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wav" ContentType="audio/unknown"/>
  <Override PartName="/ppt/media/image8.jpeg" ContentType="image/jpeg"/>
  <Override PartName="/ppt/media/media2.wav" ContentType="audi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Shape 32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1" name="Shape 32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178851" y="460367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السادس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حجم المنشور والاسطوانة"/>
          <p:cNvSpPr txBox="1"/>
          <p:nvPr/>
        </p:nvSpPr>
        <p:spPr>
          <a:xfrm>
            <a:off x="7357603" y="940062"/>
            <a:ext cx="2208548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حجم المنشور والاسطوانة</a:t>
            </a:r>
          </a:p>
        </p:txBody>
      </p:sp>
      <p:grpSp>
        <p:nvGrpSpPr>
          <p:cNvPr id="3170" name="🎯 ايجاد حجم المنشور…"/>
          <p:cNvGrpSpPr/>
          <p:nvPr/>
        </p:nvGrpSpPr>
        <p:grpSpPr>
          <a:xfrm>
            <a:off x="8828623" y="2000940"/>
            <a:ext cx="1624638" cy="956943"/>
            <a:chOff x="0" y="0"/>
            <a:chExt cx="1624636" cy="956941"/>
          </a:xfrm>
        </p:grpSpPr>
        <p:sp>
          <p:nvSpPr>
            <p:cNvPr id="3168" name="🎯 ايجاد حجم المنشور…"/>
            <p:cNvSpPr txBox="1"/>
            <p:nvPr/>
          </p:nvSpPr>
          <p:spPr>
            <a:xfrm>
              <a:off x="6350" y="12701"/>
              <a:ext cx="1611938" cy="93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ايجاد حجم المنشور </a:t>
              </a:r>
              <a:endParaRPr>
                <a:solidFill>
                  <a:srgbClr val="016E8F"/>
                </a:solidFill>
              </a:endParaRPr>
            </a:p>
            <a:p>
              <a:pPr algn="r" rtl="0">
                <a:defRPr b="1" sz="2600">
                  <a:solidFill>
                    <a:srgbClr val="016E8F"/>
                  </a:solidFill>
                </a:defRPr>
              </a:pPr>
              <a:r>
                <a:t> </a:t>
              </a:r>
              <a:r>
                <a:rPr sz="1500"/>
                <a:t>🎯</a:t>
              </a:r>
              <a:r>
                <a:t> </a:t>
              </a:r>
              <a:r>
                <a:rPr sz="1500"/>
                <a:t>ايجاد حجم الاسطوانة</a:t>
              </a:r>
            </a:p>
          </p:txBody>
        </p:sp>
        <p:pic>
          <p:nvPicPr>
            <p:cNvPr id="3169" name="🎯 ايجاد حجم المنشور…  🎯 ايجاد حجم المنشور  🎯 ايجاد حجم الاسطوانة" descr="🎯 ايجاد حجم المنشور…  🎯 ايجاد حجم المنشور  🎯 ايجاد حجم الاسطوان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4637" cy="956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7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8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19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0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2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5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69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0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1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2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3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eg"/><Relationship Id="rId3" Type="http://schemas.openxmlformats.org/officeDocument/2006/relationships/image" Target="../media/image15.png"/><Relationship Id="rId4" Type="http://schemas.openxmlformats.org/officeDocument/2006/relationships/audio" Target="../media/media2.wav"/><Relationship Id="rId5" Type="http://schemas.microsoft.com/office/2007/relationships/media" Target="../media/media2.wav"/><Relationship Id="rId6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31.png"/><Relationship Id="rId4" Type="http://schemas.openxmlformats.org/officeDocument/2006/relationships/image" Target="../media/image9.jpeg"/><Relationship Id="rId5" Type="http://schemas.openxmlformats.org/officeDocument/2006/relationships/image" Target="../media/image1.jpe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2.gif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3.g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9.png"/><Relationship Id="rId7" Type="http://schemas.openxmlformats.org/officeDocument/2006/relationships/image" Target="../media/image15.jpeg"/><Relationship Id="rId8" Type="http://schemas.openxmlformats.org/officeDocument/2006/relationships/image" Target="../media/image5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4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5.jpeg"/><Relationship Id="rId11" Type="http://schemas.openxmlformats.org/officeDocument/2006/relationships/image" Target="../media/image19.png"/><Relationship Id="rId12" Type="http://schemas.openxmlformats.org/officeDocument/2006/relationships/image" Target="../media/image6.jpe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9.png"/><Relationship Id="rId7" Type="http://schemas.openxmlformats.org/officeDocument/2006/relationships/image" Target="../media/image15.jpeg"/><Relationship Id="rId8" Type="http://schemas.openxmlformats.org/officeDocument/2006/relationships/image" Target="../media/image5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4.jpeg"/><Relationship Id="rId4" Type="http://schemas.openxmlformats.org/officeDocument/2006/relationships/image" Target="../media/image1.gif"/><Relationship Id="rId5" Type="http://schemas.openxmlformats.org/officeDocument/2006/relationships/image" Target="../media/image15.jpeg"/><Relationship Id="rId6" Type="http://schemas.openxmlformats.org/officeDocument/2006/relationships/image" Target="../media/image5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9.png"/><Relationship Id="rId7" Type="http://schemas.openxmlformats.org/officeDocument/2006/relationships/image" Target="../media/image15.jpeg"/><Relationship Id="rId8" Type="http://schemas.openxmlformats.org/officeDocument/2006/relationships/image" Target="../media/image5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9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4.jpeg"/><Relationship Id="rId4" Type="http://schemas.openxmlformats.org/officeDocument/2006/relationships/image" Target="../media/image1.gif"/><Relationship Id="rId5" Type="http://schemas.openxmlformats.org/officeDocument/2006/relationships/image" Target="../media/image15.jpeg"/><Relationship Id="rId6" Type="http://schemas.openxmlformats.org/officeDocument/2006/relationships/image" Target="../media/image5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5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png"/><Relationship Id="rId3" Type="http://schemas.openxmlformats.org/officeDocument/2006/relationships/image" Target="../media/image44.png"/><Relationship Id="rId4" Type="http://schemas.openxmlformats.org/officeDocument/2006/relationships/image" Target="../media/image4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5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9.png"/><Relationship Id="rId7" Type="http://schemas.openxmlformats.org/officeDocument/2006/relationships/image" Target="../media/image15.jpeg"/><Relationship Id="rId8" Type="http://schemas.openxmlformats.org/officeDocument/2006/relationships/image" Target="../media/image59.png"/><Relationship Id="rId9" Type="http://schemas.openxmlformats.org/officeDocument/2006/relationships/image" Target="../media/image5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6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4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9.png"/><Relationship Id="rId7" Type="http://schemas.openxmlformats.org/officeDocument/2006/relationships/image" Target="../media/image15.jpeg"/><Relationship Id="rId8" Type="http://schemas.openxmlformats.org/officeDocument/2006/relationships/image" Target="../media/image6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67.png"/><Relationship Id="rId4" Type="http://schemas.openxmlformats.org/officeDocument/2006/relationships/image" Target="../media/image1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1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19.jpeg"/><Relationship Id="rId8" Type="http://schemas.openxmlformats.org/officeDocument/2006/relationships/image" Target="../media/image1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7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image" Target="../media/image7.jpeg"/><Relationship Id="rId4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audio" Target="../media/media1.wav"/><Relationship Id="rId4" Type="http://schemas.microsoft.com/office/2007/relationships/media" Target="../media/media1.wav"/><Relationship Id="rId5" Type="http://schemas.openxmlformats.org/officeDocument/2006/relationships/image" Target="../media/image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3" Type="http://schemas.openxmlformats.org/officeDocument/2006/relationships/image" Target="../media/image15.png"/><Relationship Id="rId4" Type="http://schemas.openxmlformats.org/officeDocument/2006/relationships/image" Target="../media/image1.gif"/><Relationship Id="rId5" Type="http://schemas.openxmlformats.org/officeDocument/2006/relationships/image" Target="../media/image3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3" Type="http://schemas.openxmlformats.org/officeDocument/2006/relationships/image" Target="../media/image15.png"/><Relationship Id="rId4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405;p24"/>
          <p:cNvSpPr txBox="1"/>
          <p:nvPr>
            <p:ph type="ctrTitle"/>
          </p:nvPr>
        </p:nvSpPr>
        <p:spPr>
          <a:xfrm>
            <a:off x="1907831" y="3434153"/>
            <a:ext cx="9703800" cy="1633500"/>
          </a:xfrm>
          <a:prstGeom prst="rect">
            <a:avLst/>
          </a:prstGeom>
        </p:spPr>
        <p:txBody>
          <a:bodyPr/>
          <a:lstStyle/>
          <a:p>
            <a:pPr/>
            <a:r>
              <a:t>حجم المنشور والاسطوانة </a:t>
            </a:r>
          </a:p>
        </p:txBody>
      </p:sp>
      <p:grpSp>
        <p:nvGrpSpPr>
          <p:cNvPr id="3286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284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85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19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1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1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1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1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20" name="IMG_3142.jpeg" descr="IMG_3142.jpeg"/>
          <p:cNvPicPr>
            <a:picLocks noChangeAspect="1"/>
          </p:cNvPicPr>
          <p:nvPr/>
        </p:nvPicPr>
        <p:blipFill>
          <a:blip r:embed="rId2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21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4" name="تجميع"/>
          <p:cNvGrpSpPr/>
          <p:nvPr/>
        </p:nvGrpSpPr>
        <p:grpSpPr>
          <a:xfrm>
            <a:off x="2630753" y="2546302"/>
            <a:ext cx="7148576" cy="1917476"/>
            <a:chOff x="0" y="0"/>
            <a:chExt cx="7148574" cy="1917474"/>
          </a:xfrm>
        </p:grpSpPr>
        <p:sp>
          <p:nvSpPr>
            <p:cNvPr id="3522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23" name="اجابة صحيحة…"/>
            <p:cNvSpPr/>
            <p:nvPr/>
          </p:nvSpPr>
          <p:spPr>
            <a:xfrm>
              <a:off x="5878574" y="30747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35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2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36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37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38" name="انتِ مبدعة.wav" descr="انتِ مبدع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1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39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0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42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37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38"/>
                </p:tgtEl>
              </p:cMediaNode>
            </p:audio>
          </p:childTnLst>
        </p:cTn>
      </p:par>
    </p:tnLst>
    <p:bldLst>
      <p:bldP build="whole" bldLvl="1" animBg="1" rev="0" advAuto="0" spid="3537" grpId="5"/>
      <p:bldP build="whole" bldLvl="1" animBg="1" rev="0" advAuto="0" spid="3537" grpId="4"/>
      <p:bldP build="whole" bldLvl="1" animBg="1" rev="0" advAuto="0" spid="353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4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45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56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52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46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7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48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4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50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51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53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54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55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57" name="علمتني الرياضيات…"/>
          <p:cNvSpPr txBox="1"/>
          <p:nvPr>
            <p:ph type="body" sz="quarter" idx="4294967295"/>
          </p:nvPr>
        </p:nvSpPr>
        <p:spPr>
          <a:xfrm>
            <a:off x="2648767" y="2362042"/>
            <a:ext cx="6894464" cy="1174357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502919" rtl="0">
              <a:lnSpc>
                <a:spcPct val="80000"/>
              </a:lnSpc>
              <a:buSzTx/>
              <a:buNone/>
              <a:defRPr b="1" sz="22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502919" rtl="0">
              <a:lnSpc>
                <a:spcPct val="80000"/>
              </a:lnSpc>
              <a:buSzTx/>
              <a:buNone/>
              <a:defRPr b="1" sz="22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النجاح والفشل خطان متوازيين </a:t>
            </a:r>
          </a:p>
        </p:txBody>
      </p:sp>
      <p:sp>
        <p:nvSpPr>
          <p:cNvPr id="3558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9" name="Google Shape;1010;p30"/>
          <p:cNvSpPr txBox="1"/>
          <p:nvPr>
            <p:ph type="title" idx="4294967295"/>
          </p:nvPr>
        </p:nvSpPr>
        <p:spPr>
          <a:xfrm>
            <a:off x="8009007" y="5188117"/>
            <a:ext cx="2741493" cy="775266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60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6895" y="5086635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61" name="مستطيل مستطيل" descr="مستطيل مستطيل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6232" y="4955344"/>
            <a:ext cx="10496579" cy="1210313"/>
          </a:xfrm>
          <a:prstGeom prst="rect">
            <a:avLst/>
          </a:prstGeom>
          <a:ln w="12700">
            <a:miter lim="400000"/>
          </a:ln>
        </p:spPr>
      </p:pic>
      <p:sp>
        <p:nvSpPr>
          <p:cNvPr id="3562" name="Google Shape;450;p23"/>
          <p:cNvSpPr/>
          <p:nvPr/>
        </p:nvSpPr>
        <p:spPr>
          <a:xfrm>
            <a:off x="4932364" y="5071476"/>
            <a:ext cx="1994910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63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64" name="صفحة…"/>
          <p:cNvSpPr txBox="1"/>
          <p:nvPr/>
        </p:nvSpPr>
        <p:spPr>
          <a:xfrm>
            <a:off x="1591778" y="5122976"/>
            <a:ext cx="664660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٢٥</a:t>
            </a:r>
          </a:p>
        </p:txBody>
      </p:sp>
      <p:pic>
        <p:nvPicPr>
          <p:cNvPr id="3565" name="Google Shape;376;p19" descr="Google Shape;376;p19"/>
          <p:cNvPicPr>
            <a:picLocks noChangeAspect="1"/>
          </p:cNvPicPr>
          <p:nvPr/>
        </p:nvPicPr>
        <p:blipFill>
          <a:blip r:embed="rId7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66" name="IMG_4319.png" descr="IMG_4319.png"/>
          <p:cNvPicPr>
            <a:picLocks noChangeAspect="1"/>
          </p:cNvPicPr>
          <p:nvPr/>
        </p:nvPicPr>
        <p:blipFill>
          <a:blip r:embed="rId8">
            <a:extLst/>
          </a:blip>
          <a:srcRect l="48888" t="81728" r="27385" b="12121"/>
          <a:stretch>
            <a:fillRect/>
          </a:stretch>
        </p:blipFill>
        <p:spPr>
          <a:xfrm>
            <a:off x="3302113" y="3654400"/>
            <a:ext cx="5255504" cy="1021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2" grpId="7"/>
      <p:bldP build="whole" bldLvl="1" animBg="1" rev="0" advAuto="0" spid="3558" grpId="3"/>
      <p:bldP build="whole" bldLvl="1" animBg="1" rev="0" advAuto="0" spid="3561" grpId="4"/>
      <p:bldP build="whole" bldLvl="1" animBg="1" rev="0" advAuto="0" spid="3556" grpId="1"/>
      <p:bldP build="whole" bldLvl="1" animBg="1" rev="0" advAuto="0" spid="3560" grpId="8"/>
      <p:bldP build="whole" bldLvl="1" animBg="1" rev="0" advAuto="0" spid="3559" grpId="5"/>
      <p:bldP build="whole" bldLvl="1" animBg="1" rev="0" advAuto="0" spid="3563" grpId="6"/>
      <p:bldP build="whole" bldLvl="1" animBg="1" rev="0" advAuto="0" spid="3557" grpId="2"/>
      <p:bldP build="whole" bldLvl="1" animBg="1" rev="0" advAuto="0" spid="3564" grpId="9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8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69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0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1" name="الأهداف…"/>
          <p:cNvSpPr txBox="1"/>
          <p:nvPr/>
        </p:nvSpPr>
        <p:spPr>
          <a:xfrm>
            <a:off x="3397131" y="2580489"/>
            <a:ext cx="5397738" cy="121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▪️ايجاد حجم المنشور </a:t>
            </a: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▪️ايجاد حجم الاسطوانة</a:t>
            </a:r>
          </a:p>
        </p:txBody>
      </p:sp>
      <p:sp>
        <p:nvSpPr>
          <p:cNvPr id="3572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3" name="المفردات…"/>
          <p:cNvSpPr txBox="1"/>
          <p:nvPr/>
        </p:nvSpPr>
        <p:spPr>
          <a:xfrm>
            <a:off x="3409705" y="4055407"/>
            <a:ext cx="5167791" cy="146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الحجم </a:t>
            </a:r>
          </a:p>
          <a:p>
            <a:pPr algn="ctr" rtl="0">
              <a:defRPr b="1" sz="2500"/>
            </a:pPr>
            <a:r>
              <a:t>الاسطوانة </a:t>
            </a:r>
          </a:p>
          <a:p>
            <a:pPr algn="ctr" rtl="0">
              <a:defRPr b="1" sz="2500"/>
            </a:pPr>
            <a:r>
              <a:t>مجسم مركب </a:t>
            </a:r>
          </a:p>
        </p:txBody>
      </p:sp>
      <p:sp>
        <p:nvSpPr>
          <p:cNvPr id="3574" name="الموضوع…"/>
          <p:cNvSpPr txBox="1"/>
          <p:nvPr/>
        </p:nvSpPr>
        <p:spPr>
          <a:xfrm>
            <a:off x="3525561" y="1096316"/>
            <a:ext cx="5051935" cy="78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حجم المنشور والاسطوانة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3" grpId="6"/>
      <p:bldP build="whole" bldLvl="1" animBg="1" rev="0" advAuto="0" spid="3570" grpId="3"/>
      <p:bldP build="whole" bldLvl="1" animBg="1" rev="0" advAuto="0" spid="3574" grpId="2"/>
      <p:bldP build="whole" bldLvl="1" animBg="1" rev="0" advAuto="0" spid="3572" grpId="5"/>
      <p:bldP build="whole" bldLvl="1" animBg="1" rev="0" advAuto="0" spid="3571" grpId="4"/>
      <p:bldP build="whole" bldLvl="1" animBg="1" rev="0" advAuto="0" spid="356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0" name="تجميع"/>
          <p:cNvGrpSpPr/>
          <p:nvPr/>
        </p:nvGrpSpPr>
        <p:grpSpPr>
          <a:xfrm>
            <a:off x="1702302" y="1698301"/>
            <a:ext cx="6784114" cy="766386"/>
            <a:chOff x="-2" y="-1"/>
            <a:chExt cx="6784113" cy="766384"/>
          </a:xfrm>
        </p:grpSpPr>
        <p:grpSp>
          <p:nvGrpSpPr>
            <p:cNvPr id="3578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76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7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79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pic>
        <p:nvPicPr>
          <p:cNvPr id="3581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925" y="2641319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8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888237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6847" y="3888237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45536" y="3888237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5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5926" y="5301143"/>
            <a:ext cx="868606" cy="1313581"/>
          </a:xfrm>
          <a:prstGeom prst="rect">
            <a:avLst/>
          </a:prstGeom>
          <a:ln w="12700">
            <a:miter lim="400000"/>
          </a:ln>
        </p:spPr>
      </p:pic>
      <p:sp>
        <p:nvSpPr>
          <p:cNvPr id="3586" name="تجميع"/>
          <p:cNvSpPr/>
          <p:nvPr/>
        </p:nvSpPr>
        <p:spPr>
          <a:xfrm rot="5400000">
            <a:off x="6641672" y="3281905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7" name="ماذا نعرف"/>
          <p:cNvSpPr txBox="1"/>
          <p:nvPr/>
        </p:nvSpPr>
        <p:spPr>
          <a:xfrm>
            <a:off x="6383835" y="3461549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88" name="تجميع"/>
          <p:cNvSpPr/>
          <p:nvPr/>
        </p:nvSpPr>
        <p:spPr>
          <a:xfrm rot="5400000">
            <a:off x="4570579" y="3271392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9" name="تجميع"/>
          <p:cNvSpPr/>
          <p:nvPr/>
        </p:nvSpPr>
        <p:spPr>
          <a:xfrm rot="5400000">
            <a:off x="2188988" y="3234717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0" name="ماذاسنتعلم"/>
          <p:cNvSpPr txBox="1"/>
          <p:nvPr/>
        </p:nvSpPr>
        <p:spPr>
          <a:xfrm>
            <a:off x="4192215" y="3452455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91" name="ماذا تعلمنا"/>
          <p:cNvSpPr txBox="1"/>
          <p:nvPr/>
        </p:nvSpPr>
        <p:spPr>
          <a:xfrm>
            <a:off x="1930362" y="3452455"/>
            <a:ext cx="1232344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92" name="مركب"/>
          <p:cNvSpPr txBox="1"/>
          <p:nvPr/>
        </p:nvSpPr>
        <p:spPr>
          <a:xfrm>
            <a:off x="5230638" y="1744340"/>
            <a:ext cx="114961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مركب </a:t>
            </a:r>
          </a:p>
        </p:txBody>
      </p:sp>
      <p:sp>
        <p:nvSpPr>
          <p:cNvPr id="3593" name="مجمع"/>
          <p:cNvSpPr txBox="1"/>
          <p:nvPr/>
        </p:nvSpPr>
        <p:spPr>
          <a:xfrm>
            <a:off x="4592101" y="1793893"/>
            <a:ext cx="832457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مجمع </a:t>
            </a:r>
          </a:p>
        </p:txBody>
      </p:sp>
      <p:sp>
        <p:nvSpPr>
          <p:cNvPr id="3594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595" name="المنشور شكل…"/>
          <p:cNvSpPr txBox="1"/>
          <p:nvPr/>
        </p:nvSpPr>
        <p:spPr>
          <a:xfrm>
            <a:off x="6052901" y="4027061"/>
            <a:ext cx="1690266" cy="1059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المنشور شكل</a:t>
            </a:r>
          </a:p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ثلاثي ابعاد</a:t>
            </a:r>
          </a:p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نوعه يعتمد على حسب القاعدة  </a:t>
            </a:r>
          </a:p>
        </p:txBody>
      </p:sp>
      <p:sp>
        <p:nvSpPr>
          <p:cNvPr id="3596" name="المفردات…"/>
          <p:cNvSpPr txBox="1"/>
          <p:nvPr/>
        </p:nvSpPr>
        <p:spPr>
          <a:xfrm>
            <a:off x="8843584" y="3043180"/>
            <a:ext cx="1594715" cy="146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الحجم </a:t>
            </a:r>
          </a:p>
          <a:p>
            <a:pPr algn="ctr" rtl="0">
              <a:defRPr b="1" sz="2500"/>
            </a:pPr>
            <a:r>
              <a:t>الاسطوانة </a:t>
            </a:r>
          </a:p>
          <a:p>
            <a:pPr algn="ctr" rtl="0">
              <a:defRPr b="1" sz="2500"/>
            </a:pPr>
            <a:r>
              <a:t>مجسم مركب </a:t>
            </a:r>
          </a:p>
        </p:txBody>
      </p:sp>
      <p:sp>
        <p:nvSpPr>
          <p:cNvPr id="3597" name="🎯 ايجاد حجم المنشور…"/>
          <p:cNvSpPr txBox="1"/>
          <p:nvPr/>
        </p:nvSpPr>
        <p:spPr>
          <a:xfrm>
            <a:off x="4002418" y="4369603"/>
            <a:ext cx="1611937" cy="93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حجم المنشور </a:t>
            </a:r>
            <a:endParaRPr>
              <a:solidFill>
                <a:srgbClr val="016E8F"/>
              </a:solidFill>
            </a:endParaRPr>
          </a:p>
          <a:p>
            <a:pPr algn="r" rtl="0">
              <a:defRPr b="1" sz="2600">
                <a:solidFill>
                  <a:srgbClr val="016E8F"/>
                </a:solidFill>
              </a:defRPr>
            </a:pPr>
            <a:r>
              <a:t> </a:t>
            </a:r>
            <a:r>
              <a:rPr sz="1500"/>
              <a:t>🎯</a:t>
            </a:r>
            <a:r>
              <a:t> </a:t>
            </a:r>
            <a:r>
              <a:rPr sz="1500"/>
              <a:t>ايجاد حجم الاسطوانة</a:t>
            </a:r>
          </a:p>
        </p:txBody>
      </p:sp>
      <p:sp>
        <p:nvSpPr>
          <p:cNvPr id="3598" name="الاسطوانة شكل ثلاثي الابعاد…"/>
          <p:cNvSpPr txBox="1"/>
          <p:nvPr/>
        </p:nvSpPr>
        <p:spPr>
          <a:xfrm>
            <a:off x="6229403" y="5070037"/>
            <a:ext cx="1426757" cy="1059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5"/>
                </a:solidFill>
              </a:defRPr>
            </a:pPr>
            <a:r>
              <a:t>الاسطوانة شكل ثلاثي الابعاد </a:t>
            </a:r>
          </a:p>
          <a:p>
            <a:pPr algn="ctr" rtl="0">
              <a:defRPr b="1" sz="1800">
                <a:solidFill>
                  <a:schemeClr val="accent5"/>
                </a:solidFill>
              </a:defRPr>
            </a:pPr>
            <a:r>
              <a:t>له قاعدتان على شكل دائرة </a:t>
            </a:r>
          </a:p>
        </p:txBody>
      </p:sp>
      <p:sp>
        <p:nvSpPr>
          <p:cNvPr id="3599" name="مكعب"/>
          <p:cNvSpPr/>
          <p:nvPr/>
        </p:nvSpPr>
        <p:spPr>
          <a:xfrm>
            <a:off x="7791725" y="3699452"/>
            <a:ext cx="657454" cy="657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00" name="اسطوانة"/>
          <p:cNvSpPr/>
          <p:nvPr/>
        </p:nvSpPr>
        <p:spPr>
          <a:xfrm>
            <a:off x="7883116" y="5337000"/>
            <a:ext cx="590575" cy="77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satOff val="-1685"/>
                <a:lumOff val="-10156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01" name="موشور"/>
          <p:cNvSpPr/>
          <p:nvPr/>
        </p:nvSpPr>
        <p:spPr>
          <a:xfrm>
            <a:off x="7755594" y="4447382"/>
            <a:ext cx="791143" cy="69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97" fill="norm" stroke="1" extrusionOk="0">
                <a:moveTo>
                  <a:pt x="15351" y="1"/>
                </a:moveTo>
                <a:cubicBezTo>
                  <a:pt x="15329" y="-3"/>
                  <a:pt x="15306" y="4"/>
                  <a:pt x="15287" y="22"/>
                </a:cubicBezTo>
                <a:lnTo>
                  <a:pt x="6615" y="8751"/>
                </a:lnTo>
                <a:cubicBezTo>
                  <a:pt x="6562" y="8803"/>
                  <a:pt x="6550" y="8891"/>
                  <a:pt x="6584" y="8959"/>
                </a:cubicBezTo>
                <a:lnTo>
                  <a:pt x="12730" y="21172"/>
                </a:lnTo>
                <a:cubicBezTo>
                  <a:pt x="12755" y="21221"/>
                  <a:pt x="12813" y="21232"/>
                  <a:pt x="12850" y="21195"/>
                </a:cubicBezTo>
                <a:lnTo>
                  <a:pt x="21496" y="12492"/>
                </a:lnTo>
                <a:cubicBezTo>
                  <a:pt x="21563" y="12424"/>
                  <a:pt x="21580" y="12312"/>
                  <a:pt x="21536" y="12223"/>
                </a:cubicBezTo>
                <a:lnTo>
                  <a:pt x="15407" y="46"/>
                </a:lnTo>
                <a:cubicBezTo>
                  <a:pt x="15395" y="21"/>
                  <a:pt x="15373" y="5"/>
                  <a:pt x="15351" y="1"/>
                </a:cubicBezTo>
                <a:close/>
                <a:moveTo>
                  <a:pt x="6197" y="9263"/>
                </a:moveTo>
                <a:cubicBezTo>
                  <a:pt x="6171" y="9263"/>
                  <a:pt x="6143" y="9278"/>
                  <a:pt x="6128" y="9307"/>
                </a:cubicBezTo>
                <a:lnTo>
                  <a:pt x="10" y="21464"/>
                </a:lnTo>
                <a:cubicBezTo>
                  <a:pt x="-20" y="21523"/>
                  <a:pt x="18" y="21597"/>
                  <a:pt x="78" y="21597"/>
                </a:cubicBezTo>
                <a:lnTo>
                  <a:pt x="12314" y="21597"/>
                </a:lnTo>
                <a:cubicBezTo>
                  <a:pt x="12374" y="21597"/>
                  <a:pt x="12412" y="21523"/>
                  <a:pt x="12382" y="21464"/>
                </a:cubicBezTo>
                <a:lnTo>
                  <a:pt x="6263" y="9307"/>
                </a:lnTo>
                <a:cubicBezTo>
                  <a:pt x="6248" y="9278"/>
                  <a:pt x="6223" y="9263"/>
                  <a:pt x="6197" y="9263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750"/>
                                        <p:tgtEl>
                                          <p:spTgt spid="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8" dur="1000"/>
                                        <p:tgtEl>
                                          <p:spTgt spid="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Class="entr" nodeType="after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82" dur="1000"/>
                                        <p:tgtEl>
                                          <p:spTgt spid="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Class="entr" nodeType="after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Subtype="1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96" dur="100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Class="entr" nodeType="afterEffect" presetSubtype="1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00" dur="1000"/>
                                        <p:tgtEl>
                                          <p:spTgt spid="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8" dur="10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5" grpId="10"/>
      <p:bldP build="whole" bldLvl="1" animBg="1" rev="0" advAuto="0" spid="3582" grpId="7"/>
      <p:bldP build="whole" bldLvl="1" animBg="1" rev="0" advAuto="0" spid="3599" grpId="11"/>
      <p:bldP build="whole" bldLvl="1" animBg="1" rev="0" advAuto="0" spid="3588" grpId="15"/>
      <p:bldP build="whole" bldLvl="1" animBg="1" rev="0" advAuto="0" spid="3581" grpId="2"/>
      <p:bldP build="whole" bldLvl="1" animBg="1" rev="0" advAuto="0" spid="3593" grpId="4"/>
      <p:bldP build="whole" bldLvl="1" animBg="1" rev="0" advAuto="0" spid="3589" grpId="19"/>
      <p:bldP build="whole" bldLvl="1" animBg="1" rev="0" advAuto="0" spid="3590" grpId="16"/>
      <p:bldP build="whole" bldLvl="1" animBg="1" rev="0" advAuto="0" spid="3594" grpId="9"/>
      <p:bldP build="whole" bldLvl="1" animBg="1" rev="0" advAuto="0" spid="3580" grpId="1"/>
      <p:bldP build="whole" bldLvl="1" animBg="1" rev="0" advAuto="0" spid="3592" grpId="3"/>
      <p:bldP build="whole" bldLvl="1" animBg="1" rev="0" advAuto="0" spid="3597" grpId="18"/>
      <p:bldP build="whole" bldLvl="1" animBg="1" rev="0" advAuto="0" spid="3587" grpId="6"/>
      <p:bldP build="whole" bldLvl="1" animBg="1" rev="0" advAuto="0" spid="3584" grpId="21"/>
      <p:bldP build="whole" bldLvl="1" animBg="1" rev="0" advAuto="0" spid="3585" grpId="8"/>
      <p:bldP build="whole" bldLvl="1" animBg="1" rev="0" advAuto="0" spid="3586" grpId="5"/>
      <p:bldP build="whole" bldLvl="1" animBg="1" rev="0" advAuto="0" spid="3601" grpId="12"/>
      <p:bldP build="whole" bldLvl="1" animBg="1" rev="0" advAuto="0" spid="3596" grpId="22"/>
      <p:bldP build="whole" bldLvl="1" animBg="1" rev="0" advAuto="0" spid="3600" grpId="14"/>
      <p:bldP build="whole" bldLvl="1" animBg="1" rev="0" advAuto="0" spid="3583" grpId="17"/>
      <p:bldP build="whole" bldLvl="1" animBg="1" rev="0" advAuto="0" spid="3591" grpId="20"/>
      <p:bldP build="whole" bldLvl="1" animBg="1" rev="0" advAuto="0" spid="3598" grpId="1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604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859759" y="354740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605" name="المنشور والاسطوانة في حياتنا"/>
          <p:cNvSpPr txBox="1"/>
          <p:nvPr/>
        </p:nvSpPr>
        <p:spPr>
          <a:xfrm>
            <a:off x="2664611" y="1199822"/>
            <a:ext cx="4347941" cy="518859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المنشور والاسطوانة في حياتنا</a:t>
            </a:r>
          </a:p>
        </p:txBody>
      </p:sp>
      <p:pic>
        <p:nvPicPr>
          <p:cNvPr id="3606" name="IMG_4211.jpeg" descr="IMG_4211.jpeg"/>
          <p:cNvPicPr>
            <a:picLocks noChangeAspect="1"/>
          </p:cNvPicPr>
          <p:nvPr/>
        </p:nvPicPr>
        <p:blipFill>
          <a:blip r:embed="rId3">
            <a:extLst/>
          </a:blip>
          <a:srcRect l="24214" t="0" r="24214" b="0"/>
          <a:stretch>
            <a:fillRect/>
          </a:stretch>
        </p:blipFill>
        <p:spPr>
          <a:xfrm>
            <a:off x="6662924" y="2010743"/>
            <a:ext cx="2095866" cy="228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7" name="IMG_4212.jpeg" descr="IMG_4212.jpeg"/>
          <p:cNvPicPr>
            <a:picLocks noChangeAspect="1"/>
          </p:cNvPicPr>
          <p:nvPr/>
        </p:nvPicPr>
        <p:blipFill>
          <a:blip r:embed="rId4">
            <a:extLst/>
          </a:blip>
          <a:srcRect l="10648" t="818" r="8494" b="5219"/>
          <a:stretch>
            <a:fillRect/>
          </a:stretch>
        </p:blipFill>
        <p:spPr>
          <a:xfrm>
            <a:off x="2456923" y="2453790"/>
            <a:ext cx="1459992" cy="1601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3" fill="norm" stroke="1" extrusionOk="0">
                <a:moveTo>
                  <a:pt x="9832" y="0"/>
                </a:moveTo>
                <a:cubicBezTo>
                  <a:pt x="6747" y="-3"/>
                  <a:pt x="4253" y="1307"/>
                  <a:pt x="3559" y="3305"/>
                </a:cubicBezTo>
                <a:cubicBezTo>
                  <a:pt x="3493" y="3493"/>
                  <a:pt x="3415" y="3684"/>
                  <a:pt x="3383" y="3722"/>
                </a:cubicBezTo>
                <a:cubicBezTo>
                  <a:pt x="3350" y="3761"/>
                  <a:pt x="3079" y="3796"/>
                  <a:pt x="2762" y="3803"/>
                </a:cubicBezTo>
                <a:cubicBezTo>
                  <a:pt x="2087" y="3817"/>
                  <a:pt x="1026" y="3909"/>
                  <a:pt x="929" y="3963"/>
                </a:cubicBezTo>
                <a:cubicBezTo>
                  <a:pt x="892" y="3985"/>
                  <a:pt x="858" y="4051"/>
                  <a:pt x="858" y="4113"/>
                </a:cubicBezTo>
                <a:cubicBezTo>
                  <a:pt x="858" y="4176"/>
                  <a:pt x="807" y="4265"/>
                  <a:pt x="747" y="4311"/>
                </a:cubicBezTo>
                <a:cubicBezTo>
                  <a:pt x="647" y="4387"/>
                  <a:pt x="645" y="4980"/>
                  <a:pt x="688" y="10980"/>
                </a:cubicBezTo>
                <a:cubicBezTo>
                  <a:pt x="737" y="17491"/>
                  <a:pt x="738" y="17571"/>
                  <a:pt x="876" y="17708"/>
                </a:cubicBezTo>
                <a:lnTo>
                  <a:pt x="1017" y="17847"/>
                </a:lnTo>
                <a:lnTo>
                  <a:pt x="853" y="17906"/>
                </a:lnTo>
                <a:cubicBezTo>
                  <a:pt x="763" y="17937"/>
                  <a:pt x="669" y="17952"/>
                  <a:pt x="642" y="17938"/>
                </a:cubicBezTo>
                <a:cubicBezTo>
                  <a:pt x="582" y="17906"/>
                  <a:pt x="493" y="18313"/>
                  <a:pt x="536" y="18424"/>
                </a:cubicBezTo>
                <a:cubicBezTo>
                  <a:pt x="585" y="18549"/>
                  <a:pt x="455" y="18724"/>
                  <a:pt x="314" y="18724"/>
                </a:cubicBezTo>
                <a:cubicBezTo>
                  <a:pt x="159" y="18724"/>
                  <a:pt x="-44" y="19085"/>
                  <a:pt x="9" y="19269"/>
                </a:cubicBezTo>
                <a:cubicBezTo>
                  <a:pt x="33" y="19353"/>
                  <a:pt x="122" y="19410"/>
                  <a:pt x="261" y="19435"/>
                </a:cubicBezTo>
                <a:cubicBezTo>
                  <a:pt x="379" y="19457"/>
                  <a:pt x="566" y="19561"/>
                  <a:pt x="671" y="19665"/>
                </a:cubicBezTo>
                <a:cubicBezTo>
                  <a:pt x="809" y="19803"/>
                  <a:pt x="899" y="19844"/>
                  <a:pt x="999" y="19815"/>
                </a:cubicBezTo>
                <a:cubicBezTo>
                  <a:pt x="1090" y="19789"/>
                  <a:pt x="1147" y="19813"/>
                  <a:pt x="1175" y="19879"/>
                </a:cubicBezTo>
                <a:cubicBezTo>
                  <a:pt x="1202" y="19942"/>
                  <a:pt x="1266" y="19961"/>
                  <a:pt x="1345" y="19938"/>
                </a:cubicBezTo>
                <a:cubicBezTo>
                  <a:pt x="1414" y="19918"/>
                  <a:pt x="1549" y="19950"/>
                  <a:pt x="1643" y="20007"/>
                </a:cubicBezTo>
                <a:cubicBezTo>
                  <a:pt x="1737" y="20063"/>
                  <a:pt x="1840" y="20096"/>
                  <a:pt x="1872" y="20077"/>
                </a:cubicBezTo>
                <a:cubicBezTo>
                  <a:pt x="1905" y="20059"/>
                  <a:pt x="1985" y="20095"/>
                  <a:pt x="2048" y="20162"/>
                </a:cubicBezTo>
                <a:cubicBezTo>
                  <a:pt x="2111" y="20229"/>
                  <a:pt x="2223" y="20285"/>
                  <a:pt x="2299" y="20285"/>
                </a:cubicBezTo>
                <a:cubicBezTo>
                  <a:pt x="2375" y="20285"/>
                  <a:pt x="2491" y="20310"/>
                  <a:pt x="2557" y="20344"/>
                </a:cubicBezTo>
                <a:cubicBezTo>
                  <a:pt x="2764" y="20451"/>
                  <a:pt x="3684" y="20724"/>
                  <a:pt x="3846" y="20724"/>
                </a:cubicBezTo>
                <a:cubicBezTo>
                  <a:pt x="3931" y="20724"/>
                  <a:pt x="4021" y="20749"/>
                  <a:pt x="4045" y="20783"/>
                </a:cubicBezTo>
                <a:cubicBezTo>
                  <a:pt x="4068" y="20817"/>
                  <a:pt x="4159" y="20847"/>
                  <a:pt x="4250" y="20847"/>
                </a:cubicBezTo>
                <a:cubicBezTo>
                  <a:pt x="4340" y="20847"/>
                  <a:pt x="4778" y="20932"/>
                  <a:pt x="5222" y="21034"/>
                </a:cubicBezTo>
                <a:cubicBezTo>
                  <a:pt x="5667" y="21135"/>
                  <a:pt x="6191" y="21233"/>
                  <a:pt x="6388" y="21248"/>
                </a:cubicBezTo>
                <a:cubicBezTo>
                  <a:pt x="6585" y="21264"/>
                  <a:pt x="6772" y="21289"/>
                  <a:pt x="6804" y="21307"/>
                </a:cubicBezTo>
                <a:cubicBezTo>
                  <a:pt x="6860" y="21339"/>
                  <a:pt x="8702" y="21514"/>
                  <a:pt x="9387" y="21553"/>
                </a:cubicBezTo>
                <a:cubicBezTo>
                  <a:pt x="10149" y="21597"/>
                  <a:pt x="11233" y="21593"/>
                  <a:pt x="12369" y="21537"/>
                </a:cubicBezTo>
                <a:cubicBezTo>
                  <a:pt x="14524" y="21431"/>
                  <a:pt x="14937" y="21406"/>
                  <a:pt x="15110" y="21371"/>
                </a:cubicBezTo>
                <a:cubicBezTo>
                  <a:pt x="15205" y="21353"/>
                  <a:pt x="15448" y="21324"/>
                  <a:pt x="15649" y="21312"/>
                </a:cubicBezTo>
                <a:cubicBezTo>
                  <a:pt x="15850" y="21299"/>
                  <a:pt x="16061" y="21276"/>
                  <a:pt x="16124" y="21259"/>
                </a:cubicBezTo>
                <a:cubicBezTo>
                  <a:pt x="16187" y="21243"/>
                  <a:pt x="16409" y="21209"/>
                  <a:pt x="16616" y="21189"/>
                </a:cubicBezTo>
                <a:cubicBezTo>
                  <a:pt x="17308" y="21121"/>
                  <a:pt x="18019" y="21026"/>
                  <a:pt x="18227" y="20970"/>
                </a:cubicBezTo>
                <a:cubicBezTo>
                  <a:pt x="18340" y="20940"/>
                  <a:pt x="18803" y="20855"/>
                  <a:pt x="19252" y="20783"/>
                </a:cubicBezTo>
                <a:cubicBezTo>
                  <a:pt x="20035" y="20658"/>
                  <a:pt x="20644" y="20472"/>
                  <a:pt x="20751" y="20323"/>
                </a:cubicBezTo>
                <a:cubicBezTo>
                  <a:pt x="20778" y="20285"/>
                  <a:pt x="20798" y="20190"/>
                  <a:pt x="20798" y="20109"/>
                </a:cubicBezTo>
                <a:cubicBezTo>
                  <a:pt x="20799" y="20022"/>
                  <a:pt x="20854" y="19950"/>
                  <a:pt x="20927" y="19933"/>
                </a:cubicBezTo>
                <a:cubicBezTo>
                  <a:pt x="21070" y="19899"/>
                  <a:pt x="21184" y="19673"/>
                  <a:pt x="21249" y="19301"/>
                </a:cubicBezTo>
                <a:cubicBezTo>
                  <a:pt x="21285" y="19094"/>
                  <a:pt x="21273" y="19037"/>
                  <a:pt x="21202" y="19050"/>
                </a:cubicBezTo>
                <a:cubicBezTo>
                  <a:pt x="21071" y="19075"/>
                  <a:pt x="21055" y="17501"/>
                  <a:pt x="21132" y="10702"/>
                </a:cubicBezTo>
                <a:cubicBezTo>
                  <a:pt x="21194" y="5228"/>
                  <a:pt x="21189" y="5080"/>
                  <a:pt x="21062" y="4915"/>
                </a:cubicBezTo>
                <a:cubicBezTo>
                  <a:pt x="20990" y="4822"/>
                  <a:pt x="20933" y="4692"/>
                  <a:pt x="20933" y="4626"/>
                </a:cubicBezTo>
                <a:cubicBezTo>
                  <a:pt x="20933" y="4471"/>
                  <a:pt x="20916" y="4465"/>
                  <a:pt x="19193" y="4273"/>
                </a:cubicBezTo>
                <a:cubicBezTo>
                  <a:pt x="18402" y="4184"/>
                  <a:pt x="17732" y="4095"/>
                  <a:pt x="17705" y="4070"/>
                </a:cubicBezTo>
                <a:cubicBezTo>
                  <a:pt x="17679" y="4046"/>
                  <a:pt x="17587" y="3788"/>
                  <a:pt x="17506" y="3498"/>
                </a:cubicBezTo>
                <a:cubicBezTo>
                  <a:pt x="17083" y="1981"/>
                  <a:pt x="16057" y="1018"/>
                  <a:pt x="14273" y="465"/>
                </a:cubicBezTo>
                <a:cubicBezTo>
                  <a:pt x="13296" y="162"/>
                  <a:pt x="11784" y="3"/>
                  <a:pt x="9832" y="0"/>
                </a:cubicBezTo>
                <a:close/>
                <a:moveTo>
                  <a:pt x="21302" y="18349"/>
                </a:moveTo>
                <a:cubicBezTo>
                  <a:pt x="21297" y="18360"/>
                  <a:pt x="21294" y="18425"/>
                  <a:pt x="21290" y="18542"/>
                </a:cubicBezTo>
                <a:cubicBezTo>
                  <a:pt x="21280" y="18787"/>
                  <a:pt x="21300" y="18825"/>
                  <a:pt x="21419" y="18825"/>
                </a:cubicBezTo>
                <a:cubicBezTo>
                  <a:pt x="21498" y="18825"/>
                  <a:pt x="21541" y="18806"/>
                  <a:pt x="21548" y="18783"/>
                </a:cubicBezTo>
                <a:cubicBezTo>
                  <a:pt x="21556" y="18759"/>
                  <a:pt x="21531" y="18727"/>
                  <a:pt x="21460" y="18702"/>
                </a:cubicBezTo>
                <a:cubicBezTo>
                  <a:pt x="21406" y="18683"/>
                  <a:pt x="21346" y="18576"/>
                  <a:pt x="21331" y="18462"/>
                </a:cubicBezTo>
                <a:cubicBezTo>
                  <a:pt x="21319" y="18376"/>
                  <a:pt x="21308" y="18338"/>
                  <a:pt x="21302" y="183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08" name="IMG_4213.gif" descr="IMG_4213.gif"/>
          <p:cNvPicPr>
            <a:picLocks noChangeAspect="1"/>
          </p:cNvPicPr>
          <p:nvPr/>
        </p:nvPicPr>
        <p:blipFill>
          <a:blip r:embed="rId5">
            <a:extLst/>
          </a:blip>
          <a:srcRect l="12322" t="47146" r="18420" b="9198"/>
          <a:stretch>
            <a:fillRect/>
          </a:stretch>
        </p:blipFill>
        <p:spPr>
          <a:xfrm>
            <a:off x="5303385" y="4425985"/>
            <a:ext cx="3543638" cy="1639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0" h="21600" fill="norm" stroke="1" extrusionOk="0">
                <a:moveTo>
                  <a:pt x="15406" y="0"/>
                </a:moveTo>
                <a:lnTo>
                  <a:pt x="9974" y="492"/>
                </a:lnTo>
                <a:cubicBezTo>
                  <a:pt x="6988" y="764"/>
                  <a:pt x="4502" y="1083"/>
                  <a:pt x="4449" y="1198"/>
                </a:cubicBezTo>
                <a:cubicBezTo>
                  <a:pt x="4397" y="1312"/>
                  <a:pt x="3333" y="4503"/>
                  <a:pt x="2087" y="8290"/>
                </a:cubicBezTo>
                <a:cubicBezTo>
                  <a:pt x="-131" y="15034"/>
                  <a:pt x="-170" y="15200"/>
                  <a:pt x="136" y="16537"/>
                </a:cubicBezTo>
                <a:cubicBezTo>
                  <a:pt x="308" y="17288"/>
                  <a:pt x="530" y="17902"/>
                  <a:pt x="628" y="17902"/>
                </a:cubicBezTo>
                <a:cubicBezTo>
                  <a:pt x="726" y="17902"/>
                  <a:pt x="1128" y="18044"/>
                  <a:pt x="1523" y="18216"/>
                </a:cubicBezTo>
                <a:lnTo>
                  <a:pt x="2243" y="18530"/>
                </a:lnTo>
                <a:lnTo>
                  <a:pt x="2176" y="15915"/>
                </a:lnTo>
                <a:cubicBezTo>
                  <a:pt x="2124" y="13882"/>
                  <a:pt x="2216" y="12919"/>
                  <a:pt x="2596" y="11600"/>
                </a:cubicBezTo>
                <a:cubicBezTo>
                  <a:pt x="2865" y="10666"/>
                  <a:pt x="3090" y="9466"/>
                  <a:pt x="3093" y="8933"/>
                </a:cubicBezTo>
                <a:cubicBezTo>
                  <a:pt x="3099" y="7868"/>
                  <a:pt x="3935" y="5238"/>
                  <a:pt x="4019" y="6020"/>
                </a:cubicBezTo>
                <a:cubicBezTo>
                  <a:pt x="4047" y="6287"/>
                  <a:pt x="4077" y="9436"/>
                  <a:pt x="4082" y="13018"/>
                </a:cubicBezTo>
                <a:lnTo>
                  <a:pt x="4089" y="19529"/>
                </a:lnTo>
                <a:lnTo>
                  <a:pt x="6316" y="20606"/>
                </a:lnTo>
                <a:cubicBezTo>
                  <a:pt x="7399" y="21130"/>
                  <a:pt x="8135" y="21483"/>
                  <a:pt x="8383" y="21600"/>
                </a:cubicBezTo>
                <a:lnTo>
                  <a:pt x="8901" y="21600"/>
                </a:lnTo>
                <a:cubicBezTo>
                  <a:pt x="10249" y="20939"/>
                  <a:pt x="19917" y="13327"/>
                  <a:pt x="20120" y="12725"/>
                </a:cubicBezTo>
                <a:cubicBezTo>
                  <a:pt x="20305" y="12170"/>
                  <a:pt x="20557" y="12036"/>
                  <a:pt x="20974" y="12264"/>
                </a:cubicBezTo>
                <a:cubicBezTo>
                  <a:pt x="21188" y="12382"/>
                  <a:pt x="21336" y="12414"/>
                  <a:pt x="21430" y="12369"/>
                </a:cubicBezTo>
                <a:lnTo>
                  <a:pt x="21430" y="11454"/>
                </a:lnTo>
                <a:cubicBezTo>
                  <a:pt x="21406" y="11356"/>
                  <a:pt x="21396" y="11286"/>
                  <a:pt x="21363" y="11171"/>
                </a:cubicBezTo>
                <a:cubicBezTo>
                  <a:pt x="21256" y="10804"/>
                  <a:pt x="21063" y="10643"/>
                  <a:pt x="20936" y="10816"/>
                </a:cubicBezTo>
                <a:cubicBezTo>
                  <a:pt x="20808" y="10988"/>
                  <a:pt x="19513" y="8626"/>
                  <a:pt x="18055" y="5565"/>
                </a:cubicBezTo>
                <a:lnTo>
                  <a:pt x="154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09" name="IMG_4214.jpeg" descr="IMG_4214.jpeg"/>
          <p:cNvPicPr>
            <a:picLocks noChangeAspect="1"/>
          </p:cNvPicPr>
          <p:nvPr/>
        </p:nvPicPr>
        <p:blipFill>
          <a:blip r:embed="rId6">
            <a:extLst/>
          </a:blip>
          <a:srcRect l="38421" t="10407" r="38234" b="10462"/>
          <a:stretch>
            <a:fillRect/>
          </a:stretch>
        </p:blipFill>
        <p:spPr>
          <a:xfrm>
            <a:off x="1160895" y="1823981"/>
            <a:ext cx="739501" cy="3421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35" fill="norm" stroke="1" extrusionOk="0">
                <a:moveTo>
                  <a:pt x="13044" y="5"/>
                </a:moveTo>
                <a:cubicBezTo>
                  <a:pt x="8734" y="-5"/>
                  <a:pt x="4108" y="0"/>
                  <a:pt x="2660" y="30"/>
                </a:cubicBezTo>
                <a:lnTo>
                  <a:pt x="0" y="85"/>
                </a:lnTo>
                <a:lnTo>
                  <a:pt x="197" y="4606"/>
                </a:lnTo>
                <a:cubicBezTo>
                  <a:pt x="306" y="7093"/>
                  <a:pt x="450" y="11782"/>
                  <a:pt x="520" y="15025"/>
                </a:cubicBezTo>
                <a:cubicBezTo>
                  <a:pt x="591" y="18266"/>
                  <a:pt x="768" y="20960"/>
                  <a:pt x="902" y="21007"/>
                </a:cubicBezTo>
                <a:cubicBezTo>
                  <a:pt x="1280" y="21140"/>
                  <a:pt x="3270" y="21343"/>
                  <a:pt x="5262" y="21454"/>
                </a:cubicBezTo>
                <a:cubicBezTo>
                  <a:pt x="7773" y="21595"/>
                  <a:pt x="15216" y="21545"/>
                  <a:pt x="17427" y="21372"/>
                </a:cubicBezTo>
                <a:cubicBezTo>
                  <a:pt x="18348" y="21300"/>
                  <a:pt x="19432" y="21162"/>
                  <a:pt x="19832" y="21067"/>
                </a:cubicBezTo>
                <a:cubicBezTo>
                  <a:pt x="20544" y="20898"/>
                  <a:pt x="20561" y="20758"/>
                  <a:pt x="20792" y="13483"/>
                </a:cubicBezTo>
                <a:cubicBezTo>
                  <a:pt x="20922" y="9408"/>
                  <a:pt x="21178" y="4730"/>
                  <a:pt x="21358" y="3092"/>
                </a:cubicBezTo>
                <a:cubicBezTo>
                  <a:pt x="21538" y="1454"/>
                  <a:pt x="21600" y="94"/>
                  <a:pt x="21497" y="72"/>
                </a:cubicBezTo>
                <a:cubicBezTo>
                  <a:pt x="21345" y="39"/>
                  <a:pt x="17354" y="14"/>
                  <a:pt x="13044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10" name="IMG_4215.jpeg" descr="IMG_4215.jpeg"/>
          <p:cNvPicPr>
            <a:picLocks noChangeAspect="1"/>
          </p:cNvPicPr>
          <p:nvPr/>
        </p:nvPicPr>
        <p:blipFill>
          <a:blip r:embed="rId7">
            <a:extLst/>
          </a:blip>
          <a:srcRect l="12258" t="5938" r="12431" b="5689"/>
          <a:stretch>
            <a:fillRect/>
          </a:stretch>
        </p:blipFill>
        <p:spPr>
          <a:xfrm>
            <a:off x="1948968" y="4286945"/>
            <a:ext cx="1405742" cy="1649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45" fill="norm" stroke="1" extrusionOk="0">
                <a:moveTo>
                  <a:pt x="9889" y="21"/>
                </a:moveTo>
                <a:cubicBezTo>
                  <a:pt x="8028" y="88"/>
                  <a:pt x="6184" y="312"/>
                  <a:pt x="4398" y="695"/>
                </a:cubicBezTo>
                <a:cubicBezTo>
                  <a:pt x="2026" y="1203"/>
                  <a:pt x="504" y="1900"/>
                  <a:pt x="226" y="2602"/>
                </a:cubicBezTo>
                <a:cubicBezTo>
                  <a:pt x="168" y="2749"/>
                  <a:pt x="117" y="3084"/>
                  <a:pt x="110" y="3344"/>
                </a:cubicBezTo>
                <a:cubicBezTo>
                  <a:pt x="102" y="3603"/>
                  <a:pt x="66" y="4068"/>
                  <a:pt x="31" y="4380"/>
                </a:cubicBezTo>
                <a:cubicBezTo>
                  <a:pt x="-21" y="4852"/>
                  <a:pt x="-12" y="4962"/>
                  <a:pt x="98" y="5033"/>
                </a:cubicBezTo>
                <a:cubicBezTo>
                  <a:pt x="272" y="5146"/>
                  <a:pt x="312" y="5999"/>
                  <a:pt x="153" y="6215"/>
                </a:cubicBezTo>
                <a:cubicBezTo>
                  <a:pt x="62" y="6339"/>
                  <a:pt x="63" y="6516"/>
                  <a:pt x="147" y="7159"/>
                </a:cubicBezTo>
                <a:cubicBezTo>
                  <a:pt x="204" y="7593"/>
                  <a:pt x="253" y="7995"/>
                  <a:pt x="256" y="8055"/>
                </a:cubicBezTo>
                <a:cubicBezTo>
                  <a:pt x="260" y="8114"/>
                  <a:pt x="320" y="8225"/>
                  <a:pt x="390" y="8294"/>
                </a:cubicBezTo>
                <a:cubicBezTo>
                  <a:pt x="505" y="8406"/>
                  <a:pt x="503" y="8424"/>
                  <a:pt x="378" y="8465"/>
                </a:cubicBezTo>
                <a:cubicBezTo>
                  <a:pt x="262" y="8503"/>
                  <a:pt x="239" y="8609"/>
                  <a:pt x="250" y="9097"/>
                </a:cubicBezTo>
                <a:cubicBezTo>
                  <a:pt x="259" y="9438"/>
                  <a:pt x="314" y="9777"/>
                  <a:pt x="384" y="9896"/>
                </a:cubicBezTo>
                <a:cubicBezTo>
                  <a:pt x="490" y="10077"/>
                  <a:pt x="490" y="10116"/>
                  <a:pt x="372" y="10227"/>
                </a:cubicBezTo>
                <a:cubicBezTo>
                  <a:pt x="298" y="10296"/>
                  <a:pt x="259" y="10375"/>
                  <a:pt x="286" y="10398"/>
                </a:cubicBezTo>
                <a:cubicBezTo>
                  <a:pt x="334" y="10439"/>
                  <a:pt x="357" y="10819"/>
                  <a:pt x="451" y="13643"/>
                </a:cubicBezTo>
                <a:cubicBezTo>
                  <a:pt x="530" y="16014"/>
                  <a:pt x="593" y="16926"/>
                  <a:pt x="712" y="17381"/>
                </a:cubicBezTo>
                <a:cubicBezTo>
                  <a:pt x="843" y="17883"/>
                  <a:pt x="1353" y="18871"/>
                  <a:pt x="1655" y="19210"/>
                </a:cubicBezTo>
                <a:cubicBezTo>
                  <a:pt x="1959" y="19550"/>
                  <a:pt x="2788" y="20069"/>
                  <a:pt x="3540" y="20392"/>
                </a:cubicBezTo>
                <a:cubicBezTo>
                  <a:pt x="4619" y="20854"/>
                  <a:pt x="7103" y="21402"/>
                  <a:pt x="8582" y="21502"/>
                </a:cubicBezTo>
                <a:cubicBezTo>
                  <a:pt x="8792" y="21516"/>
                  <a:pt x="9674" y="21537"/>
                  <a:pt x="10540" y="21543"/>
                </a:cubicBezTo>
                <a:cubicBezTo>
                  <a:pt x="11887" y="21554"/>
                  <a:pt x="12289" y="21527"/>
                  <a:pt x="13301" y="21372"/>
                </a:cubicBezTo>
                <a:cubicBezTo>
                  <a:pt x="15243" y="21076"/>
                  <a:pt x="17149" y="20624"/>
                  <a:pt x="17990" y="20263"/>
                </a:cubicBezTo>
                <a:cubicBezTo>
                  <a:pt x="19128" y="19774"/>
                  <a:pt x="20260" y="18925"/>
                  <a:pt x="20702" y="18226"/>
                </a:cubicBezTo>
                <a:cubicBezTo>
                  <a:pt x="20923" y="17877"/>
                  <a:pt x="20955" y="17716"/>
                  <a:pt x="21097" y="16380"/>
                </a:cubicBezTo>
                <a:cubicBezTo>
                  <a:pt x="21255" y="14900"/>
                  <a:pt x="21364" y="10922"/>
                  <a:pt x="21249" y="10772"/>
                </a:cubicBezTo>
                <a:cubicBezTo>
                  <a:pt x="21187" y="10690"/>
                  <a:pt x="21208" y="10330"/>
                  <a:pt x="21280" y="10269"/>
                </a:cubicBezTo>
                <a:cubicBezTo>
                  <a:pt x="21303" y="10249"/>
                  <a:pt x="21312" y="9971"/>
                  <a:pt x="21298" y="9647"/>
                </a:cubicBezTo>
                <a:cubicBezTo>
                  <a:pt x="21283" y="9323"/>
                  <a:pt x="21305" y="8996"/>
                  <a:pt x="21353" y="8921"/>
                </a:cubicBezTo>
                <a:cubicBezTo>
                  <a:pt x="21419" y="8815"/>
                  <a:pt x="21403" y="8755"/>
                  <a:pt x="21268" y="8657"/>
                </a:cubicBezTo>
                <a:cubicBezTo>
                  <a:pt x="21070" y="8512"/>
                  <a:pt x="21043" y="8258"/>
                  <a:pt x="21213" y="8138"/>
                </a:cubicBezTo>
                <a:cubicBezTo>
                  <a:pt x="21333" y="8053"/>
                  <a:pt x="21304" y="7722"/>
                  <a:pt x="21170" y="7651"/>
                </a:cubicBezTo>
                <a:cubicBezTo>
                  <a:pt x="21054" y="7590"/>
                  <a:pt x="21082" y="7287"/>
                  <a:pt x="21213" y="7195"/>
                </a:cubicBezTo>
                <a:cubicBezTo>
                  <a:pt x="21294" y="7137"/>
                  <a:pt x="21350" y="6842"/>
                  <a:pt x="21389" y="6226"/>
                </a:cubicBezTo>
                <a:cubicBezTo>
                  <a:pt x="21420" y="5738"/>
                  <a:pt x="21475" y="4931"/>
                  <a:pt x="21511" y="4432"/>
                </a:cubicBezTo>
                <a:cubicBezTo>
                  <a:pt x="21579" y="3476"/>
                  <a:pt x="21560" y="3402"/>
                  <a:pt x="21158" y="2701"/>
                </a:cubicBezTo>
                <a:cubicBezTo>
                  <a:pt x="20596" y="1723"/>
                  <a:pt x="18069" y="655"/>
                  <a:pt x="15478" y="301"/>
                </a:cubicBezTo>
                <a:cubicBezTo>
                  <a:pt x="13631" y="49"/>
                  <a:pt x="11750" y="-46"/>
                  <a:pt x="9889" y="2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11" name="IMG_4216.gif" descr="IMG_4216.g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03424" y="4576107"/>
            <a:ext cx="1673112" cy="1462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7" grpId="5"/>
      <p:bldP build="whole" bldLvl="1" animBg="1" rev="0" advAuto="0" spid="3603" grpId="1"/>
      <p:bldP build="whole" bldLvl="1" animBg="1" rev="0" advAuto="0" spid="3611" grpId="6"/>
      <p:bldP build="whole" bldLvl="1" animBg="1" rev="0" advAuto="0" spid="3608" grpId="4"/>
      <p:bldP build="whole" bldLvl="1" animBg="1" rev="0" advAuto="0" spid="3609" grpId="8"/>
      <p:bldP build="whole" bldLvl="1" animBg="1" rev="0" advAuto="0" spid="3605" grpId="2"/>
      <p:bldP build="whole" bldLvl="1" animBg="1" rev="0" advAuto="0" spid="3610" grpId="7"/>
      <p:bldP build="whole" bldLvl="1" animBg="1" rev="0" advAuto="0" spid="360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٢٥</a:t>
            </a:r>
          </a:p>
        </p:txBody>
      </p:sp>
      <p:pic>
        <p:nvPicPr>
          <p:cNvPr id="3614" name="IMG_4151.png" descr="IMG_4151.png"/>
          <p:cNvPicPr>
            <a:picLocks noChangeAspect="1"/>
          </p:cNvPicPr>
          <p:nvPr/>
        </p:nvPicPr>
        <p:blipFill>
          <a:blip r:embed="rId2">
            <a:extLst/>
          </a:blip>
          <a:srcRect l="7994" t="17581" r="33488" b="19056"/>
          <a:stretch>
            <a:fillRect/>
          </a:stretch>
        </p:blipFill>
        <p:spPr>
          <a:xfrm>
            <a:off x="2845178" y="1569141"/>
            <a:ext cx="5620917" cy="4564841"/>
          </a:xfrm>
          <a:prstGeom prst="rect">
            <a:avLst/>
          </a:prstGeom>
          <a:ln w="12700">
            <a:miter lim="400000"/>
          </a:ln>
        </p:spPr>
      </p:pic>
      <p:sp>
        <p:nvSpPr>
          <p:cNvPr id="3615" name="المفردات…"/>
          <p:cNvSpPr txBox="1"/>
          <p:nvPr/>
        </p:nvSpPr>
        <p:spPr>
          <a:xfrm>
            <a:off x="8843584" y="3043180"/>
            <a:ext cx="1594715" cy="146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الحجم </a:t>
            </a:r>
          </a:p>
          <a:p>
            <a:pPr algn="ctr" rtl="0">
              <a:defRPr b="1" sz="2500"/>
            </a:pPr>
            <a:r>
              <a:t>الاسطوانة </a:t>
            </a:r>
          </a:p>
          <a:p>
            <a:pPr algn="ctr" rtl="0">
              <a:defRPr b="1" sz="2500"/>
            </a:pPr>
            <a:r>
              <a:t>مجسم مركب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1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٢٥</a:t>
            </a:r>
          </a:p>
        </p:txBody>
      </p:sp>
      <p:sp>
        <p:nvSpPr>
          <p:cNvPr id="3619" name="المفردات…"/>
          <p:cNvSpPr txBox="1"/>
          <p:nvPr/>
        </p:nvSpPr>
        <p:spPr>
          <a:xfrm>
            <a:off x="8828623" y="3211471"/>
            <a:ext cx="1594715" cy="146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الحجم </a:t>
            </a:r>
          </a:p>
          <a:p>
            <a:pPr algn="ctr" rtl="0">
              <a:defRPr b="1" sz="2500"/>
            </a:pPr>
            <a:r>
              <a:t>الاسطوانة </a:t>
            </a:r>
          </a:p>
          <a:p>
            <a:pPr algn="ctr" rtl="0">
              <a:defRPr b="1" sz="2500"/>
            </a:pPr>
            <a:r>
              <a:t>مجسم مركب </a:t>
            </a:r>
          </a:p>
        </p:txBody>
      </p:sp>
      <p:pic>
        <p:nvPicPr>
          <p:cNvPr id="3620" name="IMG_4153.png" descr="IMG_41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734" y="2025831"/>
            <a:ext cx="6303338" cy="1864099"/>
          </a:xfrm>
          <a:prstGeom prst="rect">
            <a:avLst/>
          </a:prstGeom>
          <a:ln w="12700">
            <a:miter lim="400000"/>
          </a:ln>
        </p:spPr>
      </p:pic>
      <p:sp>
        <p:nvSpPr>
          <p:cNvPr id="3621" name="مكعب"/>
          <p:cNvSpPr/>
          <p:nvPr/>
        </p:nvSpPr>
        <p:spPr>
          <a:xfrm>
            <a:off x="5593536" y="4081929"/>
            <a:ext cx="1613656" cy="1613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A2C0C6">
              <a:alpha val="60502"/>
            </a:srgbClr>
          </a:solidFill>
          <a:ln w="25400">
            <a:solidFill>
              <a:schemeClr val="accent1">
                <a:alpha val="60502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22" name="موشور"/>
          <p:cNvSpPr/>
          <p:nvPr/>
        </p:nvSpPr>
        <p:spPr>
          <a:xfrm>
            <a:off x="1303455" y="3902620"/>
            <a:ext cx="2011659" cy="1756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97" fill="norm" stroke="1" extrusionOk="0">
                <a:moveTo>
                  <a:pt x="15351" y="1"/>
                </a:moveTo>
                <a:cubicBezTo>
                  <a:pt x="15329" y="-3"/>
                  <a:pt x="15306" y="4"/>
                  <a:pt x="15287" y="22"/>
                </a:cubicBezTo>
                <a:lnTo>
                  <a:pt x="6615" y="8751"/>
                </a:lnTo>
                <a:cubicBezTo>
                  <a:pt x="6562" y="8803"/>
                  <a:pt x="6550" y="8891"/>
                  <a:pt x="6584" y="8959"/>
                </a:cubicBezTo>
                <a:lnTo>
                  <a:pt x="12730" y="21172"/>
                </a:lnTo>
                <a:cubicBezTo>
                  <a:pt x="12755" y="21221"/>
                  <a:pt x="12813" y="21232"/>
                  <a:pt x="12850" y="21195"/>
                </a:cubicBezTo>
                <a:lnTo>
                  <a:pt x="21496" y="12492"/>
                </a:lnTo>
                <a:cubicBezTo>
                  <a:pt x="21563" y="12424"/>
                  <a:pt x="21580" y="12312"/>
                  <a:pt x="21536" y="12223"/>
                </a:cubicBezTo>
                <a:lnTo>
                  <a:pt x="15407" y="46"/>
                </a:lnTo>
                <a:cubicBezTo>
                  <a:pt x="15395" y="21"/>
                  <a:pt x="15373" y="5"/>
                  <a:pt x="15351" y="1"/>
                </a:cubicBezTo>
                <a:close/>
                <a:moveTo>
                  <a:pt x="6197" y="9263"/>
                </a:moveTo>
                <a:cubicBezTo>
                  <a:pt x="6171" y="9263"/>
                  <a:pt x="6143" y="9278"/>
                  <a:pt x="6128" y="9307"/>
                </a:cubicBezTo>
                <a:lnTo>
                  <a:pt x="10" y="21464"/>
                </a:lnTo>
                <a:cubicBezTo>
                  <a:pt x="-20" y="21523"/>
                  <a:pt x="18" y="21597"/>
                  <a:pt x="78" y="21597"/>
                </a:cubicBezTo>
                <a:lnTo>
                  <a:pt x="12314" y="21597"/>
                </a:lnTo>
                <a:cubicBezTo>
                  <a:pt x="12374" y="21597"/>
                  <a:pt x="12412" y="21523"/>
                  <a:pt x="12382" y="21464"/>
                </a:cubicBezTo>
                <a:lnTo>
                  <a:pt x="6263" y="9307"/>
                </a:lnTo>
                <a:cubicBezTo>
                  <a:pt x="6248" y="9278"/>
                  <a:pt x="6223" y="9263"/>
                  <a:pt x="6197" y="9263"/>
                </a:cubicBezTo>
                <a:close/>
              </a:path>
            </a:pathLst>
          </a:custGeom>
          <a:solidFill>
            <a:srgbClr val="F2C89B">
              <a:alpha val="46118"/>
            </a:srgbClr>
          </a:solidFill>
          <a:ln w="25400">
            <a:solidFill>
              <a:schemeClr val="accent1">
                <a:alpha val="46118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23" name="Google Shape;453;p45" descr="Google Shape;453;p45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 flipH="1" rot="2084630">
            <a:off x="2878824" y="4868600"/>
            <a:ext cx="776085" cy="360867"/>
          </a:xfrm>
          <a:prstGeom prst="rect">
            <a:avLst/>
          </a:prstGeom>
          <a:ln w="12700">
            <a:miter lim="400000"/>
          </a:ln>
        </p:spPr>
      </p:pic>
      <p:sp>
        <p:nvSpPr>
          <p:cNvPr id="3624" name="القاعدتان"/>
          <p:cNvSpPr txBox="1"/>
          <p:nvPr/>
        </p:nvSpPr>
        <p:spPr>
          <a:xfrm>
            <a:off x="3688553" y="5229252"/>
            <a:ext cx="107361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القاعدتان</a:t>
            </a:r>
          </a:p>
        </p:txBody>
      </p:sp>
      <p:pic>
        <p:nvPicPr>
          <p:cNvPr id="3625" name="Google Shape;446;p45" descr="Google Shape;446;p45"/>
          <p:cNvPicPr>
            <a:picLocks noChangeAspect="1"/>
          </p:cNvPicPr>
          <p:nvPr/>
        </p:nvPicPr>
        <p:blipFill>
          <a:blip r:embed="rId4">
            <a:alphaModFix amt="86000"/>
            <a:extLst/>
          </a:blip>
          <a:stretch>
            <a:fillRect/>
          </a:stretch>
        </p:blipFill>
        <p:spPr>
          <a:xfrm rot="729296">
            <a:off x="834438" y="3546799"/>
            <a:ext cx="1211375" cy="86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6" name="Google Shape;453;p45" descr="Google Shape;453;p45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 flipH="1" rot="12374083">
            <a:off x="1839753" y="3989361"/>
            <a:ext cx="491074" cy="228342"/>
          </a:xfrm>
          <a:prstGeom prst="rect">
            <a:avLst/>
          </a:prstGeom>
          <a:ln w="12700">
            <a:miter lim="400000"/>
          </a:ln>
        </p:spPr>
      </p:pic>
      <p:sp>
        <p:nvSpPr>
          <p:cNvPr id="3627" name="الارتفاع"/>
          <p:cNvSpPr txBox="1"/>
          <p:nvPr/>
        </p:nvSpPr>
        <p:spPr>
          <a:xfrm>
            <a:off x="978349" y="3781945"/>
            <a:ext cx="9235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الارتفاع </a:t>
            </a:r>
          </a:p>
        </p:txBody>
      </p:sp>
      <p:pic>
        <p:nvPicPr>
          <p:cNvPr id="3628" name="Google Shape;453;p45" descr="Google Shape;453;p45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 flipH="1" rot="353791">
            <a:off x="2246176" y="5289315"/>
            <a:ext cx="1198007" cy="557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9" name="Google Shape;446;p45" descr="Google Shape;446;p45"/>
          <p:cNvPicPr>
            <a:picLocks noChangeAspect="1"/>
          </p:cNvPicPr>
          <p:nvPr/>
        </p:nvPicPr>
        <p:blipFill>
          <a:blip r:embed="rId4">
            <a:alphaModFix amt="86000"/>
            <a:extLst/>
          </a:blip>
          <a:stretch>
            <a:fillRect/>
          </a:stretch>
        </p:blipFill>
        <p:spPr>
          <a:xfrm rot="729296">
            <a:off x="3550210" y="4920481"/>
            <a:ext cx="1211375" cy="86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0" name="Google Shape;453;p45" descr="Google Shape;453;p45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 flipH="1" rot="10545687">
            <a:off x="4852842" y="5370288"/>
            <a:ext cx="849729" cy="395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1" name="Google Shape;453;p45" descr="Google Shape;453;p45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 flipH="1" rot="9126776">
            <a:off x="4603358" y="4505042"/>
            <a:ext cx="1186344" cy="551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2" name="Google Shape;446;p45" descr="Google Shape;446;p45"/>
          <p:cNvPicPr>
            <a:picLocks noChangeAspect="1"/>
          </p:cNvPicPr>
          <p:nvPr/>
        </p:nvPicPr>
        <p:blipFill>
          <a:blip r:embed="rId4">
            <a:alphaModFix amt="86000"/>
            <a:extLst/>
          </a:blip>
          <a:stretch>
            <a:fillRect/>
          </a:stretch>
        </p:blipFill>
        <p:spPr>
          <a:xfrm rot="729296">
            <a:off x="7385384" y="3756190"/>
            <a:ext cx="1211375" cy="86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3" name="Google Shape;453;p45" descr="Google Shape;453;p45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 flipH="1" rot="20445769">
            <a:off x="7209822" y="4443243"/>
            <a:ext cx="848486" cy="394532"/>
          </a:xfrm>
          <a:prstGeom prst="rect">
            <a:avLst/>
          </a:prstGeom>
          <a:ln w="12700">
            <a:miter lim="400000"/>
          </a:ln>
        </p:spPr>
      </p:pic>
      <p:sp>
        <p:nvSpPr>
          <p:cNvPr id="3634" name="الارتفاع"/>
          <p:cNvSpPr txBox="1"/>
          <p:nvPr/>
        </p:nvSpPr>
        <p:spPr>
          <a:xfrm>
            <a:off x="7562481" y="4006113"/>
            <a:ext cx="9235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الارتفاع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Class="entr" nodeType="afterEffect" presetSubtype="6" presetID="18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31" dur="10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Class="entr" nodeType="afterEffect" presetSubtype="6" presetID="18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35" dur="1000"/>
                                        <p:tgtEl>
                                          <p:spTgt spid="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Class="entr" nodeType="afterEffect" presetSubtype="6" presetID="18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44" dur="1000"/>
                                        <p:tgtEl>
                                          <p:spTgt spid="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Class="entr" nodeType="afterEffect" presetSubtype="6" presetID="18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48" dur="1000"/>
                                        <p:tgtEl>
                                          <p:spTgt spid="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0"/>
                                        <p:tgtEl>
                                          <p:spTgt spid="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250"/>
                            </p:stCondLst>
                            <p:childTnLst>
                              <p:par>
                                <p:cTn id="59" presetClass="entr" nodeType="afterEffect" presetSubtype="6" presetID="18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61" dur="1000"/>
                                        <p:tgtEl>
                                          <p:spTgt spid="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250"/>
                            </p:stCondLst>
                            <p:childTnLst>
                              <p:par>
                                <p:cTn id="63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2000"/>
                                        <p:tgtEl>
                                          <p:spTgt spid="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250"/>
                            </p:stCondLst>
                            <p:childTnLst>
                              <p:par>
                                <p:cTn id="67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Class="entr" nodeType="afterEffect" presetSubtype="6" presetID="18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74" dur="1000"/>
                                        <p:tgtEl>
                                          <p:spTgt spid="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3" grpId="16"/>
      <p:bldP build="whole" bldLvl="1" animBg="1" rev="0" advAuto="0" spid="3629" grpId="8"/>
      <p:bldP build="whole" bldLvl="1" animBg="1" rev="0" advAuto="0" spid="3622" grpId="4"/>
      <p:bldP build="whole" bldLvl="1" animBg="1" rev="0" advAuto="0" spid="3627" grpId="11"/>
      <p:bldP build="whole" bldLvl="1" animBg="1" rev="0" advAuto="0" spid="3626" grpId="13"/>
      <p:bldP build="whole" bldLvl="1" animBg="1" rev="0" advAuto="0" spid="3623" grpId="6"/>
      <p:bldP build="whole" bldLvl="1" animBg="1" rev="0" advAuto="0" spid="3624" grpId="5"/>
      <p:bldP build="whole" bldLvl="1" animBg="1" rev="0" advAuto="0" spid="3619" grpId="2"/>
      <p:bldP build="whole" bldLvl="1" animBg="1" rev="0" advAuto="0" spid="3628" grpId="7"/>
      <p:bldP build="whole" bldLvl="1" animBg="1" rev="0" advAuto="0" spid="3625" grpId="12"/>
      <p:bldP build="whole" bldLvl="1" animBg="1" rev="0" advAuto="0" spid="3621" grpId="3"/>
      <p:bldP build="whole" bldLvl="1" animBg="1" rev="0" advAuto="0" spid="3632" grpId="15"/>
      <p:bldP build="whole" bldLvl="1" animBg="1" rev="0" advAuto="0" spid="3630" grpId="9"/>
      <p:bldP build="whole" bldLvl="1" animBg="1" rev="0" advAuto="0" spid="3634" grpId="14"/>
      <p:bldP build="whole" bldLvl="1" animBg="1" rev="0" advAuto="0" spid="3631" grpId="10"/>
      <p:bldP build="whole" bldLvl="1" animBg="1" rev="0" advAuto="0" spid="36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3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٢٥</a:t>
            </a:r>
          </a:p>
        </p:txBody>
      </p:sp>
      <p:sp>
        <p:nvSpPr>
          <p:cNvPr id="3638" name="المفردات…"/>
          <p:cNvSpPr txBox="1"/>
          <p:nvPr/>
        </p:nvSpPr>
        <p:spPr>
          <a:xfrm>
            <a:off x="8828623" y="3211471"/>
            <a:ext cx="1594715" cy="146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الحجم </a:t>
            </a:r>
          </a:p>
          <a:p>
            <a:pPr algn="ctr" rtl="0">
              <a:defRPr b="1" sz="2500"/>
            </a:pPr>
            <a:r>
              <a:t>الاسطوانة </a:t>
            </a:r>
          </a:p>
          <a:p>
            <a:pPr algn="ctr" rtl="0">
              <a:defRPr b="1" sz="2500"/>
            </a:pPr>
            <a:r>
              <a:t>مجسم مركب </a:t>
            </a:r>
          </a:p>
        </p:txBody>
      </p:sp>
      <p:pic>
        <p:nvPicPr>
          <p:cNvPr id="3639" name="IMG_4152.png" descr="IMG_4152.png"/>
          <p:cNvPicPr>
            <a:picLocks noChangeAspect="1"/>
          </p:cNvPicPr>
          <p:nvPr/>
        </p:nvPicPr>
        <p:blipFill>
          <a:blip r:embed="rId2">
            <a:extLst/>
          </a:blip>
          <a:srcRect l="7020" t="37712" r="31255" b="51990"/>
          <a:stretch>
            <a:fillRect/>
          </a:stretch>
        </p:blipFill>
        <p:spPr>
          <a:xfrm>
            <a:off x="1445830" y="2616370"/>
            <a:ext cx="6942436" cy="868559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</p:spPr>
      </p:pic>
      <p:grpSp>
        <p:nvGrpSpPr>
          <p:cNvPr id="3651" name="Google Shape;300;p37"/>
          <p:cNvGrpSpPr/>
          <p:nvPr/>
        </p:nvGrpSpPr>
        <p:grpSpPr>
          <a:xfrm>
            <a:off x="7960189" y="2728966"/>
            <a:ext cx="598430" cy="643174"/>
            <a:chOff x="0" y="0"/>
            <a:chExt cx="598429" cy="643172"/>
          </a:xfrm>
        </p:grpSpPr>
        <p:sp>
          <p:nvSpPr>
            <p:cNvPr id="3640" name="Google Shape;301;p37"/>
            <p:cNvSpPr/>
            <p:nvPr/>
          </p:nvSpPr>
          <p:spPr>
            <a:xfrm>
              <a:off x="130726" y="128663"/>
              <a:ext cx="467703" cy="514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302;p37"/>
            <p:cNvSpPr/>
            <p:nvPr/>
          </p:nvSpPr>
          <p:spPr>
            <a:xfrm>
              <a:off x="510243" y="189900"/>
              <a:ext cx="58466" cy="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303;p37"/>
            <p:cNvSpPr/>
            <p:nvPr/>
          </p:nvSpPr>
          <p:spPr>
            <a:xfrm>
              <a:off x="429154" y="88900"/>
              <a:ext cx="47317" cy="4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304;p37"/>
            <p:cNvSpPr/>
            <p:nvPr/>
          </p:nvSpPr>
          <p:spPr>
            <a:xfrm>
              <a:off x="296086" y="0"/>
              <a:ext cx="29859" cy="6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305;p37"/>
            <p:cNvSpPr/>
            <p:nvPr/>
          </p:nvSpPr>
          <p:spPr>
            <a:xfrm>
              <a:off x="128137" y="45950"/>
              <a:ext cx="52108" cy="6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306;p37"/>
            <p:cNvSpPr/>
            <p:nvPr/>
          </p:nvSpPr>
          <p:spPr>
            <a:xfrm>
              <a:off x="51077" y="140215"/>
              <a:ext cx="59315" cy="4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307;p37"/>
            <p:cNvSpPr/>
            <p:nvPr/>
          </p:nvSpPr>
          <p:spPr>
            <a:xfrm>
              <a:off x="-1" y="298661"/>
              <a:ext cx="65189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308;p37"/>
            <p:cNvSpPr/>
            <p:nvPr/>
          </p:nvSpPr>
          <p:spPr>
            <a:xfrm>
              <a:off x="76022" y="410810"/>
              <a:ext cx="50965" cy="3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309;p37"/>
            <p:cNvSpPr/>
            <p:nvPr/>
          </p:nvSpPr>
          <p:spPr>
            <a:xfrm>
              <a:off x="182056" y="514810"/>
              <a:ext cx="30629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310;p37"/>
            <p:cNvSpPr/>
            <p:nvPr/>
          </p:nvSpPr>
          <p:spPr>
            <a:xfrm>
              <a:off x="284520" y="529680"/>
              <a:ext cx="23871" cy="6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311;p37"/>
            <p:cNvSpPr/>
            <p:nvPr/>
          </p:nvSpPr>
          <p:spPr>
            <a:xfrm>
              <a:off x="521946" y="312232"/>
              <a:ext cx="54219" cy="2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52" name="IMG_4152.png" descr="IMG_4152.png"/>
          <p:cNvPicPr>
            <a:picLocks noChangeAspect="1"/>
          </p:cNvPicPr>
          <p:nvPr/>
        </p:nvPicPr>
        <p:blipFill>
          <a:blip r:embed="rId2">
            <a:extLst/>
          </a:blip>
          <a:srcRect l="9428" t="47960" r="33101" b="24595"/>
          <a:stretch>
            <a:fillRect/>
          </a:stretch>
        </p:blipFill>
        <p:spPr>
          <a:xfrm>
            <a:off x="1639902" y="3679995"/>
            <a:ext cx="6754848" cy="2419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3" name="IMG_4153.png" descr="IMG_41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0604" y="860951"/>
            <a:ext cx="3672654" cy="1300409"/>
          </a:xfrm>
          <a:prstGeom prst="rect">
            <a:avLst/>
          </a:prstGeom>
          <a:ln w="12700">
            <a:miter lim="400000"/>
          </a:ln>
        </p:spPr>
      </p:pic>
      <p:sp>
        <p:nvSpPr>
          <p:cNvPr id="3654" name="مكعب"/>
          <p:cNvSpPr/>
          <p:nvPr/>
        </p:nvSpPr>
        <p:spPr>
          <a:xfrm>
            <a:off x="2605284" y="1740193"/>
            <a:ext cx="842330" cy="842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01" y="0"/>
                </a:moveTo>
                <a:cubicBezTo>
                  <a:pt x="7108" y="0"/>
                  <a:pt x="7018" y="37"/>
                  <a:pt x="6952" y="103"/>
                </a:cubicBezTo>
                <a:lnTo>
                  <a:pt x="103" y="6951"/>
                </a:lnTo>
                <a:cubicBezTo>
                  <a:pt x="65" y="6989"/>
                  <a:pt x="91" y="7054"/>
                  <a:pt x="145" y="7054"/>
                </a:cubicBezTo>
                <a:lnTo>
                  <a:pt x="14172" y="7054"/>
                </a:lnTo>
                <a:cubicBezTo>
                  <a:pt x="14214" y="7054"/>
                  <a:pt x="14253" y="7038"/>
                  <a:pt x="14283" y="7008"/>
                </a:cubicBezTo>
                <a:lnTo>
                  <a:pt x="21210" y="81"/>
                </a:lnTo>
                <a:cubicBezTo>
                  <a:pt x="21240" y="51"/>
                  <a:pt x="21219" y="0"/>
                  <a:pt x="21176" y="0"/>
                </a:cubicBezTo>
                <a:lnTo>
                  <a:pt x="7201" y="0"/>
                </a:lnTo>
                <a:close/>
                <a:moveTo>
                  <a:pt x="21571" y="380"/>
                </a:moveTo>
                <a:cubicBezTo>
                  <a:pt x="21555" y="373"/>
                  <a:pt x="21534" y="375"/>
                  <a:pt x="21519" y="390"/>
                </a:cubicBezTo>
                <a:lnTo>
                  <a:pt x="14597" y="7312"/>
                </a:lnTo>
                <a:cubicBezTo>
                  <a:pt x="14564" y="7345"/>
                  <a:pt x="14546" y="7389"/>
                  <a:pt x="14546" y="7435"/>
                </a:cubicBezTo>
                <a:lnTo>
                  <a:pt x="14546" y="21490"/>
                </a:lnTo>
                <a:cubicBezTo>
                  <a:pt x="14546" y="21530"/>
                  <a:pt x="14594" y="21550"/>
                  <a:pt x="14622" y="21522"/>
                </a:cubicBezTo>
                <a:lnTo>
                  <a:pt x="21490" y="14622"/>
                </a:lnTo>
                <a:cubicBezTo>
                  <a:pt x="21561" y="14552"/>
                  <a:pt x="21600" y="14457"/>
                  <a:pt x="21600" y="14357"/>
                </a:cubicBezTo>
                <a:lnTo>
                  <a:pt x="21600" y="424"/>
                </a:lnTo>
                <a:cubicBezTo>
                  <a:pt x="21600" y="402"/>
                  <a:pt x="21588" y="387"/>
                  <a:pt x="21571" y="380"/>
                </a:cubicBezTo>
                <a:close/>
                <a:moveTo>
                  <a:pt x="78" y="7491"/>
                </a:moveTo>
                <a:cubicBezTo>
                  <a:pt x="34" y="7491"/>
                  <a:pt x="0" y="7527"/>
                  <a:pt x="0" y="7570"/>
                </a:cubicBezTo>
                <a:lnTo>
                  <a:pt x="0" y="21522"/>
                </a:lnTo>
                <a:cubicBezTo>
                  <a:pt x="0" y="21566"/>
                  <a:pt x="34" y="21600"/>
                  <a:pt x="78" y="21600"/>
                </a:cubicBezTo>
                <a:lnTo>
                  <a:pt x="14030" y="21600"/>
                </a:lnTo>
                <a:cubicBezTo>
                  <a:pt x="14073" y="21600"/>
                  <a:pt x="14109" y="21566"/>
                  <a:pt x="14109" y="21522"/>
                </a:cubicBezTo>
                <a:lnTo>
                  <a:pt x="14109" y="7570"/>
                </a:lnTo>
                <a:cubicBezTo>
                  <a:pt x="14109" y="7527"/>
                  <a:pt x="14073" y="7491"/>
                  <a:pt x="14030" y="7491"/>
                </a:cubicBezTo>
                <a:lnTo>
                  <a:pt x="78" y="7491"/>
                </a:lnTo>
                <a:close/>
              </a:path>
            </a:pathLst>
          </a:custGeom>
          <a:solidFill>
            <a:srgbClr val="A2C0C6">
              <a:alpha val="60502"/>
            </a:srgbClr>
          </a:solidFill>
          <a:ln w="25400">
            <a:solidFill>
              <a:schemeClr val="accent1">
                <a:alpha val="60502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55" name="موشور"/>
          <p:cNvSpPr/>
          <p:nvPr/>
        </p:nvSpPr>
        <p:spPr>
          <a:xfrm>
            <a:off x="1366930" y="1535165"/>
            <a:ext cx="1066887" cy="93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97" fill="norm" stroke="1" extrusionOk="0">
                <a:moveTo>
                  <a:pt x="15351" y="1"/>
                </a:moveTo>
                <a:cubicBezTo>
                  <a:pt x="15329" y="-3"/>
                  <a:pt x="15306" y="4"/>
                  <a:pt x="15287" y="22"/>
                </a:cubicBezTo>
                <a:lnTo>
                  <a:pt x="6615" y="8751"/>
                </a:lnTo>
                <a:cubicBezTo>
                  <a:pt x="6562" y="8803"/>
                  <a:pt x="6550" y="8891"/>
                  <a:pt x="6584" y="8959"/>
                </a:cubicBezTo>
                <a:lnTo>
                  <a:pt x="12730" y="21172"/>
                </a:lnTo>
                <a:cubicBezTo>
                  <a:pt x="12755" y="21221"/>
                  <a:pt x="12813" y="21232"/>
                  <a:pt x="12850" y="21195"/>
                </a:cubicBezTo>
                <a:lnTo>
                  <a:pt x="21496" y="12492"/>
                </a:lnTo>
                <a:cubicBezTo>
                  <a:pt x="21563" y="12424"/>
                  <a:pt x="21580" y="12312"/>
                  <a:pt x="21536" y="12223"/>
                </a:cubicBezTo>
                <a:lnTo>
                  <a:pt x="15407" y="46"/>
                </a:lnTo>
                <a:cubicBezTo>
                  <a:pt x="15395" y="21"/>
                  <a:pt x="15373" y="5"/>
                  <a:pt x="15351" y="1"/>
                </a:cubicBezTo>
                <a:close/>
                <a:moveTo>
                  <a:pt x="6197" y="9263"/>
                </a:moveTo>
                <a:cubicBezTo>
                  <a:pt x="6171" y="9263"/>
                  <a:pt x="6143" y="9278"/>
                  <a:pt x="6128" y="9307"/>
                </a:cubicBezTo>
                <a:lnTo>
                  <a:pt x="10" y="21464"/>
                </a:lnTo>
                <a:cubicBezTo>
                  <a:pt x="-20" y="21523"/>
                  <a:pt x="18" y="21597"/>
                  <a:pt x="78" y="21597"/>
                </a:cubicBezTo>
                <a:lnTo>
                  <a:pt x="12314" y="21597"/>
                </a:lnTo>
                <a:cubicBezTo>
                  <a:pt x="12374" y="21597"/>
                  <a:pt x="12412" y="21523"/>
                  <a:pt x="12382" y="21464"/>
                </a:cubicBezTo>
                <a:lnTo>
                  <a:pt x="6263" y="9307"/>
                </a:lnTo>
                <a:cubicBezTo>
                  <a:pt x="6248" y="9278"/>
                  <a:pt x="6223" y="9263"/>
                  <a:pt x="6197" y="9263"/>
                </a:cubicBezTo>
                <a:close/>
              </a:path>
            </a:pathLst>
          </a:custGeom>
          <a:solidFill>
            <a:srgbClr val="F2C89B">
              <a:alpha val="46118"/>
            </a:srgbClr>
          </a:solidFill>
          <a:ln w="25400">
            <a:solidFill>
              <a:schemeClr val="accent1">
                <a:alpha val="46118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9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8" grpId="2"/>
      <p:bldP build="whole" bldLvl="1" animBg="1" rev="0" advAuto="0" spid="3639" grpId="5"/>
      <p:bldP build="whole" bldLvl="1" animBg="1" rev="0" advAuto="0" spid="3652" grpId="7"/>
      <p:bldP build="whole" bldLvl="1" animBg="1" rev="0" advAuto="0" spid="3636" grpId="1"/>
      <p:bldP build="whole" bldLvl="1" animBg="1" rev="0" advAuto="0" spid="3654" grpId="3"/>
      <p:bldP build="whole" bldLvl="1" animBg="1" rev="0" advAuto="0" spid="3651" grpId="6"/>
      <p:bldP build="whole" bldLvl="1" animBg="1" rev="0" advAuto="0" spid="3655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5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٢٥</a:t>
            </a:r>
          </a:p>
        </p:txBody>
      </p:sp>
      <p:pic>
        <p:nvPicPr>
          <p:cNvPr id="3659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60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75" t="1156" r="11248" b="4872"/>
          <a:stretch>
            <a:fillRect/>
          </a:stretch>
        </p:blipFill>
        <p:spPr>
          <a:xfrm>
            <a:off x="8893521" y="4328450"/>
            <a:ext cx="1879510" cy="21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4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61" name="IMG_4153.png" descr="IMG_41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40604" y="860951"/>
            <a:ext cx="3672654" cy="13004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6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664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662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63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65" name="Google Shape;894;p51" descr="Google Shape;894;p5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667" name="IMG_4153.png" descr="IMG_4153.png"/>
          <p:cNvPicPr>
            <a:picLocks noChangeAspect="1"/>
          </p:cNvPicPr>
          <p:nvPr/>
        </p:nvPicPr>
        <p:blipFill>
          <a:blip r:embed="rId6">
            <a:extLst/>
          </a:blip>
          <a:srcRect l="35182" t="64608" r="35944" b="29965"/>
          <a:stretch>
            <a:fillRect/>
          </a:stretch>
        </p:blipFill>
        <p:spPr>
          <a:xfrm>
            <a:off x="3972825" y="2872713"/>
            <a:ext cx="4373610" cy="61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8" name="IMG_4153.png" descr="IMG_4153.png"/>
          <p:cNvPicPr>
            <a:picLocks noChangeAspect="1"/>
          </p:cNvPicPr>
          <p:nvPr/>
        </p:nvPicPr>
        <p:blipFill>
          <a:blip r:embed="rId6">
            <a:extLst/>
          </a:blip>
          <a:srcRect l="6058" t="67925" r="76080" b="17163"/>
          <a:stretch>
            <a:fillRect/>
          </a:stretch>
        </p:blipFill>
        <p:spPr>
          <a:xfrm>
            <a:off x="1092165" y="2000938"/>
            <a:ext cx="2504697" cy="1568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9" name="IMG_4153.png" descr="IMG_4153.png"/>
          <p:cNvPicPr>
            <a:picLocks noChangeAspect="1"/>
          </p:cNvPicPr>
          <p:nvPr/>
        </p:nvPicPr>
        <p:blipFill>
          <a:blip r:embed="rId6">
            <a:extLst/>
          </a:blip>
          <a:srcRect l="24499" t="69865" r="34672" b="9278"/>
          <a:stretch>
            <a:fillRect/>
          </a:stretch>
        </p:blipFill>
        <p:spPr>
          <a:xfrm>
            <a:off x="2123628" y="3600581"/>
            <a:ext cx="6184476" cy="23694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5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673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671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72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67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7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٢٦</a:t>
            </a:r>
          </a:p>
        </p:txBody>
      </p:sp>
      <p:grpSp>
        <p:nvGrpSpPr>
          <p:cNvPr id="3679" name="الحل"/>
          <p:cNvGrpSpPr/>
          <p:nvPr/>
        </p:nvGrpSpPr>
        <p:grpSpPr>
          <a:xfrm>
            <a:off x="3762400" y="2794328"/>
            <a:ext cx="4963507" cy="410034"/>
            <a:chOff x="0" y="0"/>
            <a:chExt cx="4963505" cy="410033"/>
          </a:xfrm>
        </p:grpSpPr>
        <p:sp>
          <p:nvSpPr>
            <p:cNvPr id="3677" name="مستطيل"/>
            <p:cNvSpPr/>
            <p:nvPr/>
          </p:nvSpPr>
          <p:spPr>
            <a:xfrm>
              <a:off x="0" y="-1"/>
              <a:ext cx="4963506" cy="410035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678" name="الحل"/>
            <p:cNvSpPr txBox="1"/>
            <p:nvPr/>
          </p:nvSpPr>
          <p:spPr>
            <a:xfrm>
              <a:off x="19050" y="45127"/>
              <a:ext cx="492540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الحل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sp>
        <p:nvSpPr>
          <p:cNvPr id="3680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81" name="الحجم="/>
          <p:cNvSpPr txBox="1"/>
          <p:nvPr/>
        </p:nvSpPr>
        <p:spPr>
          <a:xfrm>
            <a:off x="5395278" y="3302890"/>
            <a:ext cx="1964109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682" name="ح ="/>
          <p:cNvSpPr txBox="1"/>
          <p:nvPr/>
        </p:nvSpPr>
        <p:spPr>
          <a:xfrm>
            <a:off x="5632579" y="4642833"/>
            <a:ext cx="1021241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pic>
        <p:nvPicPr>
          <p:cNvPr id="368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6665" y="2656387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690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684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689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685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686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87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88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691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83" t="1156" r="11240" b="4880"/>
          <a:stretch>
            <a:fillRect/>
          </a:stretch>
        </p:blipFill>
        <p:spPr>
          <a:xfrm>
            <a:off x="8893715" y="4550176"/>
            <a:ext cx="1688495" cy="1960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0" y="49"/>
                  <a:pt x="8917" y="315"/>
                </a:cubicBezTo>
                <a:cubicBezTo>
                  <a:pt x="7981" y="679"/>
                  <a:pt x="7261" y="1366"/>
                  <a:pt x="6950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3"/>
                  <a:pt x="8066" y="5666"/>
                  <a:pt x="9008" y="6007"/>
                </a:cubicBezTo>
                <a:cubicBezTo>
                  <a:pt x="9145" y="6057"/>
                  <a:pt x="9283" y="6116"/>
                  <a:pt x="9312" y="6138"/>
                </a:cubicBezTo>
                <a:cubicBezTo>
                  <a:pt x="9341" y="6159"/>
                  <a:pt x="9966" y="6178"/>
                  <a:pt x="10698" y="6178"/>
                </a:cubicBezTo>
                <a:lnTo>
                  <a:pt x="12028" y="6178"/>
                </a:lnTo>
                <a:lnTo>
                  <a:pt x="12397" y="6025"/>
                </a:lnTo>
                <a:cubicBezTo>
                  <a:pt x="13557" y="5549"/>
                  <a:pt x="14311" y="4760"/>
                  <a:pt x="14552" y="3773"/>
                </a:cubicBezTo>
                <a:cubicBezTo>
                  <a:pt x="14883" y="2415"/>
                  <a:pt x="14026" y="942"/>
                  <a:pt x="12554" y="341"/>
                </a:cubicBezTo>
                <a:cubicBezTo>
                  <a:pt x="11863" y="59"/>
                  <a:pt x="11540" y="0"/>
                  <a:pt x="10708" y="0"/>
                </a:cubicBezTo>
                <a:close/>
                <a:moveTo>
                  <a:pt x="10" y="5334"/>
                </a:moveTo>
                <a:cubicBezTo>
                  <a:pt x="-46" y="5383"/>
                  <a:pt x="99" y="5477"/>
                  <a:pt x="1224" y="6151"/>
                </a:cubicBezTo>
                <a:cubicBezTo>
                  <a:pt x="1533" y="6336"/>
                  <a:pt x="2050" y="6651"/>
                  <a:pt x="2377" y="6851"/>
                </a:cubicBezTo>
                <a:cubicBezTo>
                  <a:pt x="2704" y="7051"/>
                  <a:pt x="3325" y="7429"/>
                  <a:pt x="3753" y="7690"/>
                </a:cubicBezTo>
                <a:cubicBezTo>
                  <a:pt x="4182" y="7950"/>
                  <a:pt x="4631" y="8225"/>
                  <a:pt x="4754" y="8302"/>
                </a:cubicBezTo>
                <a:cubicBezTo>
                  <a:pt x="4876" y="8378"/>
                  <a:pt x="5285" y="8624"/>
                  <a:pt x="5660" y="8849"/>
                </a:cubicBezTo>
                <a:cubicBezTo>
                  <a:pt x="6035" y="9074"/>
                  <a:pt x="6338" y="9267"/>
                  <a:pt x="6338" y="9277"/>
                </a:cubicBezTo>
                <a:cubicBezTo>
                  <a:pt x="6338" y="9286"/>
                  <a:pt x="6051" y="10283"/>
                  <a:pt x="5700" y="11494"/>
                </a:cubicBezTo>
                <a:cubicBezTo>
                  <a:pt x="5348" y="12705"/>
                  <a:pt x="5079" y="13712"/>
                  <a:pt x="5103" y="13732"/>
                </a:cubicBezTo>
                <a:cubicBezTo>
                  <a:pt x="5126" y="13752"/>
                  <a:pt x="5521" y="13774"/>
                  <a:pt x="5979" y="13781"/>
                </a:cubicBezTo>
                <a:lnTo>
                  <a:pt x="6813" y="13794"/>
                </a:lnTo>
                <a:lnTo>
                  <a:pt x="6838" y="17138"/>
                </a:lnTo>
                <a:cubicBezTo>
                  <a:pt x="6868" y="20756"/>
                  <a:pt x="6854" y="20599"/>
                  <a:pt x="7182" y="21016"/>
                </a:cubicBezTo>
                <a:cubicBezTo>
                  <a:pt x="7371" y="21256"/>
                  <a:pt x="7632" y="21438"/>
                  <a:pt x="7931" y="21537"/>
                </a:cubicBezTo>
                <a:cubicBezTo>
                  <a:pt x="8070" y="21583"/>
                  <a:pt x="8283" y="21600"/>
                  <a:pt x="8518" y="21589"/>
                </a:cubicBezTo>
                <a:cubicBezTo>
                  <a:pt x="9176" y="21559"/>
                  <a:pt x="9631" y="21254"/>
                  <a:pt x="9924" y="20653"/>
                </a:cubicBezTo>
                <a:cubicBezTo>
                  <a:pt x="10029" y="20437"/>
                  <a:pt x="10038" y="20292"/>
                  <a:pt x="10050" y="17165"/>
                </a:cubicBezTo>
                <a:cubicBezTo>
                  <a:pt x="10058" y="15369"/>
                  <a:pt x="10075" y="13872"/>
                  <a:pt x="10091" y="13837"/>
                </a:cubicBezTo>
                <a:cubicBezTo>
                  <a:pt x="10126" y="13757"/>
                  <a:pt x="11263" y="13745"/>
                  <a:pt x="11320" y="13824"/>
                </a:cubicBezTo>
                <a:cubicBezTo>
                  <a:pt x="11340" y="13851"/>
                  <a:pt x="11362" y="15296"/>
                  <a:pt x="11370" y="17033"/>
                </a:cubicBezTo>
                <a:cubicBezTo>
                  <a:pt x="11380" y="19352"/>
                  <a:pt x="11404" y="20257"/>
                  <a:pt x="11456" y="20452"/>
                </a:cubicBezTo>
                <a:cubicBezTo>
                  <a:pt x="11578" y="20914"/>
                  <a:pt x="11864" y="21244"/>
                  <a:pt x="12321" y="21453"/>
                </a:cubicBezTo>
                <a:cubicBezTo>
                  <a:pt x="12554" y="21559"/>
                  <a:pt x="12673" y="21584"/>
                  <a:pt x="13045" y="21585"/>
                </a:cubicBezTo>
                <a:cubicBezTo>
                  <a:pt x="13430" y="21586"/>
                  <a:pt x="13526" y="21566"/>
                  <a:pt x="13748" y="21453"/>
                </a:cubicBezTo>
                <a:cubicBezTo>
                  <a:pt x="14064" y="21292"/>
                  <a:pt x="14331" y="21033"/>
                  <a:pt x="14481" y="20745"/>
                </a:cubicBezTo>
                <a:cubicBezTo>
                  <a:pt x="14593" y="20530"/>
                  <a:pt x="14592" y="20458"/>
                  <a:pt x="14577" y="17217"/>
                </a:cubicBezTo>
                <a:cubicBezTo>
                  <a:pt x="14566" y="14683"/>
                  <a:pt x="14581" y="13896"/>
                  <a:pt x="14633" y="13842"/>
                </a:cubicBezTo>
                <a:cubicBezTo>
                  <a:pt x="14685" y="13788"/>
                  <a:pt x="14851" y="13772"/>
                  <a:pt x="15387" y="13772"/>
                </a:cubicBezTo>
                <a:cubicBezTo>
                  <a:pt x="16006" y="13772"/>
                  <a:pt x="16075" y="13765"/>
                  <a:pt x="16074" y="13689"/>
                </a:cubicBezTo>
                <a:cubicBezTo>
                  <a:pt x="16074" y="13643"/>
                  <a:pt x="15801" y="12662"/>
                  <a:pt x="15468" y="11512"/>
                </a:cubicBezTo>
                <a:cubicBezTo>
                  <a:pt x="14948" y="9722"/>
                  <a:pt x="14870" y="9411"/>
                  <a:pt x="14936" y="9352"/>
                </a:cubicBezTo>
                <a:cubicBezTo>
                  <a:pt x="15016" y="9281"/>
                  <a:pt x="15283" y="9184"/>
                  <a:pt x="15908" y="8993"/>
                </a:cubicBezTo>
                <a:cubicBezTo>
                  <a:pt x="16106" y="8933"/>
                  <a:pt x="16848" y="8691"/>
                  <a:pt x="17551" y="8460"/>
                </a:cubicBezTo>
                <a:cubicBezTo>
                  <a:pt x="18255" y="8229"/>
                  <a:pt x="18966" y="7998"/>
                  <a:pt x="19135" y="7944"/>
                </a:cubicBezTo>
                <a:cubicBezTo>
                  <a:pt x="19303" y="7890"/>
                  <a:pt x="19493" y="7826"/>
                  <a:pt x="19554" y="7804"/>
                </a:cubicBezTo>
                <a:cubicBezTo>
                  <a:pt x="19616" y="7782"/>
                  <a:pt x="19976" y="7668"/>
                  <a:pt x="20359" y="7546"/>
                </a:cubicBezTo>
                <a:cubicBezTo>
                  <a:pt x="21152" y="7294"/>
                  <a:pt x="21554" y="7141"/>
                  <a:pt x="21517" y="7109"/>
                </a:cubicBezTo>
                <a:cubicBezTo>
                  <a:pt x="21490" y="7086"/>
                  <a:pt x="20566" y="6984"/>
                  <a:pt x="19635" y="6899"/>
                </a:cubicBezTo>
                <a:cubicBezTo>
                  <a:pt x="19141" y="6854"/>
                  <a:pt x="18657" y="6805"/>
                  <a:pt x="15493" y="6488"/>
                </a:cubicBezTo>
                <a:cubicBezTo>
                  <a:pt x="14820" y="6421"/>
                  <a:pt x="14190" y="6346"/>
                  <a:pt x="14092" y="6322"/>
                </a:cubicBezTo>
                <a:cubicBezTo>
                  <a:pt x="13959" y="6290"/>
                  <a:pt x="13893" y="6298"/>
                  <a:pt x="13844" y="6348"/>
                </a:cubicBezTo>
                <a:cubicBezTo>
                  <a:pt x="13789" y="6406"/>
                  <a:pt x="13285" y="6416"/>
                  <a:pt x="10576" y="6405"/>
                </a:cubicBezTo>
                <a:lnTo>
                  <a:pt x="7370" y="6392"/>
                </a:lnTo>
                <a:lnTo>
                  <a:pt x="7319" y="6291"/>
                </a:lnTo>
                <a:cubicBezTo>
                  <a:pt x="7259" y="6172"/>
                  <a:pt x="7168" y="6156"/>
                  <a:pt x="5281" y="5933"/>
                </a:cubicBezTo>
                <a:cubicBezTo>
                  <a:pt x="4592" y="5852"/>
                  <a:pt x="3790" y="5757"/>
                  <a:pt x="3495" y="5719"/>
                </a:cubicBezTo>
                <a:cubicBezTo>
                  <a:pt x="3201" y="5681"/>
                  <a:pt x="2878" y="5649"/>
                  <a:pt x="2777" y="5649"/>
                </a:cubicBezTo>
                <a:cubicBezTo>
                  <a:pt x="2676" y="5649"/>
                  <a:pt x="2517" y="5626"/>
                  <a:pt x="2423" y="5601"/>
                </a:cubicBezTo>
                <a:cubicBezTo>
                  <a:pt x="2329" y="5576"/>
                  <a:pt x="1941" y="5521"/>
                  <a:pt x="1558" y="5478"/>
                </a:cubicBezTo>
                <a:cubicBezTo>
                  <a:pt x="1176" y="5436"/>
                  <a:pt x="677" y="5376"/>
                  <a:pt x="455" y="5347"/>
                </a:cubicBezTo>
                <a:cubicBezTo>
                  <a:pt x="232" y="5319"/>
                  <a:pt x="33" y="5315"/>
                  <a:pt x="10" y="53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92" name="IMG_4154.png" descr="IMG_4154.png"/>
          <p:cNvPicPr>
            <a:picLocks noChangeAspect="1"/>
          </p:cNvPicPr>
          <p:nvPr/>
        </p:nvPicPr>
        <p:blipFill>
          <a:blip r:embed="rId8">
            <a:extLst/>
          </a:blip>
          <a:srcRect l="39145" t="28376" r="47401" b="68778"/>
          <a:stretch>
            <a:fillRect/>
          </a:stretch>
        </p:blipFill>
        <p:spPr>
          <a:xfrm>
            <a:off x="3743350" y="1897702"/>
            <a:ext cx="4975903" cy="7893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93" name="IMG_4154.png" descr="IMG_4154.png"/>
          <p:cNvPicPr>
            <a:picLocks noChangeAspect="1"/>
          </p:cNvPicPr>
          <p:nvPr/>
        </p:nvPicPr>
        <p:blipFill>
          <a:blip r:embed="rId8">
            <a:extLst/>
          </a:blip>
          <a:srcRect l="50000" t="31016" r="39731" b="60632"/>
          <a:stretch>
            <a:fillRect/>
          </a:stretch>
        </p:blipFill>
        <p:spPr>
          <a:xfrm>
            <a:off x="1176883" y="1853794"/>
            <a:ext cx="2245580" cy="13697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6" name="القانون"/>
          <p:cNvGrpSpPr/>
          <p:nvPr/>
        </p:nvGrpSpPr>
        <p:grpSpPr>
          <a:xfrm>
            <a:off x="7283077" y="3367701"/>
            <a:ext cx="1442830" cy="464820"/>
            <a:chOff x="0" y="0"/>
            <a:chExt cx="1442828" cy="464819"/>
          </a:xfrm>
        </p:grpSpPr>
        <p:sp>
          <p:nvSpPr>
            <p:cNvPr id="3694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695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grpSp>
        <p:nvGrpSpPr>
          <p:cNvPr id="3699" name="التعويض"/>
          <p:cNvGrpSpPr/>
          <p:nvPr/>
        </p:nvGrpSpPr>
        <p:grpSpPr>
          <a:xfrm>
            <a:off x="7283077" y="4871839"/>
            <a:ext cx="1442830" cy="464820"/>
            <a:chOff x="0" y="0"/>
            <a:chExt cx="1442828" cy="464819"/>
          </a:xfrm>
        </p:grpSpPr>
        <p:sp>
          <p:nvSpPr>
            <p:cNvPr id="3697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698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00" name="ح="/>
          <p:cNvSpPr txBox="1"/>
          <p:nvPr/>
        </p:nvSpPr>
        <p:spPr>
          <a:xfrm>
            <a:off x="5540649" y="3855694"/>
            <a:ext cx="120510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703" name="ح = ٣٣١٫٥  م٣"/>
          <p:cNvGrpSpPr/>
          <p:nvPr/>
        </p:nvGrpSpPr>
        <p:grpSpPr>
          <a:xfrm>
            <a:off x="2678304" y="5406295"/>
            <a:ext cx="3707736" cy="549743"/>
            <a:chOff x="0" y="0"/>
            <a:chExt cx="3707734" cy="549741"/>
          </a:xfrm>
        </p:grpSpPr>
        <p:sp>
          <p:nvSpPr>
            <p:cNvPr id="3701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02" name="ح = ٣٣١٫٥  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٣٣١٫٥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sz="2100"/>
                <a:t>٣</a:t>
              </a:r>
            </a:p>
          </p:txBody>
        </p:sp>
      </p:grpSp>
      <p:sp>
        <p:nvSpPr>
          <p:cNvPr id="3704" name="مساحة القاعدة"/>
          <p:cNvSpPr txBox="1"/>
          <p:nvPr/>
        </p:nvSpPr>
        <p:spPr>
          <a:xfrm>
            <a:off x="3385496" y="3348651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705" name="✖️الارتفاع"/>
          <p:cNvSpPr txBox="1"/>
          <p:nvPr/>
        </p:nvSpPr>
        <p:spPr>
          <a:xfrm>
            <a:off x="1752573" y="3339496"/>
            <a:ext cx="1669830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706" name="ل✖️ض"/>
          <p:cNvSpPr txBox="1"/>
          <p:nvPr/>
        </p:nvSpPr>
        <p:spPr>
          <a:xfrm>
            <a:off x="3953169" y="3921966"/>
            <a:ext cx="1120116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ل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ض</a:t>
            </a:r>
          </a:p>
        </p:txBody>
      </p:sp>
      <p:sp>
        <p:nvSpPr>
          <p:cNvPr id="3707" name="✖️ع"/>
          <p:cNvSpPr txBox="1"/>
          <p:nvPr/>
        </p:nvSpPr>
        <p:spPr>
          <a:xfrm>
            <a:off x="2744158" y="3921966"/>
            <a:ext cx="641339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sp>
        <p:nvSpPr>
          <p:cNvPr id="3708" name="٣✖️١٣"/>
          <p:cNvSpPr txBox="1"/>
          <p:nvPr/>
        </p:nvSpPr>
        <p:spPr>
          <a:xfrm>
            <a:off x="1504000" y="2844606"/>
            <a:ext cx="980404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٣✖️١٣</a:t>
            </a:r>
          </a:p>
        </p:txBody>
      </p:sp>
      <p:sp>
        <p:nvSpPr>
          <p:cNvPr id="3709" name="✖️٨٫٥"/>
          <p:cNvSpPr txBox="1"/>
          <p:nvPr/>
        </p:nvSpPr>
        <p:spPr>
          <a:xfrm>
            <a:off x="2484403" y="2085145"/>
            <a:ext cx="974078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٨٫٥</a:t>
            </a:r>
          </a:p>
        </p:txBody>
      </p:sp>
      <p:grpSp>
        <p:nvGrpSpPr>
          <p:cNvPr id="3713" name="الرسم"/>
          <p:cNvGrpSpPr/>
          <p:nvPr/>
        </p:nvGrpSpPr>
        <p:grpSpPr>
          <a:xfrm>
            <a:off x="1178855" y="2574530"/>
            <a:ext cx="1294611" cy="677827"/>
            <a:chOff x="3" y="0"/>
            <a:chExt cx="1294609" cy="677826"/>
          </a:xfrm>
        </p:grpSpPr>
        <p:sp>
          <p:nvSpPr>
            <p:cNvPr id="3710" name="شكل"/>
            <p:cNvSpPr/>
            <p:nvPr/>
          </p:nvSpPr>
          <p:spPr>
            <a:xfrm>
              <a:off x="113537" y="0"/>
              <a:ext cx="1106257" cy="387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474" fill="norm" stroke="1" extrusionOk="0">
                  <a:moveTo>
                    <a:pt x="18287" y="753"/>
                  </a:moveTo>
                  <a:cubicBezTo>
                    <a:pt x="18110" y="377"/>
                    <a:pt x="17934" y="0"/>
                    <a:pt x="17934" y="0"/>
                  </a:cubicBezTo>
                  <a:cubicBezTo>
                    <a:pt x="17934" y="0"/>
                    <a:pt x="18110" y="377"/>
                    <a:pt x="18574" y="879"/>
                  </a:cubicBezTo>
                  <a:cubicBezTo>
                    <a:pt x="19038" y="1381"/>
                    <a:pt x="19789" y="2009"/>
                    <a:pt x="20275" y="2386"/>
                  </a:cubicBezTo>
                  <a:cubicBezTo>
                    <a:pt x="20761" y="2763"/>
                    <a:pt x="20982" y="2888"/>
                    <a:pt x="21180" y="3140"/>
                  </a:cubicBezTo>
                  <a:cubicBezTo>
                    <a:pt x="21379" y="3391"/>
                    <a:pt x="21556" y="3767"/>
                    <a:pt x="21578" y="4270"/>
                  </a:cubicBezTo>
                  <a:cubicBezTo>
                    <a:pt x="21600" y="4772"/>
                    <a:pt x="21467" y="5400"/>
                    <a:pt x="21070" y="6091"/>
                  </a:cubicBezTo>
                  <a:cubicBezTo>
                    <a:pt x="20672" y="6781"/>
                    <a:pt x="20010" y="7535"/>
                    <a:pt x="19480" y="8163"/>
                  </a:cubicBezTo>
                  <a:cubicBezTo>
                    <a:pt x="18950" y="8791"/>
                    <a:pt x="18552" y="9293"/>
                    <a:pt x="17801" y="10172"/>
                  </a:cubicBezTo>
                  <a:cubicBezTo>
                    <a:pt x="17050" y="11051"/>
                    <a:pt x="15946" y="12307"/>
                    <a:pt x="15018" y="13186"/>
                  </a:cubicBezTo>
                  <a:cubicBezTo>
                    <a:pt x="14091" y="14065"/>
                    <a:pt x="13340" y="14567"/>
                    <a:pt x="12456" y="15258"/>
                  </a:cubicBezTo>
                  <a:cubicBezTo>
                    <a:pt x="11573" y="15949"/>
                    <a:pt x="10557" y="16828"/>
                    <a:pt x="9497" y="17644"/>
                  </a:cubicBezTo>
                  <a:cubicBezTo>
                    <a:pt x="8437" y="18460"/>
                    <a:pt x="7333" y="19214"/>
                    <a:pt x="6317" y="19905"/>
                  </a:cubicBezTo>
                  <a:cubicBezTo>
                    <a:pt x="5301" y="20595"/>
                    <a:pt x="4373" y="21223"/>
                    <a:pt x="3578" y="21412"/>
                  </a:cubicBezTo>
                  <a:cubicBezTo>
                    <a:pt x="2783" y="21600"/>
                    <a:pt x="2120" y="21349"/>
                    <a:pt x="1546" y="20784"/>
                  </a:cubicBezTo>
                  <a:cubicBezTo>
                    <a:pt x="972" y="20219"/>
                    <a:pt x="486" y="19340"/>
                    <a:pt x="0" y="18460"/>
                  </a:cubicBezTo>
                  <a:close/>
                </a:path>
              </a:pathLst>
            </a:custGeom>
            <a:solidFill>
              <a:srgbClr val="FCD02F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1" name="شكل"/>
            <p:cNvSpPr/>
            <p:nvPr/>
          </p:nvSpPr>
          <p:spPr>
            <a:xfrm>
              <a:off x="787216" y="244546"/>
              <a:ext cx="507398" cy="389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473" fill="norm" stroke="1" extrusionOk="0">
                  <a:moveTo>
                    <a:pt x="14927" y="1873"/>
                  </a:moveTo>
                  <a:cubicBezTo>
                    <a:pt x="13007" y="2247"/>
                    <a:pt x="11087" y="2622"/>
                    <a:pt x="9119" y="3434"/>
                  </a:cubicBezTo>
                  <a:cubicBezTo>
                    <a:pt x="7151" y="4245"/>
                    <a:pt x="5135" y="5494"/>
                    <a:pt x="3743" y="6492"/>
                  </a:cubicBezTo>
                  <a:cubicBezTo>
                    <a:pt x="2351" y="7491"/>
                    <a:pt x="1583" y="8240"/>
                    <a:pt x="1055" y="9239"/>
                  </a:cubicBezTo>
                  <a:cubicBezTo>
                    <a:pt x="527" y="10238"/>
                    <a:pt x="239" y="11487"/>
                    <a:pt x="95" y="12548"/>
                  </a:cubicBezTo>
                  <a:cubicBezTo>
                    <a:pt x="-49" y="13609"/>
                    <a:pt x="-49" y="14483"/>
                    <a:pt x="239" y="15420"/>
                  </a:cubicBezTo>
                  <a:cubicBezTo>
                    <a:pt x="527" y="16356"/>
                    <a:pt x="1103" y="17355"/>
                    <a:pt x="2063" y="18354"/>
                  </a:cubicBezTo>
                  <a:cubicBezTo>
                    <a:pt x="3023" y="19353"/>
                    <a:pt x="4367" y="20351"/>
                    <a:pt x="5999" y="20913"/>
                  </a:cubicBezTo>
                  <a:cubicBezTo>
                    <a:pt x="7631" y="21475"/>
                    <a:pt x="9551" y="21600"/>
                    <a:pt x="11327" y="21350"/>
                  </a:cubicBezTo>
                  <a:cubicBezTo>
                    <a:pt x="13103" y="21101"/>
                    <a:pt x="14735" y="20476"/>
                    <a:pt x="16127" y="19602"/>
                  </a:cubicBezTo>
                  <a:cubicBezTo>
                    <a:pt x="17519" y="18728"/>
                    <a:pt x="18671" y="17605"/>
                    <a:pt x="19535" y="16169"/>
                  </a:cubicBezTo>
                  <a:cubicBezTo>
                    <a:pt x="20399" y="14733"/>
                    <a:pt x="20975" y="12985"/>
                    <a:pt x="21263" y="11424"/>
                  </a:cubicBezTo>
                  <a:cubicBezTo>
                    <a:pt x="21551" y="9864"/>
                    <a:pt x="21551" y="8490"/>
                    <a:pt x="21455" y="7179"/>
                  </a:cubicBezTo>
                  <a:cubicBezTo>
                    <a:pt x="21359" y="5868"/>
                    <a:pt x="21167" y="4620"/>
                    <a:pt x="20831" y="3496"/>
                  </a:cubicBezTo>
                  <a:cubicBezTo>
                    <a:pt x="20495" y="2372"/>
                    <a:pt x="20015" y="1373"/>
                    <a:pt x="19199" y="812"/>
                  </a:cubicBezTo>
                  <a:cubicBezTo>
                    <a:pt x="18383" y="250"/>
                    <a:pt x="17231" y="125"/>
                    <a:pt x="16079" y="0"/>
                  </a:cubicBezTo>
                  <a:close/>
                </a:path>
              </a:pathLst>
            </a:custGeom>
            <a:solidFill>
              <a:srgbClr val="FCD02F">
                <a:alpha val="1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2" name="شكل"/>
            <p:cNvSpPr/>
            <p:nvPr/>
          </p:nvSpPr>
          <p:spPr>
            <a:xfrm>
              <a:off x="3" y="393992"/>
              <a:ext cx="376629" cy="283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489" fill="norm" stroke="1" extrusionOk="0">
                  <a:moveTo>
                    <a:pt x="9533" y="514"/>
                  </a:moveTo>
                  <a:cubicBezTo>
                    <a:pt x="7604" y="514"/>
                    <a:pt x="5676" y="514"/>
                    <a:pt x="4069" y="1200"/>
                  </a:cubicBezTo>
                  <a:cubicBezTo>
                    <a:pt x="2461" y="1886"/>
                    <a:pt x="1176" y="3257"/>
                    <a:pt x="533" y="5657"/>
                  </a:cubicBezTo>
                  <a:cubicBezTo>
                    <a:pt x="-110" y="8057"/>
                    <a:pt x="-110" y="11486"/>
                    <a:pt x="211" y="13971"/>
                  </a:cubicBezTo>
                  <a:cubicBezTo>
                    <a:pt x="533" y="16457"/>
                    <a:pt x="1176" y="18000"/>
                    <a:pt x="2140" y="19114"/>
                  </a:cubicBezTo>
                  <a:cubicBezTo>
                    <a:pt x="3104" y="20229"/>
                    <a:pt x="4390" y="20914"/>
                    <a:pt x="6319" y="21257"/>
                  </a:cubicBezTo>
                  <a:cubicBezTo>
                    <a:pt x="8247" y="21600"/>
                    <a:pt x="10819" y="21600"/>
                    <a:pt x="13004" y="21000"/>
                  </a:cubicBezTo>
                  <a:cubicBezTo>
                    <a:pt x="15190" y="20400"/>
                    <a:pt x="16990" y="19200"/>
                    <a:pt x="18340" y="17914"/>
                  </a:cubicBezTo>
                  <a:cubicBezTo>
                    <a:pt x="19690" y="16629"/>
                    <a:pt x="20590" y="15257"/>
                    <a:pt x="21040" y="13286"/>
                  </a:cubicBezTo>
                  <a:cubicBezTo>
                    <a:pt x="21490" y="11314"/>
                    <a:pt x="21490" y="8743"/>
                    <a:pt x="21104" y="6429"/>
                  </a:cubicBezTo>
                  <a:cubicBezTo>
                    <a:pt x="20719" y="4114"/>
                    <a:pt x="19947" y="2057"/>
                    <a:pt x="19176" y="0"/>
                  </a:cubicBezTo>
                  <a:close/>
                </a:path>
              </a:pathLst>
            </a:custGeom>
            <a:solidFill>
              <a:srgbClr val="FCD02F">
                <a:alpha val="1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click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4000"/>
                                        <p:tgtEl>
                                          <p:spTgt spid="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mph" nodeType="clickEffect" presetSubtype="0" presetID="26" grpId="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33" dur="1000" fill="hold" tmFilter="0, 0; .2, .5; .8, .5; 1, 0"/>
                                        <p:tgtEl>
                                          <p:spTgt spid="37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37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12400 0.257320" origin="layout" pathEditMode="relative">
                                      <p:cBhvr>
                                        <p:cTn id="74" dur="500" fill="hold"/>
                                        <p:tgtEl>
                                          <p:spTgt spid="3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clickEffect" presetSubtype="0" presetID="26" grpId="1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8" dur="1000" fill="hold" tmFilter="0, 0; .2, .5; .8, .5; 1, 0"/>
                                        <p:tgtEl>
                                          <p:spTgt spid="37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37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6802 0.367884" origin="layout" pathEditMode="relative">
                                      <p:cBhvr>
                                        <p:cTn id="89" dur="40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4" grpId="4"/>
      <p:bldP build="whole" bldLvl="1" animBg="1" rev="0" advAuto="0" spid="3703" grpId="17"/>
      <p:bldP build="whole" bldLvl="1" animBg="1" rev="0" advAuto="0" spid="3706" grpId="8"/>
      <p:bldP build="whole" bldLvl="1" animBg="1" rev="0" advAuto="0" spid="3699" grpId="10"/>
      <p:bldP build="whole" bldLvl="1" animBg="1" rev="0" advAuto="0" spid="3708" grpId="12"/>
      <p:bldP build="whole" bldLvl="1" animBg="1" rev="0" advAuto="0" spid="3705" grpId="3"/>
      <p:bldP build="whole" bldLvl="1" animBg="1" rev="0" advAuto="0" spid="3713" grpId="5"/>
      <p:bldP build="whole" bldLvl="1" animBg="1" rev="0" advAuto="0" spid="3713" grpId="6"/>
      <p:bldP build="whole" bldLvl="1" animBg="1" rev="0" advAuto="0" spid="3707" grpId="9"/>
      <p:bldP build="whole" bldLvl="1" animBg="1" rev="0" advAuto="0" spid="3700" grpId="7"/>
      <p:bldP build="whole" bldLvl="1" animBg="1" rev="0" advAuto="0" spid="3682" grpId="11"/>
      <p:bldP build="whole" bldLvl="1" animBg="1" rev="0" advAuto="0" spid="3681" grpId="1"/>
      <p:bldP build="whole" bldLvl="1" animBg="1" rev="0" advAuto="0" spid="3707" grpId="14"/>
      <p:bldP build="whole" bldLvl="1" animBg="1" rev="0" advAuto="0" spid="3704" grpId="2"/>
      <p:bldP build="whole" bldLvl="1" animBg="1" rev="0" advAuto="0" spid="3709" grpId="1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0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288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89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291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292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293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3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01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297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294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5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6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00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298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9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02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04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05" name="Google Shape;1736;p24"/>
          <p:cNvSpPr txBox="1"/>
          <p:nvPr/>
        </p:nvSpPr>
        <p:spPr>
          <a:xfrm>
            <a:off x="465487" y="14783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06" name="IMG_0969.jpeg" descr="IMG_09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691" y="5137417"/>
            <a:ext cx="845621" cy="422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3" name="تجميع"/>
          <p:cNvGrpSpPr/>
          <p:nvPr/>
        </p:nvGrpSpPr>
        <p:grpSpPr>
          <a:xfrm>
            <a:off x="692288" y="5593838"/>
            <a:ext cx="2896919" cy="667587"/>
            <a:chOff x="-2" y="-2"/>
            <a:chExt cx="2896917" cy="667585"/>
          </a:xfrm>
        </p:grpSpPr>
        <p:grpSp>
          <p:nvGrpSpPr>
            <p:cNvPr id="3316" name="تجميع"/>
            <p:cNvGrpSpPr/>
            <p:nvPr/>
          </p:nvGrpSpPr>
          <p:grpSpPr>
            <a:xfrm>
              <a:off x="767193" y="-3"/>
              <a:ext cx="2129723" cy="667586"/>
              <a:chOff x="0" y="-1"/>
              <a:chExt cx="2129722" cy="667585"/>
            </a:xfrm>
          </p:grpSpPr>
          <p:grpSp>
            <p:nvGrpSpPr>
              <p:cNvPr id="3309" name="Google Shape;8687;p62"/>
              <p:cNvGrpSpPr/>
              <p:nvPr/>
            </p:nvGrpSpPr>
            <p:grpSpPr>
              <a:xfrm>
                <a:off x="685458" y="-2"/>
                <a:ext cx="722134" cy="667586"/>
                <a:chOff x="0" y="0"/>
                <a:chExt cx="722133" cy="667585"/>
              </a:xfrm>
            </p:grpSpPr>
            <p:sp>
              <p:nvSpPr>
                <p:cNvPr id="3307" name="Google Shape;8687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08" name="Google Shape;8687;p62" descr="Google Shape;8687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12" name="Google Shape;8693;p62"/>
              <p:cNvGrpSpPr/>
              <p:nvPr/>
            </p:nvGrpSpPr>
            <p:grpSpPr>
              <a:xfrm>
                <a:off x="-1" y="-2"/>
                <a:ext cx="722711" cy="667586"/>
                <a:chOff x="0" y="0"/>
                <a:chExt cx="722710" cy="667585"/>
              </a:xfrm>
            </p:grpSpPr>
            <p:sp>
              <p:nvSpPr>
                <p:cNvPr id="3310" name="Google Shape;8693;p62"/>
                <p:cNvSpPr/>
                <p:nvPr/>
              </p:nvSpPr>
              <p:spPr>
                <a:xfrm>
                  <a:off x="16709" y="19049"/>
                  <a:ext cx="689293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0" y="0"/>
                      </a:moveTo>
                      <a:lnTo>
                        <a:pt x="0" y="10800"/>
                      </a:ln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11" name="Google Shape;8693;p62" descr="Google Shape;8693;p62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712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15" name="Google Shape;8696;p62"/>
              <p:cNvGrpSpPr/>
              <p:nvPr/>
            </p:nvGrpSpPr>
            <p:grpSpPr>
              <a:xfrm>
                <a:off x="1407588" y="-2"/>
                <a:ext cx="722134" cy="667586"/>
                <a:chOff x="0" y="0"/>
                <a:chExt cx="722133" cy="667585"/>
              </a:xfrm>
            </p:grpSpPr>
            <p:sp>
              <p:nvSpPr>
                <p:cNvPr id="3313" name="Google Shape;8696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14" name="Google Shape;8696;p62" descr="Google Shape;8696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317" name="صورة 7" descr="صورة 7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2328096" y="133991"/>
              <a:ext cx="387897" cy="369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8" name="صورة 6" descr="صورة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1597807" y="154857"/>
              <a:ext cx="423785" cy="35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9" name="صورة 9" descr="صورة 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348" t="72188" r="49968" b="10992"/>
            <a:stretch>
              <a:fillRect/>
            </a:stretch>
          </p:blipFill>
          <p:spPr>
            <a:xfrm>
              <a:off x="952051" y="96486"/>
              <a:ext cx="339408" cy="444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22" name="Google Shape;5412;p60"/>
            <p:cNvGrpSpPr/>
            <p:nvPr/>
          </p:nvGrpSpPr>
          <p:grpSpPr>
            <a:xfrm>
              <a:off x="-3" y="17668"/>
              <a:ext cx="812167" cy="597877"/>
              <a:chOff x="0" y="0"/>
              <a:chExt cx="812165" cy="597876"/>
            </a:xfrm>
          </p:grpSpPr>
          <p:sp>
            <p:nvSpPr>
              <p:cNvPr id="3320" name="Google Shape;5412;p60"/>
              <p:cNvSpPr txBox="1"/>
              <p:nvPr/>
            </p:nvSpPr>
            <p:spPr>
              <a:xfrm>
                <a:off x="25399" y="200246"/>
                <a:ext cx="761366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rtl="0">
                  <a:defRPr b="1">
                    <a:solidFill>
                      <a:srgbClr val="38571A"/>
                    </a:solidFill>
                  </a:defRPr>
                </a:pPr>
                <a:r>
                  <a:t>نعود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  <a:r>
                  <a:rPr>
                    <a:solidFill>
                      <a:srgbClr val="E22400"/>
                    </a:solidFill>
                  </a:rPr>
                  <a:t>بحذر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3321" name="Google Shape;5412;p60" descr="Google Shape;5412;p60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1" y="0"/>
                <a:ext cx="812166" cy="597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324" name="IMG_0588.jpeg" descr="IMG_058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52379" y="5478627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32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7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5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26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8" name="خط خط" descr="خط خط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9" name="خط خط" descr="خط خط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0" name="خط خط" descr="خط خط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1" name="خط خط" descr="خط خط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60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33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000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304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3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04"/>
                  </p:tgtEl>
                </p:cond>
              </p:nextCondLst>
            </p:seq>
          </p:childTnLst>
        </p:cTn>
      </p:par>
    </p:tnLst>
    <p:bldLst>
      <p:bldP build="whole" bldLvl="1" animBg="1" rev="0" advAuto="0" spid="3306" grpId="4"/>
      <p:bldP build="whole" bldLvl="1" animBg="1" rev="0" advAuto="0" spid="3305" grpId="2"/>
      <p:bldP build="whole" bldLvl="1" animBg="1" rev="0" advAuto="0" spid="3323" grpId="3"/>
      <p:bldP build="whole" bldLvl="1" animBg="1" rev="0" advAuto="0" spid="3324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9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1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15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16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1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2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٢٦</a:t>
            </a:r>
          </a:p>
        </p:txBody>
      </p:sp>
      <p:sp>
        <p:nvSpPr>
          <p:cNvPr id="3721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2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6665" y="2656387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29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723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28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724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25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6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7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730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83" t="1156" r="11240" b="4880"/>
          <a:stretch>
            <a:fillRect/>
          </a:stretch>
        </p:blipFill>
        <p:spPr>
          <a:xfrm>
            <a:off x="8893715" y="4550176"/>
            <a:ext cx="1688495" cy="1960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0" y="49"/>
                  <a:pt x="8917" y="315"/>
                </a:cubicBezTo>
                <a:cubicBezTo>
                  <a:pt x="7981" y="679"/>
                  <a:pt x="7261" y="1366"/>
                  <a:pt x="6950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3"/>
                  <a:pt x="8066" y="5666"/>
                  <a:pt x="9008" y="6007"/>
                </a:cubicBezTo>
                <a:cubicBezTo>
                  <a:pt x="9145" y="6057"/>
                  <a:pt x="9283" y="6116"/>
                  <a:pt x="9312" y="6138"/>
                </a:cubicBezTo>
                <a:cubicBezTo>
                  <a:pt x="9341" y="6159"/>
                  <a:pt x="9966" y="6178"/>
                  <a:pt x="10698" y="6178"/>
                </a:cubicBezTo>
                <a:lnTo>
                  <a:pt x="12028" y="6178"/>
                </a:lnTo>
                <a:lnTo>
                  <a:pt x="12397" y="6025"/>
                </a:lnTo>
                <a:cubicBezTo>
                  <a:pt x="13557" y="5549"/>
                  <a:pt x="14311" y="4760"/>
                  <a:pt x="14552" y="3773"/>
                </a:cubicBezTo>
                <a:cubicBezTo>
                  <a:pt x="14883" y="2415"/>
                  <a:pt x="14026" y="942"/>
                  <a:pt x="12554" y="341"/>
                </a:cubicBezTo>
                <a:cubicBezTo>
                  <a:pt x="11863" y="59"/>
                  <a:pt x="11540" y="0"/>
                  <a:pt x="10708" y="0"/>
                </a:cubicBezTo>
                <a:close/>
                <a:moveTo>
                  <a:pt x="10" y="5334"/>
                </a:moveTo>
                <a:cubicBezTo>
                  <a:pt x="-46" y="5383"/>
                  <a:pt x="99" y="5477"/>
                  <a:pt x="1224" y="6151"/>
                </a:cubicBezTo>
                <a:cubicBezTo>
                  <a:pt x="1533" y="6336"/>
                  <a:pt x="2050" y="6651"/>
                  <a:pt x="2377" y="6851"/>
                </a:cubicBezTo>
                <a:cubicBezTo>
                  <a:pt x="2704" y="7051"/>
                  <a:pt x="3325" y="7429"/>
                  <a:pt x="3753" y="7690"/>
                </a:cubicBezTo>
                <a:cubicBezTo>
                  <a:pt x="4182" y="7950"/>
                  <a:pt x="4631" y="8225"/>
                  <a:pt x="4754" y="8302"/>
                </a:cubicBezTo>
                <a:cubicBezTo>
                  <a:pt x="4876" y="8378"/>
                  <a:pt x="5285" y="8624"/>
                  <a:pt x="5660" y="8849"/>
                </a:cubicBezTo>
                <a:cubicBezTo>
                  <a:pt x="6035" y="9074"/>
                  <a:pt x="6338" y="9267"/>
                  <a:pt x="6338" y="9277"/>
                </a:cubicBezTo>
                <a:cubicBezTo>
                  <a:pt x="6338" y="9286"/>
                  <a:pt x="6051" y="10283"/>
                  <a:pt x="5700" y="11494"/>
                </a:cubicBezTo>
                <a:cubicBezTo>
                  <a:pt x="5348" y="12705"/>
                  <a:pt x="5079" y="13712"/>
                  <a:pt x="5103" y="13732"/>
                </a:cubicBezTo>
                <a:cubicBezTo>
                  <a:pt x="5126" y="13752"/>
                  <a:pt x="5521" y="13774"/>
                  <a:pt x="5979" y="13781"/>
                </a:cubicBezTo>
                <a:lnTo>
                  <a:pt x="6813" y="13794"/>
                </a:lnTo>
                <a:lnTo>
                  <a:pt x="6838" y="17138"/>
                </a:lnTo>
                <a:cubicBezTo>
                  <a:pt x="6868" y="20756"/>
                  <a:pt x="6854" y="20599"/>
                  <a:pt x="7182" y="21016"/>
                </a:cubicBezTo>
                <a:cubicBezTo>
                  <a:pt x="7371" y="21256"/>
                  <a:pt x="7632" y="21438"/>
                  <a:pt x="7931" y="21537"/>
                </a:cubicBezTo>
                <a:cubicBezTo>
                  <a:pt x="8070" y="21583"/>
                  <a:pt x="8283" y="21600"/>
                  <a:pt x="8518" y="21589"/>
                </a:cubicBezTo>
                <a:cubicBezTo>
                  <a:pt x="9176" y="21559"/>
                  <a:pt x="9631" y="21254"/>
                  <a:pt x="9924" y="20653"/>
                </a:cubicBezTo>
                <a:cubicBezTo>
                  <a:pt x="10029" y="20437"/>
                  <a:pt x="10038" y="20292"/>
                  <a:pt x="10050" y="17165"/>
                </a:cubicBezTo>
                <a:cubicBezTo>
                  <a:pt x="10058" y="15369"/>
                  <a:pt x="10075" y="13872"/>
                  <a:pt x="10091" y="13837"/>
                </a:cubicBezTo>
                <a:cubicBezTo>
                  <a:pt x="10126" y="13757"/>
                  <a:pt x="11263" y="13745"/>
                  <a:pt x="11320" y="13824"/>
                </a:cubicBezTo>
                <a:cubicBezTo>
                  <a:pt x="11340" y="13851"/>
                  <a:pt x="11362" y="15296"/>
                  <a:pt x="11370" y="17033"/>
                </a:cubicBezTo>
                <a:cubicBezTo>
                  <a:pt x="11380" y="19352"/>
                  <a:pt x="11404" y="20257"/>
                  <a:pt x="11456" y="20452"/>
                </a:cubicBezTo>
                <a:cubicBezTo>
                  <a:pt x="11578" y="20914"/>
                  <a:pt x="11864" y="21244"/>
                  <a:pt x="12321" y="21453"/>
                </a:cubicBezTo>
                <a:cubicBezTo>
                  <a:pt x="12554" y="21559"/>
                  <a:pt x="12673" y="21584"/>
                  <a:pt x="13045" y="21585"/>
                </a:cubicBezTo>
                <a:cubicBezTo>
                  <a:pt x="13430" y="21586"/>
                  <a:pt x="13526" y="21566"/>
                  <a:pt x="13748" y="21453"/>
                </a:cubicBezTo>
                <a:cubicBezTo>
                  <a:pt x="14064" y="21292"/>
                  <a:pt x="14331" y="21033"/>
                  <a:pt x="14481" y="20745"/>
                </a:cubicBezTo>
                <a:cubicBezTo>
                  <a:pt x="14593" y="20530"/>
                  <a:pt x="14592" y="20458"/>
                  <a:pt x="14577" y="17217"/>
                </a:cubicBezTo>
                <a:cubicBezTo>
                  <a:pt x="14566" y="14683"/>
                  <a:pt x="14581" y="13896"/>
                  <a:pt x="14633" y="13842"/>
                </a:cubicBezTo>
                <a:cubicBezTo>
                  <a:pt x="14685" y="13788"/>
                  <a:pt x="14851" y="13772"/>
                  <a:pt x="15387" y="13772"/>
                </a:cubicBezTo>
                <a:cubicBezTo>
                  <a:pt x="16006" y="13772"/>
                  <a:pt x="16075" y="13765"/>
                  <a:pt x="16074" y="13689"/>
                </a:cubicBezTo>
                <a:cubicBezTo>
                  <a:pt x="16074" y="13643"/>
                  <a:pt x="15801" y="12662"/>
                  <a:pt x="15468" y="11512"/>
                </a:cubicBezTo>
                <a:cubicBezTo>
                  <a:pt x="14948" y="9722"/>
                  <a:pt x="14870" y="9411"/>
                  <a:pt x="14936" y="9352"/>
                </a:cubicBezTo>
                <a:cubicBezTo>
                  <a:pt x="15016" y="9281"/>
                  <a:pt x="15283" y="9184"/>
                  <a:pt x="15908" y="8993"/>
                </a:cubicBezTo>
                <a:cubicBezTo>
                  <a:pt x="16106" y="8933"/>
                  <a:pt x="16848" y="8691"/>
                  <a:pt x="17551" y="8460"/>
                </a:cubicBezTo>
                <a:cubicBezTo>
                  <a:pt x="18255" y="8229"/>
                  <a:pt x="18966" y="7998"/>
                  <a:pt x="19135" y="7944"/>
                </a:cubicBezTo>
                <a:cubicBezTo>
                  <a:pt x="19303" y="7890"/>
                  <a:pt x="19493" y="7826"/>
                  <a:pt x="19554" y="7804"/>
                </a:cubicBezTo>
                <a:cubicBezTo>
                  <a:pt x="19616" y="7782"/>
                  <a:pt x="19976" y="7668"/>
                  <a:pt x="20359" y="7546"/>
                </a:cubicBezTo>
                <a:cubicBezTo>
                  <a:pt x="21152" y="7294"/>
                  <a:pt x="21554" y="7141"/>
                  <a:pt x="21517" y="7109"/>
                </a:cubicBezTo>
                <a:cubicBezTo>
                  <a:pt x="21490" y="7086"/>
                  <a:pt x="20566" y="6984"/>
                  <a:pt x="19635" y="6899"/>
                </a:cubicBezTo>
                <a:cubicBezTo>
                  <a:pt x="19141" y="6854"/>
                  <a:pt x="18657" y="6805"/>
                  <a:pt x="15493" y="6488"/>
                </a:cubicBezTo>
                <a:cubicBezTo>
                  <a:pt x="14820" y="6421"/>
                  <a:pt x="14190" y="6346"/>
                  <a:pt x="14092" y="6322"/>
                </a:cubicBezTo>
                <a:cubicBezTo>
                  <a:pt x="13959" y="6290"/>
                  <a:pt x="13893" y="6298"/>
                  <a:pt x="13844" y="6348"/>
                </a:cubicBezTo>
                <a:cubicBezTo>
                  <a:pt x="13789" y="6406"/>
                  <a:pt x="13285" y="6416"/>
                  <a:pt x="10576" y="6405"/>
                </a:cubicBezTo>
                <a:lnTo>
                  <a:pt x="7370" y="6392"/>
                </a:lnTo>
                <a:lnTo>
                  <a:pt x="7319" y="6291"/>
                </a:lnTo>
                <a:cubicBezTo>
                  <a:pt x="7259" y="6172"/>
                  <a:pt x="7168" y="6156"/>
                  <a:pt x="5281" y="5933"/>
                </a:cubicBezTo>
                <a:cubicBezTo>
                  <a:pt x="4592" y="5852"/>
                  <a:pt x="3790" y="5757"/>
                  <a:pt x="3495" y="5719"/>
                </a:cubicBezTo>
                <a:cubicBezTo>
                  <a:pt x="3201" y="5681"/>
                  <a:pt x="2878" y="5649"/>
                  <a:pt x="2777" y="5649"/>
                </a:cubicBezTo>
                <a:cubicBezTo>
                  <a:pt x="2676" y="5649"/>
                  <a:pt x="2517" y="5626"/>
                  <a:pt x="2423" y="5601"/>
                </a:cubicBezTo>
                <a:cubicBezTo>
                  <a:pt x="2329" y="5576"/>
                  <a:pt x="1941" y="5521"/>
                  <a:pt x="1558" y="5478"/>
                </a:cubicBezTo>
                <a:cubicBezTo>
                  <a:pt x="1176" y="5436"/>
                  <a:pt x="677" y="5376"/>
                  <a:pt x="455" y="5347"/>
                </a:cubicBezTo>
                <a:cubicBezTo>
                  <a:pt x="232" y="5319"/>
                  <a:pt x="33" y="5315"/>
                  <a:pt x="10" y="53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31" name="IMG_4154.png" descr="IMG_4154.png"/>
          <p:cNvPicPr>
            <a:picLocks noChangeAspect="1"/>
          </p:cNvPicPr>
          <p:nvPr/>
        </p:nvPicPr>
        <p:blipFill>
          <a:blip r:embed="rId8">
            <a:extLst/>
          </a:blip>
          <a:srcRect l="39145" t="28376" r="47401" b="68778"/>
          <a:stretch>
            <a:fillRect/>
          </a:stretch>
        </p:blipFill>
        <p:spPr>
          <a:xfrm>
            <a:off x="3743350" y="1860653"/>
            <a:ext cx="4975903" cy="7893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32" name="IMG_4154.png" descr="IMG_4154.png"/>
          <p:cNvPicPr>
            <a:picLocks noChangeAspect="1"/>
          </p:cNvPicPr>
          <p:nvPr/>
        </p:nvPicPr>
        <p:blipFill>
          <a:blip r:embed="rId8">
            <a:extLst/>
          </a:blip>
          <a:srcRect l="27281" t="31525" r="62366" b="61273"/>
          <a:stretch>
            <a:fillRect/>
          </a:stretch>
        </p:blipFill>
        <p:spPr>
          <a:xfrm>
            <a:off x="1184214" y="1908199"/>
            <a:ext cx="2263860" cy="11810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5" name="الحل"/>
          <p:cNvGrpSpPr/>
          <p:nvPr/>
        </p:nvGrpSpPr>
        <p:grpSpPr>
          <a:xfrm>
            <a:off x="3762400" y="2794328"/>
            <a:ext cx="4963507" cy="410034"/>
            <a:chOff x="0" y="0"/>
            <a:chExt cx="4963505" cy="410033"/>
          </a:xfrm>
        </p:grpSpPr>
        <p:sp>
          <p:nvSpPr>
            <p:cNvPr id="3733" name="مستطيل"/>
            <p:cNvSpPr/>
            <p:nvPr/>
          </p:nvSpPr>
          <p:spPr>
            <a:xfrm>
              <a:off x="0" y="-1"/>
              <a:ext cx="4963506" cy="410035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34" name="الحل"/>
            <p:cNvSpPr txBox="1"/>
            <p:nvPr/>
          </p:nvSpPr>
          <p:spPr>
            <a:xfrm>
              <a:off x="19050" y="45127"/>
              <a:ext cx="492540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الحل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3738" name="القانون"/>
          <p:cNvGrpSpPr/>
          <p:nvPr/>
        </p:nvGrpSpPr>
        <p:grpSpPr>
          <a:xfrm>
            <a:off x="7283077" y="3367701"/>
            <a:ext cx="1442830" cy="464820"/>
            <a:chOff x="0" y="0"/>
            <a:chExt cx="1442828" cy="464819"/>
          </a:xfrm>
        </p:grpSpPr>
        <p:sp>
          <p:nvSpPr>
            <p:cNvPr id="3736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37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sp>
        <p:nvSpPr>
          <p:cNvPr id="3739" name="الحجم="/>
          <p:cNvSpPr txBox="1"/>
          <p:nvPr/>
        </p:nvSpPr>
        <p:spPr>
          <a:xfrm>
            <a:off x="5395278" y="3302890"/>
            <a:ext cx="1964109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740" name="ح ="/>
          <p:cNvSpPr txBox="1"/>
          <p:nvPr/>
        </p:nvSpPr>
        <p:spPr>
          <a:xfrm>
            <a:off x="5632579" y="4642833"/>
            <a:ext cx="1021241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743" name="التعويض"/>
          <p:cNvGrpSpPr/>
          <p:nvPr/>
        </p:nvGrpSpPr>
        <p:grpSpPr>
          <a:xfrm>
            <a:off x="7283077" y="4871839"/>
            <a:ext cx="1442830" cy="464820"/>
            <a:chOff x="0" y="0"/>
            <a:chExt cx="1442828" cy="464819"/>
          </a:xfrm>
        </p:grpSpPr>
        <p:sp>
          <p:nvSpPr>
            <p:cNvPr id="3741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42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44" name="ح="/>
          <p:cNvSpPr txBox="1"/>
          <p:nvPr/>
        </p:nvSpPr>
        <p:spPr>
          <a:xfrm>
            <a:off x="5540649" y="3855694"/>
            <a:ext cx="120510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747" name="ح = ١٠٠٠  م٣"/>
          <p:cNvGrpSpPr/>
          <p:nvPr/>
        </p:nvGrpSpPr>
        <p:grpSpPr>
          <a:xfrm>
            <a:off x="2678304" y="5406295"/>
            <a:ext cx="3707736" cy="549743"/>
            <a:chOff x="0" y="0"/>
            <a:chExt cx="3707734" cy="549741"/>
          </a:xfrm>
        </p:grpSpPr>
        <p:sp>
          <p:nvSpPr>
            <p:cNvPr id="3745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46" name="ح = ١٠٠٠  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١٠٠٠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sz="2100"/>
                <a:t>٣</a:t>
              </a:r>
            </a:p>
          </p:txBody>
        </p:sp>
      </p:grpSp>
      <p:sp>
        <p:nvSpPr>
          <p:cNvPr id="3748" name="مساحة القاعدة"/>
          <p:cNvSpPr txBox="1"/>
          <p:nvPr/>
        </p:nvSpPr>
        <p:spPr>
          <a:xfrm>
            <a:off x="3385496" y="3348651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749" name="✖️الارتفاع"/>
          <p:cNvSpPr txBox="1"/>
          <p:nvPr/>
        </p:nvSpPr>
        <p:spPr>
          <a:xfrm>
            <a:off x="1752573" y="3339496"/>
            <a:ext cx="1669830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750" name="ل✖️ض"/>
          <p:cNvSpPr txBox="1"/>
          <p:nvPr/>
        </p:nvSpPr>
        <p:spPr>
          <a:xfrm>
            <a:off x="3953169" y="3921966"/>
            <a:ext cx="1120116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ل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ض</a:t>
            </a:r>
          </a:p>
        </p:txBody>
      </p:sp>
      <p:sp>
        <p:nvSpPr>
          <p:cNvPr id="3751" name="✖️ع"/>
          <p:cNvSpPr txBox="1"/>
          <p:nvPr/>
        </p:nvSpPr>
        <p:spPr>
          <a:xfrm>
            <a:off x="2744158" y="3921966"/>
            <a:ext cx="641339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sp>
        <p:nvSpPr>
          <p:cNvPr id="3752" name="✖️١٠"/>
          <p:cNvSpPr txBox="1"/>
          <p:nvPr/>
        </p:nvSpPr>
        <p:spPr>
          <a:xfrm>
            <a:off x="2581141" y="2085145"/>
            <a:ext cx="7806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١٠</a:t>
            </a:r>
          </a:p>
        </p:txBody>
      </p:sp>
      <p:grpSp>
        <p:nvGrpSpPr>
          <p:cNvPr id="3756" name="الرسم"/>
          <p:cNvGrpSpPr/>
          <p:nvPr/>
        </p:nvGrpSpPr>
        <p:grpSpPr>
          <a:xfrm>
            <a:off x="1121146" y="2603105"/>
            <a:ext cx="1341395" cy="661094"/>
            <a:chOff x="0" y="0"/>
            <a:chExt cx="1341393" cy="661093"/>
          </a:xfrm>
        </p:grpSpPr>
        <p:sp>
          <p:nvSpPr>
            <p:cNvPr id="3753" name="شكل"/>
            <p:cNvSpPr/>
            <p:nvPr/>
          </p:nvSpPr>
          <p:spPr>
            <a:xfrm>
              <a:off x="292004" y="0"/>
              <a:ext cx="966834" cy="36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540" fill="norm" stroke="1" extrusionOk="0">
                  <a:moveTo>
                    <a:pt x="9945" y="0"/>
                  </a:moveTo>
                  <a:cubicBezTo>
                    <a:pt x="8740" y="1200"/>
                    <a:pt x="7534" y="2400"/>
                    <a:pt x="6580" y="3533"/>
                  </a:cubicBezTo>
                  <a:cubicBezTo>
                    <a:pt x="5625" y="4667"/>
                    <a:pt x="4922" y="5733"/>
                    <a:pt x="4093" y="6867"/>
                  </a:cubicBezTo>
                  <a:cubicBezTo>
                    <a:pt x="3264" y="8000"/>
                    <a:pt x="2310" y="9200"/>
                    <a:pt x="1707" y="9933"/>
                  </a:cubicBezTo>
                  <a:cubicBezTo>
                    <a:pt x="1104" y="10667"/>
                    <a:pt x="853" y="10933"/>
                    <a:pt x="602" y="11133"/>
                  </a:cubicBezTo>
                  <a:cubicBezTo>
                    <a:pt x="351" y="11333"/>
                    <a:pt x="100" y="11467"/>
                    <a:pt x="24" y="11867"/>
                  </a:cubicBezTo>
                  <a:cubicBezTo>
                    <a:pt x="-51" y="12267"/>
                    <a:pt x="49" y="12933"/>
                    <a:pt x="326" y="13533"/>
                  </a:cubicBezTo>
                  <a:cubicBezTo>
                    <a:pt x="602" y="14133"/>
                    <a:pt x="1054" y="14667"/>
                    <a:pt x="1833" y="15467"/>
                  </a:cubicBezTo>
                  <a:cubicBezTo>
                    <a:pt x="2611" y="16267"/>
                    <a:pt x="3716" y="17333"/>
                    <a:pt x="4771" y="18200"/>
                  </a:cubicBezTo>
                  <a:cubicBezTo>
                    <a:pt x="5826" y="19067"/>
                    <a:pt x="6831" y="19733"/>
                    <a:pt x="7735" y="20333"/>
                  </a:cubicBezTo>
                  <a:cubicBezTo>
                    <a:pt x="8639" y="20933"/>
                    <a:pt x="9443" y="21467"/>
                    <a:pt x="10096" y="21533"/>
                  </a:cubicBezTo>
                  <a:cubicBezTo>
                    <a:pt x="10749" y="21600"/>
                    <a:pt x="11251" y="21200"/>
                    <a:pt x="12030" y="20400"/>
                  </a:cubicBezTo>
                  <a:cubicBezTo>
                    <a:pt x="12809" y="19600"/>
                    <a:pt x="13863" y="18400"/>
                    <a:pt x="14994" y="17067"/>
                  </a:cubicBezTo>
                  <a:cubicBezTo>
                    <a:pt x="16124" y="15733"/>
                    <a:pt x="17329" y="14267"/>
                    <a:pt x="18183" y="13200"/>
                  </a:cubicBezTo>
                  <a:cubicBezTo>
                    <a:pt x="19037" y="12133"/>
                    <a:pt x="19540" y="11467"/>
                    <a:pt x="20042" y="10933"/>
                  </a:cubicBezTo>
                  <a:cubicBezTo>
                    <a:pt x="20544" y="10400"/>
                    <a:pt x="21047" y="10000"/>
                    <a:pt x="21549" y="9600"/>
                  </a:cubicBezTo>
                  <a:close/>
                </a:path>
              </a:pathLst>
            </a:custGeom>
            <a:solidFill>
              <a:srgbClr val="FCD02F">
                <a:alpha val="9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4" name="شكل"/>
            <p:cNvSpPr/>
            <p:nvPr/>
          </p:nvSpPr>
          <p:spPr>
            <a:xfrm>
              <a:off x="857656" y="223123"/>
              <a:ext cx="483739" cy="437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415" fill="norm" stroke="1" extrusionOk="0">
                  <a:moveTo>
                    <a:pt x="14731" y="4298"/>
                  </a:moveTo>
                  <a:cubicBezTo>
                    <a:pt x="14433" y="3857"/>
                    <a:pt x="14134" y="3416"/>
                    <a:pt x="13388" y="3196"/>
                  </a:cubicBezTo>
                  <a:cubicBezTo>
                    <a:pt x="12641" y="2976"/>
                    <a:pt x="11447" y="2976"/>
                    <a:pt x="10003" y="3251"/>
                  </a:cubicBezTo>
                  <a:cubicBezTo>
                    <a:pt x="8560" y="3527"/>
                    <a:pt x="6868" y="4078"/>
                    <a:pt x="5375" y="4849"/>
                  </a:cubicBezTo>
                  <a:cubicBezTo>
                    <a:pt x="3882" y="5620"/>
                    <a:pt x="2588" y="6612"/>
                    <a:pt x="1692" y="7935"/>
                  </a:cubicBezTo>
                  <a:cubicBezTo>
                    <a:pt x="796" y="9257"/>
                    <a:pt x="298" y="10910"/>
                    <a:pt x="99" y="12288"/>
                  </a:cubicBezTo>
                  <a:cubicBezTo>
                    <a:pt x="-100" y="13665"/>
                    <a:pt x="0" y="14767"/>
                    <a:pt x="398" y="15869"/>
                  </a:cubicBezTo>
                  <a:cubicBezTo>
                    <a:pt x="796" y="16971"/>
                    <a:pt x="1493" y="18073"/>
                    <a:pt x="2737" y="19065"/>
                  </a:cubicBezTo>
                  <a:cubicBezTo>
                    <a:pt x="3981" y="20057"/>
                    <a:pt x="5773" y="20939"/>
                    <a:pt x="7415" y="21269"/>
                  </a:cubicBezTo>
                  <a:cubicBezTo>
                    <a:pt x="9058" y="21600"/>
                    <a:pt x="10551" y="21380"/>
                    <a:pt x="12293" y="20498"/>
                  </a:cubicBezTo>
                  <a:cubicBezTo>
                    <a:pt x="14035" y="19616"/>
                    <a:pt x="16025" y="18073"/>
                    <a:pt x="17568" y="16641"/>
                  </a:cubicBezTo>
                  <a:cubicBezTo>
                    <a:pt x="19111" y="15208"/>
                    <a:pt x="20206" y="13886"/>
                    <a:pt x="20803" y="12673"/>
                  </a:cubicBezTo>
                  <a:cubicBezTo>
                    <a:pt x="21400" y="11461"/>
                    <a:pt x="21500" y="10359"/>
                    <a:pt x="21201" y="8982"/>
                  </a:cubicBezTo>
                  <a:cubicBezTo>
                    <a:pt x="20903" y="7604"/>
                    <a:pt x="20206" y="5951"/>
                    <a:pt x="19260" y="4408"/>
                  </a:cubicBezTo>
                  <a:cubicBezTo>
                    <a:pt x="18315" y="2865"/>
                    <a:pt x="17120" y="1433"/>
                    <a:pt x="15926" y="0"/>
                  </a:cubicBezTo>
                  <a:close/>
                </a:path>
              </a:pathLst>
            </a:custGeom>
            <a:solidFill>
              <a:srgbClr val="FCD02F">
                <a:alpha val="3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5" name="شكل"/>
            <p:cNvSpPr/>
            <p:nvPr/>
          </p:nvSpPr>
          <p:spPr>
            <a:xfrm>
              <a:off x="0" y="280791"/>
              <a:ext cx="504995" cy="35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385" fill="norm" stroke="1" extrusionOk="0">
                  <a:moveTo>
                    <a:pt x="14962" y="193"/>
                  </a:moveTo>
                  <a:cubicBezTo>
                    <a:pt x="13433" y="57"/>
                    <a:pt x="11903" y="-80"/>
                    <a:pt x="10374" y="57"/>
                  </a:cubicBezTo>
                  <a:cubicBezTo>
                    <a:pt x="8845" y="193"/>
                    <a:pt x="7316" y="604"/>
                    <a:pt x="5930" y="1355"/>
                  </a:cubicBezTo>
                  <a:cubicBezTo>
                    <a:pt x="4544" y="2107"/>
                    <a:pt x="3302" y="3201"/>
                    <a:pt x="2346" y="4363"/>
                  </a:cubicBezTo>
                  <a:cubicBezTo>
                    <a:pt x="1390" y="5525"/>
                    <a:pt x="721" y="6755"/>
                    <a:pt x="339" y="8054"/>
                  </a:cubicBezTo>
                  <a:cubicBezTo>
                    <a:pt x="-43" y="9353"/>
                    <a:pt x="-139" y="10720"/>
                    <a:pt x="243" y="12361"/>
                  </a:cubicBezTo>
                  <a:cubicBezTo>
                    <a:pt x="626" y="14001"/>
                    <a:pt x="1486" y="15915"/>
                    <a:pt x="2919" y="17487"/>
                  </a:cubicBezTo>
                  <a:cubicBezTo>
                    <a:pt x="4353" y="19059"/>
                    <a:pt x="6360" y="20290"/>
                    <a:pt x="8128" y="20905"/>
                  </a:cubicBezTo>
                  <a:cubicBezTo>
                    <a:pt x="9896" y="21520"/>
                    <a:pt x="11426" y="21520"/>
                    <a:pt x="12907" y="21042"/>
                  </a:cubicBezTo>
                  <a:cubicBezTo>
                    <a:pt x="14388" y="20563"/>
                    <a:pt x="15822" y="19606"/>
                    <a:pt x="17017" y="18307"/>
                  </a:cubicBezTo>
                  <a:cubicBezTo>
                    <a:pt x="18211" y="17009"/>
                    <a:pt x="19167" y="15368"/>
                    <a:pt x="19980" y="13249"/>
                  </a:cubicBezTo>
                  <a:cubicBezTo>
                    <a:pt x="20792" y="11130"/>
                    <a:pt x="21461" y="8533"/>
                    <a:pt x="21413" y="6277"/>
                  </a:cubicBezTo>
                  <a:cubicBezTo>
                    <a:pt x="21365" y="4021"/>
                    <a:pt x="20601" y="2107"/>
                    <a:pt x="19836" y="193"/>
                  </a:cubicBezTo>
                  <a:close/>
                </a:path>
              </a:pathLst>
            </a:custGeom>
            <a:solidFill>
              <a:srgbClr val="FCD02F">
                <a:alpha val="3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57" name="١٠✖️١٠"/>
          <p:cNvSpPr txBox="1"/>
          <p:nvPr/>
        </p:nvSpPr>
        <p:spPr>
          <a:xfrm>
            <a:off x="1201748" y="2850110"/>
            <a:ext cx="1180206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١٠✖️١٠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click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4000"/>
                                        <p:tgtEl>
                                          <p:spTgt spid="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12400 0.257320" origin="layout" pathEditMode="relative">
                                      <p:cBhvr>
                                        <p:cTn id="69" dur="50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mph" nodeType="clickEffect" presetSubtype="0" presetID="26" grpId="1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3" dur="1000" fill="hold" tmFilter="0, 0; .2, .5; .8, .5; 1, 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37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6802 0.367884" origin="layout" pathEditMode="relative">
                                      <p:cBhvr>
                                        <p:cTn id="84" dur="400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57" grpId="11"/>
      <p:bldP build="whole" bldLvl="1" animBg="1" rev="0" advAuto="0" spid="3747" grpId="16"/>
      <p:bldP build="whole" bldLvl="1" animBg="1" rev="0" advAuto="0" spid="3743" grpId="8"/>
      <p:bldP build="whole" bldLvl="1" animBg="1" rev="0" advAuto="0" spid="3752" grpId="14"/>
      <p:bldP build="whole" bldLvl="1" animBg="1" rev="0" advAuto="0" spid="3749" grpId="3"/>
      <p:bldP build="whole" bldLvl="1" animBg="1" rev="0" advAuto="0" spid="3751" grpId="7"/>
      <p:bldP build="whole" bldLvl="1" animBg="1" rev="0" advAuto="0" spid="3744" grpId="5"/>
      <p:bldP build="whole" bldLvl="1" animBg="1" rev="0" advAuto="0" spid="3756" grpId="10"/>
      <p:bldP build="whole" bldLvl="1" animBg="1" rev="0" advAuto="0" spid="3751" grpId="13"/>
      <p:bldP build="whole" bldLvl="1" animBg="1" rev="0" advAuto="0" spid="3748" grpId="2"/>
      <p:bldP build="whole" bldLvl="1" animBg="1" rev="0" advAuto="0" spid="3740" grpId="9"/>
      <p:bldP build="whole" bldLvl="1" animBg="1" rev="0" advAuto="0" spid="3739" grpId="1"/>
      <p:bldP build="whole" bldLvl="1" animBg="1" rev="0" advAuto="0" spid="3750" grpId="6"/>
      <p:bldP build="whole" bldLvl="1" animBg="1" rev="0" advAuto="0" spid="3748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3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61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59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60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6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76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٢٧</a:t>
            </a:r>
          </a:p>
        </p:txBody>
      </p:sp>
      <p:grpSp>
        <p:nvGrpSpPr>
          <p:cNvPr id="3767" name="الحل"/>
          <p:cNvGrpSpPr/>
          <p:nvPr/>
        </p:nvGrpSpPr>
        <p:grpSpPr>
          <a:xfrm>
            <a:off x="3596749" y="2455790"/>
            <a:ext cx="4898186" cy="534917"/>
            <a:chOff x="0" y="0"/>
            <a:chExt cx="4898185" cy="534915"/>
          </a:xfrm>
        </p:grpSpPr>
        <p:sp>
          <p:nvSpPr>
            <p:cNvPr id="3765" name="مستطيل"/>
            <p:cNvSpPr/>
            <p:nvPr/>
          </p:nvSpPr>
          <p:spPr>
            <a:xfrm>
              <a:off x="-1" y="-1"/>
              <a:ext cx="4898187" cy="53491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6" name="الحل"/>
            <p:cNvSpPr txBox="1"/>
            <p:nvPr/>
          </p:nvSpPr>
          <p:spPr>
            <a:xfrm>
              <a:off x="19049" y="107568"/>
              <a:ext cx="486008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68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6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770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6975" t="1156" r="11249" b="4876"/>
          <a:stretch>
            <a:fillRect/>
          </a:stretch>
        </p:blipFill>
        <p:spPr>
          <a:xfrm>
            <a:off x="8893527" y="4322404"/>
            <a:ext cx="1884669" cy="2187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9" y="0"/>
                </a:moveTo>
                <a:cubicBezTo>
                  <a:pt x="9870" y="0"/>
                  <a:pt x="9602" y="47"/>
                  <a:pt x="8919" y="313"/>
                </a:cubicBezTo>
                <a:cubicBezTo>
                  <a:pt x="7983" y="677"/>
                  <a:pt x="7263" y="1364"/>
                  <a:pt x="6952" y="2193"/>
                </a:cubicBezTo>
                <a:cubicBezTo>
                  <a:pt x="6763" y="2694"/>
                  <a:pt x="6762" y="3494"/>
                  <a:pt x="6948" y="4011"/>
                </a:cubicBezTo>
                <a:cubicBezTo>
                  <a:pt x="7261" y="4880"/>
                  <a:pt x="8069" y="5667"/>
                  <a:pt x="9010" y="6008"/>
                </a:cubicBezTo>
                <a:cubicBezTo>
                  <a:pt x="9148" y="6058"/>
                  <a:pt x="9284" y="6116"/>
                  <a:pt x="9313" y="6138"/>
                </a:cubicBezTo>
                <a:cubicBezTo>
                  <a:pt x="9342" y="6159"/>
                  <a:pt x="9969" y="6177"/>
                  <a:pt x="10700" y="6177"/>
                </a:cubicBezTo>
                <a:lnTo>
                  <a:pt x="12028" y="6177"/>
                </a:lnTo>
                <a:lnTo>
                  <a:pt x="12399" y="6024"/>
                </a:lnTo>
                <a:cubicBezTo>
                  <a:pt x="13559" y="5548"/>
                  <a:pt x="14311" y="4759"/>
                  <a:pt x="14552" y="3772"/>
                </a:cubicBezTo>
                <a:cubicBezTo>
                  <a:pt x="14883" y="2414"/>
                  <a:pt x="14030" y="942"/>
                  <a:pt x="12558" y="341"/>
                </a:cubicBezTo>
                <a:cubicBezTo>
                  <a:pt x="11867" y="59"/>
                  <a:pt x="11541" y="0"/>
                  <a:pt x="10709" y="0"/>
                </a:cubicBezTo>
                <a:close/>
                <a:moveTo>
                  <a:pt x="10" y="5331"/>
                </a:moveTo>
                <a:cubicBezTo>
                  <a:pt x="-46" y="5380"/>
                  <a:pt x="98" y="5479"/>
                  <a:pt x="1224" y="6153"/>
                </a:cubicBezTo>
                <a:cubicBezTo>
                  <a:pt x="1533" y="6338"/>
                  <a:pt x="2053" y="6650"/>
                  <a:pt x="2380" y="6850"/>
                </a:cubicBezTo>
                <a:cubicBezTo>
                  <a:pt x="2707" y="7049"/>
                  <a:pt x="3325" y="7428"/>
                  <a:pt x="3753" y="7689"/>
                </a:cubicBezTo>
                <a:cubicBezTo>
                  <a:pt x="4182" y="7950"/>
                  <a:pt x="4633" y="8226"/>
                  <a:pt x="4755" y="8303"/>
                </a:cubicBezTo>
                <a:cubicBezTo>
                  <a:pt x="4877" y="8379"/>
                  <a:pt x="5286" y="8623"/>
                  <a:pt x="5661" y="8848"/>
                </a:cubicBezTo>
                <a:cubicBezTo>
                  <a:pt x="6036" y="9073"/>
                  <a:pt x="6341" y="9266"/>
                  <a:pt x="6341" y="9275"/>
                </a:cubicBezTo>
                <a:cubicBezTo>
                  <a:pt x="6341" y="9284"/>
                  <a:pt x="6054" y="10281"/>
                  <a:pt x="5702" y="11492"/>
                </a:cubicBezTo>
                <a:cubicBezTo>
                  <a:pt x="5350" y="12703"/>
                  <a:pt x="5080" y="13712"/>
                  <a:pt x="5104" y="13732"/>
                </a:cubicBezTo>
                <a:cubicBezTo>
                  <a:pt x="5127" y="13753"/>
                  <a:pt x="5525" y="13776"/>
                  <a:pt x="5983" y="13783"/>
                </a:cubicBezTo>
                <a:lnTo>
                  <a:pt x="6812" y="13795"/>
                </a:lnTo>
                <a:lnTo>
                  <a:pt x="6844" y="17136"/>
                </a:lnTo>
                <a:cubicBezTo>
                  <a:pt x="6874" y="20754"/>
                  <a:pt x="6861" y="20601"/>
                  <a:pt x="7188" y="21017"/>
                </a:cubicBezTo>
                <a:cubicBezTo>
                  <a:pt x="7377" y="21258"/>
                  <a:pt x="7632" y="21435"/>
                  <a:pt x="7931" y="21534"/>
                </a:cubicBezTo>
                <a:cubicBezTo>
                  <a:pt x="8071" y="21579"/>
                  <a:pt x="8281" y="21600"/>
                  <a:pt x="8516" y="21589"/>
                </a:cubicBezTo>
                <a:cubicBezTo>
                  <a:pt x="9174" y="21559"/>
                  <a:pt x="9637" y="21254"/>
                  <a:pt x="9930" y="20653"/>
                </a:cubicBezTo>
                <a:cubicBezTo>
                  <a:pt x="10035" y="20438"/>
                  <a:pt x="10039" y="20290"/>
                  <a:pt x="10052" y="17163"/>
                </a:cubicBezTo>
                <a:cubicBezTo>
                  <a:pt x="10060" y="15368"/>
                  <a:pt x="10077" y="13869"/>
                  <a:pt x="10093" y="13834"/>
                </a:cubicBezTo>
                <a:cubicBezTo>
                  <a:pt x="10129" y="13754"/>
                  <a:pt x="11264" y="13743"/>
                  <a:pt x="11321" y="13822"/>
                </a:cubicBezTo>
                <a:cubicBezTo>
                  <a:pt x="11341" y="13850"/>
                  <a:pt x="11367" y="15293"/>
                  <a:pt x="11375" y="17030"/>
                </a:cubicBezTo>
                <a:cubicBezTo>
                  <a:pt x="11386" y="19350"/>
                  <a:pt x="11406" y="20259"/>
                  <a:pt x="11457" y="20453"/>
                </a:cubicBezTo>
                <a:cubicBezTo>
                  <a:pt x="11579" y="20916"/>
                  <a:pt x="11865" y="21248"/>
                  <a:pt x="12322" y="21456"/>
                </a:cubicBezTo>
                <a:cubicBezTo>
                  <a:pt x="12555" y="21562"/>
                  <a:pt x="12675" y="21580"/>
                  <a:pt x="13047" y="21581"/>
                </a:cubicBezTo>
                <a:cubicBezTo>
                  <a:pt x="13432" y="21581"/>
                  <a:pt x="13523" y="21565"/>
                  <a:pt x="13745" y="21452"/>
                </a:cubicBezTo>
                <a:cubicBezTo>
                  <a:pt x="14062" y="21292"/>
                  <a:pt x="14334" y="21032"/>
                  <a:pt x="14484" y="20743"/>
                </a:cubicBezTo>
                <a:cubicBezTo>
                  <a:pt x="14595" y="20529"/>
                  <a:pt x="14594" y="20459"/>
                  <a:pt x="14579" y="17218"/>
                </a:cubicBezTo>
                <a:cubicBezTo>
                  <a:pt x="14567" y="14684"/>
                  <a:pt x="14581" y="13896"/>
                  <a:pt x="14633" y="13842"/>
                </a:cubicBezTo>
                <a:cubicBezTo>
                  <a:pt x="14685" y="13787"/>
                  <a:pt x="14855" y="13771"/>
                  <a:pt x="15390" y="13771"/>
                </a:cubicBezTo>
                <a:cubicBezTo>
                  <a:pt x="16009" y="13771"/>
                  <a:pt x="16075" y="13765"/>
                  <a:pt x="16075" y="13689"/>
                </a:cubicBezTo>
                <a:cubicBezTo>
                  <a:pt x="16074" y="13643"/>
                  <a:pt x="15801" y="12661"/>
                  <a:pt x="15467" y="11511"/>
                </a:cubicBezTo>
                <a:cubicBezTo>
                  <a:pt x="14948" y="9721"/>
                  <a:pt x="14876" y="9412"/>
                  <a:pt x="14942" y="9353"/>
                </a:cubicBezTo>
                <a:cubicBezTo>
                  <a:pt x="15021" y="9282"/>
                  <a:pt x="15287" y="9184"/>
                  <a:pt x="15911" y="8993"/>
                </a:cubicBezTo>
                <a:cubicBezTo>
                  <a:pt x="16110" y="8932"/>
                  <a:pt x="16848" y="8691"/>
                  <a:pt x="17552" y="8460"/>
                </a:cubicBezTo>
                <a:cubicBezTo>
                  <a:pt x="18256" y="8229"/>
                  <a:pt x="18969" y="7997"/>
                  <a:pt x="19138" y="7943"/>
                </a:cubicBezTo>
                <a:cubicBezTo>
                  <a:pt x="19306" y="7890"/>
                  <a:pt x="19493" y="7828"/>
                  <a:pt x="19555" y="7806"/>
                </a:cubicBezTo>
                <a:cubicBezTo>
                  <a:pt x="19616" y="7784"/>
                  <a:pt x="19979" y="7665"/>
                  <a:pt x="20361" y="7544"/>
                </a:cubicBezTo>
                <a:cubicBezTo>
                  <a:pt x="21155" y="7292"/>
                  <a:pt x="21554" y="7141"/>
                  <a:pt x="21517" y="7109"/>
                </a:cubicBezTo>
                <a:cubicBezTo>
                  <a:pt x="21490" y="7086"/>
                  <a:pt x="20567" y="6982"/>
                  <a:pt x="19636" y="6897"/>
                </a:cubicBezTo>
                <a:cubicBezTo>
                  <a:pt x="19142" y="6851"/>
                  <a:pt x="18660" y="6807"/>
                  <a:pt x="15494" y="6490"/>
                </a:cubicBezTo>
                <a:cubicBezTo>
                  <a:pt x="14821" y="6423"/>
                  <a:pt x="14188" y="6345"/>
                  <a:pt x="14090" y="6322"/>
                </a:cubicBezTo>
                <a:cubicBezTo>
                  <a:pt x="13957" y="6290"/>
                  <a:pt x="13894" y="6299"/>
                  <a:pt x="13845" y="6349"/>
                </a:cubicBezTo>
                <a:cubicBezTo>
                  <a:pt x="13790" y="6407"/>
                  <a:pt x="13286" y="6415"/>
                  <a:pt x="10578" y="6404"/>
                </a:cubicBezTo>
                <a:lnTo>
                  <a:pt x="7369" y="6392"/>
                </a:lnTo>
                <a:lnTo>
                  <a:pt x="7319" y="6290"/>
                </a:lnTo>
                <a:cubicBezTo>
                  <a:pt x="7258" y="6172"/>
                  <a:pt x="7172" y="6157"/>
                  <a:pt x="5285" y="5934"/>
                </a:cubicBezTo>
                <a:cubicBezTo>
                  <a:pt x="4597" y="5853"/>
                  <a:pt x="3793" y="5756"/>
                  <a:pt x="3499" y="5718"/>
                </a:cubicBezTo>
                <a:cubicBezTo>
                  <a:pt x="3204" y="5679"/>
                  <a:pt x="2880" y="5648"/>
                  <a:pt x="2779" y="5648"/>
                </a:cubicBezTo>
                <a:cubicBezTo>
                  <a:pt x="2678" y="5648"/>
                  <a:pt x="2515" y="5626"/>
                  <a:pt x="2421" y="5601"/>
                </a:cubicBezTo>
                <a:cubicBezTo>
                  <a:pt x="2327" y="5576"/>
                  <a:pt x="1937" y="5522"/>
                  <a:pt x="1555" y="5480"/>
                </a:cubicBezTo>
                <a:cubicBezTo>
                  <a:pt x="1172" y="5437"/>
                  <a:pt x="682" y="5379"/>
                  <a:pt x="459" y="5350"/>
                </a:cubicBezTo>
                <a:cubicBezTo>
                  <a:pt x="236" y="5322"/>
                  <a:pt x="33" y="5312"/>
                  <a:pt x="10" y="53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71" name="IMG_4155.png" descr="IMG_4155.png"/>
          <p:cNvPicPr>
            <a:picLocks noChangeAspect="1"/>
          </p:cNvPicPr>
          <p:nvPr/>
        </p:nvPicPr>
        <p:blipFill>
          <a:blip r:embed="rId6">
            <a:extLst/>
          </a:blip>
          <a:srcRect l="0" t="36675" r="29058" b="57773"/>
          <a:stretch>
            <a:fillRect/>
          </a:stretch>
        </p:blipFill>
        <p:spPr>
          <a:xfrm>
            <a:off x="1328524" y="1947871"/>
            <a:ext cx="7336454" cy="43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2" name="IMG_4155.png" descr="IMG_4155.png"/>
          <p:cNvPicPr>
            <a:picLocks noChangeAspect="1"/>
          </p:cNvPicPr>
          <p:nvPr/>
        </p:nvPicPr>
        <p:blipFill>
          <a:blip r:embed="rId6">
            <a:extLst/>
          </a:blip>
          <a:srcRect l="48432" t="41802" r="31350" b="41802"/>
          <a:stretch>
            <a:fillRect/>
          </a:stretch>
        </p:blipFill>
        <p:spPr>
          <a:xfrm>
            <a:off x="908737" y="2218588"/>
            <a:ext cx="2270944" cy="1381340"/>
          </a:xfrm>
          <a:prstGeom prst="rect">
            <a:avLst/>
          </a:prstGeom>
          <a:ln w="12700">
            <a:miter lim="400000"/>
          </a:ln>
        </p:spPr>
      </p:pic>
      <p:sp>
        <p:nvSpPr>
          <p:cNvPr id="3773" name="الحجم="/>
          <p:cNvSpPr txBox="1"/>
          <p:nvPr/>
        </p:nvSpPr>
        <p:spPr>
          <a:xfrm>
            <a:off x="5409143" y="3347641"/>
            <a:ext cx="1964110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774" name="ح ="/>
          <p:cNvSpPr txBox="1"/>
          <p:nvPr/>
        </p:nvSpPr>
        <p:spPr>
          <a:xfrm>
            <a:off x="5646446" y="4687584"/>
            <a:ext cx="1021243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777" name="التعويض"/>
          <p:cNvGrpSpPr/>
          <p:nvPr/>
        </p:nvGrpSpPr>
        <p:grpSpPr>
          <a:xfrm>
            <a:off x="7296942" y="4916589"/>
            <a:ext cx="1442830" cy="464820"/>
            <a:chOff x="0" y="0"/>
            <a:chExt cx="1442828" cy="464819"/>
          </a:xfrm>
        </p:grpSpPr>
        <p:sp>
          <p:nvSpPr>
            <p:cNvPr id="3775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76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78" name="ح="/>
          <p:cNvSpPr txBox="1"/>
          <p:nvPr/>
        </p:nvSpPr>
        <p:spPr>
          <a:xfrm>
            <a:off x="5554514" y="3900445"/>
            <a:ext cx="120510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781" name="ح = ٣٦  قدمًا مكعبة"/>
          <p:cNvGrpSpPr/>
          <p:nvPr/>
        </p:nvGrpSpPr>
        <p:grpSpPr>
          <a:xfrm>
            <a:off x="2692171" y="5451047"/>
            <a:ext cx="3707735" cy="549743"/>
            <a:chOff x="0" y="0"/>
            <a:chExt cx="3707734" cy="549741"/>
          </a:xfrm>
        </p:grpSpPr>
        <p:sp>
          <p:nvSpPr>
            <p:cNvPr id="3779" name="مستطيل"/>
            <p:cNvSpPr/>
            <p:nvPr/>
          </p:nvSpPr>
          <p:spPr>
            <a:xfrm>
              <a:off x="-1" y="0"/>
              <a:ext cx="3707736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80" name="ح = ٣٦  قدمًا مكعبة"/>
            <p:cNvSpPr txBox="1"/>
            <p:nvPr/>
          </p:nvSpPr>
          <p:spPr>
            <a:xfrm>
              <a:off x="-1" y="5049"/>
              <a:ext cx="3707736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٣٦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قدمًا مكعبة</a:t>
              </a:r>
            </a:p>
          </p:txBody>
        </p:sp>
      </p:grpSp>
      <p:sp>
        <p:nvSpPr>
          <p:cNvPr id="3782" name="مساحة القاعدة"/>
          <p:cNvSpPr txBox="1"/>
          <p:nvPr/>
        </p:nvSpPr>
        <p:spPr>
          <a:xfrm>
            <a:off x="3399362" y="3393402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783" name="✖️الارتفاع"/>
          <p:cNvSpPr txBox="1"/>
          <p:nvPr/>
        </p:nvSpPr>
        <p:spPr>
          <a:xfrm>
            <a:off x="1766440" y="3384246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784" name="ل✖️ض"/>
          <p:cNvSpPr txBox="1"/>
          <p:nvPr/>
        </p:nvSpPr>
        <p:spPr>
          <a:xfrm>
            <a:off x="3967035" y="3966719"/>
            <a:ext cx="1120115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ل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ض</a:t>
            </a:r>
          </a:p>
        </p:txBody>
      </p:sp>
      <p:sp>
        <p:nvSpPr>
          <p:cNvPr id="3785" name="✖️ع"/>
          <p:cNvSpPr txBox="1"/>
          <p:nvPr/>
        </p:nvSpPr>
        <p:spPr>
          <a:xfrm>
            <a:off x="2758025" y="3966719"/>
            <a:ext cx="641339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sp>
        <p:nvSpPr>
          <p:cNvPr id="3786" name="✖️٦"/>
          <p:cNvSpPr txBox="1"/>
          <p:nvPr/>
        </p:nvSpPr>
        <p:spPr>
          <a:xfrm>
            <a:off x="2000301" y="2641250"/>
            <a:ext cx="580802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٦</a:t>
            </a:r>
          </a:p>
        </p:txBody>
      </p:sp>
      <p:grpSp>
        <p:nvGrpSpPr>
          <p:cNvPr id="3789" name="القانون"/>
          <p:cNvGrpSpPr/>
          <p:nvPr/>
        </p:nvGrpSpPr>
        <p:grpSpPr>
          <a:xfrm>
            <a:off x="7283077" y="3367701"/>
            <a:ext cx="1442830" cy="464820"/>
            <a:chOff x="0" y="0"/>
            <a:chExt cx="1442828" cy="464819"/>
          </a:xfrm>
        </p:grpSpPr>
        <p:sp>
          <p:nvSpPr>
            <p:cNvPr id="3787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88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grpSp>
        <p:nvGrpSpPr>
          <p:cNvPr id="3793" name="الرسم"/>
          <p:cNvGrpSpPr/>
          <p:nvPr/>
        </p:nvGrpSpPr>
        <p:grpSpPr>
          <a:xfrm>
            <a:off x="923842" y="3110203"/>
            <a:ext cx="1016656" cy="401174"/>
            <a:chOff x="0" y="0"/>
            <a:chExt cx="1016655" cy="401173"/>
          </a:xfrm>
        </p:grpSpPr>
        <p:sp>
          <p:nvSpPr>
            <p:cNvPr id="3790" name="شكل"/>
            <p:cNvSpPr/>
            <p:nvPr/>
          </p:nvSpPr>
          <p:spPr>
            <a:xfrm>
              <a:off x="349137" y="-1"/>
              <a:ext cx="579622" cy="16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385" fill="norm" stroke="1" extrusionOk="0">
                  <a:moveTo>
                    <a:pt x="12991" y="0"/>
                  </a:moveTo>
                  <a:cubicBezTo>
                    <a:pt x="11233" y="1137"/>
                    <a:pt x="9475" y="2274"/>
                    <a:pt x="7675" y="3411"/>
                  </a:cubicBezTo>
                  <a:cubicBezTo>
                    <a:pt x="5875" y="4547"/>
                    <a:pt x="4033" y="5684"/>
                    <a:pt x="2903" y="6253"/>
                  </a:cubicBezTo>
                  <a:cubicBezTo>
                    <a:pt x="1773" y="6821"/>
                    <a:pt x="1354" y="6821"/>
                    <a:pt x="936" y="6963"/>
                  </a:cubicBezTo>
                  <a:cubicBezTo>
                    <a:pt x="517" y="7105"/>
                    <a:pt x="98" y="7389"/>
                    <a:pt x="15" y="8100"/>
                  </a:cubicBezTo>
                  <a:cubicBezTo>
                    <a:pt x="-69" y="8811"/>
                    <a:pt x="182" y="9947"/>
                    <a:pt x="936" y="12079"/>
                  </a:cubicBezTo>
                  <a:cubicBezTo>
                    <a:pt x="1689" y="14211"/>
                    <a:pt x="2945" y="17337"/>
                    <a:pt x="4159" y="19184"/>
                  </a:cubicBezTo>
                  <a:cubicBezTo>
                    <a:pt x="5373" y="21032"/>
                    <a:pt x="6545" y="21600"/>
                    <a:pt x="8345" y="21316"/>
                  </a:cubicBezTo>
                  <a:cubicBezTo>
                    <a:pt x="10145" y="21032"/>
                    <a:pt x="12573" y="19895"/>
                    <a:pt x="14624" y="19184"/>
                  </a:cubicBezTo>
                  <a:cubicBezTo>
                    <a:pt x="16675" y="18474"/>
                    <a:pt x="18350" y="18189"/>
                    <a:pt x="19438" y="18047"/>
                  </a:cubicBezTo>
                  <a:cubicBezTo>
                    <a:pt x="20526" y="17905"/>
                    <a:pt x="21029" y="17905"/>
                    <a:pt x="21531" y="17905"/>
                  </a:cubicBezTo>
                  <a:close/>
                </a:path>
              </a:pathLst>
            </a:custGeom>
            <a:solidFill>
              <a:srgbClr val="F93343">
                <a:alpha val="9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1" name="شكل"/>
            <p:cNvSpPr/>
            <p:nvPr/>
          </p:nvSpPr>
          <p:spPr>
            <a:xfrm>
              <a:off x="489870" y="202839"/>
              <a:ext cx="526787" cy="19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fill="norm" stroke="1" extrusionOk="0">
                  <a:moveTo>
                    <a:pt x="17422" y="0"/>
                  </a:moveTo>
                  <a:cubicBezTo>
                    <a:pt x="15576" y="0"/>
                    <a:pt x="13730" y="0"/>
                    <a:pt x="11838" y="245"/>
                  </a:cubicBezTo>
                  <a:cubicBezTo>
                    <a:pt x="9945" y="491"/>
                    <a:pt x="8007" y="982"/>
                    <a:pt x="6345" y="1841"/>
                  </a:cubicBezTo>
                  <a:cubicBezTo>
                    <a:pt x="4684" y="2700"/>
                    <a:pt x="3299" y="3927"/>
                    <a:pt x="2284" y="4664"/>
                  </a:cubicBezTo>
                  <a:cubicBezTo>
                    <a:pt x="1268" y="5400"/>
                    <a:pt x="622" y="5645"/>
                    <a:pt x="299" y="6382"/>
                  </a:cubicBezTo>
                  <a:cubicBezTo>
                    <a:pt x="-24" y="7118"/>
                    <a:pt x="-24" y="8345"/>
                    <a:pt x="22" y="10186"/>
                  </a:cubicBezTo>
                  <a:cubicBezTo>
                    <a:pt x="68" y="12027"/>
                    <a:pt x="161" y="14482"/>
                    <a:pt x="253" y="16323"/>
                  </a:cubicBezTo>
                  <a:cubicBezTo>
                    <a:pt x="345" y="18164"/>
                    <a:pt x="438" y="19391"/>
                    <a:pt x="714" y="20250"/>
                  </a:cubicBezTo>
                  <a:cubicBezTo>
                    <a:pt x="991" y="21109"/>
                    <a:pt x="1453" y="21600"/>
                    <a:pt x="2422" y="21600"/>
                  </a:cubicBezTo>
                  <a:cubicBezTo>
                    <a:pt x="3391" y="21600"/>
                    <a:pt x="4868" y="21109"/>
                    <a:pt x="6622" y="20741"/>
                  </a:cubicBezTo>
                  <a:cubicBezTo>
                    <a:pt x="8376" y="20373"/>
                    <a:pt x="10407" y="20127"/>
                    <a:pt x="12161" y="19882"/>
                  </a:cubicBezTo>
                  <a:cubicBezTo>
                    <a:pt x="13914" y="19636"/>
                    <a:pt x="15391" y="19391"/>
                    <a:pt x="16545" y="18777"/>
                  </a:cubicBezTo>
                  <a:cubicBezTo>
                    <a:pt x="17699" y="18164"/>
                    <a:pt x="18530" y="17182"/>
                    <a:pt x="19314" y="15832"/>
                  </a:cubicBezTo>
                  <a:cubicBezTo>
                    <a:pt x="20099" y="14482"/>
                    <a:pt x="20838" y="12764"/>
                    <a:pt x="21576" y="11045"/>
                  </a:cubicBezTo>
                  <a:close/>
                </a:path>
              </a:pathLst>
            </a:custGeom>
            <a:solidFill>
              <a:srgbClr val="F93343">
                <a:alpha val="4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2" name="شكل"/>
            <p:cNvSpPr/>
            <p:nvPr/>
          </p:nvSpPr>
          <p:spPr>
            <a:xfrm>
              <a:off x="0" y="101419"/>
              <a:ext cx="489273" cy="1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7" fill="norm" stroke="1" extrusionOk="0">
                  <a:moveTo>
                    <a:pt x="14376" y="0"/>
                  </a:moveTo>
                  <a:cubicBezTo>
                    <a:pt x="12394" y="600"/>
                    <a:pt x="10413" y="1200"/>
                    <a:pt x="8481" y="1650"/>
                  </a:cubicBezTo>
                  <a:cubicBezTo>
                    <a:pt x="6549" y="2100"/>
                    <a:pt x="4666" y="2400"/>
                    <a:pt x="3477" y="2700"/>
                  </a:cubicBezTo>
                  <a:cubicBezTo>
                    <a:pt x="2288" y="3000"/>
                    <a:pt x="1793" y="3300"/>
                    <a:pt x="1297" y="3600"/>
                  </a:cubicBezTo>
                  <a:cubicBezTo>
                    <a:pt x="802" y="3900"/>
                    <a:pt x="306" y="4200"/>
                    <a:pt x="108" y="5100"/>
                  </a:cubicBezTo>
                  <a:cubicBezTo>
                    <a:pt x="-90" y="6000"/>
                    <a:pt x="9" y="7500"/>
                    <a:pt x="207" y="9750"/>
                  </a:cubicBezTo>
                  <a:cubicBezTo>
                    <a:pt x="405" y="12000"/>
                    <a:pt x="703" y="15000"/>
                    <a:pt x="1000" y="17100"/>
                  </a:cubicBezTo>
                  <a:cubicBezTo>
                    <a:pt x="1297" y="19200"/>
                    <a:pt x="1594" y="20400"/>
                    <a:pt x="2238" y="21000"/>
                  </a:cubicBezTo>
                  <a:cubicBezTo>
                    <a:pt x="2882" y="21600"/>
                    <a:pt x="3873" y="21600"/>
                    <a:pt x="5657" y="21300"/>
                  </a:cubicBezTo>
                  <a:cubicBezTo>
                    <a:pt x="7440" y="21000"/>
                    <a:pt x="10016" y="20400"/>
                    <a:pt x="12295" y="19950"/>
                  </a:cubicBezTo>
                  <a:cubicBezTo>
                    <a:pt x="14574" y="19500"/>
                    <a:pt x="16556" y="19200"/>
                    <a:pt x="17794" y="18900"/>
                  </a:cubicBezTo>
                  <a:cubicBezTo>
                    <a:pt x="19033" y="18600"/>
                    <a:pt x="19528" y="18300"/>
                    <a:pt x="20024" y="17850"/>
                  </a:cubicBezTo>
                  <a:cubicBezTo>
                    <a:pt x="20519" y="17400"/>
                    <a:pt x="21015" y="16800"/>
                    <a:pt x="21262" y="15600"/>
                  </a:cubicBezTo>
                  <a:cubicBezTo>
                    <a:pt x="21510" y="14400"/>
                    <a:pt x="21510" y="12600"/>
                    <a:pt x="21510" y="10800"/>
                  </a:cubicBezTo>
                  <a:close/>
                </a:path>
              </a:pathLst>
            </a:custGeom>
            <a:solidFill>
              <a:srgbClr val="F93343">
                <a:alpha val="4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94" name="٣✖️٢"/>
          <p:cNvSpPr txBox="1"/>
          <p:nvPr/>
        </p:nvSpPr>
        <p:spPr>
          <a:xfrm>
            <a:off x="1041867" y="3184306"/>
            <a:ext cx="780604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٣✖️٢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click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4000"/>
                                        <p:tgtEl>
                                          <p:spTgt spid="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5695 0.012817 0.051390 0.025633 0.077270 0.041737 C 0.103150 0.057840 0.129215 0.077229 0.154294 0.097988 C 0.179372 0.118746 0.203465 0.140874 0.223522 0.160428 C 0.243579 0.179982 0.259600 0.196961 0.275621 0.213941" origin="layout" pathEditMode="relative">
                                      <p:cBhvr>
                                        <p:cTn id="69" dur="500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mph" nodeType="clickEffect" presetSubtype="0" presetID="26" grpId="1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3" dur="1000" fill="hold" tmFilter="0, 0; .2, .5; .8, .5; 1, 0"/>
                                        <p:tgtEl>
                                          <p:spTgt spid="37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37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7192 0.037136 0.034383 0.074271 0.046307 0.116172 C 0.058230 0.158073 0.064885 0.204739 0.067750 0.234480 C 0.070615 0.264222 0.069691 0.277038 0.068767 0.289855" origin="layout" pathEditMode="relative">
                                      <p:cBhvr>
                                        <p:cTn id="84" dur="300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2" grpId="4"/>
      <p:bldP build="whole" bldLvl="1" animBg="1" rev="0" advAuto="0" spid="3777" grpId="9"/>
      <p:bldP build="whole" bldLvl="1" animBg="1" rev="0" advAuto="0" spid="3794" grpId="11"/>
      <p:bldP build="whole" bldLvl="1" animBg="1" rev="0" advAuto="0" spid="3784" grpId="7"/>
      <p:bldP build="whole" bldLvl="1" animBg="1" rev="0" advAuto="0" spid="3778" grpId="6"/>
      <p:bldP build="whole" bldLvl="1" animBg="1" rev="0" advAuto="0" spid="3781" grpId="16"/>
      <p:bldP build="whole" bldLvl="1" animBg="1" rev="0" advAuto="0" spid="3786" grpId="14"/>
      <p:bldP build="whole" bldLvl="1" animBg="1" rev="0" advAuto="0" spid="3783" grpId="3"/>
      <p:bldP build="whole" bldLvl="1" animBg="1" rev="0" advAuto="0" spid="3785" grpId="8"/>
      <p:bldP build="whole" bldLvl="1" animBg="1" rev="0" advAuto="0" spid="3785" grpId="13"/>
      <p:bldP build="whole" bldLvl="1" animBg="1" rev="0" advAuto="0" spid="3774" grpId="10"/>
      <p:bldP build="whole" bldLvl="1" animBg="1" rev="0" advAuto="0" spid="3793" grpId="5"/>
      <p:bldP build="whole" bldLvl="1" animBg="1" rev="0" advAuto="0" spid="3782" grpId="2"/>
      <p:bldP build="whole" bldLvl="1" animBg="1" rev="0" advAuto="0" spid="377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0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98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96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97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9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0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٢٦</a:t>
            </a:r>
          </a:p>
        </p:txBody>
      </p:sp>
      <p:sp>
        <p:nvSpPr>
          <p:cNvPr id="3802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0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6665" y="2656387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10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804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09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805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06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7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8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811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83" t="1156" r="11240" b="4880"/>
          <a:stretch>
            <a:fillRect/>
          </a:stretch>
        </p:blipFill>
        <p:spPr>
          <a:xfrm>
            <a:off x="8893715" y="4550176"/>
            <a:ext cx="1688495" cy="1960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0" y="49"/>
                  <a:pt x="8917" y="315"/>
                </a:cubicBezTo>
                <a:cubicBezTo>
                  <a:pt x="7981" y="679"/>
                  <a:pt x="7261" y="1366"/>
                  <a:pt x="6950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3"/>
                  <a:pt x="8066" y="5666"/>
                  <a:pt x="9008" y="6007"/>
                </a:cubicBezTo>
                <a:cubicBezTo>
                  <a:pt x="9145" y="6057"/>
                  <a:pt x="9283" y="6116"/>
                  <a:pt x="9312" y="6138"/>
                </a:cubicBezTo>
                <a:cubicBezTo>
                  <a:pt x="9341" y="6159"/>
                  <a:pt x="9966" y="6178"/>
                  <a:pt x="10698" y="6178"/>
                </a:cubicBezTo>
                <a:lnTo>
                  <a:pt x="12028" y="6178"/>
                </a:lnTo>
                <a:lnTo>
                  <a:pt x="12397" y="6025"/>
                </a:lnTo>
                <a:cubicBezTo>
                  <a:pt x="13557" y="5549"/>
                  <a:pt x="14311" y="4760"/>
                  <a:pt x="14552" y="3773"/>
                </a:cubicBezTo>
                <a:cubicBezTo>
                  <a:pt x="14883" y="2415"/>
                  <a:pt x="14026" y="942"/>
                  <a:pt x="12554" y="341"/>
                </a:cubicBezTo>
                <a:cubicBezTo>
                  <a:pt x="11863" y="59"/>
                  <a:pt x="11540" y="0"/>
                  <a:pt x="10708" y="0"/>
                </a:cubicBezTo>
                <a:close/>
                <a:moveTo>
                  <a:pt x="10" y="5334"/>
                </a:moveTo>
                <a:cubicBezTo>
                  <a:pt x="-46" y="5383"/>
                  <a:pt x="99" y="5477"/>
                  <a:pt x="1224" y="6151"/>
                </a:cubicBezTo>
                <a:cubicBezTo>
                  <a:pt x="1533" y="6336"/>
                  <a:pt x="2050" y="6651"/>
                  <a:pt x="2377" y="6851"/>
                </a:cubicBezTo>
                <a:cubicBezTo>
                  <a:pt x="2704" y="7051"/>
                  <a:pt x="3325" y="7429"/>
                  <a:pt x="3753" y="7690"/>
                </a:cubicBezTo>
                <a:cubicBezTo>
                  <a:pt x="4182" y="7950"/>
                  <a:pt x="4631" y="8225"/>
                  <a:pt x="4754" y="8302"/>
                </a:cubicBezTo>
                <a:cubicBezTo>
                  <a:pt x="4876" y="8378"/>
                  <a:pt x="5285" y="8624"/>
                  <a:pt x="5660" y="8849"/>
                </a:cubicBezTo>
                <a:cubicBezTo>
                  <a:pt x="6035" y="9074"/>
                  <a:pt x="6338" y="9267"/>
                  <a:pt x="6338" y="9277"/>
                </a:cubicBezTo>
                <a:cubicBezTo>
                  <a:pt x="6338" y="9286"/>
                  <a:pt x="6051" y="10283"/>
                  <a:pt x="5700" y="11494"/>
                </a:cubicBezTo>
                <a:cubicBezTo>
                  <a:pt x="5348" y="12705"/>
                  <a:pt x="5079" y="13712"/>
                  <a:pt x="5103" y="13732"/>
                </a:cubicBezTo>
                <a:cubicBezTo>
                  <a:pt x="5126" y="13752"/>
                  <a:pt x="5521" y="13774"/>
                  <a:pt x="5979" y="13781"/>
                </a:cubicBezTo>
                <a:lnTo>
                  <a:pt x="6813" y="13794"/>
                </a:lnTo>
                <a:lnTo>
                  <a:pt x="6838" y="17138"/>
                </a:lnTo>
                <a:cubicBezTo>
                  <a:pt x="6868" y="20756"/>
                  <a:pt x="6854" y="20599"/>
                  <a:pt x="7182" y="21016"/>
                </a:cubicBezTo>
                <a:cubicBezTo>
                  <a:pt x="7371" y="21256"/>
                  <a:pt x="7632" y="21438"/>
                  <a:pt x="7931" y="21537"/>
                </a:cubicBezTo>
                <a:cubicBezTo>
                  <a:pt x="8070" y="21583"/>
                  <a:pt x="8283" y="21600"/>
                  <a:pt x="8518" y="21589"/>
                </a:cubicBezTo>
                <a:cubicBezTo>
                  <a:pt x="9176" y="21559"/>
                  <a:pt x="9631" y="21254"/>
                  <a:pt x="9924" y="20653"/>
                </a:cubicBezTo>
                <a:cubicBezTo>
                  <a:pt x="10029" y="20437"/>
                  <a:pt x="10038" y="20292"/>
                  <a:pt x="10050" y="17165"/>
                </a:cubicBezTo>
                <a:cubicBezTo>
                  <a:pt x="10058" y="15369"/>
                  <a:pt x="10075" y="13872"/>
                  <a:pt x="10091" y="13837"/>
                </a:cubicBezTo>
                <a:cubicBezTo>
                  <a:pt x="10126" y="13757"/>
                  <a:pt x="11263" y="13745"/>
                  <a:pt x="11320" y="13824"/>
                </a:cubicBezTo>
                <a:cubicBezTo>
                  <a:pt x="11340" y="13851"/>
                  <a:pt x="11362" y="15296"/>
                  <a:pt x="11370" y="17033"/>
                </a:cubicBezTo>
                <a:cubicBezTo>
                  <a:pt x="11380" y="19352"/>
                  <a:pt x="11404" y="20257"/>
                  <a:pt x="11456" y="20452"/>
                </a:cubicBezTo>
                <a:cubicBezTo>
                  <a:pt x="11578" y="20914"/>
                  <a:pt x="11864" y="21244"/>
                  <a:pt x="12321" y="21453"/>
                </a:cubicBezTo>
                <a:cubicBezTo>
                  <a:pt x="12554" y="21559"/>
                  <a:pt x="12673" y="21584"/>
                  <a:pt x="13045" y="21585"/>
                </a:cubicBezTo>
                <a:cubicBezTo>
                  <a:pt x="13430" y="21586"/>
                  <a:pt x="13526" y="21566"/>
                  <a:pt x="13748" y="21453"/>
                </a:cubicBezTo>
                <a:cubicBezTo>
                  <a:pt x="14064" y="21292"/>
                  <a:pt x="14331" y="21033"/>
                  <a:pt x="14481" y="20745"/>
                </a:cubicBezTo>
                <a:cubicBezTo>
                  <a:pt x="14593" y="20530"/>
                  <a:pt x="14592" y="20458"/>
                  <a:pt x="14577" y="17217"/>
                </a:cubicBezTo>
                <a:cubicBezTo>
                  <a:pt x="14566" y="14683"/>
                  <a:pt x="14581" y="13896"/>
                  <a:pt x="14633" y="13842"/>
                </a:cubicBezTo>
                <a:cubicBezTo>
                  <a:pt x="14685" y="13788"/>
                  <a:pt x="14851" y="13772"/>
                  <a:pt x="15387" y="13772"/>
                </a:cubicBezTo>
                <a:cubicBezTo>
                  <a:pt x="16006" y="13772"/>
                  <a:pt x="16075" y="13765"/>
                  <a:pt x="16074" y="13689"/>
                </a:cubicBezTo>
                <a:cubicBezTo>
                  <a:pt x="16074" y="13643"/>
                  <a:pt x="15801" y="12662"/>
                  <a:pt x="15468" y="11512"/>
                </a:cubicBezTo>
                <a:cubicBezTo>
                  <a:pt x="14948" y="9722"/>
                  <a:pt x="14870" y="9411"/>
                  <a:pt x="14936" y="9352"/>
                </a:cubicBezTo>
                <a:cubicBezTo>
                  <a:pt x="15016" y="9281"/>
                  <a:pt x="15283" y="9184"/>
                  <a:pt x="15908" y="8993"/>
                </a:cubicBezTo>
                <a:cubicBezTo>
                  <a:pt x="16106" y="8933"/>
                  <a:pt x="16848" y="8691"/>
                  <a:pt x="17551" y="8460"/>
                </a:cubicBezTo>
                <a:cubicBezTo>
                  <a:pt x="18255" y="8229"/>
                  <a:pt x="18966" y="7998"/>
                  <a:pt x="19135" y="7944"/>
                </a:cubicBezTo>
                <a:cubicBezTo>
                  <a:pt x="19303" y="7890"/>
                  <a:pt x="19493" y="7826"/>
                  <a:pt x="19554" y="7804"/>
                </a:cubicBezTo>
                <a:cubicBezTo>
                  <a:pt x="19616" y="7782"/>
                  <a:pt x="19976" y="7668"/>
                  <a:pt x="20359" y="7546"/>
                </a:cubicBezTo>
                <a:cubicBezTo>
                  <a:pt x="21152" y="7294"/>
                  <a:pt x="21554" y="7141"/>
                  <a:pt x="21517" y="7109"/>
                </a:cubicBezTo>
                <a:cubicBezTo>
                  <a:pt x="21490" y="7086"/>
                  <a:pt x="20566" y="6984"/>
                  <a:pt x="19635" y="6899"/>
                </a:cubicBezTo>
                <a:cubicBezTo>
                  <a:pt x="19141" y="6854"/>
                  <a:pt x="18657" y="6805"/>
                  <a:pt x="15493" y="6488"/>
                </a:cubicBezTo>
                <a:cubicBezTo>
                  <a:pt x="14820" y="6421"/>
                  <a:pt x="14190" y="6346"/>
                  <a:pt x="14092" y="6322"/>
                </a:cubicBezTo>
                <a:cubicBezTo>
                  <a:pt x="13959" y="6290"/>
                  <a:pt x="13893" y="6298"/>
                  <a:pt x="13844" y="6348"/>
                </a:cubicBezTo>
                <a:cubicBezTo>
                  <a:pt x="13789" y="6406"/>
                  <a:pt x="13285" y="6416"/>
                  <a:pt x="10576" y="6405"/>
                </a:cubicBezTo>
                <a:lnTo>
                  <a:pt x="7370" y="6392"/>
                </a:lnTo>
                <a:lnTo>
                  <a:pt x="7319" y="6291"/>
                </a:lnTo>
                <a:cubicBezTo>
                  <a:pt x="7259" y="6172"/>
                  <a:pt x="7168" y="6156"/>
                  <a:pt x="5281" y="5933"/>
                </a:cubicBezTo>
                <a:cubicBezTo>
                  <a:pt x="4592" y="5852"/>
                  <a:pt x="3790" y="5757"/>
                  <a:pt x="3495" y="5719"/>
                </a:cubicBezTo>
                <a:cubicBezTo>
                  <a:pt x="3201" y="5681"/>
                  <a:pt x="2878" y="5649"/>
                  <a:pt x="2777" y="5649"/>
                </a:cubicBezTo>
                <a:cubicBezTo>
                  <a:pt x="2676" y="5649"/>
                  <a:pt x="2517" y="5626"/>
                  <a:pt x="2423" y="5601"/>
                </a:cubicBezTo>
                <a:cubicBezTo>
                  <a:pt x="2329" y="5576"/>
                  <a:pt x="1941" y="5521"/>
                  <a:pt x="1558" y="5478"/>
                </a:cubicBezTo>
                <a:cubicBezTo>
                  <a:pt x="1176" y="5436"/>
                  <a:pt x="677" y="5376"/>
                  <a:pt x="455" y="5347"/>
                </a:cubicBezTo>
                <a:cubicBezTo>
                  <a:pt x="232" y="5319"/>
                  <a:pt x="33" y="5315"/>
                  <a:pt x="10" y="53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12" name="IMG_4154.png" descr="IMG_4154.png"/>
          <p:cNvPicPr>
            <a:picLocks noChangeAspect="1"/>
          </p:cNvPicPr>
          <p:nvPr/>
        </p:nvPicPr>
        <p:blipFill>
          <a:blip r:embed="rId8">
            <a:extLst/>
          </a:blip>
          <a:srcRect l="39145" t="28376" r="47401" b="68778"/>
          <a:stretch>
            <a:fillRect/>
          </a:stretch>
        </p:blipFill>
        <p:spPr>
          <a:xfrm>
            <a:off x="3485859" y="1767090"/>
            <a:ext cx="4975903" cy="7893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13" name="IMG_4154.png" descr="IMG_4154.png"/>
          <p:cNvPicPr>
            <a:picLocks noChangeAspect="1"/>
          </p:cNvPicPr>
          <p:nvPr/>
        </p:nvPicPr>
        <p:blipFill>
          <a:blip r:embed="rId8">
            <a:extLst/>
          </a:blip>
          <a:srcRect l="37631" t="30734" r="51188" b="61144"/>
          <a:stretch>
            <a:fillRect/>
          </a:stretch>
        </p:blipFill>
        <p:spPr>
          <a:xfrm>
            <a:off x="991123" y="1680107"/>
            <a:ext cx="2444968" cy="1331918"/>
          </a:xfrm>
          <a:prstGeom prst="rect">
            <a:avLst/>
          </a:prstGeom>
          <a:ln w="12700">
            <a:miter lim="400000"/>
          </a:ln>
        </p:spPr>
      </p:pic>
      <p:sp>
        <p:nvSpPr>
          <p:cNvPr id="3814" name="الحجم="/>
          <p:cNvSpPr txBox="1"/>
          <p:nvPr/>
        </p:nvSpPr>
        <p:spPr>
          <a:xfrm>
            <a:off x="5409143" y="3347641"/>
            <a:ext cx="1964110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815" name="ح ="/>
          <p:cNvSpPr txBox="1"/>
          <p:nvPr/>
        </p:nvSpPr>
        <p:spPr>
          <a:xfrm>
            <a:off x="5646446" y="4687584"/>
            <a:ext cx="1021243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818" name="التعويض"/>
          <p:cNvGrpSpPr/>
          <p:nvPr/>
        </p:nvGrpSpPr>
        <p:grpSpPr>
          <a:xfrm>
            <a:off x="7296942" y="4916589"/>
            <a:ext cx="1442830" cy="464820"/>
            <a:chOff x="0" y="0"/>
            <a:chExt cx="1442828" cy="464819"/>
          </a:xfrm>
        </p:grpSpPr>
        <p:sp>
          <p:nvSpPr>
            <p:cNvPr id="3816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17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819" name="ح="/>
          <p:cNvSpPr txBox="1"/>
          <p:nvPr/>
        </p:nvSpPr>
        <p:spPr>
          <a:xfrm>
            <a:off x="5554514" y="3900445"/>
            <a:ext cx="120510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822" name="ح = ٢٤٠  ملم٣"/>
          <p:cNvGrpSpPr/>
          <p:nvPr/>
        </p:nvGrpSpPr>
        <p:grpSpPr>
          <a:xfrm>
            <a:off x="2692171" y="5451047"/>
            <a:ext cx="3707735" cy="549743"/>
            <a:chOff x="0" y="0"/>
            <a:chExt cx="3707734" cy="549741"/>
          </a:xfrm>
        </p:grpSpPr>
        <p:sp>
          <p:nvSpPr>
            <p:cNvPr id="3820" name="مستطيل"/>
            <p:cNvSpPr/>
            <p:nvPr/>
          </p:nvSpPr>
          <p:spPr>
            <a:xfrm>
              <a:off x="-1" y="0"/>
              <a:ext cx="3707736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1" name="ح = ٢٤٠  ملم٣"/>
            <p:cNvSpPr txBox="1"/>
            <p:nvPr/>
          </p:nvSpPr>
          <p:spPr>
            <a:xfrm>
              <a:off x="-1" y="5049"/>
              <a:ext cx="3707736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٢٤٠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ملم</a:t>
              </a:r>
              <a:r>
                <a:rPr sz="2500"/>
                <a:t>٣</a:t>
              </a:r>
            </a:p>
          </p:txBody>
        </p:sp>
      </p:grpSp>
      <p:sp>
        <p:nvSpPr>
          <p:cNvPr id="3823" name="مساحة القاعدة"/>
          <p:cNvSpPr txBox="1"/>
          <p:nvPr/>
        </p:nvSpPr>
        <p:spPr>
          <a:xfrm>
            <a:off x="3399362" y="3393402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824" name="✖️الارتفاع"/>
          <p:cNvSpPr txBox="1"/>
          <p:nvPr/>
        </p:nvSpPr>
        <p:spPr>
          <a:xfrm>
            <a:off x="1766440" y="3384246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825" name="✖️ع"/>
          <p:cNvSpPr txBox="1"/>
          <p:nvPr/>
        </p:nvSpPr>
        <p:spPr>
          <a:xfrm>
            <a:off x="2758025" y="3966719"/>
            <a:ext cx="641339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sp>
        <p:nvSpPr>
          <p:cNvPr id="3826" name="✖️١٢"/>
          <p:cNvSpPr txBox="1"/>
          <p:nvPr/>
        </p:nvSpPr>
        <p:spPr>
          <a:xfrm>
            <a:off x="1041867" y="2405345"/>
            <a:ext cx="780604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١٢</a:t>
            </a:r>
          </a:p>
        </p:txBody>
      </p:sp>
      <p:grpSp>
        <p:nvGrpSpPr>
          <p:cNvPr id="3829" name="القانون"/>
          <p:cNvGrpSpPr/>
          <p:nvPr/>
        </p:nvGrpSpPr>
        <p:grpSpPr>
          <a:xfrm>
            <a:off x="7283077" y="3367701"/>
            <a:ext cx="1442830" cy="464820"/>
            <a:chOff x="0" y="0"/>
            <a:chExt cx="1442828" cy="464819"/>
          </a:xfrm>
        </p:grpSpPr>
        <p:sp>
          <p:nvSpPr>
            <p:cNvPr id="3827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8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grpSp>
        <p:nvGrpSpPr>
          <p:cNvPr id="3832" name="تجميع"/>
          <p:cNvGrpSpPr/>
          <p:nvPr/>
        </p:nvGrpSpPr>
        <p:grpSpPr>
          <a:xfrm>
            <a:off x="4074092" y="3820964"/>
            <a:ext cx="1225473" cy="1013406"/>
            <a:chOff x="0" y="0"/>
            <a:chExt cx="1225472" cy="1013404"/>
          </a:xfrm>
        </p:grpSpPr>
        <p:sp>
          <p:nvSpPr>
            <p:cNvPr id="3830" name="ق✖️ع"/>
            <p:cNvSpPr txBox="1"/>
            <p:nvPr/>
          </p:nvSpPr>
          <p:spPr>
            <a:xfrm>
              <a:off x="0" y="145753"/>
              <a:ext cx="906001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ق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ع</a:t>
              </a:r>
            </a:p>
          </p:txBody>
        </p:sp>
        <p:sp>
          <p:nvSpPr>
            <p:cNvPr id="3831" name="١…"/>
            <p:cNvSpPr txBox="1"/>
            <p:nvPr/>
          </p:nvSpPr>
          <p:spPr>
            <a:xfrm>
              <a:off x="999191" y="0"/>
              <a:ext cx="226282" cy="1013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49250" indent="-349250" algn="ctr" rtl="0">
                <a:defRPr b="1" sz="3100" u="sng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١</a:t>
              </a:r>
            </a:p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٢</a:t>
              </a:r>
            </a:p>
          </p:txBody>
        </p:sp>
      </p:grpSp>
      <p:grpSp>
        <p:nvGrpSpPr>
          <p:cNvPr id="3836" name="الرسم"/>
          <p:cNvGrpSpPr/>
          <p:nvPr/>
        </p:nvGrpSpPr>
        <p:grpSpPr>
          <a:xfrm>
            <a:off x="1954018" y="2302135"/>
            <a:ext cx="1102097" cy="682822"/>
            <a:chOff x="0" y="4"/>
            <a:chExt cx="1102096" cy="682820"/>
          </a:xfrm>
        </p:grpSpPr>
        <p:sp>
          <p:nvSpPr>
            <p:cNvPr id="3833" name="شكل"/>
            <p:cNvSpPr/>
            <p:nvPr/>
          </p:nvSpPr>
          <p:spPr>
            <a:xfrm>
              <a:off x="0" y="4"/>
              <a:ext cx="682894" cy="443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0" fill="norm" stroke="1" extrusionOk="0">
                  <a:moveTo>
                    <a:pt x="21600" y="823"/>
                  </a:moveTo>
                  <a:cubicBezTo>
                    <a:pt x="21386" y="386"/>
                    <a:pt x="21172" y="-50"/>
                    <a:pt x="21065" y="5"/>
                  </a:cubicBezTo>
                  <a:cubicBezTo>
                    <a:pt x="20958" y="59"/>
                    <a:pt x="20958" y="605"/>
                    <a:pt x="20923" y="2514"/>
                  </a:cubicBezTo>
                  <a:cubicBezTo>
                    <a:pt x="20887" y="4423"/>
                    <a:pt x="20816" y="7695"/>
                    <a:pt x="20816" y="10423"/>
                  </a:cubicBezTo>
                  <a:cubicBezTo>
                    <a:pt x="20816" y="13150"/>
                    <a:pt x="20887" y="15332"/>
                    <a:pt x="20887" y="16695"/>
                  </a:cubicBezTo>
                  <a:cubicBezTo>
                    <a:pt x="20887" y="18059"/>
                    <a:pt x="20816" y="18605"/>
                    <a:pt x="20602" y="18877"/>
                  </a:cubicBezTo>
                  <a:cubicBezTo>
                    <a:pt x="20388" y="19150"/>
                    <a:pt x="20032" y="19150"/>
                    <a:pt x="18998" y="19150"/>
                  </a:cubicBezTo>
                  <a:cubicBezTo>
                    <a:pt x="17964" y="19150"/>
                    <a:pt x="16253" y="19150"/>
                    <a:pt x="14507" y="19368"/>
                  </a:cubicBezTo>
                  <a:cubicBezTo>
                    <a:pt x="12760" y="19586"/>
                    <a:pt x="10978" y="20023"/>
                    <a:pt x="9125" y="20459"/>
                  </a:cubicBezTo>
                  <a:cubicBezTo>
                    <a:pt x="7271" y="20895"/>
                    <a:pt x="5347" y="21332"/>
                    <a:pt x="3814" y="21441"/>
                  </a:cubicBezTo>
                  <a:cubicBezTo>
                    <a:pt x="2281" y="21550"/>
                    <a:pt x="1141" y="21332"/>
                    <a:pt x="0" y="21114"/>
                  </a:cubicBezTo>
                  <a:close/>
                </a:path>
              </a:pathLst>
            </a:custGeom>
            <a:solidFill>
              <a:srgbClr val="F93343">
                <a:alpha val="9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4" name="شكل"/>
            <p:cNvSpPr/>
            <p:nvPr/>
          </p:nvSpPr>
          <p:spPr>
            <a:xfrm>
              <a:off x="93446" y="481276"/>
              <a:ext cx="515074" cy="20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463" fill="norm" stroke="1" extrusionOk="0">
                  <a:moveTo>
                    <a:pt x="21273" y="960"/>
                  </a:moveTo>
                  <a:cubicBezTo>
                    <a:pt x="19198" y="480"/>
                    <a:pt x="17123" y="0"/>
                    <a:pt x="14670" y="0"/>
                  </a:cubicBezTo>
                  <a:cubicBezTo>
                    <a:pt x="12218" y="0"/>
                    <a:pt x="9388" y="480"/>
                    <a:pt x="7502" y="840"/>
                  </a:cubicBezTo>
                  <a:cubicBezTo>
                    <a:pt x="5615" y="1200"/>
                    <a:pt x="4672" y="1440"/>
                    <a:pt x="3965" y="1560"/>
                  </a:cubicBezTo>
                  <a:cubicBezTo>
                    <a:pt x="3257" y="1680"/>
                    <a:pt x="2786" y="1680"/>
                    <a:pt x="2361" y="2040"/>
                  </a:cubicBezTo>
                  <a:cubicBezTo>
                    <a:pt x="1937" y="2400"/>
                    <a:pt x="1559" y="3120"/>
                    <a:pt x="1088" y="4440"/>
                  </a:cubicBezTo>
                  <a:cubicBezTo>
                    <a:pt x="616" y="5760"/>
                    <a:pt x="50" y="7680"/>
                    <a:pt x="3" y="9840"/>
                  </a:cubicBezTo>
                  <a:cubicBezTo>
                    <a:pt x="-44" y="12000"/>
                    <a:pt x="428" y="14400"/>
                    <a:pt x="711" y="16320"/>
                  </a:cubicBezTo>
                  <a:cubicBezTo>
                    <a:pt x="994" y="18240"/>
                    <a:pt x="1088" y="19680"/>
                    <a:pt x="1371" y="20400"/>
                  </a:cubicBezTo>
                  <a:cubicBezTo>
                    <a:pt x="1654" y="21120"/>
                    <a:pt x="2125" y="21120"/>
                    <a:pt x="3776" y="21240"/>
                  </a:cubicBezTo>
                  <a:cubicBezTo>
                    <a:pt x="5427" y="21360"/>
                    <a:pt x="8256" y="21600"/>
                    <a:pt x="10662" y="21360"/>
                  </a:cubicBezTo>
                  <a:cubicBezTo>
                    <a:pt x="13067" y="21120"/>
                    <a:pt x="15048" y="20400"/>
                    <a:pt x="16793" y="19680"/>
                  </a:cubicBezTo>
                  <a:cubicBezTo>
                    <a:pt x="18538" y="18960"/>
                    <a:pt x="20047" y="18240"/>
                    <a:pt x="21556" y="17520"/>
                  </a:cubicBezTo>
                  <a:close/>
                </a:path>
              </a:pathLst>
            </a:custGeom>
            <a:solidFill>
              <a:srgbClr val="F93343">
                <a:alpha val="4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5" name="شكل"/>
            <p:cNvSpPr/>
            <p:nvPr/>
          </p:nvSpPr>
          <p:spPr>
            <a:xfrm>
              <a:off x="676130" y="84612"/>
              <a:ext cx="425967" cy="249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527" fill="norm" stroke="1" extrusionOk="0">
                  <a:moveTo>
                    <a:pt x="21487" y="0"/>
                  </a:moveTo>
                  <a:cubicBezTo>
                    <a:pt x="19782" y="0"/>
                    <a:pt x="18076" y="0"/>
                    <a:pt x="15689" y="97"/>
                  </a:cubicBezTo>
                  <a:cubicBezTo>
                    <a:pt x="13302" y="195"/>
                    <a:pt x="10232" y="389"/>
                    <a:pt x="7845" y="584"/>
                  </a:cubicBezTo>
                  <a:cubicBezTo>
                    <a:pt x="5458" y="778"/>
                    <a:pt x="3752" y="973"/>
                    <a:pt x="2615" y="1265"/>
                  </a:cubicBezTo>
                  <a:cubicBezTo>
                    <a:pt x="1479" y="1557"/>
                    <a:pt x="910" y="1946"/>
                    <a:pt x="512" y="2627"/>
                  </a:cubicBezTo>
                  <a:cubicBezTo>
                    <a:pt x="114" y="3308"/>
                    <a:pt x="-113" y="4281"/>
                    <a:pt x="58" y="5643"/>
                  </a:cubicBezTo>
                  <a:cubicBezTo>
                    <a:pt x="228" y="7005"/>
                    <a:pt x="796" y="8757"/>
                    <a:pt x="1365" y="10508"/>
                  </a:cubicBezTo>
                  <a:cubicBezTo>
                    <a:pt x="1933" y="12259"/>
                    <a:pt x="2502" y="14011"/>
                    <a:pt x="2900" y="15373"/>
                  </a:cubicBezTo>
                  <a:cubicBezTo>
                    <a:pt x="3298" y="16735"/>
                    <a:pt x="3525" y="17708"/>
                    <a:pt x="3582" y="18681"/>
                  </a:cubicBezTo>
                  <a:cubicBezTo>
                    <a:pt x="3639" y="19654"/>
                    <a:pt x="3525" y="20627"/>
                    <a:pt x="3752" y="21114"/>
                  </a:cubicBezTo>
                  <a:cubicBezTo>
                    <a:pt x="3980" y="21600"/>
                    <a:pt x="4548" y="21600"/>
                    <a:pt x="6026" y="21405"/>
                  </a:cubicBezTo>
                  <a:cubicBezTo>
                    <a:pt x="7504" y="21211"/>
                    <a:pt x="9891" y="20822"/>
                    <a:pt x="12620" y="20530"/>
                  </a:cubicBezTo>
                  <a:cubicBezTo>
                    <a:pt x="15348" y="20238"/>
                    <a:pt x="18418" y="20043"/>
                    <a:pt x="21487" y="19849"/>
                  </a:cubicBezTo>
                  <a:close/>
                </a:path>
              </a:pathLst>
            </a:custGeom>
            <a:solidFill>
              <a:srgbClr val="F93343">
                <a:alpha val="4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839" name="الحل"/>
          <p:cNvGrpSpPr/>
          <p:nvPr/>
        </p:nvGrpSpPr>
        <p:grpSpPr>
          <a:xfrm>
            <a:off x="3010705" y="2717038"/>
            <a:ext cx="5715201" cy="471051"/>
            <a:chOff x="0" y="0"/>
            <a:chExt cx="5715199" cy="471049"/>
          </a:xfrm>
        </p:grpSpPr>
        <p:sp>
          <p:nvSpPr>
            <p:cNvPr id="3837" name="مستطيل"/>
            <p:cNvSpPr/>
            <p:nvPr/>
          </p:nvSpPr>
          <p:spPr>
            <a:xfrm>
              <a:off x="0" y="-1"/>
              <a:ext cx="5715200" cy="47105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38" name="الحل"/>
            <p:cNvSpPr txBox="1"/>
            <p:nvPr/>
          </p:nvSpPr>
          <p:spPr>
            <a:xfrm>
              <a:off x="19050" y="75635"/>
              <a:ext cx="5677100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840" name="✖️٥✖️٨"/>
          <p:cNvSpPr txBox="1"/>
          <p:nvPr/>
        </p:nvSpPr>
        <p:spPr>
          <a:xfrm>
            <a:off x="2091360" y="2556474"/>
            <a:ext cx="1148904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✖️٥✖️٨</a:t>
            </a:r>
          </a:p>
        </p:txBody>
      </p:sp>
      <p:sp>
        <p:nvSpPr>
          <p:cNvPr id="3841" name="تجميع"/>
          <p:cNvSpPr txBox="1"/>
          <p:nvPr/>
        </p:nvSpPr>
        <p:spPr>
          <a:xfrm>
            <a:off x="5755165" y="4642296"/>
            <a:ext cx="226282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click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4000"/>
                                        <p:tgtEl>
                                          <p:spTgt spid="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1813 0.030892 0.043626 0.061783 0.064546 0.093387 C 0.085465 0.124990 0.105491 0.157306 0.123330 0.192634 C 0.141169 0.227962 0.156820 0.266303 0.172471 0.304644" origin="layout" pathEditMode="relative">
                                      <p:cBhvr>
                                        <p:cTn id="75" dur="400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mph" nodeType="clickEffect" presetSubtype="0" presetID="26" grpId="1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9" dur="1000" fill="hold" tmFilter="0, 0; .2, .5; .8, .5; 1, 0"/>
                                        <p:tgtEl>
                                          <p:spTgt spid="38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38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2553 0.021690 0.045105 0.043380 0.065162 0.074107 C 0.085219 0.104834 0.102780 0.144599 0.114796 0.188143 C 0.126812 0.231687 0.133282 0.279010 0.139752 0.326333" origin="layout" pathEditMode="relative">
                                      <p:cBhvr>
                                        <p:cTn id="90" dur="400" fill="hold"/>
                                        <p:tgtEl>
                                          <p:spTgt spid="3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23" grpId="4"/>
      <p:bldP build="whole" bldLvl="1" animBg="1" rev="0" advAuto="0" spid="3841" grpId="11"/>
      <p:bldP build="whole" bldLvl="1" animBg="1" rev="0" advAuto="0" spid="3814" grpId="1"/>
      <p:bldP build="whole" bldLvl="1" animBg="1" rev="0" advAuto="0" spid="3825" grpId="14"/>
      <p:bldP build="whole" bldLvl="1" animBg="1" rev="0" advAuto="0" spid="3818" grpId="9"/>
      <p:bldP build="whole" bldLvl="1" animBg="1" rev="0" advAuto="0" spid="3832" grpId="7"/>
      <p:bldP build="whole" bldLvl="1" animBg="1" rev="0" advAuto="0" spid="3819" grpId="6"/>
      <p:bldP build="whole" bldLvl="1" animBg="1" rev="0" advAuto="0" spid="3840" grpId="12"/>
      <p:bldP build="whole" bldLvl="1" animBg="1" rev="0" advAuto="0" spid="3836" grpId="5"/>
      <p:bldP build="whole" bldLvl="1" animBg="1" rev="0" advAuto="0" spid="3826" grpId="15"/>
      <p:bldP build="whole" bldLvl="1" animBg="1" rev="0" advAuto="0" spid="3822" grpId="17"/>
      <p:bldP build="whole" bldLvl="1" animBg="1" rev="0" advAuto="0" spid="3815" grpId="10"/>
      <p:bldP build="whole" bldLvl="1" animBg="1" rev="0" advAuto="0" spid="3824" grpId="3"/>
      <p:bldP build="whole" bldLvl="1" animBg="1" rev="0" advAuto="0" spid="3825" grpId="8"/>
      <p:bldP build="whole" bldLvl="1" animBg="1" rev="0" advAuto="0" spid="382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846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844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845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4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٣٠</a:t>
            </a:r>
          </a:p>
        </p:txBody>
      </p:sp>
      <p:sp>
        <p:nvSpPr>
          <p:cNvPr id="3848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852" name="تجميع"/>
          <p:cNvGrpSpPr/>
          <p:nvPr/>
        </p:nvGrpSpPr>
        <p:grpSpPr>
          <a:xfrm>
            <a:off x="1881310" y="2572897"/>
            <a:ext cx="6399739" cy="3517000"/>
            <a:chOff x="0" y="0"/>
            <a:chExt cx="6399737" cy="3516998"/>
          </a:xfrm>
        </p:grpSpPr>
        <p:pic>
          <p:nvPicPr>
            <p:cNvPr id="3849" name="IMG_4157.png" descr="IMG_415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168" t="36601" r="37729" b="39875"/>
            <a:stretch>
              <a:fillRect/>
            </a:stretch>
          </p:blipFill>
          <p:spPr>
            <a:xfrm>
              <a:off x="0" y="0"/>
              <a:ext cx="6399738" cy="3516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0" name="مربع"/>
            <p:cNvSpPr/>
            <p:nvPr/>
          </p:nvSpPr>
          <p:spPr>
            <a:xfrm>
              <a:off x="13521" y="1771936"/>
              <a:ext cx="1134788" cy="11347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51" name="مربع"/>
            <p:cNvSpPr/>
            <p:nvPr/>
          </p:nvSpPr>
          <p:spPr>
            <a:xfrm>
              <a:off x="4846070" y="1771936"/>
              <a:ext cx="1134788" cy="11347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3853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4118" y="4075641"/>
            <a:ext cx="114375" cy="38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9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857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55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56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5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86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٢٧</a:t>
            </a:r>
          </a:p>
        </p:txBody>
      </p:sp>
      <p:grpSp>
        <p:nvGrpSpPr>
          <p:cNvPr id="3863" name="الحل"/>
          <p:cNvGrpSpPr/>
          <p:nvPr/>
        </p:nvGrpSpPr>
        <p:grpSpPr>
          <a:xfrm>
            <a:off x="4063234" y="2561287"/>
            <a:ext cx="4494666" cy="465525"/>
            <a:chOff x="0" y="0"/>
            <a:chExt cx="4494665" cy="465524"/>
          </a:xfrm>
        </p:grpSpPr>
        <p:sp>
          <p:nvSpPr>
            <p:cNvPr id="3861" name="مستطيل"/>
            <p:cNvSpPr/>
            <p:nvPr/>
          </p:nvSpPr>
          <p:spPr>
            <a:xfrm>
              <a:off x="-1" y="-1"/>
              <a:ext cx="4494667" cy="46552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62" name="الحل"/>
            <p:cNvSpPr txBox="1"/>
            <p:nvPr/>
          </p:nvSpPr>
          <p:spPr>
            <a:xfrm>
              <a:off x="19049" y="72873"/>
              <a:ext cx="4456567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64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6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66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6975" t="1156" r="11249" b="4876"/>
          <a:stretch>
            <a:fillRect/>
          </a:stretch>
        </p:blipFill>
        <p:spPr>
          <a:xfrm>
            <a:off x="8893527" y="4322404"/>
            <a:ext cx="1884669" cy="2187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9" y="0"/>
                </a:moveTo>
                <a:cubicBezTo>
                  <a:pt x="9870" y="0"/>
                  <a:pt x="9602" y="47"/>
                  <a:pt x="8919" y="313"/>
                </a:cubicBezTo>
                <a:cubicBezTo>
                  <a:pt x="7983" y="677"/>
                  <a:pt x="7263" y="1364"/>
                  <a:pt x="6952" y="2193"/>
                </a:cubicBezTo>
                <a:cubicBezTo>
                  <a:pt x="6763" y="2694"/>
                  <a:pt x="6762" y="3494"/>
                  <a:pt x="6948" y="4011"/>
                </a:cubicBezTo>
                <a:cubicBezTo>
                  <a:pt x="7261" y="4880"/>
                  <a:pt x="8069" y="5667"/>
                  <a:pt x="9010" y="6008"/>
                </a:cubicBezTo>
                <a:cubicBezTo>
                  <a:pt x="9148" y="6058"/>
                  <a:pt x="9284" y="6116"/>
                  <a:pt x="9313" y="6138"/>
                </a:cubicBezTo>
                <a:cubicBezTo>
                  <a:pt x="9342" y="6159"/>
                  <a:pt x="9969" y="6177"/>
                  <a:pt x="10700" y="6177"/>
                </a:cubicBezTo>
                <a:lnTo>
                  <a:pt x="12028" y="6177"/>
                </a:lnTo>
                <a:lnTo>
                  <a:pt x="12399" y="6024"/>
                </a:lnTo>
                <a:cubicBezTo>
                  <a:pt x="13559" y="5548"/>
                  <a:pt x="14311" y="4759"/>
                  <a:pt x="14552" y="3772"/>
                </a:cubicBezTo>
                <a:cubicBezTo>
                  <a:pt x="14883" y="2414"/>
                  <a:pt x="14030" y="942"/>
                  <a:pt x="12558" y="341"/>
                </a:cubicBezTo>
                <a:cubicBezTo>
                  <a:pt x="11867" y="59"/>
                  <a:pt x="11541" y="0"/>
                  <a:pt x="10709" y="0"/>
                </a:cubicBezTo>
                <a:close/>
                <a:moveTo>
                  <a:pt x="10" y="5331"/>
                </a:moveTo>
                <a:cubicBezTo>
                  <a:pt x="-46" y="5380"/>
                  <a:pt x="98" y="5479"/>
                  <a:pt x="1224" y="6153"/>
                </a:cubicBezTo>
                <a:cubicBezTo>
                  <a:pt x="1533" y="6338"/>
                  <a:pt x="2053" y="6650"/>
                  <a:pt x="2380" y="6850"/>
                </a:cubicBezTo>
                <a:cubicBezTo>
                  <a:pt x="2707" y="7049"/>
                  <a:pt x="3325" y="7428"/>
                  <a:pt x="3753" y="7689"/>
                </a:cubicBezTo>
                <a:cubicBezTo>
                  <a:pt x="4182" y="7950"/>
                  <a:pt x="4633" y="8226"/>
                  <a:pt x="4755" y="8303"/>
                </a:cubicBezTo>
                <a:cubicBezTo>
                  <a:pt x="4877" y="8379"/>
                  <a:pt x="5286" y="8623"/>
                  <a:pt x="5661" y="8848"/>
                </a:cubicBezTo>
                <a:cubicBezTo>
                  <a:pt x="6036" y="9073"/>
                  <a:pt x="6341" y="9266"/>
                  <a:pt x="6341" y="9275"/>
                </a:cubicBezTo>
                <a:cubicBezTo>
                  <a:pt x="6341" y="9284"/>
                  <a:pt x="6054" y="10281"/>
                  <a:pt x="5702" y="11492"/>
                </a:cubicBezTo>
                <a:cubicBezTo>
                  <a:pt x="5350" y="12703"/>
                  <a:pt x="5080" y="13712"/>
                  <a:pt x="5104" y="13732"/>
                </a:cubicBezTo>
                <a:cubicBezTo>
                  <a:pt x="5127" y="13753"/>
                  <a:pt x="5525" y="13776"/>
                  <a:pt x="5983" y="13783"/>
                </a:cubicBezTo>
                <a:lnTo>
                  <a:pt x="6812" y="13795"/>
                </a:lnTo>
                <a:lnTo>
                  <a:pt x="6844" y="17136"/>
                </a:lnTo>
                <a:cubicBezTo>
                  <a:pt x="6874" y="20754"/>
                  <a:pt x="6861" y="20601"/>
                  <a:pt x="7188" y="21017"/>
                </a:cubicBezTo>
                <a:cubicBezTo>
                  <a:pt x="7377" y="21258"/>
                  <a:pt x="7632" y="21435"/>
                  <a:pt x="7931" y="21534"/>
                </a:cubicBezTo>
                <a:cubicBezTo>
                  <a:pt x="8071" y="21579"/>
                  <a:pt x="8281" y="21600"/>
                  <a:pt x="8516" y="21589"/>
                </a:cubicBezTo>
                <a:cubicBezTo>
                  <a:pt x="9174" y="21559"/>
                  <a:pt x="9637" y="21254"/>
                  <a:pt x="9930" y="20653"/>
                </a:cubicBezTo>
                <a:cubicBezTo>
                  <a:pt x="10035" y="20438"/>
                  <a:pt x="10039" y="20290"/>
                  <a:pt x="10052" y="17163"/>
                </a:cubicBezTo>
                <a:cubicBezTo>
                  <a:pt x="10060" y="15368"/>
                  <a:pt x="10077" y="13869"/>
                  <a:pt x="10093" y="13834"/>
                </a:cubicBezTo>
                <a:cubicBezTo>
                  <a:pt x="10129" y="13754"/>
                  <a:pt x="11264" y="13743"/>
                  <a:pt x="11321" y="13822"/>
                </a:cubicBezTo>
                <a:cubicBezTo>
                  <a:pt x="11341" y="13850"/>
                  <a:pt x="11367" y="15293"/>
                  <a:pt x="11375" y="17030"/>
                </a:cubicBezTo>
                <a:cubicBezTo>
                  <a:pt x="11386" y="19350"/>
                  <a:pt x="11406" y="20259"/>
                  <a:pt x="11457" y="20453"/>
                </a:cubicBezTo>
                <a:cubicBezTo>
                  <a:pt x="11579" y="20916"/>
                  <a:pt x="11865" y="21248"/>
                  <a:pt x="12322" y="21456"/>
                </a:cubicBezTo>
                <a:cubicBezTo>
                  <a:pt x="12555" y="21562"/>
                  <a:pt x="12675" y="21580"/>
                  <a:pt x="13047" y="21581"/>
                </a:cubicBezTo>
                <a:cubicBezTo>
                  <a:pt x="13432" y="21581"/>
                  <a:pt x="13523" y="21565"/>
                  <a:pt x="13745" y="21452"/>
                </a:cubicBezTo>
                <a:cubicBezTo>
                  <a:pt x="14062" y="21292"/>
                  <a:pt x="14334" y="21032"/>
                  <a:pt x="14484" y="20743"/>
                </a:cubicBezTo>
                <a:cubicBezTo>
                  <a:pt x="14595" y="20529"/>
                  <a:pt x="14594" y="20459"/>
                  <a:pt x="14579" y="17218"/>
                </a:cubicBezTo>
                <a:cubicBezTo>
                  <a:pt x="14567" y="14684"/>
                  <a:pt x="14581" y="13896"/>
                  <a:pt x="14633" y="13842"/>
                </a:cubicBezTo>
                <a:cubicBezTo>
                  <a:pt x="14685" y="13787"/>
                  <a:pt x="14855" y="13771"/>
                  <a:pt x="15390" y="13771"/>
                </a:cubicBezTo>
                <a:cubicBezTo>
                  <a:pt x="16009" y="13771"/>
                  <a:pt x="16075" y="13765"/>
                  <a:pt x="16075" y="13689"/>
                </a:cubicBezTo>
                <a:cubicBezTo>
                  <a:pt x="16074" y="13643"/>
                  <a:pt x="15801" y="12661"/>
                  <a:pt x="15467" y="11511"/>
                </a:cubicBezTo>
                <a:cubicBezTo>
                  <a:pt x="14948" y="9721"/>
                  <a:pt x="14876" y="9412"/>
                  <a:pt x="14942" y="9353"/>
                </a:cubicBezTo>
                <a:cubicBezTo>
                  <a:pt x="15021" y="9282"/>
                  <a:pt x="15287" y="9184"/>
                  <a:pt x="15911" y="8993"/>
                </a:cubicBezTo>
                <a:cubicBezTo>
                  <a:pt x="16110" y="8932"/>
                  <a:pt x="16848" y="8691"/>
                  <a:pt x="17552" y="8460"/>
                </a:cubicBezTo>
                <a:cubicBezTo>
                  <a:pt x="18256" y="8229"/>
                  <a:pt x="18969" y="7997"/>
                  <a:pt x="19138" y="7943"/>
                </a:cubicBezTo>
                <a:cubicBezTo>
                  <a:pt x="19306" y="7890"/>
                  <a:pt x="19493" y="7828"/>
                  <a:pt x="19555" y="7806"/>
                </a:cubicBezTo>
                <a:cubicBezTo>
                  <a:pt x="19616" y="7784"/>
                  <a:pt x="19979" y="7665"/>
                  <a:pt x="20361" y="7544"/>
                </a:cubicBezTo>
                <a:cubicBezTo>
                  <a:pt x="21155" y="7292"/>
                  <a:pt x="21554" y="7141"/>
                  <a:pt x="21517" y="7109"/>
                </a:cubicBezTo>
                <a:cubicBezTo>
                  <a:pt x="21490" y="7086"/>
                  <a:pt x="20567" y="6982"/>
                  <a:pt x="19636" y="6897"/>
                </a:cubicBezTo>
                <a:cubicBezTo>
                  <a:pt x="19142" y="6851"/>
                  <a:pt x="18660" y="6807"/>
                  <a:pt x="15494" y="6490"/>
                </a:cubicBezTo>
                <a:cubicBezTo>
                  <a:pt x="14821" y="6423"/>
                  <a:pt x="14188" y="6345"/>
                  <a:pt x="14090" y="6322"/>
                </a:cubicBezTo>
                <a:cubicBezTo>
                  <a:pt x="13957" y="6290"/>
                  <a:pt x="13894" y="6299"/>
                  <a:pt x="13845" y="6349"/>
                </a:cubicBezTo>
                <a:cubicBezTo>
                  <a:pt x="13790" y="6407"/>
                  <a:pt x="13286" y="6415"/>
                  <a:pt x="10578" y="6404"/>
                </a:cubicBezTo>
                <a:lnTo>
                  <a:pt x="7369" y="6392"/>
                </a:lnTo>
                <a:lnTo>
                  <a:pt x="7319" y="6290"/>
                </a:lnTo>
                <a:cubicBezTo>
                  <a:pt x="7258" y="6172"/>
                  <a:pt x="7172" y="6157"/>
                  <a:pt x="5285" y="5934"/>
                </a:cubicBezTo>
                <a:cubicBezTo>
                  <a:pt x="4597" y="5853"/>
                  <a:pt x="3793" y="5756"/>
                  <a:pt x="3499" y="5718"/>
                </a:cubicBezTo>
                <a:cubicBezTo>
                  <a:pt x="3204" y="5679"/>
                  <a:pt x="2880" y="5648"/>
                  <a:pt x="2779" y="5648"/>
                </a:cubicBezTo>
                <a:cubicBezTo>
                  <a:pt x="2678" y="5648"/>
                  <a:pt x="2515" y="5626"/>
                  <a:pt x="2421" y="5601"/>
                </a:cubicBezTo>
                <a:cubicBezTo>
                  <a:pt x="2327" y="5576"/>
                  <a:pt x="1937" y="5522"/>
                  <a:pt x="1555" y="5480"/>
                </a:cubicBezTo>
                <a:cubicBezTo>
                  <a:pt x="1172" y="5437"/>
                  <a:pt x="682" y="5379"/>
                  <a:pt x="459" y="5350"/>
                </a:cubicBezTo>
                <a:cubicBezTo>
                  <a:pt x="236" y="5322"/>
                  <a:pt x="33" y="5312"/>
                  <a:pt x="10" y="53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67" name="IMG_4155.png" descr="IMG_4155.png"/>
          <p:cNvPicPr>
            <a:picLocks noChangeAspect="1"/>
          </p:cNvPicPr>
          <p:nvPr/>
        </p:nvPicPr>
        <p:blipFill>
          <a:blip r:embed="rId6">
            <a:extLst/>
          </a:blip>
          <a:srcRect l="7154" t="41802" r="66048" b="41802"/>
          <a:stretch>
            <a:fillRect/>
          </a:stretch>
        </p:blipFill>
        <p:spPr>
          <a:xfrm>
            <a:off x="908736" y="2163176"/>
            <a:ext cx="3010162" cy="1381339"/>
          </a:xfrm>
          <a:prstGeom prst="rect">
            <a:avLst/>
          </a:prstGeom>
          <a:ln w="12700">
            <a:miter lim="400000"/>
          </a:ln>
        </p:spPr>
      </p:pic>
      <p:sp>
        <p:nvSpPr>
          <p:cNvPr id="3868" name="الحجم="/>
          <p:cNvSpPr txBox="1"/>
          <p:nvPr/>
        </p:nvSpPr>
        <p:spPr>
          <a:xfrm>
            <a:off x="5409143" y="3347641"/>
            <a:ext cx="1964110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869" name="ح ="/>
          <p:cNvSpPr txBox="1"/>
          <p:nvPr/>
        </p:nvSpPr>
        <p:spPr>
          <a:xfrm>
            <a:off x="5743750" y="4768159"/>
            <a:ext cx="1021243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872" name="التعويض"/>
          <p:cNvGrpSpPr/>
          <p:nvPr/>
        </p:nvGrpSpPr>
        <p:grpSpPr>
          <a:xfrm>
            <a:off x="7296942" y="4916589"/>
            <a:ext cx="1442830" cy="464820"/>
            <a:chOff x="0" y="0"/>
            <a:chExt cx="1442828" cy="464819"/>
          </a:xfrm>
        </p:grpSpPr>
        <p:sp>
          <p:nvSpPr>
            <p:cNvPr id="3870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71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grpSp>
        <p:nvGrpSpPr>
          <p:cNvPr id="3875" name="ح = ٥٣٩  م٣"/>
          <p:cNvGrpSpPr/>
          <p:nvPr/>
        </p:nvGrpSpPr>
        <p:grpSpPr>
          <a:xfrm>
            <a:off x="2692171" y="5451047"/>
            <a:ext cx="3707735" cy="549743"/>
            <a:chOff x="0" y="0"/>
            <a:chExt cx="3707734" cy="549741"/>
          </a:xfrm>
        </p:grpSpPr>
        <p:sp>
          <p:nvSpPr>
            <p:cNvPr id="3873" name="مستطيل"/>
            <p:cNvSpPr/>
            <p:nvPr/>
          </p:nvSpPr>
          <p:spPr>
            <a:xfrm>
              <a:off x="-1" y="0"/>
              <a:ext cx="3707736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74" name="ح = ٥٣٩  م٣"/>
            <p:cNvSpPr txBox="1"/>
            <p:nvPr/>
          </p:nvSpPr>
          <p:spPr>
            <a:xfrm>
              <a:off x="-1" y="5049"/>
              <a:ext cx="3707736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٥٣٩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sz="2200"/>
                <a:t>٣</a:t>
              </a:r>
            </a:p>
          </p:txBody>
        </p:sp>
      </p:grpSp>
      <p:sp>
        <p:nvSpPr>
          <p:cNvPr id="3876" name="مساحة القاعدة"/>
          <p:cNvSpPr txBox="1"/>
          <p:nvPr/>
        </p:nvSpPr>
        <p:spPr>
          <a:xfrm>
            <a:off x="3399362" y="3393402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877" name="✖️الارتفاع"/>
          <p:cNvSpPr txBox="1"/>
          <p:nvPr/>
        </p:nvSpPr>
        <p:spPr>
          <a:xfrm>
            <a:off x="1766440" y="3384246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878" name="✖️ع"/>
          <p:cNvSpPr txBox="1"/>
          <p:nvPr/>
        </p:nvSpPr>
        <p:spPr>
          <a:xfrm>
            <a:off x="2758025" y="3966719"/>
            <a:ext cx="641339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sp>
        <p:nvSpPr>
          <p:cNvPr id="3879" name="✖️١٤"/>
          <p:cNvSpPr txBox="1"/>
          <p:nvPr/>
        </p:nvSpPr>
        <p:spPr>
          <a:xfrm>
            <a:off x="2706804" y="2949401"/>
            <a:ext cx="7806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١٤</a:t>
            </a:r>
          </a:p>
        </p:txBody>
      </p:sp>
      <p:grpSp>
        <p:nvGrpSpPr>
          <p:cNvPr id="3882" name="تجميع"/>
          <p:cNvGrpSpPr/>
          <p:nvPr/>
        </p:nvGrpSpPr>
        <p:grpSpPr>
          <a:xfrm>
            <a:off x="4074092" y="3820964"/>
            <a:ext cx="1225473" cy="1013406"/>
            <a:chOff x="0" y="0"/>
            <a:chExt cx="1225472" cy="1013404"/>
          </a:xfrm>
        </p:grpSpPr>
        <p:sp>
          <p:nvSpPr>
            <p:cNvPr id="3880" name="ق✖️ع"/>
            <p:cNvSpPr txBox="1"/>
            <p:nvPr/>
          </p:nvSpPr>
          <p:spPr>
            <a:xfrm>
              <a:off x="0" y="145753"/>
              <a:ext cx="906001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ق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ع</a:t>
              </a:r>
            </a:p>
          </p:txBody>
        </p:sp>
        <p:sp>
          <p:nvSpPr>
            <p:cNvPr id="3881" name="١…"/>
            <p:cNvSpPr txBox="1"/>
            <p:nvPr/>
          </p:nvSpPr>
          <p:spPr>
            <a:xfrm>
              <a:off x="999191" y="0"/>
              <a:ext cx="226282" cy="1013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49250" indent="-349250" algn="ctr" rtl="0">
                <a:defRPr b="1" sz="3100" u="sng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١</a:t>
              </a:r>
            </a:p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٢</a:t>
              </a:r>
            </a:p>
          </p:txBody>
        </p:sp>
      </p:grpSp>
      <p:sp>
        <p:nvSpPr>
          <p:cNvPr id="3883" name="✖️١١✖️٧"/>
          <p:cNvSpPr txBox="1"/>
          <p:nvPr/>
        </p:nvSpPr>
        <p:spPr>
          <a:xfrm>
            <a:off x="701787" y="3110726"/>
            <a:ext cx="1348705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✖️١١✖️٧</a:t>
            </a:r>
          </a:p>
        </p:txBody>
      </p:sp>
      <p:grpSp>
        <p:nvGrpSpPr>
          <p:cNvPr id="3886" name="القانون"/>
          <p:cNvGrpSpPr/>
          <p:nvPr/>
        </p:nvGrpSpPr>
        <p:grpSpPr>
          <a:xfrm>
            <a:off x="7283077" y="3367701"/>
            <a:ext cx="1442830" cy="464820"/>
            <a:chOff x="0" y="0"/>
            <a:chExt cx="1442828" cy="464819"/>
          </a:xfrm>
        </p:grpSpPr>
        <p:sp>
          <p:nvSpPr>
            <p:cNvPr id="3884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85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sp>
        <p:nvSpPr>
          <p:cNvPr id="3887" name="ح="/>
          <p:cNvSpPr txBox="1"/>
          <p:nvPr/>
        </p:nvSpPr>
        <p:spPr>
          <a:xfrm>
            <a:off x="5493448" y="4038600"/>
            <a:ext cx="120510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sp>
        <p:nvSpPr>
          <p:cNvPr id="3888" name="تجميع"/>
          <p:cNvSpPr txBox="1"/>
          <p:nvPr/>
        </p:nvSpPr>
        <p:spPr>
          <a:xfrm>
            <a:off x="5582717" y="4550176"/>
            <a:ext cx="322066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  <p:pic>
        <p:nvPicPr>
          <p:cNvPr id="3889" name="IMG_4155.png" descr="IMG_4155.png"/>
          <p:cNvPicPr>
            <a:picLocks noChangeAspect="1"/>
          </p:cNvPicPr>
          <p:nvPr/>
        </p:nvPicPr>
        <p:blipFill>
          <a:blip r:embed="rId6">
            <a:extLst/>
          </a:blip>
          <a:srcRect l="0" t="36675" r="32572" b="58047"/>
          <a:stretch>
            <a:fillRect/>
          </a:stretch>
        </p:blipFill>
        <p:spPr>
          <a:xfrm>
            <a:off x="1771861" y="1883217"/>
            <a:ext cx="6972991" cy="409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click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0004 0.000000 0.051812 0.009202 0.076644 0.021526 C 0.101477 0.033849 0.125262 0.053896 0.148646 0.079036 C 0.172030 0.104177 0.195014 0.134411 0.213531 0.163824 C 0.232047 0.193237 0.246096 0.221828 0.260145 0.250419" origin="layout" pathEditMode="relative">
                                      <p:cBhvr>
                                        <p:cTn id="70" dur="500" fill="hold"/>
                                        <p:tgtEl>
                                          <p:spTgt spid="3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mph" nodeType="clickEffect" presetSubtype="0" presetID="26" grpId="1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4" dur="1000" fill="hold" tmFilter="0, 0; .2, .5; .8, .5; 1, 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38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305 0.051855 0.000467 0.103716 0.001017 0.145585 C 0.001687 0.196655 0.002939 0.235756 0.004201 0.274857" origin="layout" pathEditMode="relative">
                                      <p:cBhvr>
                                        <p:cTn id="85" dur="30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9" grpId="9"/>
      <p:bldP build="whole" bldLvl="1" animBg="1" rev="0" advAuto="0" spid="3878" grpId="7"/>
      <p:bldP build="whole" bldLvl="1" animBg="1" rev="0" advAuto="0" spid="3876" grpId="2"/>
      <p:bldP build="whole" bldLvl="1" animBg="1" rev="0" advAuto="0" spid="3872" grpId="8"/>
      <p:bldP build="whole" bldLvl="1" animBg="1" rev="0" advAuto="0" spid="3876" grpId="5"/>
      <p:bldP build="whole" bldLvl="1" animBg="1" rev="0" advAuto="0" spid="3878" grpId="13"/>
      <p:bldP build="whole" bldLvl="1" animBg="1" rev="0" advAuto="0" spid="3887" grpId="4"/>
      <p:bldP build="whole" bldLvl="1" animBg="1" rev="0" advAuto="0" spid="3883" grpId="11"/>
      <p:bldP build="whole" bldLvl="1" animBg="1" rev="0" advAuto="0" spid="3877" grpId="3"/>
      <p:bldP build="whole" bldLvl="1" animBg="1" rev="0" advAuto="0" spid="3888" grpId="10"/>
      <p:bldP build="whole" bldLvl="1" animBg="1" rev="0" advAuto="0" spid="3879" grpId="14"/>
      <p:bldP build="whole" bldLvl="1" animBg="1" rev="0" advAuto="0" spid="3868" grpId="1"/>
      <p:bldP build="whole" bldLvl="1" animBg="1" rev="0" advAuto="0" spid="3882" grpId="6"/>
      <p:bldP build="whole" bldLvl="1" animBg="1" rev="0" advAuto="0" spid="3875" grpId="16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5" name="تجميع"/>
          <p:cNvGrpSpPr/>
          <p:nvPr/>
        </p:nvGrpSpPr>
        <p:grpSpPr>
          <a:xfrm>
            <a:off x="2999394" y="1161341"/>
            <a:ext cx="4005836" cy="595822"/>
            <a:chOff x="0" y="0"/>
            <a:chExt cx="4005835" cy="595820"/>
          </a:xfrm>
        </p:grpSpPr>
        <p:grpSp>
          <p:nvGrpSpPr>
            <p:cNvPr id="3893" name="تدريب وحل المسائل"/>
            <p:cNvGrpSpPr/>
            <p:nvPr/>
          </p:nvGrpSpPr>
          <p:grpSpPr>
            <a:xfrm>
              <a:off x="-1" y="-1"/>
              <a:ext cx="3974867" cy="595822"/>
              <a:chOff x="0" y="0"/>
              <a:chExt cx="3974865" cy="595820"/>
            </a:xfrm>
          </p:grpSpPr>
          <p:sp>
            <p:nvSpPr>
              <p:cNvPr id="3891" name="مستطيل"/>
              <p:cNvSpPr/>
              <p:nvPr/>
            </p:nvSpPr>
            <p:spPr>
              <a:xfrm>
                <a:off x="0" y="0"/>
                <a:ext cx="3974866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92" name="تدريب وحل المسائل"/>
              <p:cNvSpPr txBox="1"/>
              <p:nvPr/>
            </p:nvSpPr>
            <p:spPr>
              <a:xfrm>
                <a:off x="19050" y="14107"/>
                <a:ext cx="3936766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94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0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9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  <p:grpSp>
        <p:nvGrpSpPr>
          <p:cNvPr id="3899" name="الحل"/>
          <p:cNvGrpSpPr/>
          <p:nvPr/>
        </p:nvGrpSpPr>
        <p:grpSpPr>
          <a:xfrm>
            <a:off x="7754329" y="3801657"/>
            <a:ext cx="985443" cy="507744"/>
            <a:chOff x="0" y="0"/>
            <a:chExt cx="985441" cy="507742"/>
          </a:xfrm>
        </p:grpSpPr>
        <p:sp>
          <p:nvSpPr>
            <p:cNvPr id="3897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98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900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01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02" name="الملف_000.jpeg" descr="الملف_000.jpeg"/>
          <p:cNvPicPr>
            <a:picLocks noChangeAspect="1"/>
          </p:cNvPicPr>
          <p:nvPr/>
        </p:nvPicPr>
        <p:blipFill>
          <a:blip r:embed="rId4">
            <a:extLst/>
          </a:blip>
          <a:srcRect l="6975" t="1156" r="11248" b="4872"/>
          <a:stretch>
            <a:fillRect/>
          </a:stretch>
        </p:blipFill>
        <p:spPr>
          <a:xfrm>
            <a:off x="8893521" y="4328450"/>
            <a:ext cx="1879510" cy="21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4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03" name="IMG_4196.png" descr="IMG_4196.png"/>
          <p:cNvPicPr>
            <a:picLocks noChangeAspect="1"/>
          </p:cNvPicPr>
          <p:nvPr/>
        </p:nvPicPr>
        <p:blipFill>
          <a:blip r:embed="rId5">
            <a:extLst/>
          </a:blip>
          <a:srcRect l="10572" t="12619" r="22921" b="80942"/>
          <a:stretch>
            <a:fillRect/>
          </a:stretch>
        </p:blipFill>
        <p:spPr>
          <a:xfrm>
            <a:off x="1539626" y="1962181"/>
            <a:ext cx="6925250" cy="50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4" name="IMG_4196.png" descr="IMG_4196.png"/>
          <p:cNvPicPr>
            <a:picLocks noChangeAspect="1"/>
          </p:cNvPicPr>
          <p:nvPr/>
        </p:nvPicPr>
        <p:blipFill>
          <a:blip r:embed="rId5">
            <a:extLst/>
          </a:blip>
          <a:srcRect l="26286" t="18679" r="55127" b="66657"/>
          <a:stretch>
            <a:fillRect/>
          </a:stretch>
        </p:blipFill>
        <p:spPr>
          <a:xfrm>
            <a:off x="6196507" y="2637624"/>
            <a:ext cx="1935401" cy="1145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5" name="IMG_4196.png" descr="IMG_4196.png"/>
          <p:cNvPicPr>
            <a:picLocks noChangeAspect="1"/>
          </p:cNvPicPr>
          <p:nvPr/>
        </p:nvPicPr>
        <p:blipFill>
          <a:blip r:embed="rId5">
            <a:extLst/>
          </a:blip>
          <a:srcRect l="52778" t="37501" r="22596" b="47922"/>
          <a:stretch>
            <a:fillRect/>
          </a:stretch>
        </p:blipFill>
        <p:spPr>
          <a:xfrm>
            <a:off x="1563072" y="2713332"/>
            <a:ext cx="2564203" cy="1138366"/>
          </a:xfrm>
          <a:prstGeom prst="rect">
            <a:avLst/>
          </a:prstGeom>
          <a:ln w="12700">
            <a:miter lim="400000"/>
          </a:ln>
        </p:spPr>
      </p:pic>
      <p:sp>
        <p:nvSpPr>
          <p:cNvPr id="3906" name="خط"/>
          <p:cNvSpPr/>
          <p:nvPr/>
        </p:nvSpPr>
        <p:spPr>
          <a:xfrm flipV="1">
            <a:off x="4794488" y="3103028"/>
            <a:ext cx="3" cy="2978227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07" name="الحجم="/>
          <p:cNvSpPr txBox="1"/>
          <p:nvPr/>
        </p:nvSpPr>
        <p:spPr>
          <a:xfrm>
            <a:off x="6929531" y="4439125"/>
            <a:ext cx="1964109" cy="388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908" name="مساحة القاعدة"/>
          <p:cNvSpPr txBox="1"/>
          <p:nvPr/>
        </p:nvSpPr>
        <p:spPr>
          <a:xfrm>
            <a:off x="6095999" y="4487038"/>
            <a:ext cx="1517016" cy="33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909" name="✖️الارتفاع"/>
          <p:cNvSpPr txBox="1"/>
          <p:nvPr/>
        </p:nvSpPr>
        <p:spPr>
          <a:xfrm>
            <a:off x="4965136" y="4449176"/>
            <a:ext cx="111991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910" name="ح ="/>
          <p:cNvSpPr txBox="1"/>
          <p:nvPr/>
        </p:nvSpPr>
        <p:spPr>
          <a:xfrm>
            <a:off x="7525405" y="4856890"/>
            <a:ext cx="1213323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sp>
        <p:nvSpPr>
          <p:cNvPr id="3911" name="✖️٦"/>
          <p:cNvSpPr txBox="1"/>
          <p:nvPr/>
        </p:nvSpPr>
        <p:spPr>
          <a:xfrm>
            <a:off x="5637041" y="4930020"/>
            <a:ext cx="580802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٦</a:t>
            </a:r>
          </a:p>
        </p:txBody>
      </p:sp>
      <p:sp>
        <p:nvSpPr>
          <p:cNvPr id="3912" name="٦✖️٦"/>
          <p:cNvSpPr txBox="1"/>
          <p:nvPr/>
        </p:nvSpPr>
        <p:spPr>
          <a:xfrm>
            <a:off x="6732800" y="4930020"/>
            <a:ext cx="780603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٦✖️٦</a:t>
            </a:r>
          </a:p>
        </p:txBody>
      </p:sp>
      <p:sp>
        <p:nvSpPr>
          <p:cNvPr id="3913" name="الحجم="/>
          <p:cNvSpPr txBox="1"/>
          <p:nvPr/>
        </p:nvSpPr>
        <p:spPr>
          <a:xfrm>
            <a:off x="3050418" y="4477194"/>
            <a:ext cx="1951894" cy="388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914" name="مساحة القاعدة"/>
          <p:cNvSpPr txBox="1"/>
          <p:nvPr/>
        </p:nvSpPr>
        <p:spPr>
          <a:xfrm>
            <a:off x="2204672" y="4525107"/>
            <a:ext cx="1517015" cy="33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915" name="✖️الارتفاع"/>
          <p:cNvSpPr txBox="1"/>
          <p:nvPr/>
        </p:nvSpPr>
        <p:spPr>
          <a:xfrm>
            <a:off x="1073809" y="4487245"/>
            <a:ext cx="111991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916" name="ح ="/>
          <p:cNvSpPr txBox="1"/>
          <p:nvPr/>
        </p:nvSpPr>
        <p:spPr>
          <a:xfrm>
            <a:off x="3419704" y="4856890"/>
            <a:ext cx="1213323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sp>
        <p:nvSpPr>
          <p:cNvPr id="3917" name="١…"/>
          <p:cNvSpPr txBox="1"/>
          <p:nvPr/>
        </p:nvSpPr>
        <p:spPr>
          <a:xfrm>
            <a:off x="3571191" y="4855545"/>
            <a:ext cx="150495" cy="67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0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  <p:sp>
        <p:nvSpPr>
          <p:cNvPr id="3918" name="✖️١٥"/>
          <p:cNvSpPr txBox="1"/>
          <p:nvPr/>
        </p:nvSpPr>
        <p:spPr>
          <a:xfrm>
            <a:off x="1322065" y="4930020"/>
            <a:ext cx="780603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١٥</a:t>
            </a:r>
          </a:p>
        </p:txBody>
      </p:sp>
      <p:sp>
        <p:nvSpPr>
          <p:cNvPr id="3919" name="✖️٧✖️١٠"/>
          <p:cNvSpPr txBox="1"/>
          <p:nvPr/>
        </p:nvSpPr>
        <p:spPr>
          <a:xfrm>
            <a:off x="2102667" y="4930020"/>
            <a:ext cx="1348704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✖️٧✖️١٠</a:t>
            </a:r>
          </a:p>
        </p:txBody>
      </p:sp>
      <p:grpSp>
        <p:nvGrpSpPr>
          <p:cNvPr id="3922" name="ح = ٥٢٥  قدم مكعب"/>
          <p:cNvGrpSpPr/>
          <p:nvPr/>
        </p:nvGrpSpPr>
        <p:grpSpPr>
          <a:xfrm>
            <a:off x="916107" y="5521905"/>
            <a:ext cx="3707735" cy="549743"/>
            <a:chOff x="0" y="0"/>
            <a:chExt cx="3707734" cy="549741"/>
          </a:xfrm>
        </p:grpSpPr>
        <p:sp>
          <p:nvSpPr>
            <p:cNvPr id="3920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21" name="ح = ٥٢٥  قدم مكعب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٥٢٥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قدم مكعب</a:t>
              </a:r>
            </a:p>
          </p:txBody>
        </p:sp>
      </p:grpSp>
      <p:grpSp>
        <p:nvGrpSpPr>
          <p:cNvPr id="3925" name="ح = ٢١٦ ملم٣"/>
          <p:cNvGrpSpPr/>
          <p:nvPr/>
        </p:nvGrpSpPr>
        <p:grpSpPr>
          <a:xfrm>
            <a:off x="5002310" y="5540492"/>
            <a:ext cx="3707736" cy="549743"/>
            <a:chOff x="0" y="0"/>
            <a:chExt cx="3707734" cy="549741"/>
          </a:xfrm>
        </p:grpSpPr>
        <p:sp>
          <p:nvSpPr>
            <p:cNvPr id="3923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24" name="ح = ٢١٦ مل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٢١٦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</a:t>
              </a:r>
              <a:r>
                <a:t>ملم٣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9" grpId="7"/>
      <p:bldP build="whole" bldLvl="1" animBg="1" rev="0" advAuto="0" spid="3917" grpId="6"/>
      <p:bldP build="whole" bldLvl="1" animBg="1" rev="0" advAuto="0" spid="3910" grpId="1"/>
      <p:bldP build="whole" bldLvl="1" animBg="1" rev="0" advAuto="0" spid="3918" grpId="8"/>
      <p:bldP build="whole" bldLvl="1" animBg="1" rev="0" advAuto="0" spid="3922" grpId="9"/>
      <p:bldP build="whole" bldLvl="1" animBg="1" rev="0" advAuto="0" spid="3925" grpId="4"/>
      <p:bldP build="whole" bldLvl="1" animBg="1" rev="0" advAuto="0" spid="3911" grpId="3"/>
      <p:bldP build="whole" bldLvl="1" animBg="1" rev="0" advAuto="0" spid="3916" grpId="5"/>
      <p:bldP build="whole" bldLvl="1" animBg="1" rev="0" advAuto="0" spid="3912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٢٩</a:t>
            </a:r>
          </a:p>
        </p:txBody>
      </p:sp>
      <p:sp>
        <p:nvSpPr>
          <p:cNvPr id="3928" name="Google Shape;332;p17"/>
          <p:cNvSpPr/>
          <p:nvPr/>
        </p:nvSpPr>
        <p:spPr>
          <a:xfrm rot="19412628">
            <a:off x="580630" y="1637831"/>
            <a:ext cx="1270419" cy="410404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29" name="IMG_4198.png" descr="IMG_41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0401" y="2236527"/>
            <a:ext cx="6008926" cy="1751539"/>
          </a:xfrm>
          <a:prstGeom prst="rect">
            <a:avLst/>
          </a:prstGeom>
          <a:ln w="12700">
            <a:miter lim="400000"/>
          </a:ln>
        </p:spPr>
      </p:pic>
      <p:sp>
        <p:nvSpPr>
          <p:cNvPr id="3930" name="اسطوانة"/>
          <p:cNvSpPr/>
          <p:nvPr/>
        </p:nvSpPr>
        <p:spPr>
          <a:xfrm>
            <a:off x="2949807" y="4000763"/>
            <a:ext cx="1305591" cy="1723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A2C0C6">
              <a:alpha val="50000"/>
            </a:srgbClr>
          </a:solidFill>
          <a:ln w="25400">
            <a:solidFill>
              <a:schemeClr val="accent1">
                <a:alpha val="500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31" name="خط"/>
          <p:cNvSpPr/>
          <p:nvPr/>
        </p:nvSpPr>
        <p:spPr>
          <a:xfrm>
            <a:off x="3459908" y="4188840"/>
            <a:ext cx="808239" cy="1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932" name="Google Shape;446;p45" descr="Google Shape;446;p45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tretch>
            <a:fillRect/>
          </a:stretch>
        </p:blipFill>
        <p:spPr>
          <a:xfrm rot="729296">
            <a:off x="5029074" y="4323300"/>
            <a:ext cx="1102102" cy="78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3" name="Google Shape;453;p45" descr="Google Shape;453;p45"/>
          <p:cNvPicPr>
            <a:picLocks noChangeAspect="1"/>
          </p:cNvPicPr>
          <p:nvPr/>
        </p:nvPicPr>
        <p:blipFill>
          <a:blip r:embed="rId4">
            <a:alphaModFix amt="80000"/>
            <a:extLst/>
          </a:blip>
          <a:stretch>
            <a:fillRect/>
          </a:stretch>
        </p:blipFill>
        <p:spPr>
          <a:xfrm flipH="1" rot="811613">
            <a:off x="4335129" y="4236003"/>
            <a:ext cx="776085" cy="360867"/>
          </a:xfrm>
          <a:prstGeom prst="rect">
            <a:avLst/>
          </a:prstGeom>
          <a:ln w="12700">
            <a:miter lim="400000"/>
          </a:ln>
        </p:spPr>
      </p:pic>
      <p:sp>
        <p:nvSpPr>
          <p:cNvPr id="3934" name="القاعدتان"/>
          <p:cNvSpPr txBox="1"/>
          <p:nvPr/>
        </p:nvSpPr>
        <p:spPr>
          <a:xfrm>
            <a:off x="5199095" y="4494264"/>
            <a:ext cx="1073613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القاعدتان</a:t>
            </a:r>
          </a:p>
        </p:txBody>
      </p:sp>
      <p:pic>
        <p:nvPicPr>
          <p:cNvPr id="3935" name="Google Shape;446;p45" descr="Google Shape;446;p45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tretch>
            <a:fillRect/>
          </a:stretch>
        </p:blipFill>
        <p:spPr>
          <a:xfrm rot="729296">
            <a:off x="1414765" y="3767466"/>
            <a:ext cx="1211375" cy="868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6" name="Google Shape;453;p45" descr="Google Shape;453;p45"/>
          <p:cNvPicPr>
            <a:picLocks noChangeAspect="1"/>
          </p:cNvPicPr>
          <p:nvPr/>
        </p:nvPicPr>
        <p:blipFill>
          <a:blip r:embed="rId4">
            <a:alphaModFix amt="80000"/>
            <a:extLst/>
          </a:blip>
          <a:stretch>
            <a:fillRect/>
          </a:stretch>
        </p:blipFill>
        <p:spPr>
          <a:xfrm flipH="1" rot="12374083">
            <a:off x="2070725" y="4505471"/>
            <a:ext cx="980612" cy="455968"/>
          </a:xfrm>
          <a:prstGeom prst="rect">
            <a:avLst/>
          </a:prstGeom>
          <a:ln w="12700">
            <a:miter lim="400000"/>
          </a:ln>
        </p:spPr>
      </p:pic>
      <p:sp>
        <p:nvSpPr>
          <p:cNvPr id="3937" name="الارتفاع"/>
          <p:cNvSpPr txBox="1"/>
          <p:nvPr/>
        </p:nvSpPr>
        <p:spPr>
          <a:xfrm>
            <a:off x="1661854" y="3988063"/>
            <a:ext cx="92355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solidFill>
                  <a:schemeClr val="accent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الارتفاع </a:t>
            </a:r>
          </a:p>
        </p:txBody>
      </p:sp>
      <p:pic>
        <p:nvPicPr>
          <p:cNvPr id="3938" name="Google Shape;453;p45" descr="Google Shape;453;p45"/>
          <p:cNvPicPr>
            <a:picLocks noChangeAspect="1"/>
          </p:cNvPicPr>
          <p:nvPr/>
        </p:nvPicPr>
        <p:blipFill>
          <a:blip r:embed="rId4">
            <a:alphaModFix amt="80000"/>
            <a:extLst/>
          </a:blip>
          <a:stretch>
            <a:fillRect/>
          </a:stretch>
        </p:blipFill>
        <p:spPr>
          <a:xfrm flipH="1" rot="19685279">
            <a:off x="4239993" y="4974873"/>
            <a:ext cx="966357" cy="449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Class="entr" nodeType="afterEffect" presetSubtype="6" presetID="18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16" dur="1000"/>
                                        <p:tgtEl>
                                          <p:spTgt spid="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Class="entr" nodeType="afterEffect" presetSubtype="6" presetID="18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9" dur="1000"/>
                                        <p:tgtEl>
                                          <p:spTgt spid="3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Class="entr" nodeType="afterEffect" presetSubtype="6" presetID="18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33" dur="1000"/>
                                        <p:tgtEl>
                                          <p:spTgt spid="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38" grpId="7"/>
      <p:bldP build="whole" bldLvl="1" animBg="1" rev="0" advAuto="0" spid="3936" grpId="6"/>
      <p:bldP build="whole" bldLvl="1" animBg="1" rev="0" advAuto="0" spid="3932" grpId="2"/>
      <p:bldP build="whole" bldLvl="1" animBg="1" rev="0" advAuto="0" spid="3934" grpId="1"/>
      <p:bldP build="whole" bldLvl="1" animBg="1" rev="0" advAuto="0" spid="3933" grpId="3"/>
      <p:bldP build="whole" bldLvl="1" animBg="1" rev="0" advAuto="0" spid="3937" grpId="4"/>
      <p:bldP build="whole" bldLvl="1" animBg="1" rev="0" advAuto="0" spid="3935" grpId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٢٩</a:t>
            </a:r>
          </a:p>
        </p:txBody>
      </p:sp>
      <p:sp>
        <p:nvSpPr>
          <p:cNvPr id="3941" name="Google Shape;332;p17"/>
          <p:cNvSpPr/>
          <p:nvPr/>
        </p:nvSpPr>
        <p:spPr>
          <a:xfrm rot="19412628">
            <a:off x="580630" y="1637831"/>
            <a:ext cx="1270419" cy="410404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42" name="IMG_4198.png" descr="IMG_41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2245" y="940062"/>
            <a:ext cx="3337380" cy="12039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45" name="IMG_4198.png"/>
          <p:cNvGrpSpPr/>
          <p:nvPr/>
        </p:nvGrpSpPr>
        <p:grpSpPr>
          <a:xfrm>
            <a:off x="1348340" y="2309044"/>
            <a:ext cx="7113539" cy="1188700"/>
            <a:chOff x="0" y="0"/>
            <a:chExt cx="7113538" cy="1188699"/>
          </a:xfrm>
        </p:grpSpPr>
        <p:pic>
          <p:nvPicPr>
            <p:cNvPr id="3943" name="IMG_4198.png" descr="IMG_419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777" t="16168" r="30907" b="73844"/>
            <a:stretch>
              <a:fillRect/>
            </a:stretch>
          </p:blipFill>
          <p:spPr>
            <a:xfrm>
              <a:off x="50800" y="50800"/>
              <a:ext cx="7011939" cy="1087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4" name="IMG_4198.png" descr="IMG_419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7113539" cy="118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46" name="IMG_4198.png" descr="IMG_4198.png"/>
          <p:cNvPicPr>
            <a:picLocks noChangeAspect="1"/>
          </p:cNvPicPr>
          <p:nvPr/>
        </p:nvPicPr>
        <p:blipFill>
          <a:blip r:embed="rId3">
            <a:extLst/>
          </a:blip>
          <a:srcRect l="20260" t="26027" r="33569" b="53041"/>
          <a:stretch>
            <a:fillRect/>
          </a:stretch>
        </p:blipFill>
        <p:spPr>
          <a:xfrm>
            <a:off x="1900401" y="3677158"/>
            <a:ext cx="6123276" cy="20819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8" name="Google Shape;300;p37"/>
          <p:cNvGrpSpPr/>
          <p:nvPr/>
        </p:nvGrpSpPr>
        <p:grpSpPr>
          <a:xfrm>
            <a:off x="8023784" y="2385523"/>
            <a:ext cx="598430" cy="643173"/>
            <a:chOff x="0" y="0"/>
            <a:chExt cx="598429" cy="643172"/>
          </a:xfrm>
        </p:grpSpPr>
        <p:sp>
          <p:nvSpPr>
            <p:cNvPr id="3947" name="Google Shape;301;p37"/>
            <p:cNvSpPr/>
            <p:nvPr/>
          </p:nvSpPr>
          <p:spPr>
            <a:xfrm>
              <a:off x="130726" y="128663"/>
              <a:ext cx="467703" cy="514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8" name="Google Shape;302;p37"/>
            <p:cNvSpPr/>
            <p:nvPr/>
          </p:nvSpPr>
          <p:spPr>
            <a:xfrm>
              <a:off x="510243" y="189900"/>
              <a:ext cx="58466" cy="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9" name="Google Shape;303;p37"/>
            <p:cNvSpPr/>
            <p:nvPr/>
          </p:nvSpPr>
          <p:spPr>
            <a:xfrm>
              <a:off x="429154" y="88900"/>
              <a:ext cx="47317" cy="4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0" name="Google Shape;304;p37"/>
            <p:cNvSpPr/>
            <p:nvPr/>
          </p:nvSpPr>
          <p:spPr>
            <a:xfrm>
              <a:off x="296086" y="0"/>
              <a:ext cx="29859" cy="6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1" name="Google Shape;305;p37"/>
            <p:cNvSpPr/>
            <p:nvPr/>
          </p:nvSpPr>
          <p:spPr>
            <a:xfrm>
              <a:off x="128137" y="45950"/>
              <a:ext cx="52108" cy="6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2" name="Google Shape;306;p37"/>
            <p:cNvSpPr/>
            <p:nvPr/>
          </p:nvSpPr>
          <p:spPr>
            <a:xfrm>
              <a:off x="51077" y="140215"/>
              <a:ext cx="59315" cy="4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3" name="Google Shape;307;p37"/>
            <p:cNvSpPr/>
            <p:nvPr/>
          </p:nvSpPr>
          <p:spPr>
            <a:xfrm>
              <a:off x="-1" y="298661"/>
              <a:ext cx="65189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4" name="Google Shape;308;p37"/>
            <p:cNvSpPr/>
            <p:nvPr/>
          </p:nvSpPr>
          <p:spPr>
            <a:xfrm>
              <a:off x="76022" y="410810"/>
              <a:ext cx="50965" cy="3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5" name="Google Shape;309;p37"/>
            <p:cNvSpPr/>
            <p:nvPr/>
          </p:nvSpPr>
          <p:spPr>
            <a:xfrm>
              <a:off x="182056" y="514810"/>
              <a:ext cx="30629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6" name="Google Shape;310;p37"/>
            <p:cNvSpPr/>
            <p:nvPr/>
          </p:nvSpPr>
          <p:spPr>
            <a:xfrm>
              <a:off x="284520" y="529680"/>
              <a:ext cx="23871" cy="6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7" name="Google Shape;311;p37"/>
            <p:cNvSpPr/>
            <p:nvPr/>
          </p:nvSpPr>
          <p:spPr>
            <a:xfrm>
              <a:off x="521946" y="312232"/>
              <a:ext cx="54219" cy="2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959" name="اسطوانة"/>
          <p:cNvSpPr/>
          <p:nvPr/>
        </p:nvSpPr>
        <p:spPr>
          <a:xfrm>
            <a:off x="2857869" y="1554723"/>
            <a:ext cx="672100" cy="887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fill="norm" stroke="1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A2C0C6">
              <a:alpha val="50000"/>
            </a:srgbClr>
          </a:solidFill>
          <a:ln w="25400">
            <a:solidFill>
              <a:schemeClr val="accent1">
                <a:alpha val="500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5" grpId="1"/>
      <p:bldP build="whole" bldLvl="1" animBg="1" rev="0" advAuto="0" spid="3958" grpId="2"/>
      <p:bldP build="whole" bldLvl="1" animBg="1" rev="0" advAuto="0" spid="3946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96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٢٥</a:t>
            </a:r>
          </a:p>
        </p:txBody>
      </p:sp>
      <p:pic>
        <p:nvPicPr>
          <p:cNvPr id="3963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64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75" t="1156" r="11248" b="4872"/>
          <a:stretch>
            <a:fillRect/>
          </a:stretch>
        </p:blipFill>
        <p:spPr>
          <a:xfrm>
            <a:off x="8893521" y="4328450"/>
            <a:ext cx="1879510" cy="21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4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65" name="IMG_4153.png" descr="IMG_41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40604" y="860951"/>
            <a:ext cx="3672654" cy="13004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70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968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966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967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969" name="Google Shape;894;p51" descr="Google Shape;894;p5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971" name="IMG_4198.png" descr="IMG_4198.png"/>
          <p:cNvPicPr>
            <a:picLocks noChangeAspect="1"/>
          </p:cNvPicPr>
          <p:nvPr/>
        </p:nvPicPr>
        <p:blipFill>
          <a:blip r:embed="rId6">
            <a:extLst/>
          </a:blip>
          <a:srcRect l="38012" t="53732" r="31759" b="39433"/>
          <a:stretch>
            <a:fillRect/>
          </a:stretch>
        </p:blipFill>
        <p:spPr>
          <a:xfrm>
            <a:off x="3267152" y="2872713"/>
            <a:ext cx="5351481" cy="907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2" name="IMG_4198.png" descr="IMG_4198.png"/>
          <p:cNvPicPr>
            <a:picLocks noChangeAspect="1"/>
          </p:cNvPicPr>
          <p:nvPr/>
        </p:nvPicPr>
        <p:blipFill>
          <a:blip r:embed="rId6">
            <a:extLst/>
          </a:blip>
          <a:srcRect l="21856" t="54525" r="61841" b="35601"/>
          <a:stretch>
            <a:fillRect/>
          </a:stretch>
        </p:blipFill>
        <p:spPr>
          <a:xfrm>
            <a:off x="943492" y="2808185"/>
            <a:ext cx="2296956" cy="104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3" name="IMG_4198.png" descr="IMG_4198.png"/>
          <p:cNvPicPr>
            <a:picLocks noChangeAspect="1"/>
          </p:cNvPicPr>
          <p:nvPr/>
        </p:nvPicPr>
        <p:blipFill>
          <a:blip r:embed="rId6">
            <a:extLst/>
          </a:blip>
          <a:srcRect l="39143" t="60612" r="34335" b="32297"/>
          <a:stretch>
            <a:fillRect/>
          </a:stretch>
        </p:blipFill>
        <p:spPr>
          <a:xfrm>
            <a:off x="3748483" y="3851569"/>
            <a:ext cx="4694987" cy="941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4" name="IMG_4198.png" descr="IMG_4198.png"/>
          <p:cNvPicPr>
            <a:picLocks noChangeAspect="1"/>
          </p:cNvPicPr>
          <p:nvPr/>
        </p:nvPicPr>
        <p:blipFill>
          <a:blip r:embed="rId6">
            <a:extLst/>
          </a:blip>
          <a:srcRect l="34089" t="66890" r="34089" b="19411"/>
          <a:stretch>
            <a:fillRect/>
          </a:stretch>
        </p:blipFill>
        <p:spPr>
          <a:xfrm>
            <a:off x="1053506" y="4320706"/>
            <a:ext cx="5267512" cy="1700542"/>
          </a:xfrm>
          <a:prstGeom prst="rect">
            <a:avLst/>
          </a:prstGeom>
          <a:ln w="12700">
            <a:solidFill>
              <a:schemeClr val="accent5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0" name="تجميع"/>
          <p:cNvGrpSpPr/>
          <p:nvPr/>
        </p:nvGrpSpPr>
        <p:grpSpPr>
          <a:xfrm>
            <a:off x="3429627" y="1134386"/>
            <a:ext cx="3063791" cy="649733"/>
            <a:chOff x="-1" y="0"/>
            <a:chExt cx="3063789" cy="649731"/>
          </a:xfrm>
        </p:grpSpPr>
        <p:grpSp>
          <p:nvGrpSpPr>
            <p:cNvPr id="3978" name="تحقق من فهمك"/>
            <p:cNvGrpSpPr/>
            <p:nvPr/>
          </p:nvGrpSpPr>
          <p:grpSpPr>
            <a:xfrm>
              <a:off x="60202" y="-1"/>
              <a:ext cx="3003587" cy="649733"/>
              <a:chOff x="0" y="0"/>
              <a:chExt cx="3003585" cy="649731"/>
            </a:xfrm>
          </p:grpSpPr>
          <p:sp>
            <p:nvSpPr>
              <p:cNvPr id="3976" name="مستطيل"/>
              <p:cNvSpPr/>
              <p:nvPr/>
            </p:nvSpPr>
            <p:spPr>
              <a:xfrm>
                <a:off x="-1" y="0"/>
                <a:ext cx="3003587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977" name="تحقق من فهمك"/>
              <p:cNvSpPr txBox="1"/>
              <p:nvPr/>
            </p:nvSpPr>
            <p:spPr>
              <a:xfrm>
                <a:off x="19049" y="41062"/>
                <a:ext cx="2965487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97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5677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8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٢٦</a:t>
            </a:r>
          </a:p>
        </p:txBody>
      </p:sp>
      <p:grpSp>
        <p:nvGrpSpPr>
          <p:cNvPr id="3984" name="الحل"/>
          <p:cNvGrpSpPr/>
          <p:nvPr/>
        </p:nvGrpSpPr>
        <p:grpSpPr>
          <a:xfrm>
            <a:off x="5122409" y="3105859"/>
            <a:ext cx="3571500" cy="347446"/>
            <a:chOff x="0" y="0"/>
            <a:chExt cx="3571499" cy="347444"/>
          </a:xfrm>
        </p:grpSpPr>
        <p:sp>
          <p:nvSpPr>
            <p:cNvPr id="3982" name="مستطيل"/>
            <p:cNvSpPr/>
            <p:nvPr/>
          </p:nvSpPr>
          <p:spPr>
            <a:xfrm>
              <a:off x="-1" y="0"/>
              <a:ext cx="3571501" cy="347445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83" name="الحل"/>
            <p:cNvSpPr txBox="1"/>
            <p:nvPr/>
          </p:nvSpPr>
          <p:spPr>
            <a:xfrm>
              <a:off x="19049" y="13833"/>
              <a:ext cx="3533401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985" name="Google Shape;332;p17"/>
          <p:cNvSpPr/>
          <p:nvPr/>
        </p:nvSpPr>
        <p:spPr>
          <a:xfrm rot="19412628">
            <a:off x="878345" y="5469454"/>
            <a:ext cx="310723" cy="114434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8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7577" y="1094451"/>
            <a:ext cx="1138472" cy="85385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93" name="تجميع"/>
          <p:cNvGrpSpPr/>
          <p:nvPr/>
        </p:nvGrpSpPr>
        <p:grpSpPr>
          <a:xfrm>
            <a:off x="8956255" y="3253426"/>
            <a:ext cx="1369371" cy="1166120"/>
            <a:chOff x="-2" y="-6"/>
            <a:chExt cx="1369370" cy="1166119"/>
          </a:xfrm>
        </p:grpSpPr>
        <p:sp>
          <p:nvSpPr>
            <p:cNvPr id="3987" name="مستطيل مستدير الزوايا"/>
            <p:cNvSpPr/>
            <p:nvPr/>
          </p:nvSpPr>
          <p:spPr>
            <a:xfrm>
              <a:off x="11305" y="91715"/>
              <a:ext cx="1358064" cy="864907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992" name="تجميع"/>
            <p:cNvGrpSpPr/>
            <p:nvPr/>
          </p:nvGrpSpPr>
          <p:grpSpPr>
            <a:xfrm>
              <a:off x="-3" y="-7"/>
              <a:ext cx="1263835" cy="1166121"/>
              <a:chOff x="-1" y="-5"/>
              <a:chExt cx="1263833" cy="1166119"/>
            </a:xfrm>
          </p:grpSpPr>
          <p:sp>
            <p:nvSpPr>
              <p:cNvPr id="3988" name="فكر…"/>
              <p:cNvSpPr txBox="1"/>
              <p:nvPr/>
            </p:nvSpPr>
            <p:spPr>
              <a:xfrm>
                <a:off x="483038" y="177195"/>
                <a:ext cx="428875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989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108" t="19342" r="38238" b="11"/>
              <a:stretch>
                <a:fillRect/>
              </a:stretch>
            </p:blipFill>
            <p:spPr>
              <a:xfrm>
                <a:off x="912328" y="157237"/>
                <a:ext cx="351505" cy="711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1" h="21599" fill="norm" stroke="1" extrusionOk="0">
                    <a:moveTo>
                      <a:pt x="11497" y="0"/>
                    </a:moveTo>
                    <a:cubicBezTo>
                      <a:pt x="8017" y="-1"/>
                      <a:pt x="6555" y="193"/>
                      <a:pt x="4358" y="975"/>
                    </a:cubicBezTo>
                    <a:cubicBezTo>
                      <a:pt x="2696" y="1567"/>
                      <a:pt x="1845" y="2076"/>
                      <a:pt x="981" y="2974"/>
                    </a:cubicBezTo>
                    <a:cubicBezTo>
                      <a:pt x="194" y="3791"/>
                      <a:pt x="-238" y="5140"/>
                      <a:pt x="137" y="5550"/>
                    </a:cubicBezTo>
                    <a:cubicBezTo>
                      <a:pt x="364" y="5799"/>
                      <a:pt x="453" y="5815"/>
                      <a:pt x="2501" y="5815"/>
                    </a:cubicBezTo>
                    <a:cubicBezTo>
                      <a:pt x="3890" y="5815"/>
                      <a:pt x="4765" y="5771"/>
                      <a:pt x="4985" y="5683"/>
                    </a:cubicBezTo>
                    <a:cubicBezTo>
                      <a:pt x="5172" y="5608"/>
                      <a:pt x="5434" y="5266"/>
                      <a:pt x="5564" y="4924"/>
                    </a:cubicBezTo>
                    <a:cubicBezTo>
                      <a:pt x="6120" y="3472"/>
                      <a:pt x="8442" y="2554"/>
                      <a:pt x="11569" y="2552"/>
                    </a:cubicBezTo>
                    <a:cubicBezTo>
                      <a:pt x="13260" y="2551"/>
                      <a:pt x="14278" y="2753"/>
                      <a:pt x="15114" y="3263"/>
                    </a:cubicBezTo>
                    <a:cubicBezTo>
                      <a:pt x="16716" y="4239"/>
                      <a:pt x="16246" y="5187"/>
                      <a:pt x="13450" y="6718"/>
                    </a:cubicBezTo>
                    <a:cubicBezTo>
                      <a:pt x="11742" y="7653"/>
                      <a:pt x="10887" y="8427"/>
                      <a:pt x="10194" y="9632"/>
                    </a:cubicBezTo>
                    <a:cubicBezTo>
                      <a:pt x="9594" y="10674"/>
                      <a:pt x="9339" y="12593"/>
                      <a:pt x="9760" y="12846"/>
                    </a:cubicBezTo>
                    <a:cubicBezTo>
                      <a:pt x="10012" y="12998"/>
                      <a:pt x="10367" y="13006"/>
                      <a:pt x="12244" y="12943"/>
                    </a:cubicBezTo>
                    <a:cubicBezTo>
                      <a:pt x="14830" y="12855"/>
                      <a:pt x="14994" y="12797"/>
                      <a:pt x="14994" y="11883"/>
                    </a:cubicBezTo>
                    <a:cubicBezTo>
                      <a:pt x="14994" y="11183"/>
                      <a:pt x="15535" y="9719"/>
                      <a:pt x="15934" y="9343"/>
                    </a:cubicBezTo>
                    <a:cubicBezTo>
                      <a:pt x="16074" y="9211"/>
                      <a:pt x="16917" y="8692"/>
                      <a:pt x="17816" y="8199"/>
                    </a:cubicBezTo>
                    <a:cubicBezTo>
                      <a:pt x="20716" y="6611"/>
                      <a:pt x="21360" y="5930"/>
                      <a:pt x="21361" y="4455"/>
                    </a:cubicBezTo>
                    <a:cubicBezTo>
                      <a:pt x="21362" y="2446"/>
                      <a:pt x="19671" y="1124"/>
                      <a:pt x="16079" y="349"/>
                    </a:cubicBezTo>
                    <a:cubicBezTo>
                      <a:pt x="14504" y="10"/>
                      <a:pt x="14333" y="1"/>
                      <a:pt x="11497" y="0"/>
                    </a:cubicBezTo>
                    <a:close/>
                    <a:moveTo>
                      <a:pt x="15428" y="14375"/>
                    </a:moveTo>
                    <a:cubicBezTo>
                      <a:pt x="15428" y="14437"/>
                      <a:pt x="15494" y="14516"/>
                      <a:pt x="15573" y="14556"/>
                    </a:cubicBezTo>
                    <a:cubicBezTo>
                      <a:pt x="15653" y="14596"/>
                      <a:pt x="15752" y="14611"/>
                      <a:pt x="15814" y="14580"/>
                    </a:cubicBezTo>
                    <a:cubicBezTo>
                      <a:pt x="15876" y="14549"/>
                      <a:pt x="15811" y="14458"/>
                      <a:pt x="15669" y="14387"/>
                    </a:cubicBezTo>
                    <a:cubicBezTo>
                      <a:pt x="15512" y="14309"/>
                      <a:pt x="15428" y="14307"/>
                      <a:pt x="15428" y="14375"/>
                    </a:cubicBezTo>
                    <a:close/>
                    <a:moveTo>
                      <a:pt x="11617" y="14411"/>
                    </a:moveTo>
                    <a:cubicBezTo>
                      <a:pt x="9615" y="14411"/>
                      <a:pt x="8390" y="15010"/>
                      <a:pt x="8361" y="16001"/>
                    </a:cubicBezTo>
                    <a:cubicBezTo>
                      <a:pt x="8349" y="16429"/>
                      <a:pt x="8466" y="16670"/>
                      <a:pt x="8795" y="16892"/>
                    </a:cubicBezTo>
                    <a:cubicBezTo>
                      <a:pt x="9329" y="17252"/>
                      <a:pt x="10484" y="17558"/>
                      <a:pt x="11328" y="17566"/>
                    </a:cubicBezTo>
                    <a:cubicBezTo>
                      <a:pt x="11928" y="17571"/>
                      <a:pt x="12462" y="17932"/>
                      <a:pt x="12196" y="18156"/>
                    </a:cubicBezTo>
                    <a:cubicBezTo>
                      <a:pt x="12005" y="18316"/>
                      <a:pt x="9770" y="18152"/>
                      <a:pt x="8964" y="17915"/>
                    </a:cubicBezTo>
                    <a:cubicBezTo>
                      <a:pt x="8421" y="17755"/>
                      <a:pt x="8196" y="17722"/>
                      <a:pt x="8144" y="17819"/>
                    </a:cubicBezTo>
                    <a:cubicBezTo>
                      <a:pt x="8104" y="17893"/>
                      <a:pt x="7898" y="18224"/>
                      <a:pt x="7710" y="18553"/>
                    </a:cubicBezTo>
                    <a:cubicBezTo>
                      <a:pt x="7228" y="19396"/>
                      <a:pt x="6872" y="20805"/>
                      <a:pt x="7035" y="21238"/>
                    </a:cubicBezTo>
                    <a:lnTo>
                      <a:pt x="7180" y="21599"/>
                    </a:lnTo>
                    <a:lnTo>
                      <a:pt x="8506" y="21599"/>
                    </a:lnTo>
                    <a:lnTo>
                      <a:pt x="11135" y="21575"/>
                    </a:lnTo>
                    <a:lnTo>
                      <a:pt x="15066" y="21551"/>
                    </a:lnTo>
                    <a:lnTo>
                      <a:pt x="15790" y="20684"/>
                    </a:lnTo>
                    <a:cubicBezTo>
                      <a:pt x="16491" y="19835"/>
                      <a:pt x="16513" y="19775"/>
                      <a:pt x="16513" y="18192"/>
                    </a:cubicBezTo>
                    <a:lnTo>
                      <a:pt x="16513" y="16566"/>
                    </a:lnTo>
                    <a:lnTo>
                      <a:pt x="15790" y="17096"/>
                    </a:lnTo>
                    <a:cubicBezTo>
                      <a:pt x="14953" y="17702"/>
                      <a:pt x="14259" y="17806"/>
                      <a:pt x="14150" y="17337"/>
                    </a:cubicBezTo>
                    <a:cubicBezTo>
                      <a:pt x="14113" y="17176"/>
                      <a:pt x="14234" y="16933"/>
                      <a:pt x="14415" y="16795"/>
                    </a:cubicBezTo>
                    <a:cubicBezTo>
                      <a:pt x="15012" y="16340"/>
                      <a:pt x="15081" y="15693"/>
                      <a:pt x="14584" y="15206"/>
                    </a:cubicBezTo>
                    <a:cubicBezTo>
                      <a:pt x="14046" y="14679"/>
                      <a:pt x="13045" y="14411"/>
                      <a:pt x="11617" y="1441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90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33" b="29"/>
              <a:stretch>
                <a:fillRect/>
              </a:stretch>
            </p:blipFill>
            <p:spPr>
              <a:xfrm>
                <a:off x="-1" y="-6"/>
                <a:ext cx="363938" cy="481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77" y="0"/>
                    </a:moveTo>
                    <a:cubicBezTo>
                      <a:pt x="12449" y="-5"/>
                      <a:pt x="12221" y="192"/>
                      <a:pt x="12177" y="356"/>
                    </a:cubicBezTo>
                    <a:cubicBezTo>
                      <a:pt x="12134" y="518"/>
                      <a:pt x="12118" y="516"/>
                      <a:pt x="12365" y="516"/>
                    </a:cubicBezTo>
                    <a:cubicBezTo>
                      <a:pt x="12622" y="516"/>
                      <a:pt x="13091" y="693"/>
                      <a:pt x="13614" y="979"/>
                    </a:cubicBezTo>
                    <a:cubicBezTo>
                      <a:pt x="14130" y="1262"/>
                      <a:pt x="14146" y="1123"/>
                      <a:pt x="13637" y="641"/>
                    </a:cubicBezTo>
                    <a:cubicBezTo>
                      <a:pt x="13227" y="252"/>
                      <a:pt x="12970" y="74"/>
                      <a:pt x="12813" y="71"/>
                    </a:cubicBezTo>
                    <a:cubicBezTo>
                      <a:pt x="12756" y="70"/>
                      <a:pt x="12659" y="45"/>
                      <a:pt x="12624" y="18"/>
                    </a:cubicBezTo>
                    <a:cubicBezTo>
                      <a:pt x="12611" y="8"/>
                      <a:pt x="12596" y="1"/>
                      <a:pt x="12577" y="0"/>
                    </a:cubicBezTo>
                    <a:close/>
                    <a:moveTo>
                      <a:pt x="8196" y="427"/>
                    </a:moveTo>
                    <a:cubicBezTo>
                      <a:pt x="7932" y="462"/>
                      <a:pt x="7719" y="727"/>
                      <a:pt x="7513" y="1193"/>
                    </a:cubicBezTo>
                    <a:cubicBezTo>
                      <a:pt x="7374" y="1509"/>
                      <a:pt x="7138" y="2321"/>
                      <a:pt x="7137" y="2492"/>
                    </a:cubicBezTo>
                    <a:cubicBezTo>
                      <a:pt x="7136" y="2593"/>
                      <a:pt x="7254" y="2513"/>
                      <a:pt x="7325" y="2368"/>
                    </a:cubicBezTo>
                    <a:cubicBezTo>
                      <a:pt x="7813" y="1369"/>
                      <a:pt x="8145" y="988"/>
                      <a:pt x="8620" y="855"/>
                    </a:cubicBezTo>
                    <a:cubicBezTo>
                      <a:pt x="8832" y="795"/>
                      <a:pt x="8749" y="588"/>
                      <a:pt x="8479" y="481"/>
                    </a:cubicBezTo>
                    <a:cubicBezTo>
                      <a:pt x="8386" y="444"/>
                      <a:pt x="8283" y="416"/>
                      <a:pt x="8196" y="427"/>
                    </a:cubicBezTo>
                    <a:close/>
                    <a:moveTo>
                      <a:pt x="15145" y="1157"/>
                    </a:moveTo>
                    <a:lnTo>
                      <a:pt x="14933" y="1495"/>
                    </a:lnTo>
                    <a:cubicBezTo>
                      <a:pt x="14705" y="1854"/>
                      <a:pt x="14053" y="2454"/>
                      <a:pt x="13943" y="2403"/>
                    </a:cubicBezTo>
                    <a:cubicBezTo>
                      <a:pt x="13910" y="2388"/>
                      <a:pt x="13876" y="2263"/>
                      <a:pt x="13873" y="2119"/>
                    </a:cubicBezTo>
                    <a:cubicBezTo>
                      <a:pt x="13867" y="1815"/>
                      <a:pt x="13734" y="1412"/>
                      <a:pt x="13637" y="1389"/>
                    </a:cubicBezTo>
                    <a:cubicBezTo>
                      <a:pt x="13598" y="1379"/>
                      <a:pt x="13573" y="1523"/>
                      <a:pt x="13566" y="1727"/>
                    </a:cubicBezTo>
                    <a:cubicBezTo>
                      <a:pt x="13553" y="2075"/>
                      <a:pt x="13371" y="2618"/>
                      <a:pt x="13260" y="2670"/>
                    </a:cubicBezTo>
                    <a:cubicBezTo>
                      <a:pt x="13228" y="2685"/>
                      <a:pt x="12914" y="2653"/>
                      <a:pt x="12554" y="2599"/>
                    </a:cubicBezTo>
                    <a:cubicBezTo>
                      <a:pt x="11938" y="2508"/>
                      <a:pt x="10901" y="2426"/>
                      <a:pt x="10528" y="2439"/>
                    </a:cubicBezTo>
                    <a:cubicBezTo>
                      <a:pt x="10436" y="2442"/>
                      <a:pt x="10178" y="2451"/>
                      <a:pt x="9939" y="2457"/>
                    </a:cubicBezTo>
                    <a:lnTo>
                      <a:pt x="9492" y="2457"/>
                    </a:lnTo>
                    <a:lnTo>
                      <a:pt x="9515" y="2279"/>
                    </a:lnTo>
                    <a:cubicBezTo>
                      <a:pt x="9539" y="2056"/>
                      <a:pt x="9436" y="2014"/>
                      <a:pt x="9374" y="2225"/>
                    </a:cubicBezTo>
                    <a:cubicBezTo>
                      <a:pt x="9316" y="2424"/>
                      <a:pt x="9142" y="2523"/>
                      <a:pt x="8785" y="2564"/>
                    </a:cubicBezTo>
                    <a:cubicBezTo>
                      <a:pt x="8620" y="2583"/>
                      <a:pt x="8419" y="2602"/>
                      <a:pt x="8338" y="2617"/>
                    </a:cubicBezTo>
                    <a:cubicBezTo>
                      <a:pt x="8217" y="2640"/>
                      <a:pt x="8172" y="2604"/>
                      <a:pt x="8079" y="2457"/>
                    </a:cubicBezTo>
                    <a:cubicBezTo>
                      <a:pt x="7939" y="2235"/>
                      <a:pt x="7829" y="2229"/>
                      <a:pt x="7890" y="2439"/>
                    </a:cubicBezTo>
                    <a:cubicBezTo>
                      <a:pt x="7950" y="2644"/>
                      <a:pt x="7845" y="2716"/>
                      <a:pt x="7466" y="2759"/>
                    </a:cubicBezTo>
                    <a:cubicBezTo>
                      <a:pt x="7294" y="2778"/>
                      <a:pt x="7093" y="2827"/>
                      <a:pt x="7019" y="2866"/>
                    </a:cubicBezTo>
                    <a:cubicBezTo>
                      <a:pt x="6945" y="2905"/>
                      <a:pt x="6853" y="2937"/>
                      <a:pt x="6807" y="2937"/>
                    </a:cubicBezTo>
                    <a:cubicBezTo>
                      <a:pt x="6705" y="2937"/>
                      <a:pt x="5436" y="3375"/>
                      <a:pt x="5158" y="3507"/>
                    </a:cubicBezTo>
                    <a:cubicBezTo>
                      <a:pt x="3961" y="4076"/>
                      <a:pt x="3184" y="4575"/>
                      <a:pt x="2473" y="5216"/>
                    </a:cubicBezTo>
                    <a:cubicBezTo>
                      <a:pt x="2065" y="5585"/>
                      <a:pt x="1319" y="6382"/>
                      <a:pt x="1319" y="6445"/>
                    </a:cubicBezTo>
                    <a:cubicBezTo>
                      <a:pt x="1319" y="6457"/>
                      <a:pt x="1237" y="6576"/>
                      <a:pt x="1131" y="6712"/>
                    </a:cubicBezTo>
                    <a:cubicBezTo>
                      <a:pt x="842" y="7082"/>
                      <a:pt x="408" y="7898"/>
                      <a:pt x="236" y="8439"/>
                    </a:cubicBezTo>
                    <a:cubicBezTo>
                      <a:pt x="151" y="8702"/>
                      <a:pt x="79" y="8946"/>
                      <a:pt x="47" y="8973"/>
                    </a:cubicBezTo>
                    <a:cubicBezTo>
                      <a:pt x="33" y="8984"/>
                      <a:pt x="10" y="9575"/>
                      <a:pt x="0" y="10433"/>
                    </a:cubicBezTo>
                    <a:cubicBezTo>
                      <a:pt x="10" y="11218"/>
                      <a:pt x="31" y="11727"/>
                      <a:pt x="47" y="11750"/>
                    </a:cubicBezTo>
                    <a:cubicBezTo>
                      <a:pt x="81" y="11798"/>
                      <a:pt x="179" y="12060"/>
                      <a:pt x="259" y="12337"/>
                    </a:cubicBezTo>
                    <a:cubicBezTo>
                      <a:pt x="1136" y="15359"/>
                      <a:pt x="4494" y="17756"/>
                      <a:pt x="8644" y="18319"/>
                    </a:cubicBezTo>
                    <a:cubicBezTo>
                      <a:pt x="9333" y="18413"/>
                      <a:pt x="9603" y="18429"/>
                      <a:pt x="10669" y="18408"/>
                    </a:cubicBezTo>
                    <a:cubicBezTo>
                      <a:pt x="12019" y="18382"/>
                      <a:pt x="12814" y="18284"/>
                      <a:pt x="13943" y="18017"/>
                    </a:cubicBezTo>
                    <a:cubicBezTo>
                      <a:pt x="14291" y="17934"/>
                      <a:pt x="14598" y="17889"/>
                      <a:pt x="14626" y="17910"/>
                    </a:cubicBezTo>
                    <a:cubicBezTo>
                      <a:pt x="14653" y="17930"/>
                      <a:pt x="14706" y="18080"/>
                      <a:pt x="14744" y="18230"/>
                    </a:cubicBezTo>
                    <a:cubicBezTo>
                      <a:pt x="14847" y="18637"/>
                      <a:pt x="15190" y="19038"/>
                      <a:pt x="15545" y="19174"/>
                    </a:cubicBezTo>
                    <a:cubicBezTo>
                      <a:pt x="15705" y="19235"/>
                      <a:pt x="15837" y="19287"/>
                      <a:pt x="15851" y="19298"/>
                    </a:cubicBezTo>
                    <a:cubicBezTo>
                      <a:pt x="15866" y="19309"/>
                      <a:pt x="15776" y="19472"/>
                      <a:pt x="15663" y="19654"/>
                    </a:cubicBezTo>
                    <a:cubicBezTo>
                      <a:pt x="15322" y="20204"/>
                      <a:pt x="15333" y="21084"/>
                      <a:pt x="15663" y="21488"/>
                    </a:cubicBezTo>
                    <a:lnTo>
                      <a:pt x="15757" y="21595"/>
                    </a:lnTo>
                    <a:lnTo>
                      <a:pt x="18937" y="21595"/>
                    </a:lnTo>
                    <a:lnTo>
                      <a:pt x="19101" y="21488"/>
                    </a:lnTo>
                    <a:cubicBezTo>
                      <a:pt x="20006" y="20800"/>
                      <a:pt x="20940" y="19624"/>
                      <a:pt x="21433" y="18568"/>
                    </a:cubicBezTo>
                    <a:cubicBezTo>
                      <a:pt x="21565" y="18287"/>
                      <a:pt x="21597" y="18141"/>
                      <a:pt x="21598" y="17536"/>
                    </a:cubicBezTo>
                    <a:cubicBezTo>
                      <a:pt x="21600" y="16888"/>
                      <a:pt x="21581" y="16811"/>
                      <a:pt x="21433" y="16592"/>
                    </a:cubicBezTo>
                    <a:cubicBezTo>
                      <a:pt x="21130" y="16145"/>
                      <a:pt x="20680" y="15940"/>
                      <a:pt x="19808" y="15827"/>
                    </a:cubicBezTo>
                    <a:cubicBezTo>
                      <a:pt x="19253" y="15755"/>
                      <a:pt x="18930" y="15669"/>
                      <a:pt x="18772" y="15578"/>
                    </a:cubicBezTo>
                    <a:cubicBezTo>
                      <a:pt x="18707" y="15540"/>
                      <a:pt x="18742" y="15488"/>
                      <a:pt x="18913" y="15328"/>
                    </a:cubicBezTo>
                    <a:cubicBezTo>
                      <a:pt x="19549" y="14737"/>
                      <a:pt x="20197" y="13820"/>
                      <a:pt x="20585" y="12978"/>
                    </a:cubicBezTo>
                    <a:cubicBezTo>
                      <a:pt x="20868" y="12365"/>
                      <a:pt x="21081" y="11287"/>
                      <a:pt x="21080" y="10539"/>
                    </a:cubicBezTo>
                    <a:cubicBezTo>
                      <a:pt x="21078" y="8559"/>
                      <a:pt x="20262" y="6754"/>
                      <a:pt x="18701" y="5359"/>
                    </a:cubicBezTo>
                    <a:cubicBezTo>
                      <a:pt x="18159" y="4874"/>
                      <a:pt x="17409" y="4350"/>
                      <a:pt x="16723" y="3970"/>
                    </a:cubicBezTo>
                    <a:cubicBezTo>
                      <a:pt x="16261" y="3715"/>
                      <a:pt x="15962" y="3508"/>
                      <a:pt x="15757" y="3294"/>
                    </a:cubicBezTo>
                    <a:cubicBezTo>
                      <a:pt x="15594" y="3123"/>
                      <a:pt x="15331" y="2915"/>
                      <a:pt x="15192" y="2831"/>
                    </a:cubicBezTo>
                    <a:lnTo>
                      <a:pt x="14933" y="2670"/>
                    </a:lnTo>
                    <a:lnTo>
                      <a:pt x="15215" y="2510"/>
                    </a:lnTo>
                    <a:cubicBezTo>
                      <a:pt x="15456" y="2355"/>
                      <a:pt x="15672" y="2076"/>
                      <a:pt x="15780" y="1798"/>
                    </a:cubicBezTo>
                    <a:cubicBezTo>
                      <a:pt x="15850" y="1618"/>
                      <a:pt x="15660" y="1657"/>
                      <a:pt x="15521" y="1852"/>
                    </a:cubicBezTo>
                    <a:cubicBezTo>
                      <a:pt x="15381" y="2047"/>
                      <a:pt x="14835" y="2410"/>
                      <a:pt x="14744" y="2368"/>
                    </a:cubicBezTo>
                    <a:cubicBezTo>
                      <a:pt x="14711" y="2352"/>
                      <a:pt x="14771" y="2196"/>
                      <a:pt x="14885" y="2030"/>
                    </a:cubicBezTo>
                    <a:cubicBezTo>
                      <a:pt x="15027" y="1822"/>
                      <a:pt x="15105" y="1642"/>
                      <a:pt x="15121" y="1442"/>
                    </a:cubicBezTo>
                    <a:lnTo>
                      <a:pt x="15145" y="1157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91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95381" y="494617"/>
                <a:ext cx="583574" cy="573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94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75" t="1156" r="11248" b="4872"/>
          <a:stretch>
            <a:fillRect/>
          </a:stretch>
        </p:blipFill>
        <p:spPr>
          <a:xfrm>
            <a:off x="8908977" y="4649623"/>
            <a:ext cx="1879511" cy="21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8" y="49"/>
                  <a:pt x="8916" y="314"/>
                </a:cubicBezTo>
                <a:cubicBezTo>
                  <a:pt x="7979" y="678"/>
                  <a:pt x="7261" y="1363"/>
                  <a:pt x="6949" y="2191"/>
                </a:cubicBezTo>
                <a:cubicBezTo>
                  <a:pt x="6761" y="2692"/>
                  <a:pt x="6759" y="3497"/>
                  <a:pt x="6944" y="4014"/>
                </a:cubicBezTo>
                <a:cubicBezTo>
                  <a:pt x="7257" y="4883"/>
                  <a:pt x="8071" y="5664"/>
                  <a:pt x="9012" y="6005"/>
                </a:cubicBezTo>
                <a:cubicBezTo>
                  <a:pt x="9150" y="6055"/>
                  <a:pt x="9287" y="6113"/>
                  <a:pt x="9316" y="6135"/>
                </a:cubicBezTo>
                <a:cubicBezTo>
                  <a:pt x="9345" y="6156"/>
                  <a:pt x="9966" y="6174"/>
                  <a:pt x="10698" y="6174"/>
                </a:cubicBezTo>
                <a:lnTo>
                  <a:pt x="12029" y="6174"/>
                </a:lnTo>
                <a:lnTo>
                  <a:pt x="12397" y="6025"/>
                </a:lnTo>
                <a:cubicBezTo>
                  <a:pt x="13557" y="5549"/>
                  <a:pt x="14315" y="4756"/>
                  <a:pt x="14556" y="3770"/>
                </a:cubicBezTo>
                <a:cubicBezTo>
                  <a:pt x="14887" y="2411"/>
                  <a:pt x="14028" y="943"/>
                  <a:pt x="12556" y="342"/>
                </a:cubicBezTo>
                <a:cubicBezTo>
                  <a:pt x="11865" y="60"/>
                  <a:pt x="11539" y="0"/>
                  <a:pt x="10707" y="0"/>
                </a:cubicBezTo>
                <a:close/>
                <a:moveTo>
                  <a:pt x="10" y="5333"/>
                </a:moveTo>
                <a:cubicBezTo>
                  <a:pt x="-46" y="5382"/>
                  <a:pt x="97" y="5476"/>
                  <a:pt x="1223" y="6150"/>
                </a:cubicBezTo>
                <a:cubicBezTo>
                  <a:pt x="1532" y="6335"/>
                  <a:pt x="2055" y="6649"/>
                  <a:pt x="2382" y="6849"/>
                </a:cubicBezTo>
                <a:cubicBezTo>
                  <a:pt x="2709" y="7048"/>
                  <a:pt x="3325" y="7429"/>
                  <a:pt x="3754" y="7690"/>
                </a:cubicBezTo>
                <a:cubicBezTo>
                  <a:pt x="4182" y="7951"/>
                  <a:pt x="4632" y="8227"/>
                  <a:pt x="4754" y="8303"/>
                </a:cubicBezTo>
                <a:cubicBezTo>
                  <a:pt x="4877" y="8379"/>
                  <a:pt x="5283" y="8623"/>
                  <a:pt x="5658" y="8848"/>
                </a:cubicBezTo>
                <a:cubicBezTo>
                  <a:pt x="6032" y="9073"/>
                  <a:pt x="6340" y="9268"/>
                  <a:pt x="6340" y="9277"/>
                </a:cubicBezTo>
                <a:cubicBezTo>
                  <a:pt x="6340" y="9286"/>
                  <a:pt x="6056" y="10281"/>
                  <a:pt x="5704" y="11492"/>
                </a:cubicBezTo>
                <a:cubicBezTo>
                  <a:pt x="5352" y="12703"/>
                  <a:pt x="5081" y="13709"/>
                  <a:pt x="5104" y="13730"/>
                </a:cubicBezTo>
                <a:cubicBezTo>
                  <a:pt x="5128" y="13750"/>
                  <a:pt x="5523" y="13773"/>
                  <a:pt x="5981" y="13781"/>
                </a:cubicBezTo>
                <a:lnTo>
                  <a:pt x="6812" y="13793"/>
                </a:lnTo>
                <a:lnTo>
                  <a:pt x="6840" y="17135"/>
                </a:lnTo>
                <a:cubicBezTo>
                  <a:pt x="6870" y="20752"/>
                  <a:pt x="6858" y="20600"/>
                  <a:pt x="7185" y="21016"/>
                </a:cubicBezTo>
                <a:cubicBezTo>
                  <a:pt x="7374" y="21256"/>
                  <a:pt x="7630" y="21435"/>
                  <a:pt x="7930" y="21534"/>
                </a:cubicBezTo>
                <a:cubicBezTo>
                  <a:pt x="8069" y="21580"/>
                  <a:pt x="8281" y="21600"/>
                  <a:pt x="8516" y="21589"/>
                </a:cubicBezTo>
                <a:cubicBezTo>
                  <a:pt x="9174" y="21559"/>
                  <a:pt x="9632" y="21255"/>
                  <a:pt x="9925" y="20654"/>
                </a:cubicBezTo>
                <a:cubicBezTo>
                  <a:pt x="10030" y="20438"/>
                  <a:pt x="10039" y="20290"/>
                  <a:pt x="10052" y="17163"/>
                </a:cubicBezTo>
                <a:cubicBezTo>
                  <a:pt x="10059" y="15367"/>
                  <a:pt x="10078" y="13871"/>
                  <a:pt x="10093" y="13836"/>
                </a:cubicBezTo>
                <a:cubicBezTo>
                  <a:pt x="10129" y="13756"/>
                  <a:pt x="11264" y="13742"/>
                  <a:pt x="11320" y="13821"/>
                </a:cubicBezTo>
                <a:cubicBezTo>
                  <a:pt x="11340" y="13849"/>
                  <a:pt x="11367" y="15292"/>
                  <a:pt x="11375" y="17029"/>
                </a:cubicBezTo>
                <a:cubicBezTo>
                  <a:pt x="11386" y="19348"/>
                  <a:pt x="11404" y="20260"/>
                  <a:pt x="11456" y="20454"/>
                </a:cubicBezTo>
                <a:cubicBezTo>
                  <a:pt x="11578" y="20917"/>
                  <a:pt x="11863" y="21243"/>
                  <a:pt x="12320" y="21452"/>
                </a:cubicBezTo>
                <a:cubicBezTo>
                  <a:pt x="12553" y="21558"/>
                  <a:pt x="12675" y="21581"/>
                  <a:pt x="13047" y="21581"/>
                </a:cubicBezTo>
                <a:cubicBezTo>
                  <a:pt x="13432" y="21582"/>
                  <a:pt x="13525" y="21565"/>
                  <a:pt x="13747" y="21452"/>
                </a:cubicBezTo>
                <a:cubicBezTo>
                  <a:pt x="14063" y="21291"/>
                  <a:pt x="14333" y="21033"/>
                  <a:pt x="14483" y="20745"/>
                </a:cubicBezTo>
                <a:cubicBezTo>
                  <a:pt x="14594" y="20531"/>
                  <a:pt x="14593" y="20459"/>
                  <a:pt x="14578" y="17218"/>
                </a:cubicBezTo>
                <a:cubicBezTo>
                  <a:pt x="14567" y="14684"/>
                  <a:pt x="14581" y="13894"/>
                  <a:pt x="14633" y="13840"/>
                </a:cubicBezTo>
                <a:cubicBezTo>
                  <a:pt x="14685" y="13786"/>
                  <a:pt x="14851" y="13770"/>
                  <a:pt x="15387" y="13770"/>
                </a:cubicBezTo>
                <a:cubicBezTo>
                  <a:pt x="16006" y="13770"/>
                  <a:pt x="16079" y="13763"/>
                  <a:pt x="16078" y="13687"/>
                </a:cubicBezTo>
                <a:cubicBezTo>
                  <a:pt x="16077" y="13641"/>
                  <a:pt x="15802" y="12661"/>
                  <a:pt x="15469" y="11511"/>
                </a:cubicBezTo>
                <a:cubicBezTo>
                  <a:pt x="14950" y="9721"/>
                  <a:pt x="14871" y="9410"/>
                  <a:pt x="14937" y="9351"/>
                </a:cubicBezTo>
                <a:cubicBezTo>
                  <a:pt x="15017" y="9280"/>
                  <a:pt x="15285" y="9181"/>
                  <a:pt x="15910" y="8990"/>
                </a:cubicBezTo>
                <a:cubicBezTo>
                  <a:pt x="16108" y="8929"/>
                  <a:pt x="16846" y="8691"/>
                  <a:pt x="17550" y="8460"/>
                </a:cubicBezTo>
                <a:cubicBezTo>
                  <a:pt x="18254" y="8229"/>
                  <a:pt x="18967" y="7995"/>
                  <a:pt x="19136" y="7941"/>
                </a:cubicBezTo>
                <a:cubicBezTo>
                  <a:pt x="19304" y="7888"/>
                  <a:pt x="19493" y="7826"/>
                  <a:pt x="19554" y="7804"/>
                </a:cubicBezTo>
                <a:cubicBezTo>
                  <a:pt x="19615" y="7782"/>
                  <a:pt x="19980" y="7666"/>
                  <a:pt x="20363" y="7545"/>
                </a:cubicBezTo>
                <a:cubicBezTo>
                  <a:pt x="21157" y="7293"/>
                  <a:pt x="21554" y="7141"/>
                  <a:pt x="21517" y="7109"/>
                </a:cubicBezTo>
                <a:cubicBezTo>
                  <a:pt x="21490" y="7086"/>
                  <a:pt x="20566" y="6982"/>
                  <a:pt x="19636" y="6897"/>
                </a:cubicBezTo>
                <a:cubicBezTo>
                  <a:pt x="19142" y="6852"/>
                  <a:pt x="18656" y="6805"/>
                  <a:pt x="15492" y="6488"/>
                </a:cubicBezTo>
                <a:cubicBezTo>
                  <a:pt x="14818" y="6421"/>
                  <a:pt x="14190" y="6347"/>
                  <a:pt x="14092" y="6323"/>
                </a:cubicBezTo>
                <a:cubicBezTo>
                  <a:pt x="13959" y="6292"/>
                  <a:pt x="13895" y="6300"/>
                  <a:pt x="13847" y="6351"/>
                </a:cubicBezTo>
                <a:cubicBezTo>
                  <a:pt x="13791" y="6408"/>
                  <a:pt x="13284" y="6416"/>
                  <a:pt x="10575" y="6406"/>
                </a:cubicBezTo>
                <a:lnTo>
                  <a:pt x="7371" y="6394"/>
                </a:lnTo>
                <a:lnTo>
                  <a:pt x="7317" y="6292"/>
                </a:lnTo>
                <a:cubicBezTo>
                  <a:pt x="7257" y="6173"/>
                  <a:pt x="7173" y="6156"/>
                  <a:pt x="5286" y="5934"/>
                </a:cubicBezTo>
                <a:cubicBezTo>
                  <a:pt x="4598" y="5852"/>
                  <a:pt x="3789" y="5752"/>
                  <a:pt x="3495" y="5714"/>
                </a:cubicBezTo>
                <a:cubicBezTo>
                  <a:pt x="3200" y="5675"/>
                  <a:pt x="2878" y="5648"/>
                  <a:pt x="2777" y="5648"/>
                </a:cubicBezTo>
                <a:cubicBezTo>
                  <a:pt x="2675" y="5648"/>
                  <a:pt x="2517" y="5625"/>
                  <a:pt x="2423" y="5600"/>
                </a:cubicBezTo>
                <a:cubicBezTo>
                  <a:pt x="2329" y="5575"/>
                  <a:pt x="1938" y="5522"/>
                  <a:pt x="1555" y="5479"/>
                </a:cubicBezTo>
                <a:cubicBezTo>
                  <a:pt x="1173" y="5436"/>
                  <a:pt x="677" y="5378"/>
                  <a:pt x="455" y="5349"/>
                </a:cubicBezTo>
                <a:cubicBezTo>
                  <a:pt x="232" y="5321"/>
                  <a:pt x="33" y="5313"/>
                  <a:pt x="10" y="53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995" name="الرسم" descr="الرسم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45989" y="3004984"/>
            <a:ext cx="39675" cy="769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98" name="الحل"/>
          <p:cNvGrpSpPr/>
          <p:nvPr/>
        </p:nvGrpSpPr>
        <p:grpSpPr>
          <a:xfrm>
            <a:off x="1191242" y="3105859"/>
            <a:ext cx="3571498" cy="347446"/>
            <a:chOff x="0" y="0"/>
            <a:chExt cx="3571497" cy="347444"/>
          </a:xfrm>
        </p:grpSpPr>
        <p:sp>
          <p:nvSpPr>
            <p:cNvPr id="3996" name="مستطيل"/>
            <p:cNvSpPr/>
            <p:nvPr/>
          </p:nvSpPr>
          <p:spPr>
            <a:xfrm>
              <a:off x="0" y="0"/>
              <a:ext cx="3571498" cy="347445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97" name="الحل"/>
            <p:cNvSpPr txBox="1"/>
            <p:nvPr/>
          </p:nvSpPr>
          <p:spPr>
            <a:xfrm>
              <a:off x="19050" y="13833"/>
              <a:ext cx="3533398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999" name="خط"/>
          <p:cNvSpPr/>
          <p:nvPr/>
        </p:nvSpPr>
        <p:spPr>
          <a:xfrm flipV="1">
            <a:off x="4974242" y="2749651"/>
            <a:ext cx="2" cy="3291976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00" name="الحجم="/>
          <p:cNvSpPr txBox="1"/>
          <p:nvPr/>
        </p:nvSpPr>
        <p:spPr>
          <a:xfrm>
            <a:off x="6944986" y="3557716"/>
            <a:ext cx="1964110" cy="388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4001" name="مساحة القاعدة"/>
          <p:cNvSpPr txBox="1"/>
          <p:nvPr/>
        </p:nvSpPr>
        <p:spPr>
          <a:xfrm>
            <a:off x="6111454" y="3605629"/>
            <a:ext cx="1517016" cy="33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4002" name="✖️الارتفاع"/>
          <p:cNvSpPr txBox="1"/>
          <p:nvPr/>
        </p:nvSpPr>
        <p:spPr>
          <a:xfrm>
            <a:off x="4980592" y="3567767"/>
            <a:ext cx="111991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4003" name="الحجم="/>
          <p:cNvSpPr txBox="1"/>
          <p:nvPr/>
        </p:nvSpPr>
        <p:spPr>
          <a:xfrm>
            <a:off x="3010135" y="3598081"/>
            <a:ext cx="1964110" cy="388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4004" name="مساحة القاعدة"/>
          <p:cNvSpPr txBox="1"/>
          <p:nvPr/>
        </p:nvSpPr>
        <p:spPr>
          <a:xfrm>
            <a:off x="2176604" y="3645994"/>
            <a:ext cx="1517015" cy="33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4005" name="✖️الارتفاع"/>
          <p:cNvSpPr txBox="1"/>
          <p:nvPr/>
        </p:nvSpPr>
        <p:spPr>
          <a:xfrm>
            <a:off x="1045740" y="3608132"/>
            <a:ext cx="111991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4006" name="✖️ع"/>
          <p:cNvSpPr txBox="1"/>
          <p:nvPr/>
        </p:nvSpPr>
        <p:spPr>
          <a:xfrm>
            <a:off x="5852076" y="4155566"/>
            <a:ext cx="641340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4009" name="تجميع"/>
          <p:cNvGrpSpPr/>
          <p:nvPr/>
        </p:nvGrpSpPr>
        <p:grpSpPr>
          <a:xfrm>
            <a:off x="6095998" y="4155566"/>
            <a:ext cx="1851004" cy="527953"/>
            <a:chOff x="0" y="0"/>
            <a:chExt cx="1851003" cy="527952"/>
          </a:xfrm>
        </p:grpSpPr>
        <p:sp>
          <p:nvSpPr>
            <p:cNvPr id="4007" name="ط✖️نق"/>
            <p:cNvSpPr txBox="1"/>
            <p:nvPr/>
          </p:nvSpPr>
          <p:spPr>
            <a:xfrm>
              <a:off x="237608" y="0"/>
              <a:ext cx="1613396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ط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نق</a:t>
              </a:r>
            </a:p>
          </p:txBody>
        </p:sp>
        <p:sp>
          <p:nvSpPr>
            <p:cNvPr id="4008" name="٢"/>
            <p:cNvSpPr txBox="1"/>
            <p:nvPr/>
          </p:nvSpPr>
          <p:spPr>
            <a:xfrm>
              <a:off x="0" y="0"/>
              <a:ext cx="1044307" cy="273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18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010" name="ح="/>
          <p:cNvSpPr txBox="1"/>
          <p:nvPr/>
        </p:nvSpPr>
        <p:spPr>
          <a:xfrm>
            <a:off x="7681872" y="4111835"/>
            <a:ext cx="91071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sp>
        <p:nvSpPr>
          <p:cNvPr id="4011" name="ح ="/>
          <p:cNvSpPr txBox="1"/>
          <p:nvPr/>
        </p:nvSpPr>
        <p:spPr>
          <a:xfrm>
            <a:off x="7681872" y="4856890"/>
            <a:ext cx="1056856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sp>
        <p:nvSpPr>
          <p:cNvPr id="4012" name="✖️٧"/>
          <p:cNvSpPr txBox="1"/>
          <p:nvPr/>
        </p:nvSpPr>
        <p:spPr>
          <a:xfrm>
            <a:off x="5805598" y="4903017"/>
            <a:ext cx="580803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٧</a:t>
            </a:r>
          </a:p>
        </p:txBody>
      </p:sp>
      <p:sp>
        <p:nvSpPr>
          <p:cNvPr id="4013" name="٣٫١٤✖️٤"/>
          <p:cNvSpPr txBox="1"/>
          <p:nvPr/>
        </p:nvSpPr>
        <p:spPr>
          <a:xfrm>
            <a:off x="6670764" y="4867621"/>
            <a:ext cx="1373680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٣٫١٤✖️٤</a:t>
            </a:r>
          </a:p>
        </p:txBody>
      </p:sp>
      <p:grpSp>
        <p:nvGrpSpPr>
          <p:cNvPr id="4016" name="ح =٨٨ م٣"/>
          <p:cNvGrpSpPr/>
          <p:nvPr/>
        </p:nvGrpSpPr>
        <p:grpSpPr>
          <a:xfrm>
            <a:off x="5852076" y="5465707"/>
            <a:ext cx="2442872" cy="549742"/>
            <a:chOff x="0" y="0"/>
            <a:chExt cx="2442871" cy="549741"/>
          </a:xfrm>
        </p:grpSpPr>
        <p:sp>
          <p:nvSpPr>
            <p:cNvPr id="4014" name="مستطيل"/>
            <p:cNvSpPr/>
            <p:nvPr/>
          </p:nvSpPr>
          <p:spPr>
            <a:xfrm>
              <a:off x="-1" y="-1"/>
              <a:ext cx="2442873" cy="5497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15" name="ح =٨٨ م٣"/>
            <p:cNvSpPr txBox="1"/>
            <p:nvPr/>
          </p:nvSpPr>
          <p:spPr>
            <a:xfrm>
              <a:off x="-1" y="5049"/>
              <a:ext cx="2442873" cy="539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=٨٨ م</a:t>
              </a:r>
              <a:r>
                <a:rPr sz="1900"/>
                <a:t>٣</a:t>
              </a:r>
            </a:p>
          </p:txBody>
        </p:sp>
      </p:grpSp>
      <p:sp>
        <p:nvSpPr>
          <p:cNvPr id="4017" name="✖️ع"/>
          <p:cNvSpPr txBox="1"/>
          <p:nvPr/>
        </p:nvSpPr>
        <p:spPr>
          <a:xfrm>
            <a:off x="1556903" y="4155566"/>
            <a:ext cx="641340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4020" name="تجميع"/>
          <p:cNvGrpSpPr/>
          <p:nvPr/>
        </p:nvGrpSpPr>
        <p:grpSpPr>
          <a:xfrm>
            <a:off x="1800825" y="4155566"/>
            <a:ext cx="1851006" cy="527953"/>
            <a:chOff x="0" y="0"/>
            <a:chExt cx="1851004" cy="527952"/>
          </a:xfrm>
        </p:grpSpPr>
        <p:sp>
          <p:nvSpPr>
            <p:cNvPr id="4018" name="ط✖️نق"/>
            <p:cNvSpPr txBox="1"/>
            <p:nvPr/>
          </p:nvSpPr>
          <p:spPr>
            <a:xfrm>
              <a:off x="237608" y="0"/>
              <a:ext cx="1613397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ط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نق</a:t>
              </a:r>
            </a:p>
          </p:txBody>
        </p:sp>
        <p:sp>
          <p:nvSpPr>
            <p:cNvPr id="4019" name="٢"/>
            <p:cNvSpPr txBox="1"/>
            <p:nvPr/>
          </p:nvSpPr>
          <p:spPr>
            <a:xfrm>
              <a:off x="0" y="0"/>
              <a:ext cx="1044307" cy="273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18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021" name="ح="/>
          <p:cNvSpPr txBox="1"/>
          <p:nvPr/>
        </p:nvSpPr>
        <p:spPr>
          <a:xfrm>
            <a:off x="3386699" y="4111835"/>
            <a:ext cx="91071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sp>
        <p:nvSpPr>
          <p:cNvPr id="4022" name="ح ="/>
          <p:cNvSpPr txBox="1"/>
          <p:nvPr/>
        </p:nvSpPr>
        <p:spPr>
          <a:xfrm>
            <a:off x="3386699" y="4856890"/>
            <a:ext cx="1056856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sp>
        <p:nvSpPr>
          <p:cNvPr id="4023" name="✖️٥"/>
          <p:cNvSpPr txBox="1"/>
          <p:nvPr/>
        </p:nvSpPr>
        <p:spPr>
          <a:xfrm>
            <a:off x="1510426" y="4903017"/>
            <a:ext cx="580802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٥</a:t>
            </a:r>
          </a:p>
        </p:txBody>
      </p:sp>
      <p:sp>
        <p:nvSpPr>
          <p:cNvPr id="4024" name="٣٫١٤✖️٨١"/>
          <p:cNvSpPr txBox="1"/>
          <p:nvPr/>
        </p:nvSpPr>
        <p:spPr>
          <a:xfrm>
            <a:off x="2275690" y="4867621"/>
            <a:ext cx="1573481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٣٫١٤✖️٨١</a:t>
            </a:r>
          </a:p>
        </p:txBody>
      </p:sp>
      <p:grpSp>
        <p:nvGrpSpPr>
          <p:cNvPr id="4027" name="ح =١٢٧١٫٧ م٣"/>
          <p:cNvGrpSpPr/>
          <p:nvPr/>
        </p:nvGrpSpPr>
        <p:grpSpPr>
          <a:xfrm>
            <a:off x="1454509" y="5465707"/>
            <a:ext cx="2961204" cy="549742"/>
            <a:chOff x="0" y="0"/>
            <a:chExt cx="2961202" cy="549741"/>
          </a:xfrm>
        </p:grpSpPr>
        <p:sp>
          <p:nvSpPr>
            <p:cNvPr id="4025" name="مستطيل"/>
            <p:cNvSpPr/>
            <p:nvPr/>
          </p:nvSpPr>
          <p:spPr>
            <a:xfrm>
              <a:off x="0" y="-1"/>
              <a:ext cx="2961203" cy="5497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26" name="ح =١٢٧١٫٧ م٣"/>
            <p:cNvSpPr txBox="1"/>
            <p:nvPr/>
          </p:nvSpPr>
          <p:spPr>
            <a:xfrm>
              <a:off x="0" y="5049"/>
              <a:ext cx="2961203" cy="539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=١٢٧١٫٧ م</a:t>
              </a:r>
              <a:r>
                <a:rPr sz="1900"/>
                <a:t>٣</a:t>
              </a:r>
            </a:p>
          </p:txBody>
        </p:sp>
      </p:grpSp>
      <p:sp>
        <p:nvSpPr>
          <p:cNvPr id="4028" name="مستطيل مستدير الزوايا"/>
          <p:cNvSpPr/>
          <p:nvPr/>
        </p:nvSpPr>
        <p:spPr>
          <a:xfrm>
            <a:off x="960874" y="2009096"/>
            <a:ext cx="7619012" cy="978391"/>
          </a:xfrm>
          <a:prstGeom prst="roundRect">
            <a:avLst>
              <a:gd name="adj" fmla="val 19276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029" name="IMG_4198.png" descr="IMG_4198.png"/>
          <p:cNvPicPr>
            <a:picLocks noChangeAspect="1"/>
          </p:cNvPicPr>
          <p:nvPr/>
        </p:nvPicPr>
        <p:blipFill>
          <a:blip r:embed="rId9">
            <a:extLst/>
          </a:blip>
          <a:srcRect l="21397" t="84869" r="34578" b="7854"/>
          <a:stretch>
            <a:fillRect/>
          </a:stretch>
        </p:blipFill>
        <p:spPr>
          <a:xfrm>
            <a:off x="1128851" y="2039990"/>
            <a:ext cx="7283218" cy="902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click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4" dur="1000" fill="hold" tmFilter="0, 0; .2, .5; .8, .5; 1, 0"/>
                                        <p:tgtEl>
                                          <p:spTgt spid="40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40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mph" nodeType="clickEffect" presetSubtype="0" presetID="26" grpId="1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1" dur="1000" fill="hold" tmFilter="0, 0; .2, .5; .8, .5; 1, 0"/>
                                        <p:tgtEl>
                                          <p:spTgt spid="40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40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27" grpId="16"/>
      <p:bldP build="whole" bldLvl="1" animBg="1" rev="0" advAuto="0" spid="4011" grpId="5"/>
      <p:bldP build="whole" bldLvl="1" animBg="1" rev="0" advAuto="0" spid="4006" grpId="3"/>
      <p:bldP build="whole" bldLvl="1" animBg="1" rev="0" advAuto="0" spid="4013" grpId="6"/>
      <p:bldP build="whole" bldLvl="1" animBg="1" rev="0" advAuto="0" spid="4006" grpId="4"/>
      <p:bldP build="whole" bldLvl="1" animBg="1" rev="0" advAuto="0" spid="4021" grpId="9"/>
      <p:bldP build="whole" bldLvl="1" animBg="1" rev="0" advAuto="0" spid="4023" grpId="15"/>
      <p:bldP build="whole" bldLvl="1" animBg="1" rev="0" advAuto="0" spid="4010" grpId="1"/>
      <p:bldP build="whole" bldLvl="1" animBg="1" rev="0" advAuto="0" spid="4009" grpId="2"/>
      <p:bldP build="whole" bldLvl="1" animBg="1" rev="0" advAuto="0" spid="4012" grpId="7"/>
      <p:bldP build="whole" bldLvl="1" animBg="1" rev="0" advAuto="0" spid="4020" grpId="10"/>
      <p:bldP build="whole" bldLvl="1" animBg="1" rev="0" advAuto="0" spid="4017" grpId="11"/>
      <p:bldP build="whole" bldLvl="1" animBg="1" rev="0" advAuto="0" spid="4017" grpId="12"/>
      <p:bldP build="whole" bldLvl="1" animBg="1" rev="0" advAuto="0" spid="4022" grpId="13"/>
      <p:bldP build="whole" bldLvl="1" animBg="1" rev="0" advAuto="0" spid="4024" grpId="14"/>
      <p:bldP build="whole" bldLvl="1" animBg="1" rev="0" advAuto="0" spid="4016" grpId="8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4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2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3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5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6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7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8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9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0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5" name="تجميع"/>
          <p:cNvGrpSpPr/>
          <p:nvPr/>
        </p:nvGrpSpPr>
        <p:grpSpPr>
          <a:xfrm>
            <a:off x="3733239" y="1134386"/>
            <a:ext cx="3003586" cy="649732"/>
            <a:chOff x="0" y="0"/>
            <a:chExt cx="3003584" cy="649731"/>
          </a:xfrm>
        </p:grpSpPr>
        <p:grpSp>
          <p:nvGrpSpPr>
            <p:cNvPr id="4033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4031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4032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403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403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٢٧</a:t>
            </a:r>
          </a:p>
        </p:txBody>
      </p:sp>
      <p:sp>
        <p:nvSpPr>
          <p:cNvPr id="4037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3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7961" y="1019533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4039" name="IMG_4199.png" descr="IMG_4199.png"/>
          <p:cNvPicPr>
            <a:picLocks noChangeAspect="1"/>
          </p:cNvPicPr>
          <p:nvPr/>
        </p:nvPicPr>
        <p:blipFill>
          <a:blip r:embed="rId4">
            <a:extLst/>
          </a:blip>
          <a:srcRect l="47888" t="71017" r="37913" b="18387"/>
          <a:stretch>
            <a:fillRect/>
          </a:stretch>
        </p:blipFill>
        <p:spPr>
          <a:xfrm>
            <a:off x="1146082" y="2726928"/>
            <a:ext cx="2587201" cy="1448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42" name="الحل"/>
          <p:cNvGrpSpPr/>
          <p:nvPr/>
        </p:nvGrpSpPr>
        <p:grpSpPr>
          <a:xfrm>
            <a:off x="3637708" y="2815519"/>
            <a:ext cx="5063069" cy="361540"/>
            <a:chOff x="0" y="0"/>
            <a:chExt cx="5063068" cy="361539"/>
          </a:xfrm>
        </p:grpSpPr>
        <p:sp>
          <p:nvSpPr>
            <p:cNvPr id="4040" name="مستطيل"/>
            <p:cNvSpPr/>
            <p:nvPr/>
          </p:nvSpPr>
          <p:spPr>
            <a:xfrm>
              <a:off x="-1" y="-1"/>
              <a:ext cx="5063070" cy="36154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41" name="الحل"/>
            <p:cNvSpPr txBox="1"/>
            <p:nvPr/>
          </p:nvSpPr>
          <p:spPr>
            <a:xfrm>
              <a:off x="19049" y="20880"/>
              <a:ext cx="5024970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043" name="الحجم="/>
          <p:cNvSpPr txBox="1"/>
          <p:nvPr/>
        </p:nvSpPr>
        <p:spPr>
          <a:xfrm>
            <a:off x="6864515" y="3188511"/>
            <a:ext cx="1964110" cy="5536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4044" name="مساحة القاعدة"/>
          <p:cNvSpPr txBox="1"/>
          <p:nvPr/>
        </p:nvSpPr>
        <p:spPr>
          <a:xfrm>
            <a:off x="5159690" y="3217495"/>
            <a:ext cx="2269172" cy="49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4045" name="✖️الارتفاع"/>
          <p:cNvSpPr txBox="1"/>
          <p:nvPr/>
        </p:nvSpPr>
        <p:spPr>
          <a:xfrm>
            <a:off x="3618658" y="3246140"/>
            <a:ext cx="1616374" cy="50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4046" name="✖️ع"/>
          <p:cNvSpPr txBox="1"/>
          <p:nvPr/>
        </p:nvSpPr>
        <p:spPr>
          <a:xfrm>
            <a:off x="3618658" y="3647171"/>
            <a:ext cx="1333727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4049" name="تجميع"/>
          <p:cNvGrpSpPr/>
          <p:nvPr/>
        </p:nvGrpSpPr>
        <p:grpSpPr>
          <a:xfrm>
            <a:off x="4443274" y="3647171"/>
            <a:ext cx="1851004" cy="527954"/>
            <a:chOff x="0" y="0"/>
            <a:chExt cx="1851003" cy="527952"/>
          </a:xfrm>
        </p:grpSpPr>
        <p:sp>
          <p:nvSpPr>
            <p:cNvPr id="4047" name="ط✖️نق"/>
            <p:cNvSpPr txBox="1"/>
            <p:nvPr/>
          </p:nvSpPr>
          <p:spPr>
            <a:xfrm>
              <a:off x="237608" y="0"/>
              <a:ext cx="1613396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ط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نق</a:t>
              </a:r>
            </a:p>
          </p:txBody>
        </p:sp>
        <p:sp>
          <p:nvSpPr>
            <p:cNvPr id="4048" name="٢"/>
            <p:cNvSpPr txBox="1"/>
            <p:nvPr/>
          </p:nvSpPr>
          <p:spPr>
            <a:xfrm>
              <a:off x="0" y="0"/>
              <a:ext cx="1044307" cy="273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18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050" name="ح="/>
          <p:cNvSpPr txBox="1"/>
          <p:nvPr/>
        </p:nvSpPr>
        <p:spPr>
          <a:xfrm>
            <a:off x="6096000" y="3627345"/>
            <a:ext cx="910713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sp>
        <p:nvSpPr>
          <p:cNvPr id="4051" name="ح ="/>
          <p:cNvSpPr txBox="1"/>
          <p:nvPr/>
        </p:nvSpPr>
        <p:spPr>
          <a:xfrm>
            <a:off x="6096000" y="4267781"/>
            <a:ext cx="1056855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sp>
        <p:nvSpPr>
          <p:cNvPr id="4052" name="✖️٥"/>
          <p:cNvSpPr txBox="1"/>
          <p:nvPr/>
        </p:nvSpPr>
        <p:spPr>
          <a:xfrm>
            <a:off x="4136443" y="4274432"/>
            <a:ext cx="580802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٥</a:t>
            </a:r>
          </a:p>
        </p:txBody>
      </p:sp>
      <p:sp>
        <p:nvSpPr>
          <p:cNvPr id="4053" name="٣٫١٤✖️٨١"/>
          <p:cNvSpPr txBox="1"/>
          <p:nvPr/>
        </p:nvSpPr>
        <p:spPr>
          <a:xfrm>
            <a:off x="4852482" y="4274847"/>
            <a:ext cx="1573481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٣٫١٤✖️٨١</a:t>
            </a:r>
          </a:p>
        </p:txBody>
      </p:sp>
      <p:grpSp>
        <p:nvGrpSpPr>
          <p:cNvPr id="4056" name="ح =١٢٧١٫٧ م٣"/>
          <p:cNvGrpSpPr/>
          <p:nvPr/>
        </p:nvGrpSpPr>
        <p:grpSpPr>
          <a:xfrm>
            <a:off x="3373516" y="5047215"/>
            <a:ext cx="3723032" cy="627289"/>
            <a:chOff x="0" y="0"/>
            <a:chExt cx="3723030" cy="627288"/>
          </a:xfrm>
        </p:grpSpPr>
        <p:sp>
          <p:nvSpPr>
            <p:cNvPr id="4054" name="مستطيل"/>
            <p:cNvSpPr/>
            <p:nvPr/>
          </p:nvSpPr>
          <p:spPr>
            <a:xfrm>
              <a:off x="0" y="-1"/>
              <a:ext cx="3723031" cy="6272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55" name="ح =١٢٧١٫٧ م٣"/>
            <p:cNvSpPr txBox="1"/>
            <p:nvPr/>
          </p:nvSpPr>
          <p:spPr>
            <a:xfrm>
              <a:off x="0" y="43822"/>
              <a:ext cx="3723031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=١٢٧١٫٧ م</a:t>
              </a:r>
              <a:r>
                <a:rPr sz="1900"/>
                <a:t>٣</a:t>
              </a:r>
            </a:p>
          </p:txBody>
        </p:sp>
      </p:grpSp>
      <p:pic>
        <p:nvPicPr>
          <p:cNvPr id="4057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11027" y="6139770"/>
            <a:ext cx="70740" cy="55221"/>
          </a:xfrm>
          <a:prstGeom prst="rect">
            <a:avLst/>
          </a:prstGeom>
          <a:ln w="12700">
            <a:miter lim="400000"/>
          </a:ln>
        </p:spPr>
      </p:pic>
      <p:sp>
        <p:nvSpPr>
          <p:cNvPr id="4058" name="مستطيل مستدير الزوايا"/>
          <p:cNvSpPr/>
          <p:nvPr/>
        </p:nvSpPr>
        <p:spPr>
          <a:xfrm>
            <a:off x="1007354" y="1904407"/>
            <a:ext cx="7619012" cy="798538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059" name="IMG_4199.png" descr="IMG_4199.png"/>
          <p:cNvPicPr>
            <a:picLocks noChangeAspect="1"/>
          </p:cNvPicPr>
          <p:nvPr/>
        </p:nvPicPr>
        <p:blipFill>
          <a:blip r:embed="rId4">
            <a:extLst/>
          </a:blip>
          <a:srcRect l="21058" t="68418" r="37427" b="28790"/>
          <a:stretch>
            <a:fillRect/>
          </a:stretch>
        </p:blipFill>
        <p:spPr>
          <a:xfrm>
            <a:off x="1284275" y="2135893"/>
            <a:ext cx="7065196" cy="356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click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4" dur="1000" fill="hold" tmFilter="0, 0; .2, .5; .8, .5; 1, 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4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50" grpId="1"/>
      <p:bldP build="whole" bldLvl="1" animBg="1" rev="0" advAuto="0" spid="4051" grpId="5"/>
      <p:bldP build="whole" bldLvl="1" animBg="1" rev="0" advAuto="0" spid="4056" grpId="8"/>
      <p:bldP build="whole" bldLvl="1" animBg="1" rev="0" advAuto="0" spid="4052" grpId="7"/>
      <p:bldP build="whole" bldLvl="1" animBg="1" rev="0" advAuto="0" spid="4053" grpId="6"/>
      <p:bldP build="whole" bldLvl="1" animBg="1" rev="0" advAuto="0" spid="4046" grpId="3"/>
      <p:bldP build="whole" bldLvl="1" animBg="1" rev="0" advAuto="0" spid="4046" grpId="4"/>
      <p:bldP build="whole" bldLvl="1" animBg="1" rev="0" advAuto="0" spid="4049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5" name="تجميع"/>
          <p:cNvGrpSpPr/>
          <p:nvPr/>
        </p:nvGrpSpPr>
        <p:grpSpPr>
          <a:xfrm>
            <a:off x="3733239" y="1134386"/>
            <a:ext cx="3003586" cy="649732"/>
            <a:chOff x="0" y="0"/>
            <a:chExt cx="3003584" cy="649731"/>
          </a:xfrm>
        </p:grpSpPr>
        <p:grpSp>
          <p:nvGrpSpPr>
            <p:cNvPr id="4063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4061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4062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406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406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١٥</a:t>
            </a:r>
          </a:p>
        </p:txBody>
      </p:sp>
      <p:sp>
        <p:nvSpPr>
          <p:cNvPr id="4067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6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2344" y="3577613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4071" name="الحل"/>
          <p:cNvGrpSpPr/>
          <p:nvPr/>
        </p:nvGrpSpPr>
        <p:grpSpPr>
          <a:xfrm>
            <a:off x="3516221" y="2865552"/>
            <a:ext cx="5063067" cy="361540"/>
            <a:chOff x="0" y="0"/>
            <a:chExt cx="5063066" cy="361539"/>
          </a:xfrm>
        </p:grpSpPr>
        <p:sp>
          <p:nvSpPr>
            <p:cNvPr id="4069" name="مستطيل"/>
            <p:cNvSpPr/>
            <p:nvPr/>
          </p:nvSpPr>
          <p:spPr>
            <a:xfrm>
              <a:off x="0" y="-1"/>
              <a:ext cx="5063067" cy="36154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70" name="الحل"/>
            <p:cNvSpPr txBox="1"/>
            <p:nvPr/>
          </p:nvSpPr>
          <p:spPr>
            <a:xfrm>
              <a:off x="19050" y="20880"/>
              <a:ext cx="502496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072" name="الحجم="/>
          <p:cNvSpPr txBox="1"/>
          <p:nvPr/>
        </p:nvSpPr>
        <p:spPr>
          <a:xfrm>
            <a:off x="6864515" y="3188511"/>
            <a:ext cx="1964110" cy="5536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4073" name="مساحة القاعدة"/>
          <p:cNvSpPr txBox="1"/>
          <p:nvPr/>
        </p:nvSpPr>
        <p:spPr>
          <a:xfrm>
            <a:off x="5159690" y="3217495"/>
            <a:ext cx="2269172" cy="49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0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4074" name="✖️الارتفاع"/>
          <p:cNvSpPr txBox="1"/>
          <p:nvPr/>
        </p:nvSpPr>
        <p:spPr>
          <a:xfrm>
            <a:off x="3618658" y="3246140"/>
            <a:ext cx="1616374" cy="502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4075" name="✖️ع"/>
          <p:cNvSpPr txBox="1"/>
          <p:nvPr/>
        </p:nvSpPr>
        <p:spPr>
          <a:xfrm>
            <a:off x="3618658" y="3647171"/>
            <a:ext cx="1333727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4078" name="تجميع"/>
          <p:cNvGrpSpPr/>
          <p:nvPr/>
        </p:nvGrpSpPr>
        <p:grpSpPr>
          <a:xfrm>
            <a:off x="4443274" y="3647171"/>
            <a:ext cx="1851004" cy="527954"/>
            <a:chOff x="0" y="0"/>
            <a:chExt cx="1851003" cy="527952"/>
          </a:xfrm>
        </p:grpSpPr>
        <p:sp>
          <p:nvSpPr>
            <p:cNvPr id="4076" name="ط✖️نق"/>
            <p:cNvSpPr txBox="1"/>
            <p:nvPr/>
          </p:nvSpPr>
          <p:spPr>
            <a:xfrm>
              <a:off x="237608" y="0"/>
              <a:ext cx="1613396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ط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نق</a:t>
              </a:r>
            </a:p>
          </p:txBody>
        </p:sp>
        <p:sp>
          <p:nvSpPr>
            <p:cNvPr id="4077" name="٢"/>
            <p:cNvSpPr txBox="1"/>
            <p:nvPr/>
          </p:nvSpPr>
          <p:spPr>
            <a:xfrm>
              <a:off x="0" y="0"/>
              <a:ext cx="1044307" cy="273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b="1" sz="18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079" name="ح="/>
          <p:cNvSpPr txBox="1"/>
          <p:nvPr/>
        </p:nvSpPr>
        <p:spPr>
          <a:xfrm>
            <a:off x="6096000" y="3627345"/>
            <a:ext cx="910713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sp>
        <p:nvSpPr>
          <p:cNvPr id="4080" name="ح ="/>
          <p:cNvSpPr txBox="1"/>
          <p:nvPr/>
        </p:nvSpPr>
        <p:spPr>
          <a:xfrm>
            <a:off x="6096000" y="4267781"/>
            <a:ext cx="1056855" cy="53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sp>
        <p:nvSpPr>
          <p:cNvPr id="4081" name="✖️ ٤٠"/>
          <p:cNvSpPr txBox="1"/>
          <p:nvPr/>
        </p:nvSpPr>
        <p:spPr>
          <a:xfrm>
            <a:off x="3302071" y="4308524"/>
            <a:ext cx="882928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 ٤٠</a:t>
            </a:r>
          </a:p>
        </p:txBody>
      </p:sp>
      <p:sp>
        <p:nvSpPr>
          <p:cNvPr id="4082" name="٣٫١٤✖️١٥٦٫٢٥"/>
          <p:cNvSpPr txBox="1"/>
          <p:nvPr/>
        </p:nvSpPr>
        <p:spPr>
          <a:xfrm>
            <a:off x="4184999" y="4308524"/>
            <a:ext cx="2366357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٣٫١٤✖️١٥٦٫٢٥</a:t>
            </a:r>
          </a:p>
        </p:txBody>
      </p:sp>
      <p:grpSp>
        <p:nvGrpSpPr>
          <p:cNvPr id="4085" name="ح =١٩٦٣٥ سم ٣"/>
          <p:cNvGrpSpPr/>
          <p:nvPr/>
        </p:nvGrpSpPr>
        <p:grpSpPr>
          <a:xfrm>
            <a:off x="3373516" y="5047215"/>
            <a:ext cx="3723032" cy="627289"/>
            <a:chOff x="0" y="0"/>
            <a:chExt cx="3723030" cy="627288"/>
          </a:xfrm>
        </p:grpSpPr>
        <p:sp>
          <p:nvSpPr>
            <p:cNvPr id="4083" name="مستطيل"/>
            <p:cNvSpPr/>
            <p:nvPr/>
          </p:nvSpPr>
          <p:spPr>
            <a:xfrm>
              <a:off x="0" y="-1"/>
              <a:ext cx="3723031" cy="6272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84" name="ح =١٩٦٣٥ سم ٣"/>
            <p:cNvSpPr txBox="1"/>
            <p:nvPr/>
          </p:nvSpPr>
          <p:spPr>
            <a:xfrm>
              <a:off x="0" y="43822"/>
              <a:ext cx="3723031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=١٩٦٣٥ سم </a:t>
              </a:r>
              <a:r>
                <a:rPr sz="1900"/>
                <a:t>٣</a:t>
              </a:r>
            </a:p>
          </p:txBody>
        </p:sp>
      </p:grpSp>
      <p:pic>
        <p:nvPicPr>
          <p:cNvPr id="4086" name="IMG_4199.png" descr="IMG_4199.png"/>
          <p:cNvPicPr>
            <a:picLocks noChangeAspect="1"/>
          </p:cNvPicPr>
          <p:nvPr/>
        </p:nvPicPr>
        <p:blipFill>
          <a:blip r:embed="rId4">
            <a:extLst/>
          </a:blip>
          <a:srcRect l="26172" t="71658" r="59741" b="21290"/>
          <a:stretch>
            <a:fillRect/>
          </a:stretch>
        </p:blipFill>
        <p:spPr>
          <a:xfrm>
            <a:off x="1146083" y="2865725"/>
            <a:ext cx="2351038" cy="882559"/>
          </a:xfrm>
          <a:prstGeom prst="rect">
            <a:avLst/>
          </a:prstGeom>
          <a:ln w="12700">
            <a:miter lim="400000"/>
          </a:ln>
        </p:spPr>
      </p:pic>
      <p:sp>
        <p:nvSpPr>
          <p:cNvPr id="4087" name="مستطيل مستدير الزوايا"/>
          <p:cNvSpPr/>
          <p:nvPr/>
        </p:nvSpPr>
        <p:spPr>
          <a:xfrm>
            <a:off x="973683" y="1963845"/>
            <a:ext cx="7619012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088" name="IMG_4199.png" descr="IMG_4199.png"/>
          <p:cNvPicPr>
            <a:picLocks noChangeAspect="1"/>
          </p:cNvPicPr>
          <p:nvPr/>
        </p:nvPicPr>
        <p:blipFill>
          <a:blip r:embed="rId4">
            <a:extLst/>
          </a:blip>
          <a:srcRect l="20803" t="68258" r="38367" b="28538"/>
          <a:stretch>
            <a:fillRect/>
          </a:stretch>
        </p:blipFill>
        <p:spPr>
          <a:xfrm>
            <a:off x="1122800" y="2114167"/>
            <a:ext cx="7318027" cy="43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click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4" dur="1000" fill="hold" tmFilter="0, 0; .2, .5; .8, .5; 1, 0"/>
                                        <p:tgtEl>
                                          <p:spTgt spid="4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4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1" grpId="7"/>
      <p:bldP build="whole" bldLvl="1" animBg="1" rev="0" advAuto="0" spid="4075" grpId="3"/>
      <p:bldP build="whole" bldLvl="1" animBg="1" rev="0" advAuto="0" spid="4075" grpId="4"/>
      <p:bldP build="whole" bldLvl="1" animBg="1" rev="0" advAuto="0" spid="4082" grpId="6"/>
      <p:bldP build="whole" bldLvl="1" animBg="1" rev="0" advAuto="0" spid="4079" grpId="1"/>
      <p:bldP build="whole" bldLvl="1" animBg="1" rev="0" advAuto="0" spid="4078" grpId="2"/>
      <p:bldP build="whole" bldLvl="1" animBg="1" rev="0" advAuto="0" spid="4085" grpId="8"/>
      <p:bldP build="whole" bldLvl="1" animBg="1" rev="0" advAuto="0" spid="4080" grpId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0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409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١٧</a:t>
            </a:r>
          </a:p>
        </p:txBody>
      </p:sp>
      <p:sp>
        <p:nvSpPr>
          <p:cNvPr id="4092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095" name="IMG_4201.png"/>
          <p:cNvGrpSpPr/>
          <p:nvPr/>
        </p:nvGrpSpPr>
        <p:grpSpPr>
          <a:xfrm>
            <a:off x="1459897" y="2188867"/>
            <a:ext cx="6643784" cy="839829"/>
            <a:chOff x="0" y="0"/>
            <a:chExt cx="6643783" cy="839828"/>
          </a:xfrm>
        </p:grpSpPr>
        <p:pic>
          <p:nvPicPr>
            <p:cNvPr id="4093" name="IMG_4201.png" descr="IMG_42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268" t="12379" r="40053" b="82403"/>
            <a:stretch>
              <a:fillRect/>
            </a:stretch>
          </p:blipFill>
          <p:spPr>
            <a:xfrm>
              <a:off x="50800" y="50800"/>
              <a:ext cx="6542183" cy="738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4" name="IMG_4201.png" descr="IMG_42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6643784" cy="839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96" name="IMG_4201.png" descr="IMG_42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45178" y="902055"/>
            <a:ext cx="4257060" cy="12088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08" name="Google Shape;300;p37"/>
          <p:cNvGrpSpPr/>
          <p:nvPr/>
        </p:nvGrpSpPr>
        <p:grpSpPr>
          <a:xfrm>
            <a:off x="8103678" y="2287196"/>
            <a:ext cx="598430" cy="643174"/>
            <a:chOff x="0" y="0"/>
            <a:chExt cx="598429" cy="643172"/>
          </a:xfrm>
        </p:grpSpPr>
        <p:sp>
          <p:nvSpPr>
            <p:cNvPr id="4097" name="Google Shape;301;p37"/>
            <p:cNvSpPr/>
            <p:nvPr/>
          </p:nvSpPr>
          <p:spPr>
            <a:xfrm>
              <a:off x="130726" y="128663"/>
              <a:ext cx="467703" cy="514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98" name="Google Shape;302;p37"/>
            <p:cNvSpPr/>
            <p:nvPr/>
          </p:nvSpPr>
          <p:spPr>
            <a:xfrm>
              <a:off x="510243" y="189900"/>
              <a:ext cx="58466" cy="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99" name="Google Shape;303;p37"/>
            <p:cNvSpPr/>
            <p:nvPr/>
          </p:nvSpPr>
          <p:spPr>
            <a:xfrm>
              <a:off x="429154" y="88900"/>
              <a:ext cx="47317" cy="4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0" name="Google Shape;304;p37"/>
            <p:cNvSpPr/>
            <p:nvPr/>
          </p:nvSpPr>
          <p:spPr>
            <a:xfrm>
              <a:off x="296086" y="0"/>
              <a:ext cx="29859" cy="6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1" name="Google Shape;305;p37"/>
            <p:cNvSpPr/>
            <p:nvPr/>
          </p:nvSpPr>
          <p:spPr>
            <a:xfrm>
              <a:off x="128137" y="45950"/>
              <a:ext cx="52108" cy="6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2" name="Google Shape;306;p37"/>
            <p:cNvSpPr/>
            <p:nvPr/>
          </p:nvSpPr>
          <p:spPr>
            <a:xfrm>
              <a:off x="51077" y="140215"/>
              <a:ext cx="59315" cy="4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3" name="Google Shape;307;p37"/>
            <p:cNvSpPr/>
            <p:nvPr/>
          </p:nvSpPr>
          <p:spPr>
            <a:xfrm>
              <a:off x="-1" y="298661"/>
              <a:ext cx="65189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4" name="Google Shape;308;p37"/>
            <p:cNvSpPr/>
            <p:nvPr/>
          </p:nvSpPr>
          <p:spPr>
            <a:xfrm>
              <a:off x="76022" y="410810"/>
              <a:ext cx="50965" cy="3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5" name="Google Shape;309;p37"/>
            <p:cNvSpPr/>
            <p:nvPr/>
          </p:nvSpPr>
          <p:spPr>
            <a:xfrm>
              <a:off x="182056" y="514810"/>
              <a:ext cx="30629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6" name="Google Shape;310;p37"/>
            <p:cNvSpPr/>
            <p:nvPr/>
          </p:nvSpPr>
          <p:spPr>
            <a:xfrm>
              <a:off x="284520" y="529680"/>
              <a:ext cx="23871" cy="6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07" name="Google Shape;311;p37"/>
            <p:cNvSpPr/>
            <p:nvPr/>
          </p:nvSpPr>
          <p:spPr>
            <a:xfrm>
              <a:off x="521946" y="312232"/>
              <a:ext cx="54219" cy="2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13" name="تجميع"/>
          <p:cNvGrpSpPr/>
          <p:nvPr/>
        </p:nvGrpSpPr>
        <p:grpSpPr>
          <a:xfrm>
            <a:off x="3863094" y="3116997"/>
            <a:ext cx="2920699" cy="624006"/>
            <a:chOff x="0" y="0"/>
            <a:chExt cx="2920697" cy="624005"/>
          </a:xfrm>
        </p:grpSpPr>
        <p:grpSp>
          <p:nvGrpSpPr>
            <p:cNvPr id="4111" name="مثال"/>
            <p:cNvGrpSpPr/>
            <p:nvPr/>
          </p:nvGrpSpPr>
          <p:grpSpPr>
            <a:xfrm>
              <a:off x="18055" y="-1"/>
              <a:ext cx="2884656" cy="624007"/>
              <a:chOff x="0" y="0"/>
              <a:chExt cx="2884655" cy="624005"/>
            </a:xfrm>
          </p:grpSpPr>
          <p:sp>
            <p:nvSpPr>
              <p:cNvPr id="4109" name="مستطيل"/>
              <p:cNvSpPr/>
              <p:nvPr/>
            </p:nvSpPr>
            <p:spPr>
              <a:xfrm>
                <a:off x="0" y="-1"/>
                <a:ext cx="2884656" cy="624007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110" name="مثال"/>
              <p:cNvSpPr txBox="1"/>
              <p:nvPr/>
            </p:nvSpPr>
            <p:spPr>
              <a:xfrm>
                <a:off x="19050" y="28199"/>
                <a:ext cx="2846556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4112" name="Google Shape;894;p51" descr="Google Shape;894;p51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162294" y="-1144759"/>
              <a:ext cx="596110" cy="2920699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4114" name="IMG_4201.png" descr="IMG_4201.png"/>
          <p:cNvPicPr>
            <a:picLocks noChangeAspect="1"/>
          </p:cNvPicPr>
          <p:nvPr/>
        </p:nvPicPr>
        <p:blipFill>
          <a:blip r:embed="rId3">
            <a:extLst/>
          </a:blip>
          <a:srcRect l="23727" t="20989" r="41801" b="50000"/>
          <a:stretch>
            <a:fillRect/>
          </a:stretch>
        </p:blipFill>
        <p:spPr>
          <a:xfrm>
            <a:off x="3226203" y="3851569"/>
            <a:ext cx="3557759" cy="2245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0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4118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4116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117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411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12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٢٦</a:t>
            </a:r>
          </a:p>
        </p:txBody>
      </p:sp>
      <p:sp>
        <p:nvSpPr>
          <p:cNvPr id="4122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12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4024" y="1094451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4130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4124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129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4125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4126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7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8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131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83" t="1156" r="11240" b="4880"/>
          <a:stretch>
            <a:fillRect/>
          </a:stretch>
        </p:blipFill>
        <p:spPr>
          <a:xfrm>
            <a:off x="8893715" y="4550176"/>
            <a:ext cx="1688495" cy="1960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0" y="49"/>
                  <a:pt x="8917" y="315"/>
                </a:cubicBezTo>
                <a:cubicBezTo>
                  <a:pt x="7981" y="679"/>
                  <a:pt x="7261" y="1366"/>
                  <a:pt x="6950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3"/>
                  <a:pt x="8066" y="5666"/>
                  <a:pt x="9008" y="6007"/>
                </a:cubicBezTo>
                <a:cubicBezTo>
                  <a:pt x="9145" y="6057"/>
                  <a:pt x="9283" y="6116"/>
                  <a:pt x="9312" y="6138"/>
                </a:cubicBezTo>
                <a:cubicBezTo>
                  <a:pt x="9341" y="6159"/>
                  <a:pt x="9966" y="6178"/>
                  <a:pt x="10698" y="6178"/>
                </a:cubicBezTo>
                <a:lnTo>
                  <a:pt x="12028" y="6178"/>
                </a:lnTo>
                <a:lnTo>
                  <a:pt x="12397" y="6025"/>
                </a:lnTo>
                <a:cubicBezTo>
                  <a:pt x="13557" y="5549"/>
                  <a:pt x="14311" y="4760"/>
                  <a:pt x="14552" y="3773"/>
                </a:cubicBezTo>
                <a:cubicBezTo>
                  <a:pt x="14883" y="2415"/>
                  <a:pt x="14026" y="942"/>
                  <a:pt x="12554" y="341"/>
                </a:cubicBezTo>
                <a:cubicBezTo>
                  <a:pt x="11863" y="59"/>
                  <a:pt x="11540" y="0"/>
                  <a:pt x="10708" y="0"/>
                </a:cubicBezTo>
                <a:close/>
                <a:moveTo>
                  <a:pt x="10" y="5334"/>
                </a:moveTo>
                <a:cubicBezTo>
                  <a:pt x="-46" y="5383"/>
                  <a:pt x="99" y="5477"/>
                  <a:pt x="1224" y="6151"/>
                </a:cubicBezTo>
                <a:cubicBezTo>
                  <a:pt x="1533" y="6336"/>
                  <a:pt x="2050" y="6651"/>
                  <a:pt x="2377" y="6851"/>
                </a:cubicBezTo>
                <a:cubicBezTo>
                  <a:pt x="2704" y="7051"/>
                  <a:pt x="3325" y="7429"/>
                  <a:pt x="3753" y="7690"/>
                </a:cubicBezTo>
                <a:cubicBezTo>
                  <a:pt x="4182" y="7950"/>
                  <a:pt x="4631" y="8225"/>
                  <a:pt x="4754" y="8302"/>
                </a:cubicBezTo>
                <a:cubicBezTo>
                  <a:pt x="4876" y="8378"/>
                  <a:pt x="5285" y="8624"/>
                  <a:pt x="5660" y="8849"/>
                </a:cubicBezTo>
                <a:cubicBezTo>
                  <a:pt x="6035" y="9074"/>
                  <a:pt x="6338" y="9267"/>
                  <a:pt x="6338" y="9277"/>
                </a:cubicBezTo>
                <a:cubicBezTo>
                  <a:pt x="6338" y="9286"/>
                  <a:pt x="6051" y="10283"/>
                  <a:pt x="5700" y="11494"/>
                </a:cubicBezTo>
                <a:cubicBezTo>
                  <a:pt x="5348" y="12705"/>
                  <a:pt x="5079" y="13712"/>
                  <a:pt x="5103" y="13732"/>
                </a:cubicBezTo>
                <a:cubicBezTo>
                  <a:pt x="5126" y="13752"/>
                  <a:pt x="5521" y="13774"/>
                  <a:pt x="5979" y="13781"/>
                </a:cubicBezTo>
                <a:lnTo>
                  <a:pt x="6813" y="13794"/>
                </a:lnTo>
                <a:lnTo>
                  <a:pt x="6838" y="17138"/>
                </a:lnTo>
                <a:cubicBezTo>
                  <a:pt x="6868" y="20756"/>
                  <a:pt x="6854" y="20599"/>
                  <a:pt x="7182" y="21016"/>
                </a:cubicBezTo>
                <a:cubicBezTo>
                  <a:pt x="7371" y="21256"/>
                  <a:pt x="7632" y="21438"/>
                  <a:pt x="7931" y="21537"/>
                </a:cubicBezTo>
                <a:cubicBezTo>
                  <a:pt x="8070" y="21583"/>
                  <a:pt x="8283" y="21600"/>
                  <a:pt x="8518" y="21589"/>
                </a:cubicBezTo>
                <a:cubicBezTo>
                  <a:pt x="9176" y="21559"/>
                  <a:pt x="9631" y="21254"/>
                  <a:pt x="9924" y="20653"/>
                </a:cubicBezTo>
                <a:cubicBezTo>
                  <a:pt x="10029" y="20437"/>
                  <a:pt x="10038" y="20292"/>
                  <a:pt x="10050" y="17165"/>
                </a:cubicBezTo>
                <a:cubicBezTo>
                  <a:pt x="10058" y="15369"/>
                  <a:pt x="10075" y="13872"/>
                  <a:pt x="10091" y="13837"/>
                </a:cubicBezTo>
                <a:cubicBezTo>
                  <a:pt x="10126" y="13757"/>
                  <a:pt x="11263" y="13745"/>
                  <a:pt x="11320" y="13824"/>
                </a:cubicBezTo>
                <a:cubicBezTo>
                  <a:pt x="11340" y="13851"/>
                  <a:pt x="11362" y="15296"/>
                  <a:pt x="11370" y="17033"/>
                </a:cubicBezTo>
                <a:cubicBezTo>
                  <a:pt x="11380" y="19352"/>
                  <a:pt x="11404" y="20257"/>
                  <a:pt x="11456" y="20452"/>
                </a:cubicBezTo>
                <a:cubicBezTo>
                  <a:pt x="11578" y="20914"/>
                  <a:pt x="11864" y="21244"/>
                  <a:pt x="12321" y="21453"/>
                </a:cubicBezTo>
                <a:cubicBezTo>
                  <a:pt x="12554" y="21559"/>
                  <a:pt x="12673" y="21584"/>
                  <a:pt x="13045" y="21585"/>
                </a:cubicBezTo>
                <a:cubicBezTo>
                  <a:pt x="13430" y="21586"/>
                  <a:pt x="13526" y="21566"/>
                  <a:pt x="13748" y="21453"/>
                </a:cubicBezTo>
                <a:cubicBezTo>
                  <a:pt x="14064" y="21292"/>
                  <a:pt x="14331" y="21033"/>
                  <a:pt x="14481" y="20745"/>
                </a:cubicBezTo>
                <a:cubicBezTo>
                  <a:pt x="14593" y="20530"/>
                  <a:pt x="14592" y="20458"/>
                  <a:pt x="14577" y="17217"/>
                </a:cubicBezTo>
                <a:cubicBezTo>
                  <a:pt x="14566" y="14683"/>
                  <a:pt x="14581" y="13896"/>
                  <a:pt x="14633" y="13842"/>
                </a:cubicBezTo>
                <a:cubicBezTo>
                  <a:pt x="14685" y="13788"/>
                  <a:pt x="14851" y="13772"/>
                  <a:pt x="15387" y="13772"/>
                </a:cubicBezTo>
                <a:cubicBezTo>
                  <a:pt x="16006" y="13772"/>
                  <a:pt x="16075" y="13765"/>
                  <a:pt x="16074" y="13689"/>
                </a:cubicBezTo>
                <a:cubicBezTo>
                  <a:pt x="16074" y="13643"/>
                  <a:pt x="15801" y="12662"/>
                  <a:pt x="15468" y="11512"/>
                </a:cubicBezTo>
                <a:cubicBezTo>
                  <a:pt x="14948" y="9722"/>
                  <a:pt x="14870" y="9411"/>
                  <a:pt x="14936" y="9352"/>
                </a:cubicBezTo>
                <a:cubicBezTo>
                  <a:pt x="15016" y="9281"/>
                  <a:pt x="15283" y="9184"/>
                  <a:pt x="15908" y="8993"/>
                </a:cubicBezTo>
                <a:cubicBezTo>
                  <a:pt x="16106" y="8933"/>
                  <a:pt x="16848" y="8691"/>
                  <a:pt x="17551" y="8460"/>
                </a:cubicBezTo>
                <a:cubicBezTo>
                  <a:pt x="18255" y="8229"/>
                  <a:pt x="18966" y="7998"/>
                  <a:pt x="19135" y="7944"/>
                </a:cubicBezTo>
                <a:cubicBezTo>
                  <a:pt x="19303" y="7890"/>
                  <a:pt x="19493" y="7826"/>
                  <a:pt x="19554" y="7804"/>
                </a:cubicBezTo>
                <a:cubicBezTo>
                  <a:pt x="19616" y="7782"/>
                  <a:pt x="19976" y="7668"/>
                  <a:pt x="20359" y="7546"/>
                </a:cubicBezTo>
                <a:cubicBezTo>
                  <a:pt x="21152" y="7294"/>
                  <a:pt x="21554" y="7141"/>
                  <a:pt x="21517" y="7109"/>
                </a:cubicBezTo>
                <a:cubicBezTo>
                  <a:pt x="21490" y="7086"/>
                  <a:pt x="20566" y="6984"/>
                  <a:pt x="19635" y="6899"/>
                </a:cubicBezTo>
                <a:cubicBezTo>
                  <a:pt x="19141" y="6854"/>
                  <a:pt x="18657" y="6805"/>
                  <a:pt x="15493" y="6488"/>
                </a:cubicBezTo>
                <a:cubicBezTo>
                  <a:pt x="14820" y="6421"/>
                  <a:pt x="14190" y="6346"/>
                  <a:pt x="14092" y="6322"/>
                </a:cubicBezTo>
                <a:cubicBezTo>
                  <a:pt x="13959" y="6290"/>
                  <a:pt x="13893" y="6298"/>
                  <a:pt x="13844" y="6348"/>
                </a:cubicBezTo>
                <a:cubicBezTo>
                  <a:pt x="13789" y="6406"/>
                  <a:pt x="13285" y="6416"/>
                  <a:pt x="10576" y="6405"/>
                </a:cubicBezTo>
                <a:lnTo>
                  <a:pt x="7370" y="6392"/>
                </a:lnTo>
                <a:lnTo>
                  <a:pt x="7319" y="6291"/>
                </a:lnTo>
                <a:cubicBezTo>
                  <a:pt x="7259" y="6172"/>
                  <a:pt x="7168" y="6156"/>
                  <a:pt x="5281" y="5933"/>
                </a:cubicBezTo>
                <a:cubicBezTo>
                  <a:pt x="4592" y="5852"/>
                  <a:pt x="3790" y="5757"/>
                  <a:pt x="3495" y="5719"/>
                </a:cubicBezTo>
                <a:cubicBezTo>
                  <a:pt x="3201" y="5681"/>
                  <a:pt x="2878" y="5649"/>
                  <a:pt x="2777" y="5649"/>
                </a:cubicBezTo>
                <a:cubicBezTo>
                  <a:pt x="2676" y="5649"/>
                  <a:pt x="2517" y="5626"/>
                  <a:pt x="2423" y="5601"/>
                </a:cubicBezTo>
                <a:cubicBezTo>
                  <a:pt x="2329" y="5576"/>
                  <a:pt x="1941" y="5521"/>
                  <a:pt x="1558" y="5478"/>
                </a:cubicBezTo>
                <a:cubicBezTo>
                  <a:pt x="1176" y="5436"/>
                  <a:pt x="677" y="5376"/>
                  <a:pt x="455" y="5347"/>
                </a:cubicBezTo>
                <a:cubicBezTo>
                  <a:pt x="232" y="5319"/>
                  <a:pt x="33" y="5315"/>
                  <a:pt x="10" y="533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134" name="الحل"/>
          <p:cNvGrpSpPr/>
          <p:nvPr/>
        </p:nvGrpSpPr>
        <p:grpSpPr>
          <a:xfrm>
            <a:off x="2930292" y="2785990"/>
            <a:ext cx="5669518" cy="468357"/>
            <a:chOff x="0" y="0"/>
            <a:chExt cx="5669517" cy="468356"/>
          </a:xfrm>
        </p:grpSpPr>
        <p:sp>
          <p:nvSpPr>
            <p:cNvPr id="4132" name="مستطيل"/>
            <p:cNvSpPr/>
            <p:nvPr/>
          </p:nvSpPr>
          <p:spPr>
            <a:xfrm>
              <a:off x="-1" y="-1"/>
              <a:ext cx="5669519" cy="46835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133" name="الحل"/>
            <p:cNvSpPr txBox="1"/>
            <p:nvPr/>
          </p:nvSpPr>
          <p:spPr>
            <a:xfrm>
              <a:off x="19049" y="74289"/>
              <a:ext cx="5631419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الحل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pic>
        <p:nvPicPr>
          <p:cNvPr id="4135" name="IMG_4201.png" descr="IMG_4201.png"/>
          <p:cNvPicPr>
            <a:picLocks noChangeAspect="1"/>
          </p:cNvPicPr>
          <p:nvPr/>
        </p:nvPicPr>
        <p:blipFill>
          <a:blip r:embed="rId8">
            <a:extLst/>
          </a:blip>
          <a:srcRect l="37794" t="53545" r="41495" b="42049"/>
          <a:stretch>
            <a:fillRect/>
          </a:stretch>
        </p:blipFill>
        <p:spPr>
          <a:xfrm>
            <a:off x="4153220" y="1910819"/>
            <a:ext cx="4465587" cy="71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6" name="IMG_4201.png" descr="IMG_4201.png"/>
          <p:cNvPicPr>
            <a:picLocks noChangeAspect="1"/>
          </p:cNvPicPr>
          <p:nvPr/>
        </p:nvPicPr>
        <p:blipFill>
          <a:blip r:embed="rId8">
            <a:extLst/>
          </a:blip>
          <a:srcRect l="26330" t="48719" r="65710" b="40669"/>
          <a:stretch>
            <a:fillRect/>
          </a:stretch>
        </p:blipFill>
        <p:spPr>
          <a:xfrm>
            <a:off x="985785" y="2000939"/>
            <a:ext cx="1715795" cy="171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4140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4138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139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4141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14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  <p:sp>
        <p:nvSpPr>
          <p:cNvPr id="4144" name="مستطيل مستدير الزوايا"/>
          <p:cNvSpPr/>
          <p:nvPr/>
        </p:nvSpPr>
        <p:spPr>
          <a:xfrm>
            <a:off x="972282" y="1742925"/>
            <a:ext cx="7619013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4147" name="الحل"/>
          <p:cNvGrpSpPr/>
          <p:nvPr/>
        </p:nvGrpSpPr>
        <p:grpSpPr>
          <a:xfrm>
            <a:off x="7734730" y="2644454"/>
            <a:ext cx="985443" cy="507744"/>
            <a:chOff x="0" y="0"/>
            <a:chExt cx="985441" cy="507742"/>
          </a:xfrm>
        </p:grpSpPr>
        <p:sp>
          <p:nvSpPr>
            <p:cNvPr id="4145" name="مستطيل"/>
            <p:cNvSpPr/>
            <p:nvPr/>
          </p:nvSpPr>
          <p:spPr>
            <a:xfrm>
              <a:off x="0" y="0"/>
              <a:ext cx="985442" cy="50774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146" name="الحل"/>
            <p:cNvSpPr txBox="1"/>
            <p:nvPr/>
          </p:nvSpPr>
          <p:spPr>
            <a:xfrm>
              <a:off x="19050" y="93982"/>
              <a:ext cx="947342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414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8217" y="362249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4149" name="IMG_4203.png" descr="IMG_4203.png"/>
          <p:cNvPicPr>
            <a:picLocks noChangeAspect="1"/>
          </p:cNvPicPr>
          <p:nvPr/>
        </p:nvPicPr>
        <p:blipFill>
          <a:blip r:embed="rId4">
            <a:extLst/>
          </a:blip>
          <a:srcRect l="50000" t="41692" r="35793" b="47805"/>
          <a:stretch>
            <a:fillRect/>
          </a:stretch>
        </p:blipFill>
        <p:spPr>
          <a:xfrm>
            <a:off x="1315011" y="2721817"/>
            <a:ext cx="2550722" cy="1414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0" name="IMG_4204.png" descr="IMG_4204.png"/>
          <p:cNvPicPr>
            <a:picLocks noChangeAspect="1"/>
          </p:cNvPicPr>
          <p:nvPr/>
        </p:nvPicPr>
        <p:blipFill>
          <a:blip r:embed="rId5">
            <a:extLst/>
          </a:blip>
          <a:srcRect l="29777" t="17200" r="37937" b="79825"/>
          <a:stretch>
            <a:fillRect/>
          </a:stretch>
        </p:blipFill>
        <p:spPr>
          <a:xfrm>
            <a:off x="1539625" y="1923515"/>
            <a:ext cx="6570032" cy="453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2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155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4153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54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56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4157" name="IMG_2367.png" descr="IMG_2367.png"/>
          <p:cNvPicPr>
            <a:picLocks noChangeAspect="1"/>
          </p:cNvPicPr>
          <p:nvPr/>
        </p:nvPicPr>
        <p:blipFill>
          <a:blip r:embed="rId4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9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162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4160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61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63" name="Google Shape;1742;p25" descr="Google Shape;1742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164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5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907808" y="2988012"/>
            <a:ext cx="2286446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66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4133338" y="3182441"/>
            <a:ext cx="2182418" cy="174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8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16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7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7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72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3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174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5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6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177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178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4179" name="الشكل المركب"/>
          <p:cNvSpPr txBox="1"/>
          <p:nvPr/>
        </p:nvSpPr>
        <p:spPr>
          <a:xfrm>
            <a:off x="6393582" y="3723394"/>
            <a:ext cx="94138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الشكل المركب </a:t>
            </a:r>
          </a:p>
        </p:txBody>
      </p:sp>
      <p:sp>
        <p:nvSpPr>
          <p:cNvPr id="4180" name="🎯إيجاد مساحات…"/>
          <p:cNvSpPr txBox="1"/>
          <p:nvPr/>
        </p:nvSpPr>
        <p:spPr>
          <a:xfrm>
            <a:off x="4095253" y="3598224"/>
            <a:ext cx="13379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🎯إيجاد مساحات </a:t>
            </a:r>
          </a:p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الاشكال المركبة </a:t>
            </a:r>
          </a:p>
        </p:txBody>
      </p:sp>
      <p:sp>
        <p:nvSpPr>
          <p:cNvPr id="4181" name="🎯إيجاد مساحات…"/>
          <p:cNvSpPr txBox="1"/>
          <p:nvPr/>
        </p:nvSpPr>
        <p:spPr>
          <a:xfrm>
            <a:off x="1959231" y="3598224"/>
            <a:ext cx="13379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🎯إيجاد مساحات </a:t>
            </a:r>
          </a:p>
          <a:p>
            <a:pPr algn="r" rtl="0">
              <a:defRPr b="1" sz="1600">
                <a:solidFill>
                  <a:schemeClr val="accent5">
                    <a:lumOff val="-8274"/>
                  </a:schemeClr>
                </a:solidFill>
              </a:defRPr>
            </a:pPr>
            <a:r>
              <a:t>الاشكال المركبة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81" grpId="2"/>
      <p:bldP build="whole" bldLvl="1" animBg="1" rev="0" advAuto="0" spid="417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5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4183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84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86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7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8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95545" y="2040518"/>
            <a:ext cx="3316284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191" name="Google Shape;4924;p54"/>
          <p:cNvGrpSpPr/>
          <p:nvPr/>
        </p:nvGrpSpPr>
        <p:grpSpPr>
          <a:xfrm>
            <a:off x="876951" y="5200520"/>
            <a:ext cx="7809677" cy="665244"/>
            <a:chOff x="0" y="0"/>
            <a:chExt cx="7809676" cy="665243"/>
          </a:xfrm>
        </p:grpSpPr>
        <p:sp>
          <p:nvSpPr>
            <p:cNvPr id="4189" name="مستطيل"/>
            <p:cNvSpPr/>
            <p:nvPr/>
          </p:nvSpPr>
          <p:spPr>
            <a:xfrm>
              <a:off x="0" y="-1"/>
              <a:ext cx="7809677" cy="665245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4190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50" y="6349"/>
              <a:ext cx="7796977" cy="652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4192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82046" y="3457404"/>
            <a:ext cx="1585034" cy="982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3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94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195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19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0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198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199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201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202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203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204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205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206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207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08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209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210" name="لاتنسوني من دعواتكم الصادقة"/>
          <p:cNvSpPr txBox="1"/>
          <p:nvPr/>
        </p:nvSpPr>
        <p:spPr>
          <a:xfrm rot="872941">
            <a:off x="1316854" y="3656557"/>
            <a:ext cx="1348415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4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72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73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5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6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7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8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9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80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81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2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87" name="تجميع"/>
          <p:cNvGrpSpPr/>
          <p:nvPr/>
        </p:nvGrpSpPr>
        <p:grpSpPr>
          <a:xfrm>
            <a:off x="7529882" y="2111644"/>
            <a:ext cx="1116254" cy="937695"/>
            <a:chOff x="0" y="0"/>
            <a:chExt cx="1116252" cy="937693"/>
          </a:xfrm>
        </p:grpSpPr>
        <p:grpSp>
          <p:nvGrpSpPr>
            <p:cNvPr id="3385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83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84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386" name="مساحات الاشكال المركبة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مساحات الاشكال المركبة </a:t>
              </a:r>
            </a:p>
          </p:txBody>
        </p:sp>
      </p:grpSp>
      <p:grpSp>
        <p:nvGrpSpPr>
          <p:cNvPr id="3392" name="تجميع"/>
          <p:cNvGrpSpPr/>
          <p:nvPr/>
        </p:nvGrpSpPr>
        <p:grpSpPr>
          <a:xfrm>
            <a:off x="6413634" y="2111644"/>
            <a:ext cx="1116253" cy="937695"/>
            <a:chOff x="0" y="0"/>
            <a:chExt cx="1116252" cy="937693"/>
          </a:xfrm>
        </p:grpSpPr>
        <p:grpSp>
          <p:nvGrpSpPr>
            <p:cNvPr id="3390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388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89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391" name="الاشكال ثلاثية الابعاد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الاشكال ثلاثية الابعاد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7" grpId="1"/>
      <p:bldP build="whole" bldLvl="1" animBg="1" rev="0" advAuto="0" spid="339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6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94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95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9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98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0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401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402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4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12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05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11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06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7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8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09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10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13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14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17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15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16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20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18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19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21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22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23" name="إجابة خاطئة.wav" descr="إجابة خاطئة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24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23"/>
                </p:tgtEl>
              </p:cMediaNode>
            </p:audio>
          </p:childTnLst>
        </p:cTn>
      </p:par>
    </p:tnLst>
    <p:bldLst>
      <p:bldP build="whole" bldLvl="1" animBg="1" rev="0" advAuto="0" spid="3422" grpId="2"/>
      <p:bldP build="whole" bldLvl="1" animBg="1" rev="0" advAuto="0" spid="3421" grpId="5"/>
      <p:bldP build="whole" bldLvl="1" animBg="1" rev="0" advAuto="0" spid="3421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2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28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6" r="50930" b="63972"/>
          <a:stretch>
            <a:fillRect/>
          </a:stretch>
        </p:blipFill>
        <p:spPr>
          <a:xfrm>
            <a:off x="857804" y="788106"/>
            <a:ext cx="1949140" cy="1372566"/>
          </a:xfrm>
          <a:prstGeom prst="rect">
            <a:avLst/>
          </a:prstGeom>
          <a:ln w="12700">
            <a:miter lim="400000"/>
          </a:ln>
        </p:spPr>
      </p:pic>
      <p:sp>
        <p:nvSpPr>
          <p:cNvPr id="3429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0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1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2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40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3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3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3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3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43" name="تجميع"/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41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2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46" name="تجميع"/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44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45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47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48" name="حدد نوع المجسم المجاور"/>
          <p:cNvSpPr txBox="1"/>
          <p:nvPr/>
        </p:nvSpPr>
        <p:spPr>
          <a:xfrm>
            <a:off x="5592219" y="2923351"/>
            <a:ext cx="3876131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حدد نوع المجسم المجاور </a:t>
            </a:r>
          </a:p>
        </p:txBody>
      </p:sp>
      <p:sp>
        <p:nvSpPr>
          <p:cNvPr id="3449" name="Google Shape;4238;p45"/>
          <p:cNvSpPr/>
          <p:nvPr/>
        </p:nvSpPr>
        <p:spPr>
          <a:xfrm rot="599">
            <a:off x="6256299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0" name="Google Shape;4238;p45"/>
          <p:cNvSpPr/>
          <p:nvPr/>
        </p:nvSpPr>
        <p:spPr>
          <a:xfrm rot="599">
            <a:off x="2955440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51" name="منشور رباعي"/>
          <p:cNvSpPr txBox="1"/>
          <p:nvPr/>
        </p:nvSpPr>
        <p:spPr>
          <a:xfrm>
            <a:off x="6336310" y="4424136"/>
            <a:ext cx="220315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منشور رباعي </a:t>
            </a:r>
          </a:p>
        </p:txBody>
      </p:sp>
      <p:sp>
        <p:nvSpPr>
          <p:cNvPr id="3452" name="منشور سداسي"/>
          <p:cNvSpPr txBox="1"/>
          <p:nvPr/>
        </p:nvSpPr>
        <p:spPr>
          <a:xfrm>
            <a:off x="3082419" y="4387241"/>
            <a:ext cx="2211860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منشور سداسي</a:t>
            </a:r>
          </a:p>
        </p:txBody>
      </p:sp>
      <p:pic>
        <p:nvPicPr>
          <p:cNvPr id="345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454" name="IMG_4094.png" descr="IMG_4094.png"/>
          <p:cNvPicPr>
            <a:picLocks noChangeAspect="1"/>
          </p:cNvPicPr>
          <p:nvPr/>
        </p:nvPicPr>
        <p:blipFill>
          <a:blip r:embed="rId5">
            <a:extLst/>
          </a:blip>
          <a:srcRect l="23609" t="86834" r="67529" b="5367"/>
          <a:stretch>
            <a:fillRect/>
          </a:stretch>
        </p:blipFill>
        <p:spPr>
          <a:xfrm>
            <a:off x="3042976" y="2556572"/>
            <a:ext cx="1643200" cy="1084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57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58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Google Shape;4238;p45"/>
          <p:cNvSpPr/>
          <p:nvPr/>
        </p:nvSpPr>
        <p:spPr>
          <a:xfrm rot="599">
            <a:off x="2517939" y="2303653"/>
            <a:ext cx="7156586" cy="213326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0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1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69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6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6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6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6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72" name="تجميع"/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70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1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75" name="تجميع"/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73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74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76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77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478" name="اذكر قانون مساحة شبة المنحرف"/>
          <p:cNvSpPr txBox="1"/>
          <p:nvPr/>
        </p:nvSpPr>
        <p:spPr>
          <a:xfrm>
            <a:off x="3537322" y="3183404"/>
            <a:ext cx="511735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اذكر قانون مساحة شبة المنحرف  </a:t>
            </a:r>
          </a:p>
        </p:txBody>
      </p:sp>
      <p:pic>
        <p:nvPicPr>
          <p:cNvPr id="347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8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8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51" t="36652" r="25465" b="43106"/>
          <a:stretch>
            <a:fillRect/>
          </a:stretch>
        </p:blipFill>
        <p:spPr>
          <a:xfrm>
            <a:off x="857804" y="788104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84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8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94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8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9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8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9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05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9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06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07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8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09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