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notesMasterIdLst>
    <p:notesMasterId r:id="rId14"/>
  </p:notesMasterIdLst>
  <p:sldIdLst>
    <p:sldId id="259" r:id="rId2"/>
    <p:sldId id="256" r:id="rId3"/>
    <p:sldId id="260" r:id="rId4"/>
    <p:sldId id="258" r:id="rId5"/>
    <p:sldId id="267" r:id="rId6"/>
    <p:sldId id="261" r:id="rId7"/>
    <p:sldId id="257" r:id="rId8"/>
    <p:sldId id="264" r:id="rId9"/>
    <p:sldId id="265" r:id="rId10"/>
    <p:sldId id="263" r:id="rId11"/>
    <p:sldId id="262" r:id="rId12"/>
    <p:sldId id="266" r:id="rId13"/>
  </p:sldIdLst>
  <p:sldSz cx="12192000" cy="6858000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D827A"/>
    <a:srgbClr val="FEEF9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4380"/>
    <p:restoredTop sz="94660"/>
  </p:normalViewPr>
  <p:slideViewPr>
    <p:cSldViewPr snapToGrid="0">
      <p:cViewPr varScale="1">
        <p:scale>
          <a:sx n="76" d="100"/>
          <a:sy n="76" d="100"/>
        </p:scale>
        <p:origin x="917" y="9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04B8DFCB-26FD-4A55-A4D2-EB8CEB7CFC2E}" type="datetimeFigureOut">
              <a:rPr lang="ar-SA" smtClean="0"/>
              <a:t>19/08/44</a:t>
            </a:fld>
            <a:endParaRPr lang="ar-SA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SA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011DDE57-4CE2-4291-AF73-E5D0C8F02E56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6551034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1DDE57-4CE2-4291-AF73-E5D0C8F02E56}" type="slidenum">
              <a:rPr lang="ar-SA" smtClean="0"/>
              <a:t>8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964274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1DDE57-4CE2-4291-AF73-E5D0C8F02E56}" type="slidenum">
              <a:rPr lang="ar-SA" smtClean="0"/>
              <a:t>11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2296549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62167735-106A-4357-A1FD-683822930D2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CC49BBC4-D7A8-4E03-B423-A9DD0AE6D01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60F97606-DEE8-4B93-8B85-EE918FD5C0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761F31-50DC-4B5D-91EC-6C0DCC52C6DC}" type="datetimeFigureOut">
              <a:rPr lang="ar-SA" smtClean="0"/>
              <a:t>19/08/44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9CA1279A-3869-4FE1-8CC9-37F8D48C47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C3B32209-E11A-4794-8DB3-60FD0CB119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BC595-4CE4-4804-B4FE-A5A78C0B065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6629711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1AF40382-E2B1-4E77-9F08-41E254AD85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66FB2940-3430-462C-BE88-CCF4282C305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E7C1E2BF-C79D-48B3-8FAA-F907ABEDA7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761F31-50DC-4B5D-91EC-6C0DCC52C6DC}" type="datetimeFigureOut">
              <a:rPr lang="ar-SA" smtClean="0"/>
              <a:t>19/08/44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380CEF5C-6A5D-4AFC-9620-1210BB5404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C927FB4E-0A4B-47F2-93D0-F9388E8AF1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BC595-4CE4-4804-B4FE-A5A78C0B065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4220523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id="{A0A57FF5-C491-4F34-BBD4-8DFD79175F2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65160939-65BE-42FB-847B-5191222B98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D8EB770-A3FB-4C0C-A16E-683A8E7907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761F31-50DC-4B5D-91EC-6C0DCC52C6DC}" type="datetimeFigureOut">
              <a:rPr lang="ar-SA" smtClean="0"/>
              <a:t>19/08/44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70031404-AD95-42D0-A225-8834EAFD36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0BF2A9B7-3210-4313-A5EA-F7A7E2B88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BC595-4CE4-4804-B4FE-A5A78C0B065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3317968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9FB7AA0C-C4BE-4CE3-B59F-A74C2C335A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691A668E-77D0-462C-82B7-3F7FF7341A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C18F664F-9132-4C1C-88C4-8F2202A195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761F31-50DC-4B5D-91EC-6C0DCC52C6DC}" type="datetimeFigureOut">
              <a:rPr lang="ar-SA" smtClean="0"/>
              <a:t>19/08/44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57D22DCF-6570-4C2A-B9FA-D84CAC3A24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91607E4E-7DDD-4FAA-A837-314549C141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BC595-4CE4-4804-B4FE-A5A78C0B065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7690517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29985194-DF0F-4196-8F59-FD6DAD009E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F49930B1-5189-4F98-938B-F7893A1C10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3771A7DB-0AA7-4CEB-9395-A07655444B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761F31-50DC-4B5D-91EC-6C0DCC52C6DC}" type="datetimeFigureOut">
              <a:rPr lang="ar-SA" smtClean="0"/>
              <a:t>19/08/44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6BD9B6F6-30C1-4A4A-B64F-690417A245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E56EAD12-DC6C-44C7-BB59-A64577ADE7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BC595-4CE4-4804-B4FE-A5A78C0B065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7602953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8CF8D4EA-C01C-4EE0-8376-060C71888D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48C02196-2857-46C9-A429-390211A84D8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D5A7BA8C-89CD-49DF-A8CC-CD77403F1E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118DAC66-6AF2-4B8D-B3B7-6417222839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761F31-50DC-4B5D-91EC-6C0DCC52C6DC}" type="datetimeFigureOut">
              <a:rPr lang="ar-SA" smtClean="0"/>
              <a:t>19/08/44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741BC976-70BA-4064-912B-C8E4521B9B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20A7768E-0B9C-406D-B81B-FBC3F0DF0D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BC595-4CE4-4804-B4FE-A5A78C0B065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7723472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6BC37335-09F3-4F13-9B4D-18E698CFFF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1636CCE7-AE56-4F30-840A-7AC8E7FC40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CFEA38A6-D5BE-45A3-86F7-FF8FEA1793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E9E58C3B-F532-4685-B040-7FAA8AB6BEE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id="{95040C0F-0802-4558-8C46-B19DCA54D7C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91E2ECBF-A6F1-4ED0-8F42-1E580C4483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761F31-50DC-4B5D-91EC-6C0DCC52C6DC}" type="datetimeFigureOut">
              <a:rPr lang="ar-SA" smtClean="0"/>
              <a:t>19/08/44</a:t>
            </a:fld>
            <a:endParaRPr lang="ar-SA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BF511450-E76F-4310-AC44-1A4F7C9EA8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9D4D59CB-D523-4171-BEC0-02FF0E8EA4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BC595-4CE4-4804-B4FE-A5A78C0B065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4437502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777CF7B3-7B77-4350-98C8-29DD686054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6A80B319-6711-470D-AE02-968E1E4905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761F31-50DC-4B5D-91EC-6C0DCC52C6DC}" type="datetimeFigureOut">
              <a:rPr lang="ar-SA" smtClean="0"/>
              <a:t>19/08/44</a:t>
            </a:fld>
            <a:endParaRPr lang="ar-SA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912B61F5-B675-422F-8D50-A219993665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6D86AE21-41E6-40D5-8455-A14DB24BD8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BC595-4CE4-4804-B4FE-A5A78C0B065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7751961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E841B817-07E0-44AB-A8E8-1BF15BDF65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761F31-50DC-4B5D-91EC-6C0DCC52C6DC}" type="datetimeFigureOut">
              <a:rPr lang="ar-SA" smtClean="0"/>
              <a:t>19/08/44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BE5A08E3-0C30-4190-A836-B6A40AC364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3CFCCD04-E29A-4AE4-B0CB-0D303CDC29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BC595-4CE4-4804-B4FE-A5A78C0B065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4535790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E55C1BBB-E419-40C2-AA1D-83770BB24E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8312D662-D867-4546-BB2A-A1B63D18AE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4EBE871B-7752-4CB7-8CD1-ED23145A4C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962FAAEC-3B22-42C3-A453-8D29113D5B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761F31-50DC-4B5D-91EC-6C0DCC52C6DC}" type="datetimeFigureOut">
              <a:rPr lang="ar-SA" smtClean="0"/>
              <a:t>19/08/44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FAEA318E-DB9F-4336-828E-5E0060950C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14C5F94A-01BB-469D-AC25-067799B19C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BC595-4CE4-4804-B4FE-A5A78C0B065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452801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86F77578-90BD-4834-AE6E-3C81FF71C1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C28DDF58-3A65-4D42-9648-D8130B5139B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E9EB0E79-0434-44E0-ADD5-2FB5E540A7B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FC9B20C7-3069-496A-931B-CBEC104CF0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761F31-50DC-4B5D-91EC-6C0DCC52C6DC}" type="datetimeFigureOut">
              <a:rPr lang="ar-SA" smtClean="0"/>
              <a:t>19/08/44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73D7A79F-34B2-4A95-8DA0-3393FFD4A8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7EC1B584-226F-4F3E-8DC6-AE3C156FBE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BC595-4CE4-4804-B4FE-A5A78C0B065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3839163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012ABA5C-807E-48A8-839F-C37B95C772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B8A7676D-A0A7-4FB4-8C74-40BD4B408C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0A1EB8DB-1AEF-486E-A079-A040EC9A446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761F31-50DC-4B5D-91EC-6C0DCC52C6DC}" type="datetimeFigureOut">
              <a:rPr lang="ar-SA" smtClean="0"/>
              <a:t>19/08/44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CCE1E031-680D-4960-B9DF-A16D286C88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6B8C3011-397C-4B3A-A1ED-21ECCF51EE0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5BC595-4CE4-4804-B4FE-A5A78C0B065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2343646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g"/><Relationship Id="rId5" Type="http://schemas.openxmlformats.org/officeDocument/2006/relationships/image" Target="../media/image18.jpg"/><Relationship Id="rId4" Type="http://schemas.openxmlformats.org/officeDocument/2006/relationships/image" Target="../media/image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gif"/><Relationship Id="rId5" Type="http://schemas.openxmlformats.org/officeDocument/2006/relationships/image" Target="../media/image7.jpeg"/><Relationship Id="rId4" Type="http://schemas.openxmlformats.org/officeDocument/2006/relationships/audio" Target="../media/audio2.wav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2.png"/><Relationship Id="rId5" Type="http://schemas.openxmlformats.org/officeDocument/2006/relationships/image" Target="../media/image11.gif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microsoft.com/office/2007/relationships/hdphoto" Target="../media/hdphoto1.wdp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gif"/><Relationship Id="rId5" Type="http://schemas.openxmlformats.org/officeDocument/2006/relationships/image" Target="../media/image7.jpeg"/><Relationship Id="rId4" Type="http://schemas.openxmlformats.org/officeDocument/2006/relationships/audio" Target="../media/audio2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gif"/><Relationship Id="rId4" Type="http://schemas.openxmlformats.org/officeDocument/2006/relationships/image" Target="../media/image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BA39BB08-1043-478C-8726-B5BFF7E71D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5" name="عنصر نائب للمحتوى 4">
            <a:extLst>
              <a:ext uri="{FF2B5EF4-FFF2-40B4-BE49-F238E27FC236}">
                <a16:creationId xmlns:a16="http://schemas.microsoft.com/office/drawing/2014/main" id="{363617DB-A9A2-4C22-AD98-BD68BCC461C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4632"/>
            <a:ext cx="12192000" cy="6792012"/>
          </a:xfrm>
        </p:spPr>
      </p:pic>
      <p:sp>
        <p:nvSpPr>
          <p:cNvPr id="6" name="مستطيل 5">
            <a:extLst>
              <a:ext uri="{FF2B5EF4-FFF2-40B4-BE49-F238E27FC236}">
                <a16:creationId xmlns:a16="http://schemas.microsoft.com/office/drawing/2014/main" id="{E7269230-C9EC-4815-87DB-15C2D8D33773}"/>
              </a:ext>
            </a:extLst>
          </p:cNvPr>
          <p:cNvSpPr/>
          <p:nvPr/>
        </p:nvSpPr>
        <p:spPr>
          <a:xfrm rot="168224">
            <a:off x="1265274" y="1616260"/>
            <a:ext cx="1424762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3200" b="1" cap="none" spc="0" dirty="0">
                <a:ln/>
                <a:solidFill>
                  <a:srgbClr val="5D827A"/>
                </a:solidFill>
                <a:effectLst/>
                <a:latin typeface="Abadi" panose="020B0604020104020204" pitchFamily="34" charset="0"/>
              </a:rPr>
              <a:t>English</a:t>
            </a:r>
            <a:endParaRPr lang="ar-SA" sz="3200" b="1" cap="none" spc="0" dirty="0">
              <a:ln/>
              <a:solidFill>
                <a:srgbClr val="5D827A"/>
              </a:solidFill>
              <a:effectLst/>
              <a:latin typeface="Abadi" panose="020B0604020104020204" pitchFamily="34" charset="0"/>
            </a:endParaRPr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3F5DEB93-2B55-438A-917E-15BB30CDF41F}"/>
              </a:ext>
            </a:extLst>
          </p:cNvPr>
          <p:cNvSpPr/>
          <p:nvPr/>
        </p:nvSpPr>
        <p:spPr>
          <a:xfrm rot="396946">
            <a:off x="4377164" y="2119049"/>
            <a:ext cx="1361838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2800" b="1" dirty="0">
                <a:ln/>
                <a:solidFill>
                  <a:srgbClr val="5D827A"/>
                </a:solidFill>
                <a:latin typeface="Abadi" panose="020B0604020104020204" pitchFamily="34" charset="0"/>
              </a:rPr>
              <a:t>Day:</a:t>
            </a:r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4B4AF849-050C-424B-B55F-684D36DC0730}"/>
              </a:ext>
            </a:extLst>
          </p:cNvPr>
          <p:cNvSpPr/>
          <p:nvPr/>
        </p:nvSpPr>
        <p:spPr>
          <a:xfrm rot="396946">
            <a:off x="3530103" y="928272"/>
            <a:ext cx="1361838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2800" b="1" dirty="0">
                <a:ln/>
                <a:solidFill>
                  <a:srgbClr val="5D827A"/>
                </a:solidFill>
                <a:latin typeface="Abadi" panose="020B0604020104020204" pitchFamily="34" charset="0"/>
              </a:rPr>
              <a:t>Date:</a:t>
            </a:r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06335672-E67B-4268-98A6-CE3E1AFDD183}"/>
              </a:ext>
            </a:extLst>
          </p:cNvPr>
          <p:cNvSpPr/>
          <p:nvPr/>
        </p:nvSpPr>
        <p:spPr>
          <a:xfrm rot="21348328">
            <a:off x="6854141" y="2301002"/>
            <a:ext cx="1701318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2400" b="1" dirty="0">
                <a:ln/>
                <a:solidFill>
                  <a:srgbClr val="5D827A"/>
                </a:solidFill>
                <a:latin typeface="Abadi" panose="020B0604020104020204" pitchFamily="34" charset="0"/>
              </a:rPr>
              <a:t>6</a:t>
            </a:r>
            <a:r>
              <a:rPr lang="en-US" sz="2400" b="1" baseline="30000" dirty="0">
                <a:ln/>
                <a:solidFill>
                  <a:srgbClr val="5D827A"/>
                </a:solidFill>
                <a:latin typeface="Abadi" panose="020B0604020104020204" pitchFamily="34" charset="0"/>
              </a:rPr>
              <a:t>th</a:t>
            </a:r>
            <a:r>
              <a:rPr lang="en-US" sz="2400" b="1" dirty="0">
                <a:ln/>
                <a:solidFill>
                  <a:srgbClr val="5D827A"/>
                </a:solidFill>
                <a:latin typeface="Abadi" panose="020B0604020104020204" pitchFamily="34" charset="0"/>
              </a:rPr>
              <a:t> grade</a:t>
            </a:r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54B044F2-A224-4A59-B68E-79823B1C7CF8}"/>
              </a:ext>
            </a:extLst>
          </p:cNvPr>
          <p:cNvSpPr/>
          <p:nvPr/>
        </p:nvSpPr>
        <p:spPr>
          <a:xfrm>
            <a:off x="5641199" y="1168059"/>
            <a:ext cx="1361838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2800" b="1" dirty="0">
                <a:ln/>
                <a:solidFill>
                  <a:srgbClr val="5D827A"/>
                </a:solidFill>
                <a:latin typeface="Abadi" panose="020B0604020104020204" pitchFamily="34" charset="0"/>
              </a:rPr>
              <a:t>We can</a:t>
            </a:r>
          </a:p>
        </p:txBody>
      </p:sp>
      <p:sp>
        <p:nvSpPr>
          <p:cNvPr id="12" name="مستطيل 11">
            <a:extLst>
              <a:ext uri="{FF2B5EF4-FFF2-40B4-BE49-F238E27FC236}">
                <a16:creationId xmlns:a16="http://schemas.microsoft.com/office/drawing/2014/main" id="{C5C55E0E-4A41-4817-820F-4BE862659F03}"/>
              </a:ext>
            </a:extLst>
          </p:cNvPr>
          <p:cNvSpPr/>
          <p:nvPr/>
        </p:nvSpPr>
        <p:spPr>
          <a:xfrm>
            <a:off x="7454755" y="410091"/>
            <a:ext cx="1361838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2800" b="1">
                <a:ln/>
                <a:solidFill>
                  <a:srgbClr val="5D827A"/>
                </a:solidFill>
                <a:latin typeface="Abadi" panose="020B0604020104020204" pitchFamily="34" charset="0"/>
              </a:rPr>
              <a:t>Unit:</a:t>
            </a:r>
            <a:endParaRPr lang="en-US" sz="2800" b="1" dirty="0">
              <a:ln/>
              <a:solidFill>
                <a:srgbClr val="5D827A"/>
              </a:solidFill>
              <a:latin typeface="Abadi" panose="020B0604020104020204" pitchFamily="34" charset="0"/>
            </a:endParaRPr>
          </a:p>
        </p:txBody>
      </p:sp>
      <p:sp>
        <p:nvSpPr>
          <p:cNvPr id="13" name="مستطيل 12">
            <a:extLst>
              <a:ext uri="{FF2B5EF4-FFF2-40B4-BE49-F238E27FC236}">
                <a16:creationId xmlns:a16="http://schemas.microsoft.com/office/drawing/2014/main" id="{D7B8F649-E717-4688-A8DC-D20104AFDE91}"/>
              </a:ext>
            </a:extLst>
          </p:cNvPr>
          <p:cNvSpPr/>
          <p:nvPr/>
        </p:nvSpPr>
        <p:spPr>
          <a:xfrm rot="21440921">
            <a:off x="9293953" y="716802"/>
            <a:ext cx="1962125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2800" b="1" dirty="0">
                <a:ln/>
                <a:solidFill>
                  <a:srgbClr val="5D827A"/>
                </a:solidFill>
                <a:latin typeface="Abadi" panose="020B0604020104020204" pitchFamily="34" charset="0"/>
              </a:rPr>
              <a:t>Lesson:1</a:t>
            </a:r>
          </a:p>
        </p:txBody>
      </p:sp>
      <p:sp>
        <p:nvSpPr>
          <p:cNvPr id="14" name="مستطيل 13">
            <a:extLst>
              <a:ext uri="{FF2B5EF4-FFF2-40B4-BE49-F238E27FC236}">
                <a16:creationId xmlns:a16="http://schemas.microsoft.com/office/drawing/2014/main" id="{861CD774-E854-4C60-A873-AA7B1AC6BFFE}"/>
              </a:ext>
            </a:extLst>
          </p:cNvPr>
          <p:cNvSpPr/>
          <p:nvPr/>
        </p:nvSpPr>
        <p:spPr>
          <a:xfrm rot="193900">
            <a:off x="9288467" y="1758479"/>
            <a:ext cx="2864753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2800" b="1" dirty="0">
                <a:ln/>
                <a:solidFill>
                  <a:srgbClr val="5D827A"/>
                </a:solidFill>
                <a:latin typeface="Abadi" panose="020B0604020104020204" pitchFamily="34" charset="0"/>
              </a:rPr>
              <a:t>My school</a:t>
            </a:r>
          </a:p>
          <a:p>
            <a:pPr algn="ctr"/>
            <a:r>
              <a:rPr lang="en-US" sz="2800" b="1" dirty="0">
                <a:ln/>
                <a:solidFill>
                  <a:srgbClr val="5D827A"/>
                </a:solidFill>
                <a:latin typeface="Abadi" panose="020B0604020104020204" pitchFamily="34" charset="0"/>
              </a:rPr>
              <a:t>is cool</a:t>
            </a:r>
          </a:p>
        </p:txBody>
      </p:sp>
      <p:sp>
        <p:nvSpPr>
          <p:cNvPr id="15" name="مستطيل 14">
            <a:extLst>
              <a:ext uri="{FF2B5EF4-FFF2-40B4-BE49-F238E27FC236}">
                <a16:creationId xmlns:a16="http://schemas.microsoft.com/office/drawing/2014/main" id="{0B7EF8AB-1779-4CF6-80D4-C20F995E1CE0}"/>
              </a:ext>
            </a:extLst>
          </p:cNvPr>
          <p:cNvSpPr/>
          <p:nvPr/>
        </p:nvSpPr>
        <p:spPr>
          <a:xfrm rot="193900">
            <a:off x="9557882" y="3374535"/>
            <a:ext cx="2864753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2800" b="1" dirty="0">
                <a:ln/>
                <a:solidFill>
                  <a:srgbClr val="5D827A"/>
                </a:solidFill>
                <a:latin typeface="Abadi" panose="020B0604020104020204" pitchFamily="34" charset="0"/>
              </a:rPr>
              <a:t>Finding Out </a:t>
            </a:r>
          </a:p>
          <a:p>
            <a:pPr algn="ctr"/>
            <a:r>
              <a:rPr lang="en-US" sz="2800" b="1" dirty="0">
                <a:ln/>
                <a:solidFill>
                  <a:srgbClr val="5D827A"/>
                </a:solidFill>
                <a:latin typeface="Abadi" panose="020B0604020104020204" pitchFamily="34" charset="0"/>
              </a:rPr>
              <a:t>Time</a:t>
            </a:r>
          </a:p>
        </p:txBody>
      </p:sp>
    </p:spTree>
    <p:extLst>
      <p:ext uri="{BB962C8B-B14F-4D97-AF65-F5344CB8AC3E}">
        <p14:creationId xmlns:p14="http://schemas.microsoft.com/office/powerpoint/2010/main" val="3735708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2" grpId="0"/>
      <p:bldP spid="13" grpId="0"/>
      <p:bldP spid="14" grpId="0"/>
      <p:bldP spid="1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ECA11DF1-CE51-42A7-A230-DC658FED9E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5" name="عنصر نائب للمحتوى 4">
            <a:extLst>
              <a:ext uri="{FF2B5EF4-FFF2-40B4-BE49-F238E27FC236}">
                <a16:creationId xmlns:a16="http://schemas.microsoft.com/office/drawing/2014/main" id="{90198561-5BA0-4581-B8D6-9FD6219EF23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grpSp>
        <p:nvGrpSpPr>
          <p:cNvPr id="6" name="Group 40">
            <a:extLst>
              <a:ext uri="{FF2B5EF4-FFF2-40B4-BE49-F238E27FC236}">
                <a16:creationId xmlns:a16="http://schemas.microsoft.com/office/drawing/2014/main" id="{FEBC80C2-E55E-4469-BEB4-22C75099B676}"/>
              </a:ext>
            </a:extLst>
          </p:cNvPr>
          <p:cNvGrpSpPr/>
          <p:nvPr/>
        </p:nvGrpSpPr>
        <p:grpSpPr>
          <a:xfrm>
            <a:off x="6510669" y="1528671"/>
            <a:ext cx="2856614" cy="3276600"/>
            <a:chOff x="9576222" y="4371975"/>
            <a:chExt cx="2806278" cy="2332280"/>
          </a:xfrm>
        </p:grpSpPr>
        <p:pic>
          <p:nvPicPr>
            <p:cNvPr id="7" name="Picture 42" descr="A person wearing a white robe&#10;&#10;Description automatically generated with medium confidence">
              <a:extLst>
                <a:ext uri="{FF2B5EF4-FFF2-40B4-BE49-F238E27FC236}">
                  <a16:creationId xmlns:a16="http://schemas.microsoft.com/office/drawing/2014/main" id="{3F28D342-6715-4FC8-9D5F-A79DBA3C82E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C2B9B0"/>
                </a:clrFrom>
                <a:clrTo>
                  <a:srgbClr val="C2B9B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20325" y="4371975"/>
              <a:ext cx="2162175" cy="2162175"/>
            </a:xfrm>
            <a:prstGeom prst="rect">
              <a:avLst/>
            </a:prstGeom>
          </p:spPr>
        </p:pic>
        <p:pic>
          <p:nvPicPr>
            <p:cNvPr id="8" name="Picture 43" descr="A picture containing clothing, pink, dress&#10;&#10;Description automatically generated">
              <a:extLst>
                <a:ext uri="{FF2B5EF4-FFF2-40B4-BE49-F238E27FC236}">
                  <a16:creationId xmlns:a16="http://schemas.microsoft.com/office/drawing/2014/main" id="{1B6479E5-4A77-4D9D-942E-2541D6571C4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6F6F8"/>
                </a:clrFrom>
                <a:clrTo>
                  <a:srgbClr val="F6F6F8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76222" y="4525720"/>
              <a:ext cx="1516805" cy="2178535"/>
            </a:xfrm>
            <a:prstGeom prst="rect">
              <a:avLst/>
            </a:prstGeom>
          </p:spPr>
        </p:pic>
      </p:grpSp>
      <p:sp>
        <p:nvSpPr>
          <p:cNvPr id="9" name="2 Rectángulo redondeado">
            <a:extLst>
              <a:ext uri="{FF2B5EF4-FFF2-40B4-BE49-F238E27FC236}">
                <a16:creationId xmlns:a16="http://schemas.microsoft.com/office/drawing/2014/main" id="{97F1CCEA-C2B6-4924-A690-266AAC999C15}"/>
              </a:ext>
            </a:extLst>
          </p:cNvPr>
          <p:cNvSpPr/>
          <p:nvPr/>
        </p:nvSpPr>
        <p:spPr>
          <a:xfrm>
            <a:off x="7917216" y="5415387"/>
            <a:ext cx="1450067" cy="1216725"/>
          </a:xfrm>
          <a:prstGeom prst="roundRect">
            <a:avLst/>
          </a:prstGeom>
          <a:ln w="76200"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grpSp>
        <p:nvGrpSpPr>
          <p:cNvPr id="10" name="Group 86">
            <a:extLst>
              <a:ext uri="{FF2B5EF4-FFF2-40B4-BE49-F238E27FC236}">
                <a16:creationId xmlns:a16="http://schemas.microsoft.com/office/drawing/2014/main" id="{E2A5C407-D6D3-442F-A274-686DFA6286FA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7977504" y="5499008"/>
            <a:ext cx="1116013" cy="908050"/>
            <a:chOff x="1882" y="3022"/>
            <a:chExt cx="703" cy="522"/>
          </a:xfrm>
        </p:grpSpPr>
        <p:sp>
          <p:nvSpPr>
            <p:cNvPr id="11" name="AutoShape 85">
              <a:extLst>
                <a:ext uri="{FF2B5EF4-FFF2-40B4-BE49-F238E27FC236}">
                  <a16:creationId xmlns:a16="http://schemas.microsoft.com/office/drawing/2014/main" id="{16579E5C-6045-4DA8-807E-77BA66ABFE2B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882" y="3022"/>
              <a:ext cx="703" cy="522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ar-SA"/>
            </a:p>
          </p:txBody>
        </p:sp>
        <p:sp>
          <p:nvSpPr>
            <p:cNvPr id="12" name="Freeform 87">
              <a:extLst>
                <a:ext uri="{FF2B5EF4-FFF2-40B4-BE49-F238E27FC236}">
                  <a16:creationId xmlns:a16="http://schemas.microsoft.com/office/drawing/2014/main" id="{FF1FF894-F527-44C6-8DF0-A8332E53F15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86" y="3094"/>
              <a:ext cx="196" cy="376"/>
            </a:xfrm>
            <a:custGeom>
              <a:avLst/>
              <a:gdLst>
                <a:gd name="T0" fmla="*/ 98 w 196"/>
                <a:gd name="T1" fmla="*/ 376 h 376"/>
                <a:gd name="T2" fmla="*/ 129 w 196"/>
                <a:gd name="T3" fmla="*/ 352 h 376"/>
                <a:gd name="T4" fmla="*/ 98 w 196"/>
                <a:gd name="T5" fmla="*/ 327 h 376"/>
                <a:gd name="T6" fmla="*/ 67 w 196"/>
                <a:gd name="T7" fmla="*/ 352 h 376"/>
                <a:gd name="T8" fmla="*/ 86 w 196"/>
                <a:gd name="T9" fmla="*/ 320 h 376"/>
                <a:gd name="T10" fmla="*/ 128 w 196"/>
                <a:gd name="T11" fmla="*/ 303 h 376"/>
                <a:gd name="T12" fmla="*/ 109 w 196"/>
                <a:gd name="T13" fmla="*/ 274 h 376"/>
                <a:gd name="T14" fmla="*/ 67 w 196"/>
                <a:gd name="T15" fmla="*/ 293 h 376"/>
                <a:gd name="T16" fmla="*/ 143 w 196"/>
                <a:gd name="T17" fmla="*/ 369 h 376"/>
                <a:gd name="T18" fmla="*/ 196 w 196"/>
                <a:gd name="T19" fmla="*/ 352 h 376"/>
                <a:gd name="T20" fmla="*/ 143 w 196"/>
                <a:gd name="T21" fmla="*/ 334 h 376"/>
                <a:gd name="T22" fmla="*/ 134 w 196"/>
                <a:gd name="T23" fmla="*/ 303 h 376"/>
                <a:gd name="T24" fmla="*/ 176 w 196"/>
                <a:gd name="T25" fmla="*/ 320 h 376"/>
                <a:gd name="T26" fmla="*/ 176 w 196"/>
                <a:gd name="T27" fmla="*/ 274 h 376"/>
                <a:gd name="T28" fmla="*/ 134 w 196"/>
                <a:gd name="T29" fmla="*/ 293 h 376"/>
                <a:gd name="T30" fmla="*/ 76 w 196"/>
                <a:gd name="T31" fmla="*/ 260 h 376"/>
                <a:gd name="T32" fmla="*/ 127 w 196"/>
                <a:gd name="T33" fmla="*/ 252 h 376"/>
                <a:gd name="T34" fmla="*/ 119 w 196"/>
                <a:gd name="T35" fmla="*/ 225 h 376"/>
                <a:gd name="T36" fmla="*/ 70 w 196"/>
                <a:gd name="T37" fmla="*/ 234 h 376"/>
                <a:gd name="T38" fmla="*/ 139 w 196"/>
                <a:gd name="T39" fmla="*/ 257 h 376"/>
                <a:gd name="T40" fmla="*/ 193 w 196"/>
                <a:gd name="T41" fmla="*/ 252 h 376"/>
                <a:gd name="T42" fmla="*/ 153 w 196"/>
                <a:gd name="T43" fmla="*/ 220 h 376"/>
                <a:gd name="T44" fmla="*/ 134 w 196"/>
                <a:gd name="T45" fmla="*/ 248 h 376"/>
                <a:gd name="T46" fmla="*/ 98 w 196"/>
                <a:gd name="T47" fmla="*/ 213 h 376"/>
                <a:gd name="T48" fmla="*/ 129 w 196"/>
                <a:gd name="T49" fmla="*/ 189 h 376"/>
                <a:gd name="T50" fmla="*/ 98 w 196"/>
                <a:gd name="T51" fmla="*/ 164 h 376"/>
                <a:gd name="T52" fmla="*/ 67 w 196"/>
                <a:gd name="T53" fmla="*/ 189 h 376"/>
                <a:gd name="T54" fmla="*/ 153 w 196"/>
                <a:gd name="T55" fmla="*/ 211 h 376"/>
                <a:gd name="T56" fmla="*/ 193 w 196"/>
                <a:gd name="T57" fmla="*/ 180 h 376"/>
                <a:gd name="T58" fmla="*/ 139 w 196"/>
                <a:gd name="T59" fmla="*/ 176 h 376"/>
                <a:gd name="T60" fmla="*/ 70 w 196"/>
                <a:gd name="T61" fmla="*/ 144 h 376"/>
                <a:gd name="T62" fmla="*/ 119 w 196"/>
                <a:gd name="T63" fmla="*/ 152 h 376"/>
                <a:gd name="T64" fmla="*/ 127 w 196"/>
                <a:gd name="T65" fmla="*/ 125 h 376"/>
                <a:gd name="T66" fmla="*/ 76 w 196"/>
                <a:gd name="T67" fmla="*/ 117 h 376"/>
                <a:gd name="T68" fmla="*/ 134 w 196"/>
                <a:gd name="T69" fmla="*/ 140 h 376"/>
                <a:gd name="T70" fmla="*/ 176 w 196"/>
                <a:gd name="T71" fmla="*/ 157 h 376"/>
                <a:gd name="T72" fmla="*/ 176 w 196"/>
                <a:gd name="T73" fmla="*/ 111 h 376"/>
                <a:gd name="T74" fmla="*/ 134 w 196"/>
                <a:gd name="T75" fmla="*/ 129 h 376"/>
                <a:gd name="T76" fmla="*/ 76 w 196"/>
                <a:gd name="T77" fmla="*/ 97 h 376"/>
                <a:gd name="T78" fmla="*/ 127 w 196"/>
                <a:gd name="T79" fmla="*/ 90 h 376"/>
                <a:gd name="T80" fmla="*/ 119 w 196"/>
                <a:gd name="T81" fmla="*/ 62 h 376"/>
                <a:gd name="T82" fmla="*/ 70 w 196"/>
                <a:gd name="T83" fmla="*/ 71 h 376"/>
                <a:gd name="T84" fmla="*/ 139 w 196"/>
                <a:gd name="T85" fmla="*/ 94 h 376"/>
                <a:gd name="T86" fmla="*/ 193 w 196"/>
                <a:gd name="T87" fmla="*/ 90 h 376"/>
                <a:gd name="T88" fmla="*/ 153 w 196"/>
                <a:gd name="T89" fmla="*/ 57 h 376"/>
                <a:gd name="T90" fmla="*/ 134 w 196"/>
                <a:gd name="T91" fmla="*/ 85 h 376"/>
                <a:gd name="T92" fmla="*/ 98 w 196"/>
                <a:gd name="T93" fmla="*/ 50 h 376"/>
                <a:gd name="T94" fmla="*/ 129 w 196"/>
                <a:gd name="T95" fmla="*/ 25 h 376"/>
                <a:gd name="T96" fmla="*/ 98 w 196"/>
                <a:gd name="T97" fmla="*/ 0 h 376"/>
                <a:gd name="T98" fmla="*/ 67 w 196"/>
                <a:gd name="T99" fmla="*/ 25 h 376"/>
                <a:gd name="T100" fmla="*/ 153 w 196"/>
                <a:gd name="T101" fmla="*/ 48 h 376"/>
                <a:gd name="T102" fmla="*/ 193 w 196"/>
                <a:gd name="T103" fmla="*/ 16 h 376"/>
                <a:gd name="T104" fmla="*/ 139 w 196"/>
                <a:gd name="T105" fmla="*/ 12 h 376"/>
                <a:gd name="T106" fmla="*/ 5 w 196"/>
                <a:gd name="T107" fmla="*/ 39 h 376"/>
                <a:gd name="T108" fmla="*/ 59 w 196"/>
                <a:gd name="T109" fmla="*/ 35 h 376"/>
                <a:gd name="T110" fmla="*/ 19 w 196"/>
                <a:gd name="T111" fmla="*/ 3 h 37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96"/>
                <a:gd name="T169" fmla="*/ 0 h 376"/>
                <a:gd name="T170" fmla="*/ 196 w 196"/>
                <a:gd name="T171" fmla="*/ 376 h 37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96" h="376">
                  <a:moveTo>
                    <a:pt x="67" y="357"/>
                  </a:moveTo>
                  <a:lnTo>
                    <a:pt x="70" y="362"/>
                  </a:lnTo>
                  <a:lnTo>
                    <a:pt x="72" y="366"/>
                  </a:lnTo>
                  <a:lnTo>
                    <a:pt x="76" y="369"/>
                  </a:lnTo>
                  <a:lnTo>
                    <a:pt x="86" y="375"/>
                  </a:lnTo>
                  <a:lnTo>
                    <a:pt x="98" y="376"/>
                  </a:lnTo>
                  <a:lnTo>
                    <a:pt x="109" y="375"/>
                  </a:lnTo>
                  <a:lnTo>
                    <a:pt x="119" y="369"/>
                  </a:lnTo>
                  <a:lnTo>
                    <a:pt x="123" y="366"/>
                  </a:lnTo>
                  <a:lnTo>
                    <a:pt x="127" y="362"/>
                  </a:lnTo>
                  <a:lnTo>
                    <a:pt x="128" y="357"/>
                  </a:lnTo>
                  <a:lnTo>
                    <a:pt x="129" y="352"/>
                  </a:lnTo>
                  <a:lnTo>
                    <a:pt x="128" y="347"/>
                  </a:lnTo>
                  <a:lnTo>
                    <a:pt x="127" y="343"/>
                  </a:lnTo>
                  <a:lnTo>
                    <a:pt x="123" y="339"/>
                  </a:lnTo>
                  <a:lnTo>
                    <a:pt x="119" y="334"/>
                  </a:lnTo>
                  <a:lnTo>
                    <a:pt x="109" y="329"/>
                  </a:lnTo>
                  <a:lnTo>
                    <a:pt x="98" y="327"/>
                  </a:lnTo>
                  <a:lnTo>
                    <a:pt x="86" y="329"/>
                  </a:lnTo>
                  <a:lnTo>
                    <a:pt x="76" y="334"/>
                  </a:lnTo>
                  <a:lnTo>
                    <a:pt x="72" y="339"/>
                  </a:lnTo>
                  <a:lnTo>
                    <a:pt x="70" y="343"/>
                  </a:lnTo>
                  <a:lnTo>
                    <a:pt x="67" y="347"/>
                  </a:lnTo>
                  <a:lnTo>
                    <a:pt x="67" y="352"/>
                  </a:lnTo>
                  <a:lnTo>
                    <a:pt x="67" y="357"/>
                  </a:lnTo>
                  <a:close/>
                  <a:moveTo>
                    <a:pt x="67" y="303"/>
                  </a:moveTo>
                  <a:lnTo>
                    <a:pt x="70" y="307"/>
                  </a:lnTo>
                  <a:lnTo>
                    <a:pt x="72" y="311"/>
                  </a:lnTo>
                  <a:lnTo>
                    <a:pt x="76" y="315"/>
                  </a:lnTo>
                  <a:lnTo>
                    <a:pt x="86" y="320"/>
                  </a:lnTo>
                  <a:lnTo>
                    <a:pt x="98" y="322"/>
                  </a:lnTo>
                  <a:lnTo>
                    <a:pt x="109" y="320"/>
                  </a:lnTo>
                  <a:lnTo>
                    <a:pt x="119" y="315"/>
                  </a:lnTo>
                  <a:lnTo>
                    <a:pt x="123" y="311"/>
                  </a:lnTo>
                  <a:lnTo>
                    <a:pt x="127" y="307"/>
                  </a:lnTo>
                  <a:lnTo>
                    <a:pt x="128" y="303"/>
                  </a:lnTo>
                  <a:lnTo>
                    <a:pt x="129" y="297"/>
                  </a:lnTo>
                  <a:lnTo>
                    <a:pt x="128" y="293"/>
                  </a:lnTo>
                  <a:lnTo>
                    <a:pt x="127" y="287"/>
                  </a:lnTo>
                  <a:lnTo>
                    <a:pt x="123" y="284"/>
                  </a:lnTo>
                  <a:lnTo>
                    <a:pt x="119" y="280"/>
                  </a:lnTo>
                  <a:lnTo>
                    <a:pt x="109" y="274"/>
                  </a:lnTo>
                  <a:lnTo>
                    <a:pt x="98" y="272"/>
                  </a:lnTo>
                  <a:lnTo>
                    <a:pt x="86" y="274"/>
                  </a:lnTo>
                  <a:lnTo>
                    <a:pt x="76" y="280"/>
                  </a:lnTo>
                  <a:lnTo>
                    <a:pt x="72" y="284"/>
                  </a:lnTo>
                  <a:lnTo>
                    <a:pt x="70" y="287"/>
                  </a:lnTo>
                  <a:lnTo>
                    <a:pt x="67" y="293"/>
                  </a:lnTo>
                  <a:lnTo>
                    <a:pt x="67" y="297"/>
                  </a:lnTo>
                  <a:lnTo>
                    <a:pt x="67" y="303"/>
                  </a:lnTo>
                  <a:close/>
                  <a:moveTo>
                    <a:pt x="134" y="357"/>
                  </a:moveTo>
                  <a:lnTo>
                    <a:pt x="137" y="362"/>
                  </a:lnTo>
                  <a:lnTo>
                    <a:pt x="139" y="366"/>
                  </a:lnTo>
                  <a:lnTo>
                    <a:pt x="143" y="369"/>
                  </a:lnTo>
                  <a:lnTo>
                    <a:pt x="153" y="375"/>
                  </a:lnTo>
                  <a:lnTo>
                    <a:pt x="165" y="376"/>
                  </a:lnTo>
                  <a:lnTo>
                    <a:pt x="176" y="375"/>
                  </a:lnTo>
                  <a:lnTo>
                    <a:pt x="186" y="369"/>
                  </a:lnTo>
                  <a:lnTo>
                    <a:pt x="193" y="362"/>
                  </a:lnTo>
                  <a:lnTo>
                    <a:pt x="196" y="352"/>
                  </a:lnTo>
                  <a:lnTo>
                    <a:pt x="193" y="343"/>
                  </a:lnTo>
                  <a:lnTo>
                    <a:pt x="186" y="334"/>
                  </a:lnTo>
                  <a:lnTo>
                    <a:pt x="176" y="329"/>
                  </a:lnTo>
                  <a:lnTo>
                    <a:pt x="165" y="327"/>
                  </a:lnTo>
                  <a:lnTo>
                    <a:pt x="153" y="329"/>
                  </a:lnTo>
                  <a:lnTo>
                    <a:pt x="143" y="334"/>
                  </a:lnTo>
                  <a:lnTo>
                    <a:pt x="139" y="339"/>
                  </a:lnTo>
                  <a:lnTo>
                    <a:pt x="137" y="343"/>
                  </a:lnTo>
                  <a:lnTo>
                    <a:pt x="134" y="347"/>
                  </a:lnTo>
                  <a:lnTo>
                    <a:pt x="134" y="352"/>
                  </a:lnTo>
                  <a:lnTo>
                    <a:pt x="134" y="357"/>
                  </a:lnTo>
                  <a:close/>
                  <a:moveTo>
                    <a:pt x="134" y="303"/>
                  </a:moveTo>
                  <a:lnTo>
                    <a:pt x="137" y="307"/>
                  </a:lnTo>
                  <a:lnTo>
                    <a:pt x="139" y="311"/>
                  </a:lnTo>
                  <a:lnTo>
                    <a:pt x="143" y="315"/>
                  </a:lnTo>
                  <a:lnTo>
                    <a:pt x="153" y="320"/>
                  </a:lnTo>
                  <a:lnTo>
                    <a:pt x="165" y="322"/>
                  </a:lnTo>
                  <a:lnTo>
                    <a:pt x="176" y="320"/>
                  </a:lnTo>
                  <a:lnTo>
                    <a:pt x="186" y="315"/>
                  </a:lnTo>
                  <a:lnTo>
                    <a:pt x="193" y="307"/>
                  </a:lnTo>
                  <a:lnTo>
                    <a:pt x="196" y="297"/>
                  </a:lnTo>
                  <a:lnTo>
                    <a:pt x="193" y="287"/>
                  </a:lnTo>
                  <a:lnTo>
                    <a:pt x="186" y="280"/>
                  </a:lnTo>
                  <a:lnTo>
                    <a:pt x="176" y="274"/>
                  </a:lnTo>
                  <a:lnTo>
                    <a:pt x="165" y="272"/>
                  </a:lnTo>
                  <a:lnTo>
                    <a:pt x="153" y="274"/>
                  </a:lnTo>
                  <a:lnTo>
                    <a:pt x="143" y="280"/>
                  </a:lnTo>
                  <a:lnTo>
                    <a:pt x="139" y="284"/>
                  </a:lnTo>
                  <a:lnTo>
                    <a:pt x="137" y="287"/>
                  </a:lnTo>
                  <a:lnTo>
                    <a:pt x="134" y="293"/>
                  </a:lnTo>
                  <a:lnTo>
                    <a:pt x="134" y="297"/>
                  </a:lnTo>
                  <a:lnTo>
                    <a:pt x="134" y="303"/>
                  </a:lnTo>
                  <a:close/>
                  <a:moveTo>
                    <a:pt x="67" y="248"/>
                  </a:moveTo>
                  <a:lnTo>
                    <a:pt x="70" y="252"/>
                  </a:lnTo>
                  <a:lnTo>
                    <a:pt x="72" y="257"/>
                  </a:lnTo>
                  <a:lnTo>
                    <a:pt x="76" y="260"/>
                  </a:lnTo>
                  <a:lnTo>
                    <a:pt x="86" y="265"/>
                  </a:lnTo>
                  <a:lnTo>
                    <a:pt x="98" y="268"/>
                  </a:lnTo>
                  <a:lnTo>
                    <a:pt x="109" y="265"/>
                  </a:lnTo>
                  <a:lnTo>
                    <a:pt x="119" y="260"/>
                  </a:lnTo>
                  <a:lnTo>
                    <a:pt x="123" y="257"/>
                  </a:lnTo>
                  <a:lnTo>
                    <a:pt x="127" y="252"/>
                  </a:lnTo>
                  <a:lnTo>
                    <a:pt x="128" y="248"/>
                  </a:lnTo>
                  <a:lnTo>
                    <a:pt x="129" y="243"/>
                  </a:lnTo>
                  <a:lnTo>
                    <a:pt x="128" y="238"/>
                  </a:lnTo>
                  <a:lnTo>
                    <a:pt x="127" y="234"/>
                  </a:lnTo>
                  <a:lnTo>
                    <a:pt x="123" y="229"/>
                  </a:lnTo>
                  <a:lnTo>
                    <a:pt x="119" y="225"/>
                  </a:lnTo>
                  <a:lnTo>
                    <a:pt x="109" y="220"/>
                  </a:lnTo>
                  <a:lnTo>
                    <a:pt x="98" y="217"/>
                  </a:lnTo>
                  <a:lnTo>
                    <a:pt x="86" y="220"/>
                  </a:lnTo>
                  <a:lnTo>
                    <a:pt x="76" y="225"/>
                  </a:lnTo>
                  <a:lnTo>
                    <a:pt x="72" y="229"/>
                  </a:lnTo>
                  <a:lnTo>
                    <a:pt x="70" y="234"/>
                  </a:lnTo>
                  <a:lnTo>
                    <a:pt x="67" y="238"/>
                  </a:lnTo>
                  <a:lnTo>
                    <a:pt x="67" y="243"/>
                  </a:lnTo>
                  <a:lnTo>
                    <a:pt x="67" y="248"/>
                  </a:lnTo>
                  <a:close/>
                  <a:moveTo>
                    <a:pt x="134" y="248"/>
                  </a:moveTo>
                  <a:lnTo>
                    <a:pt x="137" y="252"/>
                  </a:lnTo>
                  <a:lnTo>
                    <a:pt x="139" y="257"/>
                  </a:lnTo>
                  <a:lnTo>
                    <a:pt x="143" y="260"/>
                  </a:lnTo>
                  <a:lnTo>
                    <a:pt x="153" y="265"/>
                  </a:lnTo>
                  <a:lnTo>
                    <a:pt x="165" y="268"/>
                  </a:lnTo>
                  <a:lnTo>
                    <a:pt x="176" y="265"/>
                  </a:lnTo>
                  <a:lnTo>
                    <a:pt x="186" y="260"/>
                  </a:lnTo>
                  <a:lnTo>
                    <a:pt x="193" y="252"/>
                  </a:lnTo>
                  <a:lnTo>
                    <a:pt x="196" y="243"/>
                  </a:lnTo>
                  <a:lnTo>
                    <a:pt x="193" y="234"/>
                  </a:lnTo>
                  <a:lnTo>
                    <a:pt x="186" y="225"/>
                  </a:lnTo>
                  <a:lnTo>
                    <a:pt x="176" y="220"/>
                  </a:lnTo>
                  <a:lnTo>
                    <a:pt x="165" y="217"/>
                  </a:lnTo>
                  <a:lnTo>
                    <a:pt x="153" y="220"/>
                  </a:lnTo>
                  <a:lnTo>
                    <a:pt x="143" y="225"/>
                  </a:lnTo>
                  <a:lnTo>
                    <a:pt x="139" y="229"/>
                  </a:lnTo>
                  <a:lnTo>
                    <a:pt x="137" y="234"/>
                  </a:lnTo>
                  <a:lnTo>
                    <a:pt x="134" y="238"/>
                  </a:lnTo>
                  <a:lnTo>
                    <a:pt x="134" y="243"/>
                  </a:lnTo>
                  <a:lnTo>
                    <a:pt x="134" y="248"/>
                  </a:lnTo>
                  <a:close/>
                  <a:moveTo>
                    <a:pt x="67" y="193"/>
                  </a:moveTo>
                  <a:lnTo>
                    <a:pt x="70" y="198"/>
                  </a:lnTo>
                  <a:lnTo>
                    <a:pt x="72" y="202"/>
                  </a:lnTo>
                  <a:lnTo>
                    <a:pt x="76" y="205"/>
                  </a:lnTo>
                  <a:lnTo>
                    <a:pt x="86" y="211"/>
                  </a:lnTo>
                  <a:lnTo>
                    <a:pt x="98" y="213"/>
                  </a:lnTo>
                  <a:lnTo>
                    <a:pt x="109" y="211"/>
                  </a:lnTo>
                  <a:lnTo>
                    <a:pt x="119" y="205"/>
                  </a:lnTo>
                  <a:lnTo>
                    <a:pt x="123" y="202"/>
                  </a:lnTo>
                  <a:lnTo>
                    <a:pt x="127" y="198"/>
                  </a:lnTo>
                  <a:lnTo>
                    <a:pt x="128" y="193"/>
                  </a:lnTo>
                  <a:lnTo>
                    <a:pt x="129" y="189"/>
                  </a:lnTo>
                  <a:lnTo>
                    <a:pt x="128" y="185"/>
                  </a:lnTo>
                  <a:lnTo>
                    <a:pt x="127" y="180"/>
                  </a:lnTo>
                  <a:lnTo>
                    <a:pt x="123" y="176"/>
                  </a:lnTo>
                  <a:lnTo>
                    <a:pt x="119" y="172"/>
                  </a:lnTo>
                  <a:lnTo>
                    <a:pt x="109" y="166"/>
                  </a:lnTo>
                  <a:lnTo>
                    <a:pt x="98" y="164"/>
                  </a:lnTo>
                  <a:lnTo>
                    <a:pt x="86" y="166"/>
                  </a:lnTo>
                  <a:lnTo>
                    <a:pt x="76" y="172"/>
                  </a:lnTo>
                  <a:lnTo>
                    <a:pt x="72" y="176"/>
                  </a:lnTo>
                  <a:lnTo>
                    <a:pt x="70" y="180"/>
                  </a:lnTo>
                  <a:lnTo>
                    <a:pt x="67" y="185"/>
                  </a:lnTo>
                  <a:lnTo>
                    <a:pt x="67" y="189"/>
                  </a:lnTo>
                  <a:lnTo>
                    <a:pt x="67" y="193"/>
                  </a:lnTo>
                  <a:close/>
                  <a:moveTo>
                    <a:pt x="134" y="193"/>
                  </a:moveTo>
                  <a:lnTo>
                    <a:pt x="137" y="198"/>
                  </a:lnTo>
                  <a:lnTo>
                    <a:pt x="139" y="202"/>
                  </a:lnTo>
                  <a:lnTo>
                    <a:pt x="143" y="205"/>
                  </a:lnTo>
                  <a:lnTo>
                    <a:pt x="153" y="211"/>
                  </a:lnTo>
                  <a:lnTo>
                    <a:pt x="165" y="213"/>
                  </a:lnTo>
                  <a:lnTo>
                    <a:pt x="176" y="211"/>
                  </a:lnTo>
                  <a:lnTo>
                    <a:pt x="186" y="205"/>
                  </a:lnTo>
                  <a:lnTo>
                    <a:pt x="193" y="198"/>
                  </a:lnTo>
                  <a:lnTo>
                    <a:pt x="196" y="189"/>
                  </a:lnTo>
                  <a:lnTo>
                    <a:pt x="193" y="180"/>
                  </a:lnTo>
                  <a:lnTo>
                    <a:pt x="186" y="172"/>
                  </a:lnTo>
                  <a:lnTo>
                    <a:pt x="176" y="166"/>
                  </a:lnTo>
                  <a:lnTo>
                    <a:pt x="165" y="164"/>
                  </a:lnTo>
                  <a:lnTo>
                    <a:pt x="153" y="166"/>
                  </a:lnTo>
                  <a:lnTo>
                    <a:pt x="143" y="172"/>
                  </a:lnTo>
                  <a:lnTo>
                    <a:pt x="139" y="176"/>
                  </a:lnTo>
                  <a:lnTo>
                    <a:pt x="137" y="180"/>
                  </a:lnTo>
                  <a:lnTo>
                    <a:pt x="134" y="185"/>
                  </a:lnTo>
                  <a:lnTo>
                    <a:pt x="134" y="189"/>
                  </a:lnTo>
                  <a:lnTo>
                    <a:pt x="134" y="193"/>
                  </a:lnTo>
                  <a:close/>
                  <a:moveTo>
                    <a:pt x="67" y="140"/>
                  </a:moveTo>
                  <a:lnTo>
                    <a:pt x="70" y="144"/>
                  </a:lnTo>
                  <a:lnTo>
                    <a:pt x="72" y="149"/>
                  </a:lnTo>
                  <a:lnTo>
                    <a:pt x="76" y="152"/>
                  </a:lnTo>
                  <a:lnTo>
                    <a:pt x="86" y="157"/>
                  </a:lnTo>
                  <a:lnTo>
                    <a:pt x="98" y="158"/>
                  </a:lnTo>
                  <a:lnTo>
                    <a:pt x="109" y="157"/>
                  </a:lnTo>
                  <a:lnTo>
                    <a:pt x="119" y="152"/>
                  </a:lnTo>
                  <a:lnTo>
                    <a:pt x="123" y="149"/>
                  </a:lnTo>
                  <a:lnTo>
                    <a:pt x="127" y="144"/>
                  </a:lnTo>
                  <a:lnTo>
                    <a:pt x="128" y="140"/>
                  </a:lnTo>
                  <a:lnTo>
                    <a:pt x="129" y="134"/>
                  </a:lnTo>
                  <a:lnTo>
                    <a:pt x="128" y="129"/>
                  </a:lnTo>
                  <a:lnTo>
                    <a:pt x="127" y="125"/>
                  </a:lnTo>
                  <a:lnTo>
                    <a:pt x="123" y="121"/>
                  </a:lnTo>
                  <a:lnTo>
                    <a:pt x="119" y="117"/>
                  </a:lnTo>
                  <a:lnTo>
                    <a:pt x="109" y="111"/>
                  </a:lnTo>
                  <a:lnTo>
                    <a:pt x="98" y="109"/>
                  </a:lnTo>
                  <a:lnTo>
                    <a:pt x="86" y="111"/>
                  </a:lnTo>
                  <a:lnTo>
                    <a:pt x="76" y="117"/>
                  </a:lnTo>
                  <a:lnTo>
                    <a:pt x="72" y="121"/>
                  </a:lnTo>
                  <a:lnTo>
                    <a:pt x="70" y="125"/>
                  </a:lnTo>
                  <a:lnTo>
                    <a:pt x="67" y="129"/>
                  </a:lnTo>
                  <a:lnTo>
                    <a:pt x="67" y="134"/>
                  </a:lnTo>
                  <a:lnTo>
                    <a:pt x="67" y="140"/>
                  </a:lnTo>
                  <a:close/>
                  <a:moveTo>
                    <a:pt x="134" y="140"/>
                  </a:moveTo>
                  <a:lnTo>
                    <a:pt x="137" y="144"/>
                  </a:lnTo>
                  <a:lnTo>
                    <a:pt x="139" y="149"/>
                  </a:lnTo>
                  <a:lnTo>
                    <a:pt x="143" y="152"/>
                  </a:lnTo>
                  <a:lnTo>
                    <a:pt x="153" y="157"/>
                  </a:lnTo>
                  <a:lnTo>
                    <a:pt x="165" y="158"/>
                  </a:lnTo>
                  <a:lnTo>
                    <a:pt x="176" y="157"/>
                  </a:lnTo>
                  <a:lnTo>
                    <a:pt x="186" y="152"/>
                  </a:lnTo>
                  <a:lnTo>
                    <a:pt x="193" y="144"/>
                  </a:lnTo>
                  <a:lnTo>
                    <a:pt x="196" y="134"/>
                  </a:lnTo>
                  <a:lnTo>
                    <a:pt x="193" y="125"/>
                  </a:lnTo>
                  <a:lnTo>
                    <a:pt x="186" y="117"/>
                  </a:lnTo>
                  <a:lnTo>
                    <a:pt x="176" y="111"/>
                  </a:lnTo>
                  <a:lnTo>
                    <a:pt x="165" y="109"/>
                  </a:lnTo>
                  <a:lnTo>
                    <a:pt x="153" y="111"/>
                  </a:lnTo>
                  <a:lnTo>
                    <a:pt x="143" y="117"/>
                  </a:lnTo>
                  <a:lnTo>
                    <a:pt x="139" y="121"/>
                  </a:lnTo>
                  <a:lnTo>
                    <a:pt x="137" y="125"/>
                  </a:lnTo>
                  <a:lnTo>
                    <a:pt x="134" y="129"/>
                  </a:lnTo>
                  <a:lnTo>
                    <a:pt x="134" y="134"/>
                  </a:lnTo>
                  <a:lnTo>
                    <a:pt x="134" y="140"/>
                  </a:lnTo>
                  <a:close/>
                  <a:moveTo>
                    <a:pt x="67" y="85"/>
                  </a:moveTo>
                  <a:lnTo>
                    <a:pt x="70" y="90"/>
                  </a:lnTo>
                  <a:lnTo>
                    <a:pt x="72" y="94"/>
                  </a:lnTo>
                  <a:lnTo>
                    <a:pt x="76" y="97"/>
                  </a:lnTo>
                  <a:lnTo>
                    <a:pt x="86" y="103"/>
                  </a:lnTo>
                  <a:lnTo>
                    <a:pt x="98" y="105"/>
                  </a:lnTo>
                  <a:lnTo>
                    <a:pt x="109" y="103"/>
                  </a:lnTo>
                  <a:lnTo>
                    <a:pt x="119" y="97"/>
                  </a:lnTo>
                  <a:lnTo>
                    <a:pt x="123" y="94"/>
                  </a:lnTo>
                  <a:lnTo>
                    <a:pt x="127" y="90"/>
                  </a:lnTo>
                  <a:lnTo>
                    <a:pt x="128" y="85"/>
                  </a:lnTo>
                  <a:lnTo>
                    <a:pt x="129" y="80"/>
                  </a:lnTo>
                  <a:lnTo>
                    <a:pt x="128" y="75"/>
                  </a:lnTo>
                  <a:lnTo>
                    <a:pt x="127" y="71"/>
                  </a:lnTo>
                  <a:lnTo>
                    <a:pt x="123" y="67"/>
                  </a:lnTo>
                  <a:lnTo>
                    <a:pt x="119" y="62"/>
                  </a:lnTo>
                  <a:lnTo>
                    <a:pt x="109" y="57"/>
                  </a:lnTo>
                  <a:lnTo>
                    <a:pt x="98" y="55"/>
                  </a:lnTo>
                  <a:lnTo>
                    <a:pt x="86" y="57"/>
                  </a:lnTo>
                  <a:lnTo>
                    <a:pt x="76" y="62"/>
                  </a:lnTo>
                  <a:lnTo>
                    <a:pt x="72" y="67"/>
                  </a:lnTo>
                  <a:lnTo>
                    <a:pt x="70" y="71"/>
                  </a:lnTo>
                  <a:lnTo>
                    <a:pt x="67" y="75"/>
                  </a:lnTo>
                  <a:lnTo>
                    <a:pt x="67" y="80"/>
                  </a:lnTo>
                  <a:lnTo>
                    <a:pt x="67" y="85"/>
                  </a:lnTo>
                  <a:close/>
                  <a:moveTo>
                    <a:pt x="134" y="85"/>
                  </a:moveTo>
                  <a:lnTo>
                    <a:pt x="137" y="90"/>
                  </a:lnTo>
                  <a:lnTo>
                    <a:pt x="139" y="94"/>
                  </a:lnTo>
                  <a:lnTo>
                    <a:pt x="143" y="97"/>
                  </a:lnTo>
                  <a:lnTo>
                    <a:pt x="153" y="103"/>
                  </a:lnTo>
                  <a:lnTo>
                    <a:pt x="165" y="105"/>
                  </a:lnTo>
                  <a:lnTo>
                    <a:pt x="176" y="103"/>
                  </a:lnTo>
                  <a:lnTo>
                    <a:pt x="186" y="97"/>
                  </a:lnTo>
                  <a:lnTo>
                    <a:pt x="193" y="90"/>
                  </a:lnTo>
                  <a:lnTo>
                    <a:pt x="196" y="80"/>
                  </a:lnTo>
                  <a:lnTo>
                    <a:pt x="193" y="71"/>
                  </a:lnTo>
                  <a:lnTo>
                    <a:pt x="186" y="62"/>
                  </a:lnTo>
                  <a:lnTo>
                    <a:pt x="176" y="57"/>
                  </a:lnTo>
                  <a:lnTo>
                    <a:pt x="165" y="55"/>
                  </a:lnTo>
                  <a:lnTo>
                    <a:pt x="153" y="57"/>
                  </a:lnTo>
                  <a:lnTo>
                    <a:pt x="143" y="62"/>
                  </a:lnTo>
                  <a:lnTo>
                    <a:pt x="139" y="67"/>
                  </a:lnTo>
                  <a:lnTo>
                    <a:pt x="137" y="71"/>
                  </a:lnTo>
                  <a:lnTo>
                    <a:pt x="134" y="75"/>
                  </a:lnTo>
                  <a:lnTo>
                    <a:pt x="134" y="80"/>
                  </a:lnTo>
                  <a:lnTo>
                    <a:pt x="134" y="85"/>
                  </a:lnTo>
                  <a:close/>
                  <a:moveTo>
                    <a:pt x="67" y="31"/>
                  </a:moveTo>
                  <a:lnTo>
                    <a:pt x="70" y="35"/>
                  </a:lnTo>
                  <a:lnTo>
                    <a:pt x="72" y="39"/>
                  </a:lnTo>
                  <a:lnTo>
                    <a:pt x="76" y="43"/>
                  </a:lnTo>
                  <a:lnTo>
                    <a:pt x="86" y="48"/>
                  </a:lnTo>
                  <a:lnTo>
                    <a:pt x="98" y="50"/>
                  </a:lnTo>
                  <a:lnTo>
                    <a:pt x="109" y="48"/>
                  </a:lnTo>
                  <a:lnTo>
                    <a:pt x="119" y="43"/>
                  </a:lnTo>
                  <a:lnTo>
                    <a:pt x="123" y="39"/>
                  </a:lnTo>
                  <a:lnTo>
                    <a:pt x="127" y="35"/>
                  </a:lnTo>
                  <a:lnTo>
                    <a:pt x="128" y="31"/>
                  </a:lnTo>
                  <a:lnTo>
                    <a:pt x="129" y="25"/>
                  </a:lnTo>
                  <a:lnTo>
                    <a:pt x="128" y="21"/>
                  </a:lnTo>
                  <a:lnTo>
                    <a:pt x="127" y="16"/>
                  </a:lnTo>
                  <a:lnTo>
                    <a:pt x="123" y="12"/>
                  </a:lnTo>
                  <a:lnTo>
                    <a:pt x="119" y="8"/>
                  </a:lnTo>
                  <a:lnTo>
                    <a:pt x="109" y="3"/>
                  </a:lnTo>
                  <a:lnTo>
                    <a:pt x="98" y="0"/>
                  </a:lnTo>
                  <a:lnTo>
                    <a:pt x="86" y="3"/>
                  </a:lnTo>
                  <a:lnTo>
                    <a:pt x="76" y="8"/>
                  </a:lnTo>
                  <a:lnTo>
                    <a:pt x="72" y="12"/>
                  </a:lnTo>
                  <a:lnTo>
                    <a:pt x="70" y="16"/>
                  </a:lnTo>
                  <a:lnTo>
                    <a:pt x="67" y="21"/>
                  </a:lnTo>
                  <a:lnTo>
                    <a:pt x="67" y="25"/>
                  </a:lnTo>
                  <a:lnTo>
                    <a:pt x="67" y="31"/>
                  </a:lnTo>
                  <a:close/>
                  <a:moveTo>
                    <a:pt x="134" y="31"/>
                  </a:moveTo>
                  <a:lnTo>
                    <a:pt x="137" y="35"/>
                  </a:lnTo>
                  <a:lnTo>
                    <a:pt x="139" y="39"/>
                  </a:lnTo>
                  <a:lnTo>
                    <a:pt x="143" y="43"/>
                  </a:lnTo>
                  <a:lnTo>
                    <a:pt x="153" y="48"/>
                  </a:lnTo>
                  <a:lnTo>
                    <a:pt x="165" y="50"/>
                  </a:lnTo>
                  <a:lnTo>
                    <a:pt x="176" y="48"/>
                  </a:lnTo>
                  <a:lnTo>
                    <a:pt x="186" y="43"/>
                  </a:lnTo>
                  <a:lnTo>
                    <a:pt x="193" y="35"/>
                  </a:lnTo>
                  <a:lnTo>
                    <a:pt x="196" y="25"/>
                  </a:lnTo>
                  <a:lnTo>
                    <a:pt x="193" y="16"/>
                  </a:lnTo>
                  <a:lnTo>
                    <a:pt x="186" y="8"/>
                  </a:lnTo>
                  <a:lnTo>
                    <a:pt x="176" y="3"/>
                  </a:lnTo>
                  <a:lnTo>
                    <a:pt x="165" y="0"/>
                  </a:lnTo>
                  <a:lnTo>
                    <a:pt x="153" y="3"/>
                  </a:lnTo>
                  <a:lnTo>
                    <a:pt x="143" y="8"/>
                  </a:lnTo>
                  <a:lnTo>
                    <a:pt x="139" y="12"/>
                  </a:lnTo>
                  <a:lnTo>
                    <a:pt x="137" y="16"/>
                  </a:lnTo>
                  <a:lnTo>
                    <a:pt x="134" y="21"/>
                  </a:lnTo>
                  <a:lnTo>
                    <a:pt x="134" y="25"/>
                  </a:lnTo>
                  <a:lnTo>
                    <a:pt x="134" y="31"/>
                  </a:lnTo>
                  <a:close/>
                  <a:moveTo>
                    <a:pt x="3" y="35"/>
                  </a:moveTo>
                  <a:lnTo>
                    <a:pt x="5" y="39"/>
                  </a:lnTo>
                  <a:lnTo>
                    <a:pt x="9" y="43"/>
                  </a:lnTo>
                  <a:lnTo>
                    <a:pt x="19" y="48"/>
                  </a:lnTo>
                  <a:lnTo>
                    <a:pt x="31" y="50"/>
                  </a:lnTo>
                  <a:lnTo>
                    <a:pt x="42" y="48"/>
                  </a:lnTo>
                  <a:lnTo>
                    <a:pt x="52" y="43"/>
                  </a:lnTo>
                  <a:lnTo>
                    <a:pt x="59" y="35"/>
                  </a:lnTo>
                  <a:lnTo>
                    <a:pt x="62" y="25"/>
                  </a:lnTo>
                  <a:lnTo>
                    <a:pt x="59" y="16"/>
                  </a:lnTo>
                  <a:lnTo>
                    <a:pt x="52" y="8"/>
                  </a:lnTo>
                  <a:lnTo>
                    <a:pt x="42" y="3"/>
                  </a:lnTo>
                  <a:lnTo>
                    <a:pt x="31" y="0"/>
                  </a:lnTo>
                  <a:lnTo>
                    <a:pt x="19" y="3"/>
                  </a:lnTo>
                  <a:lnTo>
                    <a:pt x="9" y="8"/>
                  </a:lnTo>
                  <a:lnTo>
                    <a:pt x="5" y="12"/>
                  </a:lnTo>
                  <a:lnTo>
                    <a:pt x="3" y="16"/>
                  </a:lnTo>
                  <a:lnTo>
                    <a:pt x="0" y="25"/>
                  </a:lnTo>
                  <a:lnTo>
                    <a:pt x="3" y="35"/>
                  </a:lnTo>
                  <a:close/>
                </a:path>
              </a:pathLst>
            </a:custGeom>
            <a:solidFill>
              <a:srgbClr val="66FF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ar-SA"/>
            </a:p>
          </p:txBody>
        </p:sp>
        <p:sp>
          <p:nvSpPr>
            <p:cNvPr id="13" name="Freeform 88">
              <a:extLst>
                <a:ext uri="{FF2B5EF4-FFF2-40B4-BE49-F238E27FC236}">
                  <a16:creationId xmlns:a16="http://schemas.microsoft.com/office/drawing/2014/main" id="{7024B783-A9BD-47BE-B163-B0090D0466A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118" y="3094"/>
              <a:ext cx="463" cy="376"/>
            </a:xfrm>
            <a:custGeom>
              <a:avLst/>
              <a:gdLst>
                <a:gd name="T0" fmla="*/ 443 w 463"/>
                <a:gd name="T1" fmla="*/ 220 h 376"/>
                <a:gd name="T2" fmla="*/ 353 w 463"/>
                <a:gd name="T3" fmla="*/ 320 h 376"/>
                <a:gd name="T4" fmla="*/ 340 w 463"/>
                <a:gd name="T5" fmla="*/ 284 h 376"/>
                <a:gd name="T6" fmla="*/ 118 w 463"/>
                <a:gd name="T7" fmla="*/ 369 h 376"/>
                <a:gd name="T8" fmla="*/ 76 w 463"/>
                <a:gd name="T9" fmla="*/ 334 h 376"/>
                <a:gd name="T10" fmla="*/ 454 w 463"/>
                <a:gd name="T11" fmla="*/ 315 h 376"/>
                <a:gd name="T12" fmla="*/ 403 w 463"/>
                <a:gd name="T13" fmla="*/ 307 h 376"/>
                <a:gd name="T14" fmla="*/ 387 w 463"/>
                <a:gd name="T15" fmla="*/ 334 h 376"/>
                <a:gd name="T16" fmla="*/ 72 w 463"/>
                <a:gd name="T17" fmla="*/ 202 h 376"/>
                <a:gd name="T18" fmla="*/ 122 w 463"/>
                <a:gd name="T19" fmla="*/ 176 h 376"/>
                <a:gd name="T20" fmla="*/ 5 w 463"/>
                <a:gd name="T21" fmla="*/ 149 h 376"/>
                <a:gd name="T22" fmla="*/ 18 w 463"/>
                <a:gd name="T23" fmla="*/ 111 h 376"/>
                <a:gd name="T24" fmla="*/ 109 w 463"/>
                <a:gd name="T25" fmla="*/ 157 h 376"/>
                <a:gd name="T26" fmla="*/ 85 w 463"/>
                <a:gd name="T27" fmla="*/ 111 h 376"/>
                <a:gd name="T28" fmla="*/ 365 w 463"/>
                <a:gd name="T29" fmla="*/ 105 h 376"/>
                <a:gd name="T30" fmla="*/ 336 w 463"/>
                <a:gd name="T31" fmla="*/ 71 h 376"/>
                <a:gd name="T32" fmla="*/ 61 w 463"/>
                <a:gd name="T33" fmla="*/ 243 h 376"/>
                <a:gd name="T34" fmla="*/ 336 w 463"/>
                <a:gd name="T35" fmla="*/ 252 h 376"/>
                <a:gd name="T36" fmla="*/ 365 w 463"/>
                <a:gd name="T37" fmla="*/ 217 h 376"/>
                <a:gd name="T38" fmla="*/ 85 w 463"/>
                <a:gd name="T39" fmla="*/ 48 h 376"/>
                <a:gd name="T40" fmla="*/ 109 w 463"/>
                <a:gd name="T41" fmla="*/ 3 h 376"/>
                <a:gd name="T42" fmla="*/ 142 w 463"/>
                <a:gd name="T43" fmla="*/ 43 h 376"/>
                <a:gd name="T44" fmla="*/ 142 w 463"/>
                <a:gd name="T45" fmla="*/ 8 h 376"/>
                <a:gd name="T46" fmla="*/ 253 w 463"/>
                <a:gd name="T47" fmla="*/ 43 h 376"/>
                <a:gd name="T48" fmla="*/ 202 w 463"/>
                <a:gd name="T49" fmla="*/ 35 h 376"/>
                <a:gd name="T50" fmla="*/ 41 w 463"/>
                <a:gd name="T51" fmla="*/ 166 h 376"/>
                <a:gd name="T52" fmla="*/ 231 w 463"/>
                <a:gd name="T53" fmla="*/ 213 h 376"/>
                <a:gd name="T54" fmla="*/ 202 w 463"/>
                <a:gd name="T55" fmla="*/ 180 h 376"/>
                <a:gd name="T56" fmla="*/ 459 w 463"/>
                <a:gd name="T57" fmla="*/ 180 h 376"/>
                <a:gd name="T58" fmla="*/ 273 w 463"/>
                <a:gd name="T59" fmla="*/ 39 h 376"/>
                <a:gd name="T60" fmla="*/ 323 w 463"/>
                <a:gd name="T61" fmla="*/ 12 h 376"/>
                <a:gd name="T62" fmla="*/ 336 w 463"/>
                <a:gd name="T63" fmla="*/ 35 h 376"/>
                <a:gd name="T64" fmla="*/ 365 w 463"/>
                <a:gd name="T65" fmla="*/ 0 h 376"/>
                <a:gd name="T66" fmla="*/ 30 w 463"/>
                <a:gd name="T67" fmla="*/ 105 h 376"/>
                <a:gd name="T68" fmla="*/ 2 w 463"/>
                <a:gd name="T69" fmla="*/ 71 h 376"/>
                <a:gd name="T70" fmla="*/ 396 w 463"/>
                <a:gd name="T71" fmla="*/ 189 h 376"/>
                <a:gd name="T72" fmla="*/ 67 w 463"/>
                <a:gd name="T73" fmla="*/ 85 h 376"/>
                <a:gd name="T74" fmla="*/ 126 w 463"/>
                <a:gd name="T75" fmla="*/ 75 h 376"/>
                <a:gd name="T76" fmla="*/ 67 w 463"/>
                <a:gd name="T77" fmla="*/ 85 h 376"/>
                <a:gd name="T78" fmla="*/ 185 w 463"/>
                <a:gd name="T79" fmla="*/ 334 h 376"/>
                <a:gd name="T80" fmla="*/ 209 w 463"/>
                <a:gd name="T81" fmla="*/ 369 h 376"/>
                <a:gd name="T82" fmla="*/ 209 w 463"/>
                <a:gd name="T83" fmla="*/ 334 h 376"/>
                <a:gd name="T84" fmla="*/ 320 w 463"/>
                <a:gd name="T85" fmla="*/ 369 h 376"/>
                <a:gd name="T86" fmla="*/ 276 w 463"/>
                <a:gd name="T87" fmla="*/ 334 h 376"/>
                <a:gd name="T88" fmla="*/ 52 w 463"/>
                <a:gd name="T89" fmla="*/ 315 h 376"/>
                <a:gd name="T90" fmla="*/ 2 w 463"/>
                <a:gd name="T91" fmla="*/ 307 h 376"/>
                <a:gd name="T92" fmla="*/ 387 w 463"/>
                <a:gd name="T93" fmla="*/ 117 h 376"/>
                <a:gd name="T94" fmla="*/ 410 w 463"/>
                <a:gd name="T95" fmla="*/ 97 h 376"/>
                <a:gd name="T96" fmla="*/ 410 w 463"/>
                <a:gd name="T97" fmla="*/ 62 h 376"/>
                <a:gd name="T98" fmla="*/ 118 w 463"/>
                <a:gd name="T99" fmla="*/ 260 h 376"/>
                <a:gd name="T100" fmla="*/ 76 w 463"/>
                <a:gd name="T101" fmla="*/ 225 h 376"/>
                <a:gd name="T102" fmla="*/ 109 w 463"/>
                <a:gd name="T103" fmla="*/ 320 h 376"/>
                <a:gd name="T104" fmla="*/ 85 w 463"/>
                <a:gd name="T105" fmla="*/ 274 h 376"/>
                <a:gd name="T106" fmla="*/ 448 w 463"/>
                <a:gd name="T107" fmla="*/ 148 h 376"/>
                <a:gd name="T108" fmla="*/ 401 w 463"/>
                <a:gd name="T109" fmla="*/ 132 h 376"/>
                <a:gd name="T110" fmla="*/ 191 w 463"/>
                <a:gd name="T111" fmla="*/ 234 h 376"/>
                <a:gd name="T112" fmla="*/ 269 w 463"/>
                <a:gd name="T113" fmla="*/ 144 h 376"/>
                <a:gd name="T114" fmla="*/ 326 w 463"/>
                <a:gd name="T115" fmla="*/ 125 h 37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463"/>
                <a:gd name="T175" fmla="*/ 0 h 376"/>
                <a:gd name="T176" fmla="*/ 463 w 463"/>
                <a:gd name="T177" fmla="*/ 376 h 37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463" h="376">
                  <a:moveTo>
                    <a:pt x="403" y="252"/>
                  </a:moveTo>
                  <a:lnTo>
                    <a:pt x="407" y="257"/>
                  </a:lnTo>
                  <a:lnTo>
                    <a:pt x="410" y="260"/>
                  </a:lnTo>
                  <a:lnTo>
                    <a:pt x="420" y="265"/>
                  </a:lnTo>
                  <a:lnTo>
                    <a:pt x="432" y="268"/>
                  </a:lnTo>
                  <a:lnTo>
                    <a:pt x="443" y="265"/>
                  </a:lnTo>
                  <a:lnTo>
                    <a:pt x="454" y="260"/>
                  </a:lnTo>
                  <a:lnTo>
                    <a:pt x="459" y="252"/>
                  </a:lnTo>
                  <a:lnTo>
                    <a:pt x="463" y="243"/>
                  </a:lnTo>
                  <a:lnTo>
                    <a:pt x="459" y="234"/>
                  </a:lnTo>
                  <a:lnTo>
                    <a:pt x="454" y="225"/>
                  </a:lnTo>
                  <a:lnTo>
                    <a:pt x="443" y="220"/>
                  </a:lnTo>
                  <a:lnTo>
                    <a:pt x="432" y="217"/>
                  </a:lnTo>
                  <a:lnTo>
                    <a:pt x="420" y="220"/>
                  </a:lnTo>
                  <a:lnTo>
                    <a:pt x="410" y="225"/>
                  </a:lnTo>
                  <a:lnTo>
                    <a:pt x="407" y="229"/>
                  </a:lnTo>
                  <a:lnTo>
                    <a:pt x="403" y="234"/>
                  </a:lnTo>
                  <a:lnTo>
                    <a:pt x="401" y="243"/>
                  </a:lnTo>
                  <a:lnTo>
                    <a:pt x="403" y="252"/>
                  </a:lnTo>
                  <a:close/>
                  <a:moveTo>
                    <a:pt x="335" y="303"/>
                  </a:moveTo>
                  <a:lnTo>
                    <a:pt x="336" y="307"/>
                  </a:lnTo>
                  <a:lnTo>
                    <a:pt x="340" y="311"/>
                  </a:lnTo>
                  <a:lnTo>
                    <a:pt x="343" y="315"/>
                  </a:lnTo>
                  <a:lnTo>
                    <a:pt x="353" y="320"/>
                  </a:lnTo>
                  <a:lnTo>
                    <a:pt x="365" y="322"/>
                  </a:lnTo>
                  <a:lnTo>
                    <a:pt x="376" y="320"/>
                  </a:lnTo>
                  <a:lnTo>
                    <a:pt x="387" y="315"/>
                  </a:lnTo>
                  <a:lnTo>
                    <a:pt x="392" y="307"/>
                  </a:lnTo>
                  <a:lnTo>
                    <a:pt x="396" y="297"/>
                  </a:lnTo>
                  <a:lnTo>
                    <a:pt x="392" y="287"/>
                  </a:lnTo>
                  <a:lnTo>
                    <a:pt x="387" y="280"/>
                  </a:lnTo>
                  <a:lnTo>
                    <a:pt x="376" y="274"/>
                  </a:lnTo>
                  <a:lnTo>
                    <a:pt x="365" y="272"/>
                  </a:lnTo>
                  <a:lnTo>
                    <a:pt x="353" y="274"/>
                  </a:lnTo>
                  <a:lnTo>
                    <a:pt x="343" y="280"/>
                  </a:lnTo>
                  <a:lnTo>
                    <a:pt x="340" y="284"/>
                  </a:lnTo>
                  <a:lnTo>
                    <a:pt x="336" y="287"/>
                  </a:lnTo>
                  <a:lnTo>
                    <a:pt x="335" y="293"/>
                  </a:lnTo>
                  <a:lnTo>
                    <a:pt x="334" y="297"/>
                  </a:lnTo>
                  <a:lnTo>
                    <a:pt x="335" y="303"/>
                  </a:lnTo>
                  <a:close/>
                  <a:moveTo>
                    <a:pt x="67" y="357"/>
                  </a:moveTo>
                  <a:lnTo>
                    <a:pt x="68" y="362"/>
                  </a:lnTo>
                  <a:lnTo>
                    <a:pt x="72" y="366"/>
                  </a:lnTo>
                  <a:lnTo>
                    <a:pt x="76" y="369"/>
                  </a:lnTo>
                  <a:lnTo>
                    <a:pt x="85" y="375"/>
                  </a:lnTo>
                  <a:lnTo>
                    <a:pt x="98" y="376"/>
                  </a:lnTo>
                  <a:lnTo>
                    <a:pt x="109" y="375"/>
                  </a:lnTo>
                  <a:lnTo>
                    <a:pt x="118" y="369"/>
                  </a:lnTo>
                  <a:lnTo>
                    <a:pt x="122" y="366"/>
                  </a:lnTo>
                  <a:lnTo>
                    <a:pt x="125" y="362"/>
                  </a:lnTo>
                  <a:lnTo>
                    <a:pt x="126" y="357"/>
                  </a:lnTo>
                  <a:lnTo>
                    <a:pt x="128" y="352"/>
                  </a:lnTo>
                  <a:lnTo>
                    <a:pt x="126" y="347"/>
                  </a:lnTo>
                  <a:lnTo>
                    <a:pt x="125" y="343"/>
                  </a:lnTo>
                  <a:lnTo>
                    <a:pt x="122" y="339"/>
                  </a:lnTo>
                  <a:lnTo>
                    <a:pt x="118" y="334"/>
                  </a:lnTo>
                  <a:lnTo>
                    <a:pt x="109" y="329"/>
                  </a:lnTo>
                  <a:lnTo>
                    <a:pt x="98" y="327"/>
                  </a:lnTo>
                  <a:lnTo>
                    <a:pt x="85" y="329"/>
                  </a:lnTo>
                  <a:lnTo>
                    <a:pt x="76" y="334"/>
                  </a:lnTo>
                  <a:lnTo>
                    <a:pt x="72" y="339"/>
                  </a:lnTo>
                  <a:lnTo>
                    <a:pt x="68" y="343"/>
                  </a:lnTo>
                  <a:lnTo>
                    <a:pt x="67" y="347"/>
                  </a:lnTo>
                  <a:lnTo>
                    <a:pt x="67" y="352"/>
                  </a:lnTo>
                  <a:lnTo>
                    <a:pt x="67" y="357"/>
                  </a:lnTo>
                  <a:close/>
                  <a:moveTo>
                    <a:pt x="403" y="307"/>
                  </a:moveTo>
                  <a:lnTo>
                    <a:pt x="407" y="311"/>
                  </a:lnTo>
                  <a:lnTo>
                    <a:pt x="410" y="315"/>
                  </a:lnTo>
                  <a:lnTo>
                    <a:pt x="420" y="320"/>
                  </a:lnTo>
                  <a:lnTo>
                    <a:pt x="432" y="322"/>
                  </a:lnTo>
                  <a:lnTo>
                    <a:pt x="443" y="320"/>
                  </a:lnTo>
                  <a:lnTo>
                    <a:pt x="454" y="315"/>
                  </a:lnTo>
                  <a:lnTo>
                    <a:pt x="459" y="307"/>
                  </a:lnTo>
                  <a:lnTo>
                    <a:pt x="463" y="297"/>
                  </a:lnTo>
                  <a:lnTo>
                    <a:pt x="459" y="287"/>
                  </a:lnTo>
                  <a:lnTo>
                    <a:pt x="454" y="280"/>
                  </a:lnTo>
                  <a:lnTo>
                    <a:pt x="443" y="274"/>
                  </a:lnTo>
                  <a:lnTo>
                    <a:pt x="432" y="272"/>
                  </a:lnTo>
                  <a:lnTo>
                    <a:pt x="420" y="274"/>
                  </a:lnTo>
                  <a:lnTo>
                    <a:pt x="410" y="280"/>
                  </a:lnTo>
                  <a:lnTo>
                    <a:pt x="407" y="284"/>
                  </a:lnTo>
                  <a:lnTo>
                    <a:pt x="403" y="287"/>
                  </a:lnTo>
                  <a:lnTo>
                    <a:pt x="401" y="297"/>
                  </a:lnTo>
                  <a:lnTo>
                    <a:pt x="403" y="307"/>
                  </a:lnTo>
                  <a:close/>
                  <a:moveTo>
                    <a:pt x="335" y="357"/>
                  </a:moveTo>
                  <a:lnTo>
                    <a:pt x="336" y="362"/>
                  </a:lnTo>
                  <a:lnTo>
                    <a:pt x="340" y="366"/>
                  </a:lnTo>
                  <a:lnTo>
                    <a:pt x="343" y="369"/>
                  </a:lnTo>
                  <a:lnTo>
                    <a:pt x="353" y="375"/>
                  </a:lnTo>
                  <a:lnTo>
                    <a:pt x="365" y="376"/>
                  </a:lnTo>
                  <a:lnTo>
                    <a:pt x="376" y="375"/>
                  </a:lnTo>
                  <a:lnTo>
                    <a:pt x="387" y="369"/>
                  </a:lnTo>
                  <a:lnTo>
                    <a:pt x="392" y="362"/>
                  </a:lnTo>
                  <a:lnTo>
                    <a:pt x="396" y="352"/>
                  </a:lnTo>
                  <a:lnTo>
                    <a:pt x="392" y="343"/>
                  </a:lnTo>
                  <a:lnTo>
                    <a:pt x="387" y="334"/>
                  </a:lnTo>
                  <a:lnTo>
                    <a:pt x="376" y="329"/>
                  </a:lnTo>
                  <a:lnTo>
                    <a:pt x="365" y="327"/>
                  </a:lnTo>
                  <a:lnTo>
                    <a:pt x="353" y="329"/>
                  </a:lnTo>
                  <a:lnTo>
                    <a:pt x="343" y="334"/>
                  </a:lnTo>
                  <a:lnTo>
                    <a:pt x="340" y="339"/>
                  </a:lnTo>
                  <a:lnTo>
                    <a:pt x="336" y="343"/>
                  </a:lnTo>
                  <a:lnTo>
                    <a:pt x="335" y="347"/>
                  </a:lnTo>
                  <a:lnTo>
                    <a:pt x="334" y="352"/>
                  </a:lnTo>
                  <a:lnTo>
                    <a:pt x="335" y="357"/>
                  </a:lnTo>
                  <a:close/>
                  <a:moveTo>
                    <a:pt x="67" y="193"/>
                  </a:moveTo>
                  <a:lnTo>
                    <a:pt x="68" y="198"/>
                  </a:lnTo>
                  <a:lnTo>
                    <a:pt x="72" y="202"/>
                  </a:lnTo>
                  <a:lnTo>
                    <a:pt x="76" y="205"/>
                  </a:lnTo>
                  <a:lnTo>
                    <a:pt x="85" y="211"/>
                  </a:lnTo>
                  <a:lnTo>
                    <a:pt x="98" y="213"/>
                  </a:lnTo>
                  <a:lnTo>
                    <a:pt x="109" y="211"/>
                  </a:lnTo>
                  <a:lnTo>
                    <a:pt x="118" y="205"/>
                  </a:lnTo>
                  <a:lnTo>
                    <a:pt x="122" y="202"/>
                  </a:lnTo>
                  <a:lnTo>
                    <a:pt x="125" y="198"/>
                  </a:lnTo>
                  <a:lnTo>
                    <a:pt x="126" y="193"/>
                  </a:lnTo>
                  <a:lnTo>
                    <a:pt x="128" y="189"/>
                  </a:lnTo>
                  <a:lnTo>
                    <a:pt x="126" y="185"/>
                  </a:lnTo>
                  <a:lnTo>
                    <a:pt x="125" y="180"/>
                  </a:lnTo>
                  <a:lnTo>
                    <a:pt x="122" y="176"/>
                  </a:lnTo>
                  <a:lnTo>
                    <a:pt x="118" y="172"/>
                  </a:lnTo>
                  <a:lnTo>
                    <a:pt x="109" y="166"/>
                  </a:lnTo>
                  <a:lnTo>
                    <a:pt x="98" y="164"/>
                  </a:lnTo>
                  <a:lnTo>
                    <a:pt x="85" y="166"/>
                  </a:lnTo>
                  <a:lnTo>
                    <a:pt x="76" y="172"/>
                  </a:lnTo>
                  <a:lnTo>
                    <a:pt x="72" y="176"/>
                  </a:lnTo>
                  <a:lnTo>
                    <a:pt x="68" y="180"/>
                  </a:lnTo>
                  <a:lnTo>
                    <a:pt x="67" y="185"/>
                  </a:lnTo>
                  <a:lnTo>
                    <a:pt x="67" y="189"/>
                  </a:lnTo>
                  <a:lnTo>
                    <a:pt x="67" y="193"/>
                  </a:lnTo>
                  <a:close/>
                  <a:moveTo>
                    <a:pt x="2" y="144"/>
                  </a:moveTo>
                  <a:lnTo>
                    <a:pt x="5" y="149"/>
                  </a:lnTo>
                  <a:lnTo>
                    <a:pt x="8" y="152"/>
                  </a:lnTo>
                  <a:lnTo>
                    <a:pt x="18" y="157"/>
                  </a:lnTo>
                  <a:lnTo>
                    <a:pt x="30" y="158"/>
                  </a:lnTo>
                  <a:lnTo>
                    <a:pt x="41" y="157"/>
                  </a:lnTo>
                  <a:lnTo>
                    <a:pt x="52" y="152"/>
                  </a:lnTo>
                  <a:lnTo>
                    <a:pt x="58" y="144"/>
                  </a:lnTo>
                  <a:lnTo>
                    <a:pt x="61" y="134"/>
                  </a:lnTo>
                  <a:lnTo>
                    <a:pt x="58" y="125"/>
                  </a:lnTo>
                  <a:lnTo>
                    <a:pt x="52" y="117"/>
                  </a:lnTo>
                  <a:lnTo>
                    <a:pt x="41" y="111"/>
                  </a:lnTo>
                  <a:lnTo>
                    <a:pt x="30" y="109"/>
                  </a:lnTo>
                  <a:lnTo>
                    <a:pt x="18" y="111"/>
                  </a:lnTo>
                  <a:lnTo>
                    <a:pt x="8" y="117"/>
                  </a:lnTo>
                  <a:lnTo>
                    <a:pt x="5" y="121"/>
                  </a:lnTo>
                  <a:lnTo>
                    <a:pt x="2" y="125"/>
                  </a:lnTo>
                  <a:lnTo>
                    <a:pt x="0" y="134"/>
                  </a:lnTo>
                  <a:lnTo>
                    <a:pt x="2" y="144"/>
                  </a:lnTo>
                  <a:close/>
                  <a:moveTo>
                    <a:pt x="67" y="140"/>
                  </a:moveTo>
                  <a:lnTo>
                    <a:pt x="68" y="144"/>
                  </a:lnTo>
                  <a:lnTo>
                    <a:pt x="72" y="149"/>
                  </a:lnTo>
                  <a:lnTo>
                    <a:pt x="76" y="152"/>
                  </a:lnTo>
                  <a:lnTo>
                    <a:pt x="85" y="157"/>
                  </a:lnTo>
                  <a:lnTo>
                    <a:pt x="98" y="158"/>
                  </a:lnTo>
                  <a:lnTo>
                    <a:pt x="109" y="157"/>
                  </a:lnTo>
                  <a:lnTo>
                    <a:pt x="118" y="152"/>
                  </a:lnTo>
                  <a:lnTo>
                    <a:pt x="122" y="149"/>
                  </a:lnTo>
                  <a:lnTo>
                    <a:pt x="125" y="144"/>
                  </a:lnTo>
                  <a:lnTo>
                    <a:pt x="126" y="140"/>
                  </a:lnTo>
                  <a:lnTo>
                    <a:pt x="128" y="134"/>
                  </a:lnTo>
                  <a:lnTo>
                    <a:pt x="126" y="129"/>
                  </a:lnTo>
                  <a:lnTo>
                    <a:pt x="125" y="125"/>
                  </a:lnTo>
                  <a:lnTo>
                    <a:pt x="122" y="121"/>
                  </a:lnTo>
                  <a:lnTo>
                    <a:pt x="118" y="117"/>
                  </a:lnTo>
                  <a:lnTo>
                    <a:pt x="109" y="111"/>
                  </a:lnTo>
                  <a:lnTo>
                    <a:pt x="98" y="109"/>
                  </a:lnTo>
                  <a:lnTo>
                    <a:pt x="85" y="111"/>
                  </a:lnTo>
                  <a:lnTo>
                    <a:pt x="76" y="117"/>
                  </a:lnTo>
                  <a:lnTo>
                    <a:pt x="72" y="121"/>
                  </a:lnTo>
                  <a:lnTo>
                    <a:pt x="68" y="125"/>
                  </a:lnTo>
                  <a:lnTo>
                    <a:pt x="67" y="129"/>
                  </a:lnTo>
                  <a:lnTo>
                    <a:pt x="67" y="134"/>
                  </a:lnTo>
                  <a:lnTo>
                    <a:pt x="67" y="140"/>
                  </a:lnTo>
                  <a:close/>
                  <a:moveTo>
                    <a:pt x="335" y="85"/>
                  </a:moveTo>
                  <a:lnTo>
                    <a:pt x="336" y="90"/>
                  </a:lnTo>
                  <a:lnTo>
                    <a:pt x="340" y="94"/>
                  </a:lnTo>
                  <a:lnTo>
                    <a:pt x="343" y="97"/>
                  </a:lnTo>
                  <a:lnTo>
                    <a:pt x="353" y="103"/>
                  </a:lnTo>
                  <a:lnTo>
                    <a:pt x="365" y="105"/>
                  </a:lnTo>
                  <a:lnTo>
                    <a:pt x="376" y="103"/>
                  </a:lnTo>
                  <a:lnTo>
                    <a:pt x="387" y="97"/>
                  </a:lnTo>
                  <a:lnTo>
                    <a:pt x="392" y="90"/>
                  </a:lnTo>
                  <a:lnTo>
                    <a:pt x="396" y="80"/>
                  </a:lnTo>
                  <a:lnTo>
                    <a:pt x="392" y="71"/>
                  </a:lnTo>
                  <a:lnTo>
                    <a:pt x="387" y="62"/>
                  </a:lnTo>
                  <a:lnTo>
                    <a:pt x="376" y="57"/>
                  </a:lnTo>
                  <a:lnTo>
                    <a:pt x="365" y="55"/>
                  </a:lnTo>
                  <a:lnTo>
                    <a:pt x="353" y="57"/>
                  </a:lnTo>
                  <a:lnTo>
                    <a:pt x="343" y="62"/>
                  </a:lnTo>
                  <a:lnTo>
                    <a:pt x="340" y="67"/>
                  </a:lnTo>
                  <a:lnTo>
                    <a:pt x="336" y="71"/>
                  </a:lnTo>
                  <a:lnTo>
                    <a:pt x="335" y="75"/>
                  </a:lnTo>
                  <a:lnTo>
                    <a:pt x="334" y="80"/>
                  </a:lnTo>
                  <a:lnTo>
                    <a:pt x="335" y="85"/>
                  </a:lnTo>
                  <a:close/>
                  <a:moveTo>
                    <a:pt x="2" y="252"/>
                  </a:moveTo>
                  <a:lnTo>
                    <a:pt x="5" y="257"/>
                  </a:lnTo>
                  <a:lnTo>
                    <a:pt x="8" y="260"/>
                  </a:lnTo>
                  <a:lnTo>
                    <a:pt x="18" y="265"/>
                  </a:lnTo>
                  <a:lnTo>
                    <a:pt x="30" y="268"/>
                  </a:lnTo>
                  <a:lnTo>
                    <a:pt x="41" y="265"/>
                  </a:lnTo>
                  <a:lnTo>
                    <a:pt x="52" y="260"/>
                  </a:lnTo>
                  <a:lnTo>
                    <a:pt x="58" y="252"/>
                  </a:lnTo>
                  <a:lnTo>
                    <a:pt x="61" y="243"/>
                  </a:lnTo>
                  <a:lnTo>
                    <a:pt x="58" y="234"/>
                  </a:lnTo>
                  <a:lnTo>
                    <a:pt x="52" y="225"/>
                  </a:lnTo>
                  <a:lnTo>
                    <a:pt x="41" y="220"/>
                  </a:lnTo>
                  <a:lnTo>
                    <a:pt x="30" y="217"/>
                  </a:lnTo>
                  <a:lnTo>
                    <a:pt x="18" y="220"/>
                  </a:lnTo>
                  <a:lnTo>
                    <a:pt x="8" y="225"/>
                  </a:lnTo>
                  <a:lnTo>
                    <a:pt x="5" y="229"/>
                  </a:lnTo>
                  <a:lnTo>
                    <a:pt x="2" y="234"/>
                  </a:lnTo>
                  <a:lnTo>
                    <a:pt x="0" y="243"/>
                  </a:lnTo>
                  <a:lnTo>
                    <a:pt x="2" y="252"/>
                  </a:lnTo>
                  <a:close/>
                  <a:moveTo>
                    <a:pt x="335" y="248"/>
                  </a:moveTo>
                  <a:lnTo>
                    <a:pt x="336" y="252"/>
                  </a:lnTo>
                  <a:lnTo>
                    <a:pt x="340" y="257"/>
                  </a:lnTo>
                  <a:lnTo>
                    <a:pt x="343" y="260"/>
                  </a:lnTo>
                  <a:lnTo>
                    <a:pt x="353" y="265"/>
                  </a:lnTo>
                  <a:lnTo>
                    <a:pt x="365" y="268"/>
                  </a:lnTo>
                  <a:lnTo>
                    <a:pt x="376" y="265"/>
                  </a:lnTo>
                  <a:lnTo>
                    <a:pt x="387" y="260"/>
                  </a:lnTo>
                  <a:lnTo>
                    <a:pt x="392" y="252"/>
                  </a:lnTo>
                  <a:lnTo>
                    <a:pt x="396" y="243"/>
                  </a:lnTo>
                  <a:lnTo>
                    <a:pt x="392" y="234"/>
                  </a:lnTo>
                  <a:lnTo>
                    <a:pt x="387" y="225"/>
                  </a:lnTo>
                  <a:lnTo>
                    <a:pt x="376" y="220"/>
                  </a:lnTo>
                  <a:lnTo>
                    <a:pt x="365" y="217"/>
                  </a:lnTo>
                  <a:lnTo>
                    <a:pt x="353" y="220"/>
                  </a:lnTo>
                  <a:lnTo>
                    <a:pt x="343" y="225"/>
                  </a:lnTo>
                  <a:lnTo>
                    <a:pt x="340" y="229"/>
                  </a:lnTo>
                  <a:lnTo>
                    <a:pt x="336" y="234"/>
                  </a:lnTo>
                  <a:lnTo>
                    <a:pt x="335" y="238"/>
                  </a:lnTo>
                  <a:lnTo>
                    <a:pt x="334" y="243"/>
                  </a:lnTo>
                  <a:lnTo>
                    <a:pt x="335" y="248"/>
                  </a:lnTo>
                  <a:close/>
                  <a:moveTo>
                    <a:pt x="67" y="31"/>
                  </a:moveTo>
                  <a:lnTo>
                    <a:pt x="68" y="35"/>
                  </a:lnTo>
                  <a:lnTo>
                    <a:pt x="72" y="39"/>
                  </a:lnTo>
                  <a:lnTo>
                    <a:pt x="76" y="43"/>
                  </a:lnTo>
                  <a:lnTo>
                    <a:pt x="85" y="48"/>
                  </a:lnTo>
                  <a:lnTo>
                    <a:pt x="98" y="50"/>
                  </a:lnTo>
                  <a:lnTo>
                    <a:pt x="109" y="48"/>
                  </a:lnTo>
                  <a:lnTo>
                    <a:pt x="118" y="43"/>
                  </a:lnTo>
                  <a:lnTo>
                    <a:pt x="122" y="39"/>
                  </a:lnTo>
                  <a:lnTo>
                    <a:pt x="125" y="35"/>
                  </a:lnTo>
                  <a:lnTo>
                    <a:pt x="126" y="31"/>
                  </a:lnTo>
                  <a:lnTo>
                    <a:pt x="128" y="25"/>
                  </a:lnTo>
                  <a:lnTo>
                    <a:pt x="126" y="21"/>
                  </a:lnTo>
                  <a:lnTo>
                    <a:pt x="125" y="16"/>
                  </a:lnTo>
                  <a:lnTo>
                    <a:pt x="122" y="12"/>
                  </a:lnTo>
                  <a:lnTo>
                    <a:pt x="118" y="8"/>
                  </a:lnTo>
                  <a:lnTo>
                    <a:pt x="109" y="3"/>
                  </a:lnTo>
                  <a:lnTo>
                    <a:pt x="98" y="0"/>
                  </a:lnTo>
                  <a:lnTo>
                    <a:pt x="85" y="3"/>
                  </a:lnTo>
                  <a:lnTo>
                    <a:pt x="76" y="8"/>
                  </a:lnTo>
                  <a:lnTo>
                    <a:pt x="72" y="12"/>
                  </a:lnTo>
                  <a:lnTo>
                    <a:pt x="68" y="16"/>
                  </a:lnTo>
                  <a:lnTo>
                    <a:pt x="67" y="21"/>
                  </a:lnTo>
                  <a:lnTo>
                    <a:pt x="67" y="25"/>
                  </a:lnTo>
                  <a:lnTo>
                    <a:pt x="67" y="31"/>
                  </a:lnTo>
                  <a:close/>
                  <a:moveTo>
                    <a:pt x="133" y="31"/>
                  </a:moveTo>
                  <a:lnTo>
                    <a:pt x="135" y="35"/>
                  </a:lnTo>
                  <a:lnTo>
                    <a:pt x="137" y="39"/>
                  </a:lnTo>
                  <a:lnTo>
                    <a:pt x="142" y="43"/>
                  </a:lnTo>
                  <a:lnTo>
                    <a:pt x="152" y="48"/>
                  </a:lnTo>
                  <a:lnTo>
                    <a:pt x="164" y="50"/>
                  </a:lnTo>
                  <a:lnTo>
                    <a:pt x="175" y="48"/>
                  </a:lnTo>
                  <a:lnTo>
                    <a:pt x="185" y="43"/>
                  </a:lnTo>
                  <a:lnTo>
                    <a:pt x="191" y="35"/>
                  </a:lnTo>
                  <a:lnTo>
                    <a:pt x="195" y="25"/>
                  </a:lnTo>
                  <a:lnTo>
                    <a:pt x="191" y="16"/>
                  </a:lnTo>
                  <a:lnTo>
                    <a:pt x="185" y="8"/>
                  </a:lnTo>
                  <a:lnTo>
                    <a:pt x="175" y="3"/>
                  </a:lnTo>
                  <a:lnTo>
                    <a:pt x="164" y="0"/>
                  </a:lnTo>
                  <a:lnTo>
                    <a:pt x="152" y="3"/>
                  </a:lnTo>
                  <a:lnTo>
                    <a:pt x="142" y="8"/>
                  </a:lnTo>
                  <a:lnTo>
                    <a:pt x="137" y="12"/>
                  </a:lnTo>
                  <a:lnTo>
                    <a:pt x="135" y="16"/>
                  </a:lnTo>
                  <a:lnTo>
                    <a:pt x="133" y="21"/>
                  </a:lnTo>
                  <a:lnTo>
                    <a:pt x="133" y="25"/>
                  </a:lnTo>
                  <a:lnTo>
                    <a:pt x="133" y="31"/>
                  </a:lnTo>
                  <a:close/>
                  <a:moveTo>
                    <a:pt x="202" y="35"/>
                  </a:moveTo>
                  <a:lnTo>
                    <a:pt x="206" y="39"/>
                  </a:lnTo>
                  <a:lnTo>
                    <a:pt x="209" y="43"/>
                  </a:lnTo>
                  <a:lnTo>
                    <a:pt x="219" y="48"/>
                  </a:lnTo>
                  <a:lnTo>
                    <a:pt x="231" y="50"/>
                  </a:lnTo>
                  <a:lnTo>
                    <a:pt x="242" y="48"/>
                  </a:lnTo>
                  <a:lnTo>
                    <a:pt x="253" y="43"/>
                  </a:lnTo>
                  <a:lnTo>
                    <a:pt x="258" y="35"/>
                  </a:lnTo>
                  <a:lnTo>
                    <a:pt x="262" y="25"/>
                  </a:lnTo>
                  <a:lnTo>
                    <a:pt x="258" y="16"/>
                  </a:lnTo>
                  <a:lnTo>
                    <a:pt x="253" y="8"/>
                  </a:lnTo>
                  <a:lnTo>
                    <a:pt x="242" y="3"/>
                  </a:lnTo>
                  <a:lnTo>
                    <a:pt x="231" y="0"/>
                  </a:lnTo>
                  <a:lnTo>
                    <a:pt x="219" y="3"/>
                  </a:lnTo>
                  <a:lnTo>
                    <a:pt x="209" y="8"/>
                  </a:lnTo>
                  <a:lnTo>
                    <a:pt x="206" y="12"/>
                  </a:lnTo>
                  <a:lnTo>
                    <a:pt x="202" y="16"/>
                  </a:lnTo>
                  <a:lnTo>
                    <a:pt x="200" y="25"/>
                  </a:lnTo>
                  <a:lnTo>
                    <a:pt x="202" y="35"/>
                  </a:lnTo>
                  <a:close/>
                  <a:moveTo>
                    <a:pt x="2" y="198"/>
                  </a:moveTo>
                  <a:lnTo>
                    <a:pt x="5" y="202"/>
                  </a:lnTo>
                  <a:lnTo>
                    <a:pt x="8" y="205"/>
                  </a:lnTo>
                  <a:lnTo>
                    <a:pt x="18" y="211"/>
                  </a:lnTo>
                  <a:lnTo>
                    <a:pt x="30" y="213"/>
                  </a:lnTo>
                  <a:lnTo>
                    <a:pt x="41" y="211"/>
                  </a:lnTo>
                  <a:lnTo>
                    <a:pt x="52" y="205"/>
                  </a:lnTo>
                  <a:lnTo>
                    <a:pt x="58" y="198"/>
                  </a:lnTo>
                  <a:lnTo>
                    <a:pt x="61" y="189"/>
                  </a:lnTo>
                  <a:lnTo>
                    <a:pt x="58" y="180"/>
                  </a:lnTo>
                  <a:lnTo>
                    <a:pt x="52" y="172"/>
                  </a:lnTo>
                  <a:lnTo>
                    <a:pt x="41" y="166"/>
                  </a:lnTo>
                  <a:lnTo>
                    <a:pt x="30" y="164"/>
                  </a:lnTo>
                  <a:lnTo>
                    <a:pt x="18" y="166"/>
                  </a:lnTo>
                  <a:lnTo>
                    <a:pt x="8" y="172"/>
                  </a:lnTo>
                  <a:lnTo>
                    <a:pt x="5" y="176"/>
                  </a:lnTo>
                  <a:lnTo>
                    <a:pt x="2" y="180"/>
                  </a:lnTo>
                  <a:lnTo>
                    <a:pt x="0" y="189"/>
                  </a:lnTo>
                  <a:lnTo>
                    <a:pt x="2" y="198"/>
                  </a:lnTo>
                  <a:close/>
                  <a:moveTo>
                    <a:pt x="202" y="198"/>
                  </a:moveTo>
                  <a:lnTo>
                    <a:pt x="206" y="202"/>
                  </a:lnTo>
                  <a:lnTo>
                    <a:pt x="209" y="205"/>
                  </a:lnTo>
                  <a:lnTo>
                    <a:pt x="219" y="211"/>
                  </a:lnTo>
                  <a:lnTo>
                    <a:pt x="231" y="213"/>
                  </a:lnTo>
                  <a:lnTo>
                    <a:pt x="242" y="211"/>
                  </a:lnTo>
                  <a:lnTo>
                    <a:pt x="253" y="205"/>
                  </a:lnTo>
                  <a:lnTo>
                    <a:pt x="258" y="198"/>
                  </a:lnTo>
                  <a:lnTo>
                    <a:pt x="262" y="189"/>
                  </a:lnTo>
                  <a:lnTo>
                    <a:pt x="258" y="180"/>
                  </a:lnTo>
                  <a:lnTo>
                    <a:pt x="253" y="172"/>
                  </a:lnTo>
                  <a:lnTo>
                    <a:pt x="242" y="166"/>
                  </a:lnTo>
                  <a:lnTo>
                    <a:pt x="231" y="164"/>
                  </a:lnTo>
                  <a:lnTo>
                    <a:pt x="219" y="166"/>
                  </a:lnTo>
                  <a:lnTo>
                    <a:pt x="209" y="172"/>
                  </a:lnTo>
                  <a:lnTo>
                    <a:pt x="206" y="176"/>
                  </a:lnTo>
                  <a:lnTo>
                    <a:pt x="202" y="180"/>
                  </a:lnTo>
                  <a:lnTo>
                    <a:pt x="200" y="189"/>
                  </a:lnTo>
                  <a:lnTo>
                    <a:pt x="202" y="198"/>
                  </a:lnTo>
                  <a:close/>
                  <a:moveTo>
                    <a:pt x="403" y="198"/>
                  </a:moveTo>
                  <a:lnTo>
                    <a:pt x="407" y="202"/>
                  </a:lnTo>
                  <a:lnTo>
                    <a:pt x="410" y="205"/>
                  </a:lnTo>
                  <a:lnTo>
                    <a:pt x="420" y="211"/>
                  </a:lnTo>
                  <a:lnTo>
                    <a:pt x="432" y="213"/>
                  </a:lnTo>
                  <a:lnTo>
                    <a:pt x="443" y="211"/>
                  </a:lnTo>
                  <a:lnTo>
                    <a:pt x="454" y="205"/>
                  </a:lnTo>
                  <a:lnTo>
                    <a:pt x="459" y="198"/>
                  </a:lnTo>
                  <a:lnTo>
                    <a:pt x="463" y="189"/>
                  </a:lnTo>
                  <a:lnTo>
                    <a:pt x="459" y="180"/>
                  </a:lnTo>
                  <a:lnTo>
                    <a:pt x="454" y="172"/>
                  </a:lnTo>
                  <a:lnTo>
                    <a:pt x="443" y="166"/>
                  </a:lnTo>
                  <a:lnTo>
                    <a:pt x="432" y="164"/>
                  </a:lnTo>
                  <a:lnTo>
                    <a:pt x="420" y="166"/>
                  </a:lnTo>
                  <a:lnTo>
                    <a:pt x="410" y="172"/>
                  </a:lnTo>
                  <a:lnTo>
                    <a:pt x="407" y="176"/>
                  </a:lnTo>
                  <a:lnTo>
                    <a:pt x="403" y="180"/>
                  </a:lnTo>
                  <a:lnTo>
                    <a:pt x="401" y="189"/>
                  </a:lnTo>
                  <a:lnTo>
                    <a:pt x="403" y="198"/>
                  </a:lnTo>
                  <a:close/>
                  <a:moveTo>
                    <a:pt x="268" y="31"/>
                  </a:moveTo>
                  <a:lnTo>
                    <a:pt x="269" y="35"/>
                  </a:lnTo>
                  <a:lnTo>
                    <a:pt x="273" y="39"/>
                  </a:lnTo>
                  <a:lnTo>
                    <a:pt x="276" y="43"/>
                  </a:lnTo>
                  <a:lnTo>
                    <a:pt x="286" y="48"/>
                  </a:lnTo>
                  <a:lnTo>
                    <a:pt x="298" y="50"/>
                  </a:lnTo>
                  <a:lnTo>
                    <a:pt x="309" y="48"/>
                  </a:lnTo>
                  <a:lnTo>
                    <a:pt x="320" y="43"/>
                  </a:lnTo>
                  <a:lnTo>
                    <a:pt x="323" y="39"/>
                  </a:lnTo>
                  <a:lnTo>
                    <a:pt x="326" y="35"/>
                  </a:lnTo>
                  <a:lnTo>
                    <a:pt x="327" y="31"/>
                  </a:lnTo>
                  <a:lnTo>
                    <a:pt x="329" y="25"/>
                  </a:lnTo>
                  <a:lnTo>
                    <a:pt x="327" y="21"/>
                  </a:lnTo>
                  <a:lnTo>
                    <a:pt x="326" y="16"/>
                  </a:lnTo>
                  <a:lnTo>
                    <a:pt x="323" y="12"/>
                  </a:lnTo>
                  <a:lnTo>
                    <a:pt x="320" y="8"/>
                  </a:lnTo>
                  <a:lnTo>
                    <a:pt x="309" y="3"/>
                  </a:lnTo>
                  <a:lnTo>
                    <a:pt x="298" y="0"/>
                  </a:lnTo>
                  <a:lnTo>
                    <a:pt x="286" y="3"/>
                  </a:lnTo>
                  <a:lnTo>
                    <a:pt x="276" y="8"/>
                  </a:lnTo>
                  <a:lnTo>
                    <a:pt x="273" y="12"/>
                  </a:lnTo>
                  <a:lnTo>
                    <a:pt x="269" y="16"/>
                  </a:lnTo>
                  <a:lnTo>
                    <a:pt x="268" y="21"/>
                  </a:lnTo>
                  <a:lnTo>
                    <a:pt x="267" y="25"/>
                  </a:lnTo>
                  <a:lnTo>
                    <a:pt x="268" y="31"/>
                  </a:lnTo>
                  <a:close/>
                  <a:moveTo>
                    <a:pt x="335" y="31"/>
                  </a:moveTo>
                  <a:lnTo>
                    <a:pt x="336" y="35"/>
                  </a:lnTo>
                  <a:lnTo>
                    <a:pt x="340" y="39"/>
                  </a:lnTo>
                  <a:lnTo>
                    <a:pt x="343" y="43"/>
                  </a:lnTo>
                  <a:lnTo>
                    <a:pt x="353" y="48"/>
                  </a:lnTo>
                  <a:lnTo>
                    <a:pt x="365" y="50"/>
                  </a:lnTo>
                  <a:lnTo>
                    <a:pt x="376" y="48"/>
                  </a:lnTo>
                  <a:lnTo>
                    <a:pt x="387" y="43"/>
                  </a:lnTo>
                  <a:lnTo>
                    <a:pt x="392" y="35"/>
                  </a:lnTo>
                  <a:lnTo>
                    <a:pt x="396" y="25"/>
                  </a:lnTo>
                  <a:lnTo>
                    <a:pt x="392" y="16"/>
                  </a:lnTo>
                  <a:lnTo>
                    <a:pt x="387" y="8"/>
                  </a:lnTo>
                  <a:lnTo>
                    <a:pt x="376" y="3"/>
                  </a:lnTo>
                  <a:lnTo>
                    <a:pt x="365" y="0"/>
                  </a:lnTo>
                  <a:lnTo>
                    <a:pt x="353" y="3"/>
                  </a:lnTo>
                  <a:lnTo>
                    <a:pt x="343" y="8"/>
                  </a:lnTo>
                  <a:lnTo>
                    <a:pt x="340" y="12"/>
                  </a:lnTo>
                  <a:lnTo>
                    <a:pt x="336" y="16"/>
                  </a:lnTo>
                  <a:lnTo>
                    <a:pt x="335" y="21"/>
                  </a:lnTo>
                  <a:lnTo>
                    <a:pt x="334" y="25"/>
                  </a:lnTo>
                  <a:lnTo>
                    <a:pt x="335" y="31"/>
                  </a:lnTo>
                  <a:close/>
                  <a:moveTo>
                    <a:pt x="2" y="90"/>
                  </a:moveTo>
                  <a:lnTo>
                    <a:pt x="5" y="94"/>
                  </a:lnTo>
                  <a:lnTo>
                    <a:pt x="8" y="97"/>
                  </a:lnTo>
                  <a:lnTo>
                    <a:pt x="18" y="103"/>
                  </a:lnTo>
                  <a:lnTo>
                    <a:pt x="30" y="105"/>
                  </a:lnTo>
                  <a:lnTo>
                    <a:pt x="41" y="103"/>
                  </a:lnTo>
                  <a:lnTo>
                    <a:pt x="52" y="97"/>
                  </a:lnTo>
                  <a:lnTo>
                    <a:pt x="58" y="90"/>
                  </a:lnTo>
                  <a:lnTo>
                    <a:pt x="61" y="80"/>
                  </a:lnTo>
                  <a:lnTo>
                    <a:pt x="58" y="71"/>
                  </a:lnTo>
                  <a:lnTo>
                    <a:pt x="52" y="62"/>
                  </a:lnTo>
                  <a:lnTo>
                    <a:pt x="41" y="57"/>
                  </a:lnTo>
                  <a:lnTo>
                    <a:pt x="30" y="55"/>
                  </a:lnTo>
                  <a:lnTo>
                    <a:pt x="18" y="57"/>
                  </a:lnTo>
                  <a:lnTo>
                    <a:pt x="8" y="62"/>
                  </a:lnTo>
                  <a:lnTo>
                    <a:pt x="5" y="67"/>
                  </a:lnTo>
                  <a:lnTo>
                    <a:pt x="2" y="71"/>
                  </a:lnTo>
                  <a:lnTo>
                    <a:pt x="0" y="80"/>
                  </a:lnTo>
                  <a:lnTo>
                    <a:pt x="2" y="90"/>
                  </a:lnTo>
                  <a:close/>
                  <a:moveTo>
                    <a:pt x="335" y="193"/>
                  </a:moveTo>
                  <a:lnTo>
                    <a:pt x="336" y="198"/>
                  </a:lnTo>
                  <a:lnTo>
                    <a:pt x="340" y="202"/>
                  </a:lnTo>
                  <a:lnTo>
                    <a:pt x="343" y="205"/>
                  </a:lnTo>
                  <a:lnTo>
                    <a:pt x="353" y="211"/>
                  </a:lnTo>
                  <a:lnTo>
                    <a:pt x="365" y="213"/>
                  </a:lnTo>
                  <a:lnTo>
                    <a:pt x="376" y="211"/>
                  </a:lnTo>
                  <a:lnTo>
                    <a:pt x="387" y="205"/>
                  </a:lnTo>
                  <a:lnTo>
                    <a:pt x="392" y="198"/>
                  </a:lnTo>
                  <a:lnTo>
                    <a:pt x="396" y="189"/>
                  </a:lnTo>
                  <a:lnTo>
                    <a:pt x="392" y="180"/>
                  </a:lnTo>
                  <a:lnTo>
                    <a:pt x="387" y="172"/>
                  </a:lnTo>
                  <a:lnTo>
                    <a:pt x="376" y="166"/>
                  </a:lnTo>
                  <a:lnTo>
                    <a:pt x="365" y="164"/>
                  </a:lnTo>
                  <a:lnTo>
                    <a:pt x="353" y="166"/>
                  </a:lnTo>
                  <a:lnTo>
                    <a:pt x="343" y="172"/>
                  </a:lnTo>
                  <a:lnTo>
                    <a:pt x="340" y="176"/>
                  </a:lnTo>
                  <a:lnTo>
                    <a:pt x="336" y="180"/>
                  </a:lnTo>
                  <a:lnTo>
                    <a:pt x="335" y="185"/>
                  </a:lnTo>
                  <a:lnTo>
                    <a:pt x="334" y="189"/>
                  </a:lnTo>
                  <a:lnTo>
                    <a:pt x="335" y="193"/>
                  </a:lnTo>
                  <a:close/>
                  <a:moveTo>
                    <a:pt x="67" y="85"/>
                  </a:moveTo>
                  <a:lnTo>
                    <a:pt x="68" y="90"/>
                  </a:lnTo>
                  <a:lnTo>
                    <a:pt x="72" y="94"/>
                  </a:lnTo>
                  <a:lnTo>
                    <a:pt x="76" y="97"/>
                  </a:lnTo>
                  <a:lnTo>
                    <a:pt x="85" y="103"/>
                  </a:lnTo>
                  <a:lnTo>
                    <a:pt x="98" y="105"/>
                  </a:lnTo>
                  <a:lnTo>
                    <a:pt x="109" y="103"/>
                  </a:lnTo>
                  <a:lnTo>
                    <a:pt x="118" y="97"/>
                  </a:lnTo>
                  <a:lnTo>
                    <a:pt x="122" y="94"/>
                  </a:lnTo>
                  <a:lnTo>
                    <a:pt x="125" y="90"/>
                  </a:lnTo>
                  <a:lnTo>
                    <a:pt x="126" y="85"/>
                  </a:lnTo>
                  <a:lnTo>
                    <a:pt x="128" y="80"/>
                  </a:lnTo>
                  <a:lnTo>
                    <a:pt x="126" y="75"/>
                  </a:lnTo>
                  <a:lnTo>
                    <a:pt x="125" y="71"/>
                  </a:lnTo>
                  <a:lnTo>
                    <a:pt x="122" y="67"/>
                  </a:lnTo>
                  <a:lnTo>
                    <a:pt x="118" y="62"/>
                  </a:lnTo>
                  <a:lnTo>
                    <a:pt x="109" y="57"/>
                  </a:lnTo>
                  <a:lnTo>
                    <a:pt x="98" y="55"/>
                  </a:lnTo>
                  <a:lnTo>
                    <a:pt x="85" y="57"/>
                  </a:lnTo>
                  <a:lnTo>
                    <a:pt x="76" y="62"/>
                  </a:lnTo>
                  <a:lnTo>
                    <a:pt x="72" y="67"/>
                  </a:lnTo>
                  <a:lnTo>
                    <a:pt x="68" y="71"/>
                  </a:lnTo>
                  <a:lnTo>
                    <a:pt x="67" y="75"/>
                  </a:lnTo>
                  <a:lnTo>
                    <a:pt x="67" y="80"/>
                  </a:lnTo>
                  <a:lnTo>
                    <a:pt x="67" y="85"/>
                  </a:lnTo>
                  <a:close/>
                  <a:moveTo>
                    <a:pt x="133" y="357"/>
                  </a:moveTo>
                  <a:lnTo>
                    <a:pt x="135" y="362"/>
                  </a:lnTo>
                  <a:lnTo>
                    <a:pt x="137" y="366"/>
                  </a:lnTo>
                  <a:lnTo>
                    <a:pt x="142" y="369"/>
                  </a:lnTo>
                  <a:lnTo>
                    <a:pt x="152" y="375"/>
                  </a:lnTo>
                  <a:lnTo>
                    <a:pt x="164" y="376"/>
                  </a:lnTo>
                  <a:lnTo>
                    <a:pt x="175" y="375"/>
                  </a:lnTo>
                  <a:lnTo>
                    <a:pt x="185" y="369"/>
                  </a:lnTo>
                  <a:lnTo>
                    <a:pt x="191" y="362"/>
                  </a:lnTo>
                  <a:lnTo>
                    <a:pt x="195" y="352"/>
                  </a:lnTo>
                  <a:lnTo>
                    <a:pt x="191" y="343"/>
                  </a:lnTo>
                  <a:lnTo>
                    <a:pt x="185" y="334"/>
                  </a:lnTo>
                  <a:lnTo>
                    <a:pt x="175" y="329"/>
                  </a:lnTo>
                  <a:lnTo>
                    <a:pt x="164" y="327"/>
                  </a:lnTo>
                  <a:lnTo>
                    <a:pt x="152" y="329"/>
                  </a:lnTo>
                  <a:lnTo>
                    <a:pt x="142" y="334"/>
                  </a:lnTo>
                  <a:lnTo>
                    <a:pt x="137" y="339"/>
                  </a:lnTo>
                  <a:lnTo>
                    <a:pt x="135" y="343"/>
                  </a:lnTo>
                  <a:lnTo>
                    <a:pt x="133" y="347"/>
                  </a:lnTo>
                  <a:lnTo>
                    <a:pt x="133" y="352"/>
                  </a:lnTo>
                  <a:lnTo>
                    <a:pt x="133" y="357"/>
                  </a:lnTo>
                  <a:close/>
                  <a:moveTo>
                    <a:pt x="202" y="362"/>
                  </a:moveTo>
                  <a:lnTo>
                    <a:pt x="206" y="366"/>
                  </a:lnTo>
                  <a:lnTo>
                    <a:pt x="209" y="369"/>
                  </a:lnTo>
                  <a:lnTo>
                    <a:pt x="219" y="375"/>
                  </a:lnTo>
                  <a:lnTo>
                    <a:pt x="231" y="376"/>
                  </a:lnTo>
                  <a:lnTo>
                    <a:pt x="242" y="375"/>
                  </a:lnTo>
                  <a:lnTo>
                    <a:pt x="253" y="369"/>
                  </a:lnTo>
                  <a:lnTo>
                    <a:pt x="258" y="362"/>
                  </a:lnTo>
                  <a:lnTo>
                    <a:pt x="262" y="352"/>
                  </a:lnTo>
                  <a:lnTo>
                    <a:pt x="258" y="343"/>
                  </a:lnTo>
                  <a:lnTo>
                    <a:pt x="253" y="334"/>
                  </a:lnTo>
                  <a:lnTo>
                    <a:pt x="242" y="329"/>
                  </a:lnTo>
                  <a:lnTo>
                    <a:pt x="231" y="327"/>
                  </a:lnTo>
                  <a:lnTo>
                    <a:pt x="219" y="329"/>
                  </a:lnTo>
                  <a:lnTo>
                    <a:pt x="209" y="334"/>
                  </a:lnTo>
                  <a:lnTo>
                    <a:pt x="206" y="339"/>
                  </a:lnTo>
                  <a:lnTo>
                    <a:pt x="202" y="343"/>
                  </a:lnTo>
                  <a:lnTo>
                    <a:pt x="200" y="352"/>
                  </a:lnTo>
                  <a:lnTo>
                    <a:pt x="202" y="362"/>
                  </a:lnTo>
                  <a:close/>
                  <a:moveTo>
                    <a:pt x="268" y="357"/>
                  </a:moveTo>
                  <a:lnTo>
                    <a:pt x="269" y="362"/>
                  </a:lnTo>
                  <a:lnTo>
                    <a:pt x="273" y="366"/>
                  </a:lnTo>
                  <a:lnTo>
                    <a:pt x="276" y="369"/>
                  </a:lnTo>
                  <a:lnTo>
                    <a:pt x="286" y="375"/>
                  </a:lnTo>
                  <a:lnTo>
                    <a:pt x="298" y="376"/>
                  </a:lnTo>
                  <a:lnTo>
                    <a:pt x="309" y="375"/>
                  </a:lnTo>
                  <a:lnTo>
                    <a:pt x="320" y="369"/>
                  </a:lnTo>
                  <a:lnTo>
                    <a:pt x="323" y="366"/>
                  </a:lnTo>
                  <a:lnTo>
                    <a:pt x="326" y="362"/>
                  </a:lnTo>
                  <a:lnTo>
                    <a:pt x="327" y="357"/>
                  </a:lnTo>
                  <a:lnTo>
                    <a:pt x="329" y="352"/>
                  </a:lnTo>
                  <a:lnTo>
                    <a:pt x="327" y="347"/>
                  </a:lnTo>
                  <a:lnTo>
                    <a:pt x="326" y="343"/>
                  </a:lnTo>
                  <a:lnTo>
                    <a:pt x="323" y="339"/>
                  </a:lnTo>
                  <a:lnTo>
                    <a:pt x="320" y="334"/>
                  </a:lnTo>
                  <a:lnTo>
                    <a:pt x="309" y="329"/>
                  </a:lnTo>
                  <a:lnTo>
                    <a:pt x="298" y="327"/>
                  </a:lnTo>
                  <a:lnTo>
                    <a:pt x="286" y="329"/>
                  </a:lnTo>
                  <a:lnTo>
                    <a:pt x="276" y="334"/>
                  </a:lnTo>
                  <a:lnTo>
                    <a:pt x="273" y="339"/>
                  </a:lnTo>
                  <a:lnTo>
                    <a:pt x="269" y="343"/>
                  </a:lnTo>
                  <a:lnTo>
                    <a:pt x="268" y="347"/>
                  </a:lnTo>
                  <a:lnTo>
                    <a:pt x="267" y="352"/>
                  </a:lnTo>
                  <a:lnTo>
                    <a:pt x="268" y="357"/>
                  </a:lnTo>
                  <a:close/>
                  <a:moveTo>
                    <a:pt x="2" y="307"/>
                  </a:moveTo>
                  <a:lnTo>
                    <a:pt x="5" y="311"/>
                  </a:lnTo>
                  <a:lnTo>
                    <a:pt x="8" y="315"/>
                  </a:lnTo>
                  <a:lnTo>
                    <a:pt x="18" y="320"/>
                  </a:lnTo>
                  <a:lnTo>
                    <a:pt x="30" y="322"/>
                  </a:lnTo>
                  <a:lnTo>
                    <a:pt x="41" y="320"/>
                  </a:lnTo>
                  <a:lnTo>
                    <a:pt x="52" y="315"/>
                  </a:lnTo>
                  <a:lnTo>
                    <a:pt x="58" y="307"/>
                  </a:lnTo>
                  <a:lnTo>
                    <a:pt x="61" y="297"/>
                  </a:lnTo>
                  <a:lnTo>
                    <a:pt x="58" y="287"/>
                  </a:lnTo>
                  <a:lnTo>
                    <a:pt x="52" y="280"/>
                  </a:lnTo>
                  <a:lnTo>
                    <a:pt x="41" y="274"/>
                  </a:lnTo>
                  <a:lnTo>
                    <a:pt x="30" y="272"/>
                  </a:lnTo>
                  <a:lnTo>
                    <a:pt x="18" y="274"/>
                  </a:lnTo>
                  <a:lnTo>
                    <a:pt x="8" y="280"/>
                  </a:lnTo>
                  <a:lnTo>
                    <a:pt x="5" y="284"/>
                  </a:lnTo>
                  <a:lnTo>
                    <a:pt x="2" y="287"/>
                  </a:lnTo>
                  <a:lnTo>
                    <a:pt x="0" y="297"/>
                  </a:lnTo>
                  <a:lnTo>
                    <a:pt x="2" y="307"/>
                  </a:lnTo>
                  <a:close/>
                  <a:moveTo>
                    <a:pt x="335" y="140"/>
                  </a:moveTo>
                  <a:lnTo>
                    <a:pt x="336" y="144"/>
                  </a:lnTo>
                  <a:lnTo>
                    <a:pt x="340" y="149"/>
                  </a:lnTo>
                  <a:lnTo>
                    <a:pt x="343" y="152"/>
                  </a:lnTo>
                  <a:lnTo>
                    <a:pt x="353" y="157"/>
                  </a:lnTo>
                  <a:lnTo>
                    <a:pt x="365" y="158"/>
                  </a:lnTo>
                  <a:lnTo>
                    <a:pt x="376" y="157"/>
                  </a:lnTo>
                  <a:lnTo>
                    <a:pt x="387" y="152"/>
                  </a:lnTo>
                  <a:lnTo>
                    <a:pt x="392" y="144"/>
                  </a:lnTo>
                  <a:lnTo>
                    <a:pt x="396" y="134"/>
                  </a:lnTo>
                  <a:lnTo>
                    <a:pt x="392" y="125"/>
                  </a:lnTo>
                  <a:lnTo>
                    <a:pt x="387" y="117"/>
                  </a:lnTo>
                  <a:lnTo>
                    <a:pt x="376" y="111"/>
                  </a:lnTo>
                  <a:lnTo>
                    <a:pt x="365" y="109"/>
                  </a:lnTo>
                  <a:lnTo>
                    <a:pt x="353" y="111"/>
                  </a:lnTo>
                  <a:lnTo>
                    <a:pt x="343" y="117"/>
                  </a:lnTo>
                  <a:lnTo>
                    <a:pt x="340" y="121"/>
                  </a:lnTo>
                  <a:lnTo>
                    <a:pt x="336" y="125"/>
                  </a:lnTo>
                  <a:lnTo>
                    <a:pt x="335" y="129"/>
                  </a:lnTo>
                  <a:lnTo>
                    <a:pt x="334" y="134"/>
                  </a:lnTo>
                  <a:lnTo>
                    <a:pt x="335" y="140"/>
                  </a:lnTo>
                  <a:close/>
                  <a:moveTo>
                    <a:pt x="403" y="90"/>
                  </a:moveTo>
                  <a:lnTo>
                    <a:pt x="407" y="94"/>
                  </a:lnTo>
                  <a:lnTo>
                    <a:pt x="410" y="97"/>
                  </a:lnTo>
                  <a:lnTo>
                    <a:pt x="420" y="103"/>
                  </a:lnTo>
                  <a:lnTo>
                    <a:pt x="432" y="105"/>
                  </a:lnTo>
                  <a:lnTo>
                    <a:pt x="443" y="103"/>
                  </a:lnTo>
                  <a:lnTo>
                    <a:pt x="454" y="97"/>
                  </a:lnTo>
                  <a:lnTo>
                    <a:pt x="459" y="90"/>
                  </a:lnTo>
                  <a:lnTo>
                    <a:pt x="463" y="80"/>
                  </a:lnTo>
                  <a:lnTo>
                    <a:pt x="459" y="71"/>
                  </a:lnTo>
                  <a:lnTo>
                    <a:pt x="454" y="62"/>
                  </a:lnTo>
                  <a:lnTo>
                    <a:pt x="443" y="57"/>
                  </a:lnTo>
                  <a:lnTo>
                    <a:pt x="432" y="55"/>
                  </a:lnTo>
                  <a:lnTo>
                    <a:pt x="420" y="57"/>
                  </a:lnTo>
                  <a:lnTo>
                    <a:pt x="410" y="62"/>
                  </a:lnTo>
                  <a:lnTo>
                    <a:pt x="407" y="67"/>
                  </a:lnTo>
                  <a:lnTo>
                    <a:pt x="403" y="71"/>
                  </a:lnTo>
                  <a:lnTo>
                    <a:pt x="401" y="80"/>
                  </a:lnTo>
                  <a:lnTo>
                    <a:pt x="403" y="90"/>
                  </a:lnTo>
                  <a:close/>
                  <a:moveTo>
                    <a:pt x="67" y="248"/>
                  </a:moveTo>
                  <a:lnTo>
                    <a:pt x="68" y="252"/>
                  </a:lnTo>
                  <a:lnTo>
                    <a:pt x="72" y="257"/>
                  </a:lnTo>
                  <a:lnTo>
                    <a:pt x="76" y="260"/>
                  </a:lnTo>
                  <a:lnTo>
                    <a:pt x="85" y="265"/>
                  </a:lnTo>
                  <a:lnTo>
                    <a:pt x="98" y="268"/>
                  </a:lnTo>
                  <a:lnTo>
                    <a:pt x="109" y="265"/>
                  </a:lnTo>
                  <a:lnTo>
                    <a:pt x="118" y="260"/>
                  </a:lnTo>
                  <a:lnTo>
                    <a:pt x="122" y="257"/>
                  </a:lnTo>
                  <a:lnTo>
                    <a:pt x="125" y="252"/>
                  </a:lnTo>
                  <a:lnTo>
                    <a:pt x="126" y="248"/>
                  </a:lnTo>
                  <a:lnTo>
                    <a:pt x="128" y="243"/>
                  </a:lnTo>
                  <a:lnTo>
                    <a:pt x="126" y="238"/>
                  </a:lnTo>
                  <a:lnTo>
                    <a:pt x="125" y="234"/>
                  </a:lnTo>
                  <a:lnTo>
                    <a:pt x="122" y="229"/>
                  </a:lnTo>
                  <a:lnTo>
                    <a:pt x="118" y="225"/>
                  </a:lnTo>
                  <a:lnTo>
                    <a:pt x="109" y="220"/>
                  </a:lnTo>
                  <a:lnTo>
                    <a:pt x="98" y="217"/>
                  </a:lnTo>
                  <a:lnTo>
                    <a:pt x="85" y="220"/>
                  </a:lnTo>
                  <a:lnTo>
                    <a:pt x="76" y="225"/>
                  </a:lnTo>
                  <a:lnTo>
                    <a:pt x="72" y="229"/>
                  </a:lnTo>
                  <a:lnTo>
                    <a:pt x="68" y="234"/>
                  </a:lnTo>
                  <a:lnTo>
                    <a:pt x="67" y="238"/>
                  </a:lnTo>
                  <a:lnTo>
                    <a:pt x="67" y="243"/>
                  </a:lnTo>
                  <a:lnTo>
                    <a:pt x="67" y="248"/>
                  </a:lnTo>
                  <a:close/>
                  <a:moveTo>
                    <a:pt x="67" y="303"/>
                  </a:moveTo>
                  <a:lnTo>
                    <a:pt x="68" y="307"/>
                  </a:lnTo>
                  <a:lnTo>
                    <a:pt x="72" y="311"/>
                  </a:lnTo>
                  <a:lnTo>
                    <a:pt x="76" y="315"/>
                  </a:lnTo>
                  <a:lnTo>
                    <a:pt x="85" y="320"/>
                  </a:lnTo>
                  <a:lnTo>
                    <a:pt x="98" y="322"/>
                  </a:lnTo>
                  <a:lnTo>
                    <a:pt x="109" y="320"/>
                  </a:lnTo>
                  <a:lnTo>
                    <a:pt x="118" y="315"/>
                  </a:lnTo>
                  <a:lnTo>
                    <a:pt x="122" y="311"/>
                  </a:lnTo>
                  <a:lnTo>
                    <a:pt x="125" y="307"/>
                  </a:lnTo>
                  <a:lnTo>
                    <a:pt x="126" y="303"/>
                  </a:lnTo>
                  <a:lnTo>
                    <a:pt x="128" y="297"/>
                  </a:lnTo>
                  <a:lnTo>
                    <a:pt x="126" y="293"/>
                  </a:lnTo>
                  <a:lnTo>
                    <a:pt x="125" y="287"/>
                  </a:lnTo>
                  <a:lnTo>
                    <a:pt x="122" y="284"/>
                  </a:lnTo>
                  <a:lnTo>
                    <a:pt x="118" y="280"/>
                  </a:lnTo>
                  <a:lnTo>
                    <a:pt x="109" y="274"/>
                  </a:lnTo>
                  <a:lnTo>
                    <a:pt x="98" y="272"/>
                  </a:lnTo>
                  <a:lnTo>
                    <a:pt x="85" y="274"/>
                  </a:lnTo>
                  <a:lnTo>
                    <a:pt x="76" y="280"/>
                  </a:lnTo>
                  <a:lnTo>
                    <a:pt x="72" y="284"/>
                  </a:lnTo>
                  <a:lnTo>
                    <a:pt x="68" y="287"/>
                  </a:lnTo>
                  <a:lnTo>
                    <a:pt x="67" y="293"/>
                  </a:lnTo>
                  <a:lnTo>
                    <a:pt x="67" y="297"/>
                  </a:lnTo>
                  <a:lnTo>
                    <a:pt x="67" y="303"/>
                  </a:lnTo>
                  <a:close/>
                  <a:moveTo>
                    <a:pt x="403" y="141"/>
                  </a:moveTo>
                  <a:lnTo>
                    <a:pt x="410" y="148"/>
                  </a:lnTo>
                  <a:lnTo>
                    <a:pt x="419" y="153"/>
                  </a:lnTo>
                  <a:lnTo>
                    <a:pt x="429" y="154"/>
                  </a:lnTo>
                  <a:lnTo>
                    <a:pt x="440" y="153"/>
                  </a:lnTo>
                  <a:lnTo>
                    <a:pt x="448" y="148"/>
                  </a:lnTo>
                  <a:lnTo>
                    <a:pt x="454" y="141"/>
                  </a:lnTo>
                  <a:lnTo>
                    <a:pt x="456" y="137"/>
                  </a:lnTo>
                  <a:lnTo>
                    <a:pt x="456" y="132"/>
                  </a:lnTo>
                  <a:lnTo>
                    <a:pt x="456" y="128"/>
                  </a:lnTo>
                  <a:lnTo>
                    <a:pt x="454" y="123"/>
                  </a:lnTo>
                  <a:lnTo>
                    <a:pt x="448" y="117"/>
                  </a:lnTo>
                  <a:lnTo>
                    <a:pt x="440" y="111"/>
                  </a:lnTo>
                  <a:lnTo>
                    <a:pt x="429" y="109"/>
                  </a:lnTo>
                  <a:lnTo>
                    <a:pt x="419" y="111"/>
                  </a:lnTo>
                  <a:lnTo>
                    <a:pt x="410" y="117"/>
                  </a:lnTo>
                  <a:lnTo>
                    <a:pt x="403" y="123"/>
                  </a:lnTo>
                  <a:lnTo>
                    <a:pt x="401" y="132"/>
                  </a:lnTo>
                  <a:lnTo>
                    <a:pt x="403" y="141"/>
                  </a:lnTo>
                  <a:close/>
                  <a:moveTo>
                    <a:pt x="133" y="248"/>
                  </a:moveTo>
                  <a:lnTo>
                    <a:pt x="135" y="252"/>
                  </a:lnTo>
                  <a:lnTo>
                    <a:pt x="137" y="257"/>
                  </a:lnTo>
                  <a:lnTo>
                    <a:pt x="142" y="260"/>
                  </a:lnTo>
                  <a:lnTo>
                    <a:pt x="152" y="265"/>
                  </a:lnTo>
                  <a:lnTo>
                    <a:pt x="164" y="268"/>
                  </a:lnTo>
                  <a:lnTo>
                    <a:pt x="175" y="265"/>
                  </a:lnTo>
                  <a:lnTo>
                    <a:pt x="185" y="260"/>
                  </a:lnTo>
                  <a:lnTo>
                    <a:pt x="191" y="252"/>
                  </a:lnTo>
                  <a:lnTo>
                    <a:pt x="195" y="243"/>
                  </a:lnTo>
                  <a:lnTo>
                    <a:pt x="191" y="234"/>
                  </a:lnTo>
                  <a:lnTo>
                    <a:pt x="185" y="225"/>
                  </a:lnTo>
                  <a:lnTo>
                    <a:pt x="175" y="220"/>
                  </a:lnTo>
                  <a:lnTo>
                    <a:pt x="164" y="217"/>
                  </a:lnTo>
                  <a:lnTo>
                    <a:pt x="152" y="220"/>
                  </a:lnTo>
                  <a:lnTo>
                    <a:pt x="142" y="225"/>
                  </a:lnTo>
                  <a:lnTo>
                    <a:pt x="137" y="229"/>
                  </a:lnTo>
                  <a:lnTo>
                    <a:pt x="135" y="234"/>
                  </a:lnTo>
                  <a:lnTo>
                    <a:pt x="133" y="238"/>
                  </a:lnTo>
                  <a:lnTo>
                    <a:pt x="133" y="243"/>
                  </a:lnTo>
                  <a:lnTo>
                    <a:pt x="133" y="248"/>
                  </a:lnTo>
                  <a:close/>
                  <a:moveTo>
                    <a:pt x="268" y="140"/>
                  </a:moveTo>
                  <a:lnTo>
                    <a:pt x="269" y="144"/>
                  </a:lnTo>
                  <a:lnTo>
                    <a:pt x="273" y="149"/>
                  </a:lnTo>
                  <a:lnTo>
                    <a:pt x="276" y="152"/>
                  </a:lnTo>
                  <a:lnTo>
                    <a:pt x="286" y="157"/>
                  </a:lnTo>
                  <a:lnTo>
                    <a:pt x="298" y="158"/>
                  </a:lnTo>
                  <a:lnTo>
                    <a:pt x="309" y="157"/>
                  </a:lnTo>
                  <a:lnTo>
                    <a:pt x="320" y="152"/>
                  </a:lnTo>
                  <a:lnTo>
                    <a:pt x="323" y="149"/>
                  </a:lnTo>
                  <a:lnTo>
                    <a:pt x="326" y="144"/>
                  </a:lnTo>
                  <a:lnTo>
                    <a:pt x="327" y="140"/>
                  </a:lnTo>
                  <a:lnTo>
                    <a:pt x="329" y="134"/>
                  </a:lnTo>
                  <a:lnTo>
                    <a:pt x="327" y="129"/>
                  </a:lnTo>
                  <a:lnTo>
                    <a:pt x="326" y="125"/>
                  </a:lnTo>
                  <a:lnTo>
                    <a:pt x="323" y="121"/>
                  </a:lnTo>
                  <a:lnTo>
                    <a:pt x="320" y="117"/>
                  </a:lnTo>
                  <a:lnTo>
                    <a:pt x="309" y="111"/>
                  </a:lnTo>
                  <a:lnTo>
                    <a:pt x="298" y="109"/>
                  </a:lnTo>
                  <a:lnTo>
                    <a:pt x="286" y="111"/>
                  </a:lnTo>
                  <a:lnTo>
                    <a:pt x="276" y="117"/>
                  </a:lnTo>
                  <a:lnTo>
                    <a:pt x="273" y="121"/>
                  </a:lnTo>
                  <a:lnTo>
                    <a:pt x="269" y="125"/>
                  </a:lnTo>
                  <a:lnTo>
                    <a:pt x="268" y="129"/>
                  </a:lnTo>
                  <a:lnTo>
                    <a:pt x="267" y="134"/>
                  </a:lnTo>
                  <a:lnTo>
                    <a:pt x="268" y="140"/>
                  </a:lnTo>
                  <a:close/>
                </a:path>
              </a:pathLst>
            </a:custGeom>
            <a:solidFill>
              <a:srgbClr val="66FF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ar-SA"/>
            </a:p>
          </p:txBody>
        </p:sp>
      </p:grpSp>
      <p:grpSp>
        <p:nvGrpSpPr>
          <p:cNvPr id="14" name="Group 57">
            <a:extLst>
              <a:ext uri="{FF2B5EF4-FFF2-40B4-BE49-F238E27FC236}">
                <a16:creationId xmlns:a16="http://schemas.microsoft.com/office/drawing/2014/main" id="{CC8FF4F5-84A9-466D-9CF3-95CDF69C6F93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7977504" y="5506945"/>
            <a:ext cx="1116013" cy="828675"/>
            <a:chOff x="748" y="3798"/>
            <a:chExt cx="703" cy="522"/>
          </a:xfrm>
        </p:grpSpPr>
        <p:sp>
          <p:nvSpPr>
            <p:cNvPr id="15" name="AutoShape 56">
              <a:extLst>
                <a:ext uri="{FF2B5EF4-FFF2-40B4-BE49-F238E27FC236}">
                  <a16:creationId xmlns:a16="http://schemas.microsoft.com/office/drawing/2014/main" id="{889B8B53-140F-4C17-8DC1-887853A4DEF2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748" y="3798"/>
              <a:ext cx="703" cy="522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ar-SA"/>
            </a:p>
          </p:txBody>
        </p:sp>
        <p:sp>
          <p:nvSpPr>
            <p:cNvPr id="16" name="Freeform 58">
              <a:extLst>
                <a:ext uri="{FF2B5EF4-FFF2-40B4-BE49-F238E27FC236}">
                  <a16:creationId xmlns:a16="http://schemas.microsoft.com/office/drawing/2014/main" id="{B6CEF9DB-D9A0-487A-88EF-D1EEA5054BF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82" y="3871"/>
              <a:ext cx="465" cy="377"/>
            </a:xfrm>
            <a:custGeom>
              <a:avLst/>
              <a:gdLst>
                <a:gd name="T0" fmla="*/ 2 w 465"/>
                <a:gd name="T1" fmla="*/ 144 h 377"/>
                <a:gd name="T2" fmla="*/ 58 w 465"/>
                <a:gd name="T3" fmla="*/ 144 h 377"/>
                <a:gd name="T4" fmla="*/ 67 w 465"/>
                <a:gd name="T5" fmla="*/ 74 h 377"/>
                <a:gd name="T6" fmla="*/ 114 w 465"/>
                <a:gd name="T7" fmla="*/ 101 h 377"/>
                <a:gd name="T8" fmla="*/ 338 w 465"/>
                <a:gd name="T9" fmla="*/ 15 h 377"/>
                <a:gd name="T10" fmla="*/ 398 w 465"/>
                <a:gd name="T11" fmla="*/ 25 h 377"/>
                <a:gd name="T12" fmla="*/ 0 w 465"/>
                <a:gd name="T13" fmla="*/ 80 h 377"/>
                <a:gd name="T14" fmla="*/ 56 w 465"/>
                <a:gd name="T15" fmla="*/ 93 h 377"/>
                <a:gd name="T16" fmla="*/ 69 w 465"/>
                <a:gd name="T17" fmla="*/ 15 h 377"/>
                <a:gd name="T18" fmla="*/ 127 w 465"/>
                <a:gd name="T19" fmla="*/ 25 h 377"/>
                <a:gd name="T20" fmla="*/ 336 w 465"/>
                <a:gd name="T21" fmla="*/ 193 h 377"/>
                <a:gd name="T22" fmla="*/ 394 w 465"/>
                <a:gd name="T23" fmla="*/ 199 h 377"/>
                <a:gd name="T24" fmla="*/ 403 w 465"/>
                <a:gd name="T25" fmla="*/ 244 h 377"/>
                <a:gd name="T26" fmla="*/ 394 w 465"/>
                <a:gd name="T27" fmla="*/ 234 h 377"/>
                <a:gd name="T28" fmla="*/ 340 w 465"/>
                <a:gd name="T29" fmla="*/ 257 h 377"/>
                <a:gd name="T30" fmla="*/ 98 w 465"/>
                <a:gd name="T31" fmla="*/ 273 h 377"/>
                <a:gd name="T32" fmla="*/ 86 w 465"/>
                <a:gd name="T33" fmla="*/ 321 h 377"/>
                <a:gd name="T34" fmla="*/ 445 w 465"/>
                <a:gd name="T35" fmla="*/ 112 h 377"/>
                <a:gd name="T36" fmla="*/ 417 w 465"/>
                <a:gd name="T37" fmla="*/ 155 h 377"/>
                <a:gd name="T38" fmla="*/ 119 w 465"/>
                <a:gd name="T39" fmla="*/ 117 h 377"/>
                <a:gd name="T40" fmla="*/ 76 w 465"/>
                <a:gd name="T41" fmla="*/ 152 h 377"/>
                <a:gd name="T42" fmla="*/ 394 w 465"/>
                <a:gd name="T43" fmla="*/ 344 h 377"/>
                <a:gd name="T44" fmla="*/ 340 w 465"/>
                <a:gd name="T45" fmla="*/ 367 h 377"/>
                <a:gd name="T46" fmla="*/ 321 w 465"/>
                <a:gd name="T47" fmla="*/ 335 h 377"/>
                <a:gd name="T48" fmla="*/ 278 w 465"/>
                <a:gd name="T49" fmla="*/ 370 h 377"/>
                <a:gd name="T50" fmla="*/ 244 w 465"/>
                <a:gd name="T51" fmla="*/ 330 h 377"/>
                <a:gd name="T52" fmla="*/ 220 w 465"/>
                <a:gd name="T53" fmla="*/ 376 h 377"/>
                <a:gd name="T54" fmla="*/ 300 w 465"/>
                <a:gd name="T55" fmla="*/ 164 h 377"/>
                <a:gd name="T56" fmla="*/ 288 w 465"/>
                <a:gd name="T57" fmla="*/ 212 h 377"/>
                <a:gd name="T58" fmla="*/ 260 w 465"/>
                <a:gd name="T59" fmla="*/ 180 h 377"/>
                <a:gd name="T60" fmla="*/ 205 w 465"/>
                <a:gd name="T61" fmla="*/ 202 h 377"/>
                <a:gd name="T62" fmla="*/ 260 w 465"/>
                <a:gd name="T63" fmla="*/ 180 h 377"/>
                <a:gd name="T64" fmla="*/ 136 w 465"/>
                <a:gd name="T65" fmla="*/ 199 h 377"/>
                <a:gd name="T66" fmla="*/ 194 w 465"/>
                <a:gd name="T67" fmla="*/ 188 h 377"/>
                <a:gd name="T68" fmla="*/ 134 w 465"/>
                <a:gd name="T69" fmla="*/ 358 h 377"/>
                <a:gd name="T70" fmla="*/ 119 w 465"/>
                <a:gd name="T71" fmla="*/ 335 h 377"/>
                <a:gd name="T72" fmla="*/ 76 w 465"/>
                <a:gd name="T73" fmla="*/ 370 h 377"/>
                <a:gd name="T74" fmla="*/ 423 w 465"/>
                <a:gd name="T75" fmla="*/ 275 h 377"/>
                <a:gd name="T76" fmla="*/ 428 w 465"/>
                <a:gd name="T77" fmla="*/ 323 h 377"/>
                <a:gd name="T78" fmla="*/ 98 w 465"/>
                <a:gd name="T79" fmla="*/ 164 h 377"/>
                <a:gd name="T80" fmla="*/ 86 w 465"/>
                <a:gd name="T81" fmla="*/ 212 h 377"/>
                <a:gd name="T82" fmla="*/ 378 w 465"/>
                <a:gd name="T83" fmla="*/ 275 h 377"/>
                <a:gd name="T84" fmla="*/ 349 w 465"/>
                <a:gd name="T85" fmla="*/ 319 h 377"/>
                <a:gd name="T86" fmla="*/ 327 w 465"/>
                <a:gd name="T87" fmla="*/ 15 h 377"/>
                <a:gd name="T88" fmla="*/ 270 w 465"/>
                <a:gd name="T89" fmla="*/ 34 h 377"/>
                <a:gd name="T90" fmla="*/ 260 w 465"/>
                <a:gd name="T91" fmla="*/ 15 h 377"/>
                <a:gd name="T92" fmla="*/ 205 w 465"/>
                <a:gd name="T93" fmla="*/ 38 h 377"/>
                <a:gd name="T94" fmla="*/ 165 w 465"/>
                <a:gd name="T95" fmla="*/ 0 h 377"/>
                <a:gd name="T96" fmla="*/ 165 w 465"/>
                <a:gd name="T97" fmla="*/ 49 h 377"/>
                <a:gd name="T98" fmla="*/ 409 w 465"/>
                <a:gd name="T99" fmla="*/ 66 h 377"/>
                <a:gd name="T100" fmla="*/ 439 w 465"/>
                <a:gd name="T101" fmla="*/ 104 h 377"/>
                <a:gd name="T102" fmla="*/ 413 w 465"/>
                <a:gd name="T103" fmla="*/ 172 h 377"/>
                <a:gd name="T104" fmla="*/ 434 w 465"/>
                <a:gd name="T105" fmla="*/ 214 h 377"/>
                <a:gd name="T106" fmla="*/ 42 w 465"/>
                <a:gd name="T107" fmla="*/ 275 h 377"/>
                <a:gd name="T108" fmla="*/ 24 w 465"/>
                <a:gd name="T109" fmla="*/ 323 h 377"/>
                <a:gd name="T110" fmla="*/ 388 w 465"/>
                <a:gd name="T111" fmla="*/ 117 h 377"/>
                <a:gd name="T112" fmla="*/ 345 w 465"/>
                <a:gd name="T113" fmla="*/ 152 h 377"/>
                <a:gd name="T114" fmla="*/ 394 w 465"/>
                <a:gd name="T115" fmla="*/ 70 h 377"/>
                <a:gd name="T116" fmla="*/ 340 w 465"/>
                <a:gd name="T117" fmla="*/ 93 h 377"/>
                <a:gd name="T118" fmla="*/ 394 w 465"/>
                <a:gd name="T119" fmla="*/ 70 h 377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465"/>
                <a:gd name="T181" fmla="*/ 0 h 377"/>
                <a:gd name="T182" fmla="*/ 465 w 465"/>
                <a:gd name="T183" fmla="*/ 377 h 377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465" h="377">
                  <a:moveTo>
                    <a:pt x="60" y="130"/>
                  </a:moveTo>
                  <a:lnTo>
                    <a:pt x="58" y="125"/>
                  </a:lnTo>
                  <a:lnTo>
                    <a:pt x="56" y="121"/>
                  </a:lnTo>
                  <a:lnTo>
                    <a:pt x="52" y="117"/>
                  </a:lnTo>
                  <a:lnTo>
                    <a:pt x="42" y="112"/>
                  </a:lnTo>
                  <a:lnTo>
                    <a:pt x="31" y="109"/>
                  </a:lnTo>
                  <a:lnTo>
                    <a:pt x="19" y="112"/>
                  </a:lnTo>
                  <a:lnTo>
                    <a:pt x="9" y="117"/>
                  </a:lnTo>
                  <a:lnTo>
                    <a:pt x="4" y="121"/>
                  </a:lnTo>
                  <a:lnTo>
                    <a:pt x="2" y="125"/>
                  </a:lnTo>
                  <a:lnTo>
                    <a:pt x="0" y="134"/>
                  </a:lnTo>
                  <a:lnTo>
                    <a:pt x="2" y="144"/>
                  </a:lnTo>
                  <a:lnTo>
                    <a:pt x="4" y="148"/>
                  </a:lnTo>
                  <a:lnTo>
                    <a:pt x="9" y="152"/>
                  </a:lnTo>
                  <a:lnTo>
                    <a:pt x="13" y="155"/>
                  </a:lnTo>
                  <a:lnTo>
                    <a:pt x="19" y="157"/>
                  </a:lnTo>
                  <a:lnTo>
                    <a:pt x="24" y="159"/>
                  </a:lnTo>
                  <a:lnTo>
                    <a:pt x="31" y="160"/>
                  </a:lnTo>
                  <a:lnTo>
                    <a:pt x="36" y="159"/>
                  </a:lnTo>
                  <a:lnTo>
                    <a:pt x="42" y="157"/>
                  </a:lnTo>
                  <a:lnTo>
                    <a:pt x="47" y="155"/>
                  </a:lnTo>
                  <a:lnTo>
                    <a:pt x="52" y="152"/>
                  </a:lnTo>
                  <a:lnTo>
                    <a:pt x="56" y="148"/>
                  </a:lnTo>
                  <a:lnTo>
                    <a:pt x="58" y="144"/>
                  </a:lnTo>
                  <a:lnTo>
                    <a:pt x="60" y="139"/>
                  </a:lnTo>
                  <a:lnTo>
                    <a:pt x="60" y="134"/>
                  </a:lnTo>
                  <a:lnTo>
                    <a:pt x="60" y="130"/>
                  </a:lnTo>
                  <a:close/>
                  <a:moveTo>
                    <a:pt x="125" y="70"/>
                  </a:moveTo>
                  <a:lnTo>
                    <a:pt x="119" y="62"/>
                  </a:lnTo>
                  <a:lnTo>
                    <a:pt x="109" y="57"/>
                  </a:lnTo>
                  <a:lnTo>
                    <a:pt x="98" y="55"/>
                  </a:lnTo>
                  <a:lnTo>
                    <a:pt x="86" y="57"/>
                  </a:lnTo>
                  <a:lnTo>
                    <a:pt x="76" y="62"/>
                  </a:lnTo>
                  <a:lnTo>
                    <a:pt x="71" y="66"/>
                  </a:lnTo>
                  <a:lnTo>
                    <a:pt x="69" y="70"/>
                  </a:lnTo>
                  <a:lnTo>
                    <a:pt x="67" y="74"/>
                  </a:lnTo>
                  <a:lnTo>
                    <a:pt x="67" y="80"/>
                  </a:lnTo>
                  <a:lnTo>
                    <a:pt x="67" y="84"/>
                  </a:lnTo>
                  <a:lnTo>
                    <a:pt x="69" y="90"/>
                  </a:lnTo>
                  <a:lnTo>
                    <a:pt x="71" y="93"/>
                  </a:lnTo>
                  <a:lnTo>
                    <a:pt x="76" y="97"/>
                  </a:lnTo>
                  <a:lnTo>
                    <a:pt x="80" y="101"/>
                  </a:lnTo>
                  <a:lnTo>
                    <a:pt x="86" y="103"/>
                  </a:lnTo>
                  <a:lnTo>
                    <a:pt x="91" y="104"/>
                  </a:lnTo>
                  <a:lnTo>
                    <a:pt x="98" y="105"/>
                  </a:lnTo>
                  <a:lnTo>
                    <a:pt x="103" y="104"/>
                  </a:lnTo>
                  <a:lnTo>
                    <a:pt x="109" y="103"/>
                  </a:lnTo>
                  <a:lnTo>
                    <a:pt x="114" y="101"/>
                  </a:lnTo>
                  <a:lnTo>
                    <a:pt x="119" y="97"/>
                  </a:lnTo>
                  <a:lnTo>
                    <a:pt x="125" y="90"/>
                  </a:lnTo>
                  <a:lnTo>
                    <a:pt x="127" y="80"/>
                  </a:lnTo>
                  <a:lnTo>
                    <a:pt x="125" y="70"/>
                  </a:lnTo>
                  <a:close/>
                  <a:moveTo>
                    <a:pt x="394" y="15"/>
                  </a:moveTo>
                  <a:lnTo>
                    <a:pt x="388" y="8"/>
                  </a:lnTo>
                  <a:lnTo>
                    <a:pt x="378" y="2"/>
                  </a:lnTo>
                  <a:lnTo>
                    <a:pt x="367" y="0"/>
                  </a:lnTo>
                  <a:lnTo>
                    <a:pt x="355" y="2"/>
                  </a:lnTo>
                  <a:lnTo>
                    <a:pt x="345" y="8"/>
                  </a:lnTo>
                  <a:lnTo>
                    <a:pt x="340" y="11"/>
                  </a:lnTo>
                  <a:lnTo>
                    <a:pt x="338" y="15"/>
                  </a:lnTo>
                  <a:lnTo>
                    <a:pt x="336" y="20"/>
                  </a:lnTo>
                  <a:lnTo>
                    <a:pt x="336" y="25"/>
                  </a:lnTo>
                  <a:lnTo>
                    <a:pt x="336" y="30"/>
                  </a:lnTo>
                  <a:lnTo>
                    <a:pt x="338" y="34"/>
                  </a:lnTo>
                  <a:lnTo>
                    <a:pt x="340" y="38"/>
                  </a:lnTo>
                  <a:lnTo>
                    <a:pt x="345" y="43"/>
                  </a:lnTo>
                  <a:lnTo>
                    <a:pt x="355" y="48"/>
                  </a:lnTo>
                  <a:lnTo>
                    <a:pt x="367" y="49"/>
                  </a:lnTo>
                  <a:lnTo>
                    <a:pt x="378" y="48"/>
                  </a:lnTo>
                  <a:lnTo>
                    <a:pt x="388" y="43"/>
                  </a:lnTo>
                  <a:lnTo>
                    <a:pt x="394" y="34"/>
                  </a:lnTo>
                  <a:lnTo>
                    <a:pt x="398" y="25"/>
                  </a:lnTo>
                  <a:lnTo>
                    <a:pt x="394" y="15"/>
                  </a:lnTo>
                  <a:close/>
                  <a:moveTo>
                    <a:pt x="60" y="74"/>
                  </a:moveTo>
                  <a:lnTo>
                    <a:pt x="58" y="70"/>
                  </a:lnTo>
                  <a:lnTo>
                    <a:pt x="56" y="66"/>
                  </a:lnTo>
                  <a:lnTo>
                    <a:pt x="52" y="62"/>
                  </a:lnTo>
                  <a:lnTo>
                    <a:pt x="42" y="57"/>
                  </a:lnTo>
                  <a:lnTo>
                    <a:pt x="31" y="55"/>
                  </a:lnTo>
                  <a:lnTo>
                    <a:pt x="19" y="57"/>
                  </a:lnTo>
                  <a:lnTo>
                    <a:pt x="9" y="62"/>
                  </a:lnTo>
                  <a:lnTo>
                    <a:pt x="4" y="66"/>
                  </a:lnTo>
                  <a:lnTo>
                    <a:pt x="2" y="70"/>
                  </a:lnTo>
                  <a:lnTo>
                    <a:pt x="0" y="80"/>
                  </a:lnTo>
                  <a:lnTo>
                    <a:pt x="2" y="90"/>
                  </a:lnTo>
                  <a:lnTo>
                    <a:pt x="4" y="93"/>
                  </a:lnTo>
                  <a:lnTo>
                    <a:pt x="9" y="97"/>
                  </a:lnTo>
                  <a:lnTo>
                    <a:pt x="13" y="101"/>
                  </a:lnTo>
                  <a:lnTo>
                    <a:pt x="19" y="103"/>
                  </a:lnTo>
                  <a:lnTo>
                    <a:pt x="24" y="104"/>
                  </a:lnTo>
                  <a:lnTo>
                    <a:pt x="31" y="105"/>
                  </a:lnTo>
                  <a:lnTo>
                    <a:pt x="36" y="104"/>
                  </a:lnTo>
                  <a:lnTo>
                    <a:pt x="42" y="103"/>
                  </a:lnTo>
                  <a:lnTo>
                    <a:pt x="47" y="101"/>
                  </a:lnTo>
                  <a:lnTo>
                    <a:pt x="52" y="97"/>
                  </a:lnTo>
                  <a:lnTo>
                    <a:pt x="56" y="93"/>
                  </a:lnTo>
                  <a:lnTo>
                    <a:pt x="58" y="90"/>
                  </a:lnTo>
                  <a:lnTo>
                    <a:pt x="60" y="84"/>
                  </a:lnTo>
                  <a:lnTo>
                    <a:pt x="60" y="80"/>
                  </a:lnTo>
                  <a:lnTo>
                    <a:pt x="60" y="74"/>
                  </a:lnTo>
                  <a:close/>
                  <a:moveTo>
                    <a:pt x="125" y="15"/>
                  </a:moveTo>
                  <a:lnTo>
                    <a:pt x="119" y="8"/>
                  </a:lnTo>
                  <a:lnTo>
                    <a:pt x="109" y="2"/>
                  </a:lnTo>
                  <a:lnTo>
                    <a:pt x="98" y="0"/>
                  </a:lnTo>
                  <a:lnTo>
                    <a:pt x="86" y="2"/>
                  </a:lnTo>
                  <a:lnTo>
                    <a:pt x="76" y="8"/>
                  </a:lnTo>
                  <a:lnTo>
                    <a:pt x="71" y="11"/>
                  </a:lnTo>
                  <a:lnTo>
                    <a:pt x="69" y="15"/>
                  </a:lnTo>
                  <a:lnTo>
                    <a:pt x="67" y="20"/>
                  </a:lnTo>
                  <a:lnTo>
                    <a:pt x="67" y="25"/>
                  </a:lnTo>
                  <a:lnTo>
                    <a:pt x="67" y="30"/>
                  </a:lnTo>
                  <a:lnTo>
                    <a:pt x="69" y="34"/>
                  </a:lnTo>
                  <a:lnTo>
                    <a:pt x="71" y="38"/>
                  </a:lnTo>
                  <a:lnTo>
                    <a:pt x="76" y="43"/>
                  </a:lnTo>
                  <a:lnTo>
                    <a:pt x="86" y="48"/>
                  </a:lnTo>
                  <a:lnTo>
                    <a:pt x="98" y="49"/>
                  </a:lnTo>
                  <a:lnTo>
                    <a:pt x="109" y="48"/>
                  </a:lnTo>
                  <a:lnTo>
                    <a:pt x="119" y="43"/>
                  </a:lnTo>
                  <a:lnTo>
                    <a:pt x="125" y="34"/>
                  </a:lnTo>
                  <a:lnTo>
                    <a:pt x="127" y="25"/>
                  </a:lnTo>
                  <a:lnTo>
                    <a:pt x="125" y="15"/>
                  </a:lnTo>
                  <a:close/>
                  <a:moveTo>
                    <a:pt x="394" y="180"/>
                  </a:moveTo>
                  <a:lnTo>
                    <a:pt x="388" y="172"/>
                  </a:lnTo>
                  <a:lnTo>
                    <a:pt x="378" y="166"/>
                  </a:lnTo>
                  <a:lnTo>
                    <a:pt x="367" y="164"/>
                  </a:lnTo>
                  <a:lnTo>
                    <a:pt x="355" y="166"/>
                  </a:lnTo>
                  <a:lnTo>
                    <a:pt x="345" y="172"/>
                  </a:lnTo>
                  <a:lnTo>
                    <a:pt x="340" y="176"/>
                  </a:lnTo>
                  <a:lnTo>
                    <a:pt x="338" y="180"/>
                  </a:lnTo>
                  <a:lnTo>
                    <a:pt x="336" y="185"/>
                  </a:lnTo>
                  <a:lnTo>
                    <a:pt x="336" y="189"/>
                  </a:lnTo>
                  <a:lnTo>
                    <a:pt x="336" y="193"/>
                  </a:lnTo>
                  <a:lnTo>
                    <a:pt x="338" y="199"/>
                  </a:lnTo>
                  <a:lnTo>
                    <a:pt x="340" y="202"/>
                  </a:lnTo>
                  <a:lnTo>
                    <a:pt x="345" y="207"/>
                  </a:lnTo>
                  <a:lnTo>
                    <a:pt x="349" y="210"/>
                  </a:lnTo>
                  <a:lnTo>
                    <a:pt x="355" y="212"/>
                  </a:lnTo>
                  <a:lnTo>
                    <a:pt x="360" y="213"/>
                  </a:lnTo>
                  <a:lnTo>
                    <a:pt x="367" y="214"/>
                  </a:lnTo>
                  <a:lnTo>
                    <a:pt x="372" y="213"/>
                  </a:lnTo>
                  <a:lnTo>
                    <a:pt x="378" y="212"/>
                  </a:lnTo>
                  <a:lnTo>
                    <a:pt x="383" y="210"/>
                  </a:lnTo>
                  <a:lnTo>
                    <a:pt x="388" y="207"/>
                  </a:lnTo>
                  <a:lnTo>
                    <a:pt x="394" y="199"/>
                  </a:lnTo>
                  <a:lnTo>
                    <a:pt x="398" y="189"/>
                  </a:lnTo>
                  <a:lnTo>
                    <a:pt x="394" y="180"/>
                  </a:lnTo>
                  <a:close/>
                  <a:moveTo>
                    <a:pt x="461" y="234"/>
                  </a:moveTo>
                  <a:lnTo>
                    <a:pt x="456" y="226"/>
                  </a:lnTo>
                  <a:lnTo>
                    <a:pt x="445" y="221"/>
                  </a:lnTo>
                  <a:lnTo>
                    <a:pt x="434" y="219"/>
                  </a:lnTo>
                  <a:lnTo>
                    <a:pt x="423" y="221"/>
                  </a:lnTo>
                  <a:lnTo>
                    <a:pt x="413" y="226"/>
                  </a:lnTo>
                  <a:lnTo>
                    <a:pt x="409" y="231"/>
                  </a:lnTo>
                  <a:lnTo>
                    <a:pt x="405" y="234"/>
                  </a:lnTo>
                  <a:lnTo>
                    <a:pt x="404" y="239"/>
                  </a:lnTo>
                  <a:lnTo>
                    <a:pt x="403" y="244"/>
                  </a:lnTo>
                  <a:lnTo>
                    <a:pt x="404" y="248"/>
                  </a:lnTo>
                  <a:lnTo>
                    <a:pt x="405" y="254"/>
                  </a:lnTo>
                  <a:lnTo>
                    <a:pt x="409" y="257"/>
                  </a:lnTo>
                  <a:lnTo>
                    <a:pt x="413" y="261"/>
                  </a:lnTo>
                  <a:lnTo>
                    <a:pt x="423" y="267"/>
                  </a:lnTo>
                  <a:lnTo>
                    <a:pt x="434" y="269"/>
                  </a:lnTo>
                  <a:lnTo>
                    <a:pt x="445" y="267"/>
                  </a:lnTo>
                  <a:lnTo>
                    <a:pt x="456" y="261"/>
                  </a:lnTo>
                  <a:lnTo>
                    <a:pt x="461" y="254"/>
                  </a:lnTo>
                  <a:lnTo>
                    <a:pt x="465" y="244"/>
                  </a:lnTo>
                  <a:lnTo>
                    <a:pt x="461" y="234"/>
                  </a:lnTo>
                  <a:close/>
                  <a:moveTo>
                    <a:pt x="394" y="234"/>
                  </a:moveTo>
                  <a:lnTo>
                    <a:pt x="388" y="226"/>
                  </a:lnTo>
                  <a:lnTo>
                    <a:pt x="378" y="221"/>
                  </a:lnTo>
                  <a:lnTo>
                    <a:pt x="367" y="219"/>
                  </a:lnTo>
                  <a:lnTo>
                    <a:pt x="355" y="221"/>
                  </a:lnTo>
                  <a:lnTo>
                    <a:pt x="345" y="226"/>
                  </a:lnTo>
                  <a:lnTo>
                    <a:pt x="340" y="231"/>
                  </a:lnTo>
                  <a:lnTo>
                    <a:pt x="338" y="234"/>
                  </a:lnTo>
                  <a:lnTo>
                    <a:pt x="336" y="239"/>
                  </a:lnTo>
                  <a:lnTo>
                    <a:pt x="336" y="244"/>
                  </a:lnTo>
                  <a:lnTo>
                    <a:pt x="336" y="248"/>
                  </a:lnTo>
                  <a:lnTo>
                    <a:pt x="338" y="254"/>
                  </a:lnTo>
                  <a:lnTo>
                    <a:pt x="340" y="257"/>
                  </a:lnTo>
                  <a:lnTo>
                    <a:pt x="345" y="261"/>
                  </a:lnTo>
                  <a:lnTo>
                    <a:pt x="355" y="267"/>
                  </a:lnTo>
                  <a:lnTo>
                    <a:pt x="367" y="269"/>
                  </a:lnTo>
                  <a:lnTo>
                    <a:pt x="378" y="267"/>
                  </a:lnTo>
                  <a:lnTo>
                    <a:pt x="388" y="261"/>
                  </a:lnTo>
                  <a:lnTo>
                    <a:pt x="394" y="254"/>
                  </a:lnTo>
                  <a:lnTo>
                    <a:pt x="398" y="244"/>
                  </a:lnTo>
                  <a:lnTo>
                    <a:pt x="394" y="234"/>
                  </a:lnTo>
                  <a:close/>
                  <a:moveTo>
                    <a:pt x="125" y="288"/>
                  </a:moveTo>
                  <a:lnTo>
                    <a:pt x="119" y="281"/>
                  </a:lnTo>
                  <a:lnTo>
                    <a:pt x="109" y="275"/>
                  </a:lnTo>
                  <a:lnTo>
                    <a:pt x="98" y="273"/>
                  </a:lnTo>
                  <a:lnTo>
                    <a:pt x="86" y="275"/>
                  </a:lnTo>
                  <a:lnTo>
                    <a:pt x="76" y="281"/>
                  </a:lnTo>
                  <a:lnTo>
                    <a:pt x="71" y="285"/>
                  </a:lnTo>
                  <a:lnTo>
                    <a:pt x="69" y="288"/>
                  </a:lnTo>
                  <a:lnTo>
                    <a:pt x="67" y="293"/>
                  </a:lnTo>
                  <a:lnTo>
                    <a:pt x="67" y="298"/>
                  </a:lnTo>
                  <a:lnTo>
                    <a:pt x="67" y="304"/>
                  </a:lnTo>
                  <a:lnTo>
                    <a:pt x="69" y="308"/>
                  </a:lnTo>
                  <a:lnTo>
                    <a:pt x="71" y="312"/>
                  </a:lnTo>
                  <a:lnTo>
                    <a:pt x="76" y="316"/>
                  </a:lnTo>
                  <a:lnTo>
                    <a:pt x="80" y="319"/>
                  </a:lnTo>
                  <a:lnTo>
                    <a:pt x="86" y="321"/>
                  </a:lnTo>
                  <a:lnTo>
                    <a:pt x="91" y="323"/>
                  </a:lnTo>
                  <a:lnTo>
                    <a:pt x="98" y="323"/>
                  </a:lnTo>
                  <a:lnTo>
                    <a:pt x="103" y="323"/>
                  </a:lnTo>
                  <a:lnTo>
                    <a:pt x="109" y="321"/>
                  </a:lnTo>
                  <a:lnTo>
                    <a:pt x="114" y="319"/>
                  </a:lnTo>
                  <a:lnTo>
                    <a:pt x="119" y="316"/>
                  </a:lnTo>
                  <a:lnTo>
                    <a:pt x="125" y="308"/>
                  </a:lnTo>
                  <a:lnTo>
                    <a:pt x="127" y="298"/>
                  </a:lnTo>
                  <a:lnTo>
                    <a:pt x="125" y="288"/>
                  </a:lnTo>
                  <a:close/>
                  <a:moveTo>
                    <a:pt x="461" y="125"/>
                  </a:moveTo>
                  <a:lnTo>
                    <a:pt x="456" y="117"/>
                  </a:lnTo>
                  <a:lnTo>
                    <a:pt x="445" y="112"/>
                  </a:lnTo>
                  <a:lnTo>
                    <a:pt x="434" y="109"/>
                  </a:lnTo>
                  <a:lnTo>
                    <a:pt x="423" y="112"/>
                  </a:lnTo>
                  <a:lnTo>
                    <a:pt x="413" y="117"/>
                  </a:lnTo>
                  <a:lnTo>
                    <a:pt x="409" y="121"/>
                  </a:lnTo>
                  <a:lnTo>
                    <a:pt x="405" y="125"/>
                  </a:lnTo>
                  <a:lnTo>
                    <a:pt x="404" y="130"/>
                  </a:lnTo>
                  <a:lnTo>
                    <a:pt x="403" y="134"/>
                  </a:lnTo>
                  <a:lnTo>
                    <a:pt x="404" y="139"/>
                  </a:lnTo>
                  <a:lnTo>
                    <a:pt x="405" y="144"/>
                  </a:lnTo>
                  <a:lnTo>
                    <a:pt x="409" y="148"/>
                  </a:lnTo>
                  <a:lnTo>
                    <a:pt x="413" y="152"/>
                  </a:lnTo>
                  <a:lnTo>
                    <a:pt x="417" y="155"/>
                  </a:lnTo>
                  <a:lnTo>
                    <a:pt x="423" y="157"/>
                  </a:lnTo>
                  <a:lnTo>
                    <a:pt x="428" y="159"/>
                  </a:lnTo>
                  <a:lnTo>
                    <a:pt x="434" y="160"/>
                  </a:lnTo>
                  <a:lnTo>
                    <a:pt x="439" y="159"/>
                  </a:lnTo>
                  <a:lnTo>
                    <a:pt x="445" y="157"/>
                  </a:lnTo>
                  <a:lnTo>
                    <a:pt x="450" y="155"/>
                  </a:lnTo>
                  <a:lnTo>
                    <a:pt x="456" y="152"/>
                  </a:lnTo>
                  <a:lnTo>
                    <a:pt x="461" y="144"/>
                  </a:lnTo>
                  <a:lnTo>
                    <a:pt x="465" y="134"/>
                  </a:lnTo>
                  <a:lnTo>
                    <a:pt x="461" y="125"/>
                  </a:lnTo>
                  <a:close/>
                  <a:moveTo>
                    <a:pt x="125" y="125"/>
                  </a:moveTo>
                  <a:lnTo>
                    <a:pt x="119" y="117"/>
                  </a:lnTo>
                  <a:lnTo>
                    <a:pt x="109" y="112"/>
                  </a:lnTo>
                  <a:lnTo>
                    <a:pt x="98" y="109"/>
                  </a:lnTo>
                  <a:lnTo>
                    <a:pt x="86" y="112"/>
                  </a:lnTo>
                  <a:lnTo>
                    <a:pt x="76" y="117"/>
                  </a:lnTo>
                  <a:lnTo>
                    <a:pt x="71" y="121"/>
                  </a:lnTo>
                  <a:lnTo>
                    <a:pt x="69" y="125"/>
                  </a:lnTo>
                  <a:lnTo>
                    <a:pt x="67" y="130"/>
                  </a:lnTo>
                  <a:lnTo>
                    <a:pt x="67" y="134"/>
                  </a:lnTo>
                  <a:lnTo>
                    <a:pt x="67" y="139"/>
                  </a:lnTo>
                  <a:lnTo>
                    <a:pt x="69" y="144"/>
                  </a:lnTo>
                  <a:lnTo>
                    <a:pt x="71" y="148"/>
                  </a:lnTo>
                  <a:lnTo>
                    <a:pt x="76" y="152"/>
                  </a:lnTo>
                  <a:lnTo>
                    <a:pt x="80" y="155"/>
                  </a:lnTo>
                  <a:lnTo>
                    <a:pt x="86" y="157"/>
                  </a:lnTo>
                  <a:lnTo>
                    <a:pt x="91" y="159"/>
                  </a:lnTo>
                  <a:lnTo>
                    <a:pt x="98" y="160"/>
                  </a:lnTo>
                  <a:lnTo>
                    <a:pt x="103" y="159"/>
                  </a:lnTo>
                  <a:lnTo>
                    <a:pt x="109" y="157"/>
                  </a:lnTo>
                  <a:lnTo>
                    <a:pt x="114" y="155"/>
                  </a:lnTo>
                  <a:lnTo>
                    <a:pt x="119" y="152"/>
                  </a:lnTo>
                  <a:lnTo>
                    <a:pt x="125" y="144"/>
                  </a:lnTo>
                  <a:lnTo>
                    <a:pt x="127" y="134"/>
                  </a:lnTo>
                  <a:lnTo>
                    <a:pt x="125" y="125"/>
                  </a:lnTo>
                  <a:close/>
                  <a:moveTo>
                    <a:pt x="394" y="344"/>
                  </a:moveTo>
                  <a:lnTo>
                    <a:pt x="388" y="335"/>
                  </a:lnTo>
                  <a:lnTo>
                    <a:pt x="378" y="330"/>
                  </a:lnTo>
                  <a:lnTo>
                    <a:pt x="367" y="328"/>
                  </a:lnTo>
                  <a:lnTo>
                    <a:pt x="355" y="330"/>
                  </a:lnTo>
                  <a:lnTo>
                    <a:pt x="345" y="335"/>
                  </a:lnTo>
                  <a:lnTo>
                    <a:pt x="340" y="340"/>
                  </a:lnTo>
                  <a:lnTo>
                    <a:pt x="338" y="344"/>
                  </a:lnTo>
                  <a:lnTo>
                    <a:pt x="336" y="349"/>
                  </a:lnTo>
                  <a:lnTo>
                    <a:pt x="336" y="353"/>
                  </a:lnTo>
                  <a:lnTo>
                    <a:pt x="336" y="358"/>
                  </a:lnTo>
                  <a:lnTo>
                    <a:pt x="338" y="363"/>
                  </a:lnTo>
                  <a:lnTo>
                    <a:pt x="340" y="367"/>
                  </a:lnTo>
                  <a:lnTo>
                    <a:pt x="345" y="370"/>
                  </a:lnTo>
                  <a:lnTo>
                    <a:pt x="355" y="376"/>
                  </a:lnTo>
                  <a:lnTo>
                    <a:pt x="367" y="377"/>
                  </a:lnTo>
                  <a:lnTo>
                    <a:pt x="378" y="376"/>
                  </a:lnTo>
                  <a:lnTo>
                    <a:pt x="388" y="370"/>
                  </a:lnTo>
                  <a:lnTo>
                    <a:pt x="394" y="363"/>
                  </a:lnTo>
                  <a:lnTo>
                    <a:pt x="398" y="353"/>
                  </a:lnTo>
                  <a:lnTo>
                    <a:pt x="394" y="344"/>
                  </a:lnTo>
                  <a:close/>
                  <a:moveTo>
                    <a:pt x="329" y="349"/>
                  </a:moveTo>
                  <a:lnTo>
                    <a:pt x="327" y="344"/>
                  </a:lnTo>
                  <a:lnTo>
                    <a:pt x="325" y="340"/>
                  </a:lnTo>
                  <a:lnTo>
                    <a:pt x="321" y="335"/>
                  </a:lnTo>
                  <a:lnTo>
                    <a:pt x="311" y="330"/>
                  </a:lnTo>
                  <a:lnTo>
                    <a:pt x="300" y="328"/>
                  </a:lnTo>
                  <a:lnTo>
                    <a:pt x="288" y="330"/>
                  </a:lnTo>
                  <a:lnTo>
                    <a:pt x="278" y="335"/>
                  </a:lnTo>
                  <a:lnTo>
                    <a:pt x="273" y="340"/>
                  </a:lnTo>
                  <a:lnTo>
                    <a:pt x="270" y="344"/>
                  </a:lnTo>
                  <a:lnTo>
                    <a:pt x="269" y="349"/>
                  </a:lnTo>
                  <a:lnTo>
                    <a:pt x="269" y="353"/>
                  </a:lnTo>
                  <a:lnTo>
                    <a:pt x="269" y="358"/>
                  </a:lnTo>
                  <a:lnTo>
                    <a:pt x="270" y="363"/>
                  </a:lnTo>
                  <a:lnTo>
                    <a:pt x="273" y="367"/>
                  </a:lnTo>
                  <a:lnTo>
                    <a:pt x="278" y="370"/>
                  </a:lnTo>
                  <a:lnTo>
                    <a:pt x="288" y="376"/>
                  </a:lnTo>
                  <a:lnTo>
                    <a:pt x="300" y="377"/>
                  </a:lnTo>
                  <a:lnTo>
                    <a:pt x="311" y="376"/>
                  </a:lnTo>
                  <a:lnTo>
                    <a:pt x="321" y="370"/>
                  </a:lnTo>
                  <a:lnTo>
                    <a:pt x="325" y="367"/>
                  </a:lnTo>
                  <a:lnTo>
                    <a:pt x="327" y="363"/>
                  </a:lnTo>
                  <a:lnTo>
                    <a:pt x="329" y="358"/>
                  </a:lnTo>
                  <a:lnTo>
                    <a:pt x="329" y="353"/>
                  </a:lnTo>
                  <a:lnTo>
                    <a:pt x="329" y="349"/>
                  </a:lnTo>
                  <a:close/>
                  <a:moveTo>
                    <a:pt x="260" y="344"/>
                  </a:moveTo>
                  <a:lnTo>
                    <a:pt x="254" y="335"/>
                  </a:lnTo>
                  <a:lnTo>
                    <a:pt x="244" y="330"/>
                  </a:lnTo>
                  <a:lnTo>
                    <a:pt x="232" y="328"/>
                  </a:lnTo>
                  <a:lnTo>
                    <a:pt x="220" y="330"/>
                  </a:lnTo>
                  <a:lnTo>
                    <a:pt x="210" y="335"/>
                  </a:lnTo>
                  <a:lnTo>
                    <a:pt x="205" y="340"/>
                  </a:lnTo>
                  <a:lnTo>
                    <a:pt x="203" y="344"/>
                  </a:lnTo>
                  <a:lnTo>
                    <a:pt x="201" y="349"/>
                  </a:lnTo>
                  <a:lnTo>
                    <a:pt x="201" y="353"/>
                  </a:lnTo>
                  <a:lnTo>
                    <a:pt x="201" y="358"/>
                  </a:lnTo>
                  <a:lnTo>
                    <a:pt x="203" y="363"/>
                  </a:lnTo>
                  <a:lnTo>
                    <a:pt x="205" y="367"/>
                  </a:lnTo>
                  <a:lnTo>
                    <a:pt x="210" y="370"/>
                  </a:lnTo>
                  <a:lnTo>
                    <a:pt x="220" y="376"/>
                  </a:lnTo>
                  <a:lnTo>
                    <a:pt x="232" y="377"/>
                  </a:lnTo>
                  <a:lnTo>
                    <a:pt x="244" y="376"/>
                  </a:lnTo>
                  <a:lnTo>
                    <a:pt x="254" y="370"/>
                  </a:lnTo>
                  <a:lnTo>
                    <a:pt x="260" y="363"/>
                  </a:lnTo>
                  <a:lnTo>
                    <a:pt x="262" y="353"/>
                  </a:lnTo>
                  <a:lnTo>
                    <a:pt x="260" y="344"/>
                  </a:lnTo>
                  <a:close/>
                  <a:moveTo>
                    <a:pt x="329" y="185"/>
                  </a:moveTo>
                  <a:lnTo>
                    <a:pt x="327" y="180"/>
                  </a:lnTo>
                  <a:lnTo>
                    <a:pt x="325" y="176"/>
                  </a:lnTo>
                  <a:lnTo>
                    <a:pt x="321" y="172"/>
                  </a:lnTo>
                  <a:lnTo>
                    <a:pt x="311" y="166"/>
                  </a:lnTo>
                  <a:lnTo>
                    <a:pt x="300" y="164"/>
                  </a:lnTo>
                  <a:lnTo>
                    <a:pt x="288" y="166"/>
                  </a:lnTo>
                  <a:lnTo>
                    <a:pt x="278" y="172"/>
                  </a:lnTo>
                  <a:lnTo>
                    <a:pt x="273" y="176"/>
                  </a:lnTo>
                  <a:lnTo>
                    <a:pt x="270" y="180"/>
                  </a:lnTo>
                  <a:lnTo>
                    <a:pt x="269" y="185"/>
                  </a:lnTo>
                  <a:lnTo>
                    <a:pt x="269" y="189"/>
                  </a:lnTo>
                  <a:lnTo>
                    <a:pt x="269" y="193"/>
                  </a:lnTo>
                  <a:lnTo>
                    <a:pt x="270" y="199"/>
                  </a:lnTo>
                  <a:lnTo>
                    <a:pt x="273" y="202"/>
                  </a:lnTo>
                  <a:lnTo>
                    <a:pt x="278" y="207"/>
                  </a:lnTo>
                  <a:lnTo>
                    <a:pt x="282" y="210"/>
                  </a:lnTo>
                  <a:lnTo>
                    <a:pt x="288" y="212"/>
                  </a:lnTo>
                  <a:lnTo>
                    <a:pt x="293" y="213"/>
                  </a:lnTo>
                  <a:lnTo>
                    <a:pt x="300" y="214"/>
                  </a:lnTo>
                  <a:lnTo>
                    <a:pt x="305" y="213"/>
                  </a:lnTo>
                  <a:lnTo>
                    <a:pt x="311" y="212"/>
                  </a:lnTo>
                  <a:lnTo>
                    <a:pt x="316" y="210"/>
                  </a:lnTo>
                  <a:lnTo>
                    <a:pt x="321" y="207"/>
                  </a:lnTo>
                  <a:lnTo>
                    <a:pt x="325" y="202"/>
                  </a:lnTo>
                  <a:lnTo>
                    <a:pt x="327" y="199"/>
                  </a:lnTo>
                  <a:lnTo>
                    <a:pt x="329" y="193"/>
                  </a:lnTo>
                  <a:lnTo>
                    <a:pt x="329" y="189"/>
                  </a:lnTo>
                  <a:lnTo>
                    <a:pt x="329" y="185"/>
                  </a:lnTo>
                  <a:close/>
                  <a:moveTo>
                    <a:pt x="260" y="180"/>
                  </a:moveTo>
                  <a:lnTo>
                    <a:pt x="254" y="172"/>
                  </a:lnTo>
                  <a:lnTo>
                    <a:pt x="244" y="166"/>
                  </a:lnTo>
                  <a:lnTo>
                    <a:pt x="232" y="164"/>
                  </a:lnTo>
                  <a:lnTo>
                    <a:pt x="220" y="166"/>
                  </a:lnTo>
                  <a:lnTo>
                    <a:pt x="210" y="172"/>
                  </a:lnTo>
                  <a:lnTo>
                    <a:pt x="205" y="176"/>
                  </a:lnTo>
                  <a:lnTo>
                    <a:pt x="203" y="179"/>
                  </a:lnTo>
                  <a:lnTo>
                    <a:pt x="201" y="185"/>
                  </a:lnTo>
                  <a:lnTo>
                    <a:pt x="201" y="188"/>
                  </a:lnTo>
                  <a:lnTo>
                    <a:pt x="201" y="193"/>
                  </a:lnTo>
                  <a:lnTo>
                    <a:pt x="203" y="199"/>
                  </a:lnTo>
                  <a:lnTo>
                    <a:pt x="205" y="202"/>
                  </a:lnTo>
                  <a:lnTo>
                    <a:pt x="210" y="207"/>
                  </a:lnTo>
                  <a:lnTo>
                    <a:pt x="214" y="210"/>
                  </a:lnTo>
                  <a:lnTo>
                    <a:pt x="220" y="212"/>
                  </a:lnTo>
                  <a:lnTo>
                    <a:pt x="225" y="213"/>
                  </a:lnTo>
                  <a:lnTo>
                    <a:pt x="232" y="214"/>
                  </a:lnTo>
                  <a:lnTo>
                    <a:pt x="237" y="213"/>
                  </a:lnTo>
                  <a:lnTo>
                    <a:pt x="244" y="212"/>
                  </a:lnTo>
                  <a:lnTo>
                    <a:pt x="248" y="210"/>
                  </a:lnTo>
                  <a:lnTo>
                    <a:pt x="254" y="207"/>
                  </a:lnTo>
                  <a:lnTo>
                    <a:pt x="260" y="199"/>
                  </a:lnTo>
                  <a:lnTo>
                    <a:pt x="262" y="189"/>
                  </a:lnTo>
                  <a:lnTo>
                    <a:pt x="260" y="180"/>
                  </a:lnTo>
                  <a:close/>
                  <a:moveTo>
                    <a:pt x="192" y="179"/>
                  </a:moveTo>
                  <a:lnTo>
                    <a:pt x="186" y="172"/>
                  </a:lnTo>
                  <a:lnTo>
                    <a:pt x="176" y="166"/>
                  </a:lnTo>
                  <a:lnTo>
                    <a:pt x="165" y="164"/>
                  </a:lnTo>
                  <a:lnTo>
                    <a:pt x="153" y="166"/>
                  </a:lnTo>
                  <a:lnTo>
                    <a:pt x="143" y="172"/>
                  </a:lnTo>
                  <a:lnTo>
                    <a:pt x="138" y="176"/>
                  </a:lnTo>
                  <a:lnTo>
                    <a:pt x="136" y="179"/>
                  </a:lnTo>
                  <a:lnTo>
                    <a:pt x="134" y="185"/>
                  </a:lnTo>
                  <a:lnTo>
                    <a:pt x="134" y="188"/>
                  </a:lnTo>
                  <a:lnTo>
                    <a:pt x="134" y="193"/>
                  </a:lnTo>
                  <a:lnTo>
                    <a:pt x="136" y="199"/>
                  </a:lnTo>
                  <a:lnTo>
                    <a:pt x="138" y="202"/>
                  </a:lnTo>
                  <a:lnTo>
                    <a:pt x="143" y="207"/>
                  </a:lnTo>
                  <a:lnTo>
                    <a:pt x="147" y="210"/>
                  </a:lnTo>
                  <a:lnTo>
                    <a:pt x="153" y="212"/>
                  </a:lnTo>
                  <a:lnTo>
                    <a:pt x="158" y="213"/>
                  </a:lnTo>
                  <a:lnTo>
                    <a:pt x="165" y="214"/>
                  </a:lnTo>
                  <a:lnTo>
                    <a:pt x="170" y="213"/>
                  </a:lnTo>
                  <a:lnTo>
                    <a:pt x="176" y="212"/>
                  </a:lnTo>
                  <a:lnTo>
                    <a:pt x="181" y="210"/>
                  </a:lnTo>
                  <a:lnTo>
                    <a:pt x="186" y="207"/>
                  </a:lnTo>
                  <a:lnTo>
                    <a:pt x="192" y="199"/>
                  </a:lnTo>
                  <a:lnTo>
                    <a:pt x="194" y="188"/>
                  </a:lnTo>
                  <a:lnTo>
                    <a:pt x="192" y="179"/>
                  </a:lnTo>
                  <a:close/>
                  <a:moveTo>
                    <a:pt x="192" y="344"/>
                  </a:moveTo>
                  <a:lnTo>
                    <a:pt x="186" y="335"/>
                  </a:lnTo>
                  <a:lnTo>
                    <a:pt x="176" y="330"/>
                  </a:lnTo>
                  <a:lnTo>
                    <a:pt x="165" y="328"/>
                  </a:lnTo>
                  <a:lnTo>
                    <a:pt x="153" y="330"/>
                  </a:lnTo>
                  <a:lnTo>
                    <a:pt x="143" y="335"/>
                  </a:lnTo>
                  <a:lnTo>
                    <a:pt x="138" y="340"/>
                  </a:lnTo>
                  <a:lnTo>
                    <a:pt x="136" y="344"/>
                  </a:lnTo>
                  <a:lnTo>
                    <a:pt x="134" y="349"/>
                  </a:lnTo>
                  <a:lnTo>
                    <a:pt x="134" y="353"/>
                  </a:lnTo>
                  <a:lnTo>
                    <a:pt x="134" y="358"/>
                  </a:lnTo>
                  <a:lnTo>
                    <a:pt x="136" y="363"/>
                  </a:lnTo>
                  <a:lnTo>
                    <a:pt x="138" y="367"/>
                  </a:lnTo>
                  <a:lnTo>
                    <a:pt x="143" y="370"/>
                  </a:lnTo>
                  <a:lnTo>
                    <a:pt x="153" y="376"/>
                  </a:lnTo>
                  <a:lnTo>
                    <a:pt x="165" y="377"/>
                  </a:lnTo>
                  <a:lnTo>
                    <a:pt x="176" y="376"/>
                  </a:lnTo>
                  <a:lnTo>
                    <a:pt x="186" y="370"/>
                  </a:lnTo>
                  <a:lnTo>
                    <a:pt x="192" y="363"/>
                  </a:lnTo>
                  <a:lnTo>
                    <a:pt x="194" y="353"/>
                  </a:lnTo>
                  <a:lnTo>
                    <a:pt x="192" y="344"/>
                  </a:lnTo>
                  <a:close/>
                  <a:moveTo>
                    <a:pt x="125" y="344"/>
                  </a:moveTo>
                  <a:lnTo>
                    <a:pt x="119" y="335"/>
                  </a:lnTo>
                  <a:lnTo>
                    <a:pt x="109" y="330"/>
                  </a:lnTo>
                  <a:lnTo>
                    <a:pt x="98" y="328"/>
                  </a:lnTo>
                  <a:lnTo>
                    <a:pt x="86" y="330"/>
                  </a:lnTo>
                  <a:lnTo>
                    <a:pt x="76" y="335"/>
                  </a:lnTo>
                  <a:lnTo>
                    <a:pt x="71" y="340"/>
                  </a:lnTo>
                  <a:lnTo>
                    <a:pt x="69" y="344"/>
                  </a:lnTo>
                  <a:lnTo>
                    <a:pt x="67" y="349"/>
                  </a:lnTo>
                  <a:lnTo>
                    <a:pt x="67" y="353"/>
                  </a:lnTo>
                  <a:lnTo>
                    <a:pt x="67" y="358"/>
                  </a:lnTo>
                  <a:lnTo>
                    <a:pt x="69" y="363"/>
                  </a:lnTo>
                  <a:lnTo>
                    <a:pt x="71" y="367"/>
                  </a:lnTo>
                  <a:lnTo>
                    <a:pt x="76" y="370"/>
                  </a:lnTo>
                  <a:lnTo>
                    <a:pt x="86" y="376"/>
                  </a:lnTo>
                  <a:lnTo>
                    <a:pt x="98" y="377"/>
                  </a:lnTo>
                  <a:lnTo>
                    <a:pt x="109" y="376"/>
                  </a:lnTo>
                  <a:lnTo>
                    <a:pt x="119" y="370"/>
                  </a:lnTo>
                  <a:lnTo>
                    <a:pt x="125" y="363"/>
                  </a:lnTo>
                  <a:lnTo>
                    <a:pt x="127" y="353"/>
                  </a:lnTo>
                  <a:lnTo>
                    <a:pt x="125" y="344"/>
                  </a:lnTo>
                  <a:close/>
                  <a:moveTo>
                    <a:pt x="461" y="288"/>
                  </a:moveTo>
                  <a:lnTo>
                    <a:pt x="456" y="281"/>
                  </a:lnTo>
                  <a:lnTo>
                    <a:pt x="445" y="275"/>
                  </a:lnTo>
                  <a:lnTo>
                    <a:pt x="434" y="273"/>
                  </a:lnTo>
                  <a:lnTo>
                    <a:pt x="423" y="275"/>
                  </a:lnTo>
                  <a:lnTo>
                    <a:pt x="413" y="281"/>
                  </a:lnTo>
                  <a:lnTo>
                    <a:pt x="409" y="285"/>
                  </a:lnTo>
                  <a:lnTo>
                    <a:pt x="405" y="288"/>
                  </a:lnTo>
                  <a:lnTo>
                    <a:pt x="404" y="293"/>
                  </a:lnTo>
                  <a:lnTo>
                    <a:pt x="403" y="298"/>
                  </a:lnTo>
                  <a:lnTo>
                    <a:pt x="404" y="304"/>
                  </a:lnTo>
                  <a:lnTo>
                    <a:pt x="405" y="308"/>
                  </a:lnTo>
                  <a:lnTo>
                    <a:pt x="409" y="312"/>
                  </a:lnTo>
                  <a:lnTo>
                    <a:pt x="413" y="316"/>
                  </a:lnTo>
                  <a:lnTo>
                    <a:pt x="417" y="319"/>
                  </a:lnTo>
                  <a:lnTo>
                    <a:pt x="423" y="321"/>
                  </a:lnTo>
                  <a:lnTo>
                    <a:pt x="428" y="323"/>
                  </a:lnTo>
                  <a:lnTo>
                    <a:pt x="434" y="323"/>
                  </a:lnTo>
                  <a:lnTo>
                    <a:pt x="439" y="323"/>
                  </a:lnTo>
                  <a:lnTo>
                    <a:pt x="445" y="321"/>
                  </a:lnTo>
                  <a:lnTo>
                    <a:pt x="450" y="319"/>
                  </a:lnTo>
                  <a:lnTo>
                    <a:pt x="456" y="316"/>
                  </a:lnTo>
                  <a:lnTo>
                    <a:pt x="461" y="308"/>
                  </a:lnTo>
                  <a:lnTo>
                    <a:pt x="465" y="298"/>
                  </a:lnTo>
                  <a:lnTo>
                    <a:pt x="461" y="288"/>
                  </a:lnTo>
                  <a:close/>
                  <a:moveTo>
                    <a:pt x="125" y="179"/>
                  </a:moveTo>
                  <a:lnTo>
                    <a:pt x="119" y="172"/>
                  </a:lnTo>
                  <a:lnTo>
                    <a:pt x="109" y="166"/>
                  </a:lnTo>
                  <a:lnTo>
                    <a:pt x="98" y="164"/>
                  </a:lnTo>
                  <a:lnTo>
                    <a:pt x="86" y="166"/>
                  </a:lnTo>
                  <a:lnTo>
                    <a:pt x="76" y="172"/>
                  </a:lnTo>
                  <a:lnTo>
                    <a:pt x="71" y="176"/>
                  </a:lnTo>
                  <a:lnTo>
                    <a:pt x="69" y="179"/>
                  </a:lnTo>
                  <a:lnTo>
                    <a:pt x="67" y="185"/>
                  </a:lnTo>
                  <a:lnTo>
                    <a:pt x="67" y="188"/>
                  </a:lnTo>
                  <a:lnTo>
                    <a:pt x="67" y="193"/>
                  </a:lnTo>
                  <a:lnTo>
                    <a:pt x="69" y="199"/>
                  </a:lnTo>
                  <a:lnTo>
                    <a:pt x="71" y="202"/>
                  </a:lnTo>
                  <a:lnTo>
                    <a:pt x="76" y="207"/>
                  </a:lnTo>
                  <a:lnTo>
                    <a:pt x="80" y="210"/>
                  </a:lnTo>
                  <a:lnTo>
                    <a:pt x="86" y="212"/>
                  </a:lnTo>
                  <a:lnTo>
                    <a:pt x="91" y="213"/>
                  </a:lnTo>
                  <a:lnTo>
                    <a:pt x="98" y="214"/>
                  </a:lnTo>
                  <a:lnTo>
                    <a:pt x="103" y="213"/>
                  </a:lnTo>
                  <a:lnTo>
                    <a:pt x="109" y="212"/>
                  </a:lnTo>
                  <a:lnTo>
                    <a:pt x="114" y="210"/>
                  </a:lnTo>
                  <a:lnTo>
                    <a:pt x="119" y="207"/>
                  </a:lnTo>
                  <a:lnTo>
                    <a:pt x="125" y="199"/>
                  </a:lnTo>
                  <a:lnTo>
                    <a:pt x="127" y="188"/>
                  </a:lnTo>
                  <a:lnTo>
                    <a:pt x="125" y="179"/>
                  </a:lnTo>
                  <a:close/>
                  <a:moveTo>
                    <a:pt x="394" y="288"/>
                  </a:moveTo>
                  <a:lnTo>
                    <a:pt x="388" y="281"/>
                  </a:lnTo>
                  <a:lnTo>
                    <a:pt x="378" y="275"/>
                  </a:lnTo>
                  <a:lnTo>
                    <a:pt x="367" y="273"/>
                  </a:lnTo>
                  <a:lnTo>
                    <a:pt x="355" y="275"/>
                  </a:lnTo>
                  <a:lnTo>
                    <a:pt x="345" y="281"/>
                  </a:lnTo>
                  <a:lnTo>
                    <a:pt x="340" y="285"/>
                  </a:lnTo>
                  <a:lnTo>
                    <a:pt x="338" y="288"/>
                  </a:lnTo>
                  <a:lnTo>
                    <a:pt x="336" y="293"/>
                  </a:lnTo>
                  <a:lnTo>
                    <a:pt x="336" y="298"/>
                  </a:lnTo>
                  <a:lnTo>
                    <a:pt x="336" y="304"/>
                  </a:lnTo>
                  <a:lnTo>
                    <a:pt x="338" y="308"/>
                  </a:lnTo>
                  <a:lnTo>
                    <a:pt x="340" y="312"/>
                  </a:lnTo>
                  <a:lnTo>
                    <a:pt x="345" y="316"/>
                  </a:lnTo>
                  <a:lnTo>
                    <a:pt x="349" y="319"/>
                  </a:lnTo>
                  <a:lnTo>
                    <a:pt x="355" y="321"/>
                  </a:lnTo>
                  <a:lnTo>
                    <a:pt x="360" y="323"/>
                  </a:lnTo>
                  <a:lnTo>
                    <a:pt x="367" y="323"/>
                  </a:lnTo>
                  <a:lnTo>
                    <a:pt x="372" y="323"/>
                  </a:lnTo>
                  <a:lnTo>
                    <a:pt x="378" y="321"/>
                  </a:lnTo>
                  <a:lnTo>
                    <a:pt x="383" y="319"/>
                  </a:lnTo>
                  <a:lnTo>
                    <a:pt x="388" y="316"/>
                  </a:lnTo>
                  <a:lnTo>
                    <a:pt x="394" y="308"/>
                  </a:lnTo>
                  <a:lnTo>
                    <a:pt x="398" y="298"/>
                  </a:lnTo>
                  <a:lnTo>
                    <a:pt x="394" y="288"/>
                  </a:lnTo>
                  <a:close/>
                  <a:moveTo>
                    <a:pt x="329" y="20"/>
                  </a:moveTo>
                  <a:lnTo>
                    <a:pt x="327" y="15"/>
                  </a:lnTo>
                  <a:lnTo>
                    <a:pt x="325" y="11"/>
                  </a:lnTo>
                  <a:lnTo>
                    <a:pt x="321" y="8"/>
                  </a:lnTo>
                  <a:lnTo>
                    <a:pt x="311" y="2"/>
                  </a:lnTo>
                  <a:lnTo>
                    <a:pt x="300" y="0"/>
                  </a:lnTo>
                  <a:lnTo>
                    <a:pt x="288" y="2"/>
                  </a:lnTo>
                  <a:lnTo>
                    <a:pt x="278" y="8"/>
                  </a:lnTo>
                  <a:lnTo>
                    <a:pt x="273" y="11"/>
                  </a:lnTo>
                  <a:lnTo>
                    <a:pt x="270" y="15"/>
                  </a:lnTo>
                  <a:lnTo>
                    <a:pt x="269" y="20"/>
                  </a:lnTo>
                  <a:lnTo>
                    <a:pt x="269" y="25"/>
                  </a:lnTo>
                  <a:lnTo>
                    <a:pt x="269" y="30"/>
                  </a:lnTo>
                  <a:lnTo>
                    <a:pt x="270" y="34"/>
                  </a:lnTo>
                  <a:lnTo>
                    <a:pt x="273" y="38"/>
                  </a:lnTo>
                  <a:lnTo>
                    <a:pt x="278" y="43"/>
                  </a:lnTo>
                  <a:lnTo>
                    <a:pt x="288" y="48"/>
                  </a:lnTo>
                  <a:lnTo>
                    <a:pt x="300" y="49"/>
                  </a:lnTo>
                  <a:lnTo>
                    <a:pt x="311" y="48"/>
                  </a:lnTo>
                  <a:lnTo>
                    <a:pt x="321" y="43"/>
                  </a:lnTo>
                  <a:lnTo>
                    <a:pt x="325" y="38"/>
                  </a:lnTo>
                  <a:lnTo>
                    <a:pt x="327" y="34"/>
                  </a:lnTo>
                  <a:lnTo>
                    <a:pt x="329" y="30"/>
                  </a:lnTo>
                  <a:lnTo>
                    <a:pt x="329" y="25"/>
                  </a:lnTo>
                  <a:lnTo>
                    <a:pt x="329" y="20"/>
                  </a:lnTo>
                  <a:close/>
                  <a:moveTo>
                    <a:pt x="260" y="15"/>
                  </a:moveTo>
                  <a:lnTo>
                    <a:pt x="254" y="8"/>
                  </a:lnTo>
                  <a:lnTo>
                    <a:pt x="244" y="2"/>
                  </a:lnTo>
                  <a:lnTo>
                    <a:pt x="232" y="0"/>
                  </a:lnTo>
                  <a:lnTo>
                    <a:pt x="220" y="2"/>
                  </a:lnTo>
                  <a:lnTo>
                    <a:pt x="210" y="8"/>
                  </a:lnTo>
                  <a:lnTo>
                    <a:pt x="205" y="11"/>
                  </a:lnTo>
                  <a:lnTo>
                    <a:pt x="203" y="15"/>
                  </a:lnTo>
                  <a:lnTo>
                    <a:pt x="201" y="20"/>
                  </a:lnTo>
                  <a:lnTo>
                    <a:pt x="201" y="25"/>
                  </a:lnTo>
                  <a:lnTo>
                    <a:pt x="201" y="30"/>
                  </a:lnTo>
                  <a:lnTo>
                    <a:pt x="203" y="34"/>
                  </a:lnTo>
                  <a:lnTo>
                    <a:pt x="205" y="38"/>
                  </a:lnTo>
                  <a:lnTo>
                    <a:pt x="210" y="43"/>
                  </a:lnTo>
                  <a:lnTo>
                    <a:pt x="220" y="48"/>
                  </a:lnTo>
                  <a:lnTo>
                    <a:pt x="232" y="49"/>
                  </a:lnTo>
                  <a:lnTo>
                    <a:pt x="244" y="48"/>
                  </a:lnTo>
                  <a:lnTo>
                    <a:pt x="254" y="43"/>
                  </a:lnTo>
                  <a:lnTo>
                    <a:pt x="260" y="34"/>
                  </a:lnTo>
                  <a:lnTo>
                    <a:pt x="262" y="25"/>
                  </a:lnTo>
                  <a:lnTo>
                    <a:pt x="260" y="15"/>
                  </a:lnTo>
                  <a:close/>
                  <a:moveTo>
                    <a:pt x="192" y="15"/>
                  </a:moveTo>
                  <a:lnTo>
                    <a:pt x="186" y="8"/>
                  </a:lnTo>
                  <a:lnTo>
                    <a:pt x="176" y="2"/>
                  </a:lnTo>
                  <a:lnTo>
                    <a:pt x="165" y="0"/>
                  </a:lnTo>
                  <a:lnTo>
                    <a:pt x="153" y="2"/>
                  </a:lnTo>
                  <a:lnTo>
                    <a:pt x="143" y="8"/>
                  </a:lnTo>
                  <a:lnTo>
                    <a:pt x="138" y="11"/>
                  </a:lnTo>
                  <a:lnTo>
                    <a:pt x="136" y="15"/>
                  </a:lnTo>
                  <a:lnTo>
                    <a:pt x="134" y="20"/>
                  </a:lnTo>
                  <a:lnTo>
                    <a:pt x="134" y="25"/>
                  </a:lnTo>
                  <a:lnTo>
                    <a:pt x="134" y="30"/>
                  </a:lnTo>
                  <a:lnTo>
                    <a:pt x="136" y="34"/>
                  </a:lnTo>
                  <a:lnTo>
                    <a:pt x="138" y="38"/>
                  </a:lnTo>
                  <a:lnTo>
                    <a:pt x="143" y="43"/>
                  </a:lnTo>
                  <a:lnTo>
                    <a:pt x="153" y="48"/>
                  </a:lnTo>
                  <a:lnTo>
                    <a:pt x="165" y="49"/>
                  </a:lnTo>
                  <a:lnTo>
                    <a:pt x="176" y="48"/>
                  </a:lnTo>
                  <a:lnTo>
                    <a:pt x="186" y="43"/>
                  </a:lnTo>
                  <a:lnTo>
                    <a:pt x="192" y="34"/>
                  </a:lnTo>
                  <a:lnTo>
                    <a:pt x="194" y="25"/>
                  </a:lnTo>
                  <a:lnTo>
                    <a:pt x="192" y="15"/>
                  </a:lnTo>
                  <a:close/>
                  <a:moveTo>
                    <a:pt x="461" y="70"/>
                  </a:moveTo>
                  <a:lnTo>
                    <a:pt x="456" y="62"/>
                  </a:lnTo>
                  <a:lnTo>
                    <a:pt x="445" y="57"/>
                  </a:lnTo>
                  <a:lnTo>
                    <a:pt x="434" y="55"/>
                  </a:lnTo>
                  <a:lnTo>
                    <a:pt x="423" y="57"/>
                  </a:lnTo>
                  <a:lnTo>
                    <a:pt x="413" y="62"/>
                  </a:lnTo>
                  <a:lnTo>
                    <a:pt x="409" y="66"/>
                  </a:lnTo>
                  <a:lnTo>
                    <a:pt x="405" y="70"/>
                  </a:lnTo>
                  <a:lnTo>
                    <a:pt x="404" y="74"/>
                  </a:lnTo>
                  <a:lnTo>
                    <a:pt x="403" y="80"/>
                  </a:lnTo>
                  <a:lnTo>
                    <a:pt x="404" y="84"/>
                  </a:lnTo>
                  <a:lnTo>
                    <a:pt x="405" y="90"/>
                  </a:lnTo>
                  <a:lnTo>
                    <a:pt x="409" y="93"/>
                  </a:lnTo>
                  <a:lnTo>
                    <a:pt x="413" y="97"/>
                  </a:lnTo>
                  <a:lnTo>
                    <a:pt x="417" y="101"/>
                  </a:lnTo>
                  <a:lnTo>
                    <a:pt x="423" y="103"/>
                  </a:lnTo>
                  <a:lnTo>
                    <a:pt x="428" y="104"/>
                  </a:lnTo>
                  <a:lnTo>
                    <a:pt x="434" y="105"/>
                  </a:lnTo>
                  <a:lnTo>
                    <a:pt x="439" y="104"/>
                  </a:lnTo>
                  <a:lnTo>
                    <a:pt x="445" y="103"/>
                  </a:lnTo>
                  <a:lnTo>
                    <a:pt x="450" y="101"/>
                  </a:lnTo>
                  <a:lnTo>
                    <a:pt x="456" y="97"/>
                  </a:lnTo>
                  <a:lnTo>
                    <a:pt x="461" y="90"/>
                  </a:lnTo>
                  <a:lnTo>
                    <a:pt x="465" y="80"/>
                  </a:lnTo>
                  <a:lnTo>
                    <a:pt x="461" y="70"/>
                  </a:lnTo>
                  <a:close/>
                  <a:moveTo>
                    <a:pt x="461" y="180"/>
                  </a:moveTo>
                  <a:lnTo>
                    <a:pt x="456" y="172"/>
                  </a:lnTo>
                  <a:lnTo>
                    <a:pt x="445" y="166"/>
                  </a:lnTo>
                  <a:lnTo>
                    <a:pt x="434" y="164"/>
                  </a:lnTo>
                  <a:lnTo>
                    <a:pt x="423" y="166"/>
                  </a:lnTo>
                  <a:lnTo>
                    <a:pt x="413" y="172"/>
                  </a:lnTo>
                  <a:lnTo>
                    <a:pt x="409" y="176"/>
                  </a:lnTo>
                  <a:lnTo>
                    <a:pt x="405" y="180"/>
                  </a:lnTo>
                  <a:lnTo>
                    <a:pt x="404" y="185"/>
                  </a:lnTo>
                  <a:lnTo>
                    <a:pt x="403" y="189"/>
                  </a:lnTo>
                  <a:lnTo>
                    <a:pt x="404" y="193"/>
                  </a:lnTo>
                  <a:lnTo>
                    <a:pt x="405" y="199"/>
                  </a:lnTo>
                  <a:lnTo>
                    <a:pt x="409" y="202"/>
                  </a:lnTo>
                  <a:lnTo>
                    <a:pt x="413" y="207"/>
                  </a:lnTo>
                  <a:lnTo>
                    <a:pt x="417" y="210"/>
                  </a:lnTo>
                  <a:lnTo>
                    <a:pt x="423" y="212"/>
                  </a:lnTo>
                  <a:lnTo>
                    <a:pt x="428" y="213"/>
                  </a:lnTo>
                  <a:lnTo>
                    <a:pt x="434" y="214"/>
                  </a:lnTo>
                  <a:lnTo>
                    <a:pt x="439" y="213"/>
                  </a:lnTo>
                  <a:lnTo>
                    <a:pt x="445" y="212"/>
                  </a:lnTo>
                  <a:lnTo>
                    <a:pt x="450" y="210"/>
                  </a:lnTo>
                  <a:lnTo>
                    <a:pt x="456" y="207"/>
                  </a:lnTo>
                  <a:lnTo>
                    <a:pt x="461" y="199"/>
                  </a:lnTo>
                  <a:lnTo>
                    <a:pt x="465" y="189"/>
                  </a:lnTo>
                  <a:lnTo>
                    <a:pt x="461" y="180"/>
                  </a:lnTo>
                  <a:close/>
                  <a:moveTo>
                    <a:pt x="60" y="293"/>
                  </a:moveTo>
                  <a:lnTo>
                    <a:pt x="58" y="288"/>
                  </a:lnTo>
                  <a:lnTo>
                    <a:pt x="56" y="285"/>
                  </a:lnTo>
                  <a:lnTo>
                    <a:pt x="52" y="281"/>
                  </a:lnTo>
                  <a:lnTo>
                    <a:pt x="42" y="275"/>
                  </a:lnTo>
                  <a:lnTo>
                    <a:pt x="31" y="273"/>
                  </a:lnTo>
                  <a:lnTo>
                    <a:pt x="19" y="275"/>
                  </a:lnTo>
                  <a:lnTo>
                    <a:pt x="9" y="281"/>
                  </a:lnTo>
                  <a:lnTo>
                    <a:pt x="4" y="285"/>
                  </a:lnTo>
                  <a:lnTo>
                    <a:pt x="2" y="288"/>
                  </a:lnTo>
                  <a:lnTo>
                    <a:pt x="0" y="298"/>
                  </a:lnTo>
                  <a:lnTo>
                    <a:pt x="2" y="308"/>
                  </a:lnTo>
                  <a:lnTo>
                    <a:pt x="4" y="312"/>
                  </a:lnTo>
                  <a:lnTo>
                    <a:pt x="9" y="316"/>
                  </a:lnTo>
                  <a:lnTo>
                    <a:pt x="13" y="319"/>
                  </a:lnTo>
                  <a:lnTo>
                    <a:pt x="19" y="321"/>
                  </a:lnTo>
                  <a:lnTo>
                    <a:pt x="24" y="323"/>
                  </a:lnTo>
                  <a:lnTo>
                    <a:pt x="31" y="323"/>
                  </a:lnTo>
                  <a:lnTo>
                    <a:pt x="36" y="323"/>
                  </a:lnTo>
                  <a:lnTo>
                    <a:pt x="42" y="321"/>
                  </a:lnTo>
                  <a:lnTo>
                    <a:pt x="47" y="319"/>
                  </a:lnTo>
                  <a:lnTo>
                    <a:pt x="52" y="316"/>
                  </a:lnTo>
                  <a:lnTo>
                    <a:pt x="56" y="312"/>
                  </a:lnTo>
                  <a:lnTo>
                    <a:pt x="58" y="308"/>
                  </a:lnTo>
                  <a:lnTo>
                    <a:pt x="60" y="304"/>
                  </a:lnTo>
                  <a:lnTo>
                    <a:pt x="60" y="298"/>
                  </a:lnTo>
                  <a:lnTo>
                    <a:pt x="60" y="293"/>
                  </a:lnTo>
                  <a:close/>
                  <a:moveTo>
                    <a:pt x="394" y="125"/>
                  </a:moveTo>
                  <a:lnTo>
                    <a:pt x="388" y="117"/>
                  </a:lnTo>
                  <a:lnTo>
                    <a:pt x="378" y="112"/>
                  </a:lnTo>
                  <a:lnTo>
                    <a:pt x="367" y="109"/>
                  </a:lnTo>
                  <a:lnTo>
                    <a:pt x="355" y="112"/>
                  </a:lnTo>
                  <a:lnTo>
                    <a:pt x="345" y="117"/>
                  </a:lnTo>
                  <a:lnTo>
                    <a:pt x="340" y="121"/>
                  </a:lnTo>
                  <a:lnTo>
                    <a:pt x="338" y="125"/>
                  </a:lnTo>
                  <a:lnTo>
                    <a:pt x="336" y="130"/>
                  </a:lnTo>
                  <a:lnTo>
                    <a:pt x="336" y="134"/>
                  </a:lnTo>
                  <a:lnTo>
                    <a:pt x="336" y="139"/>
                  </a:lnTo>
                  <a:lnTo>
                    <a:pt x="338" y="144"/>
                  </a:lnTo>
                  <a:lnTo>
                    <a:pt x="340" y="148"/>
                  </a:lnTo>
                  <a:lnTo>
                    <a:pt x="345" y="152"/>
                  </a:lnTo>
                  <a:lnTo>
                    <a:pt x="349" y="155"/>
                  </a:lnTo>
                  <a:lnTo>
                    <a:pt x="355" y="157"/>
                  </a:lnTo>
                  <a:lnTo>
                    <a:pt x="360" y="159"/>
                  </a:lnTo>
                  <a:lnTo>
                    <a:pt x="367" y="160"/>
                  </a:lnTo>
                  <a:lnTo>
                    <a:pt x="372" y="159"/>
                  </a:lnTo>
                  <a:lnTo>
                    <a:pt x="378" y="157"/>
                  </a:lnTo>
                  <a:lnTo>
                    <a:pt x="383" y="155"/>
                  </a:lnTo>
                  <a:lnTo>
                    <a:pt x="388" y="152"/>
                  </a:lnTo>
                  <a:lnTo>
                    <a:pt x="394" y="144"/>
                  </a:lnTo>
                  <a:lnTo>
                    <a:pt x="398" y="134"/>
                  </a:lnTo>
                  <a:lnTo>
                    <a:pt x="394" y="125"/>
                  </a:lnTo>
                  <a:close/>
                  <a:moveTo>
                    <a:pt x="394" y="70"/>
                  </a:moveTo>
                  <a:lnTo>
                    <a:pt x="388" y="62"/>
                  </a:lnTo>
                  <a:lnTo>
                    <a:pt x="378" y="57"/>
                  </a:lnTo>
                  <a:lnTo>
                    <a:pt x="367" y="55"/>
                  </a:lnTo>
                  <a:lnTo>
                    <a:pt x="355" y="57"/>
                  </a:lnTo>
                  <a:lnTo>
                    <a:pt x="345" y="62"/>
                  </a:lnTo>
                  <a:lnTo>
                    <a:pt x="340" y="66"/>
                  </a:lnTo>
                  <a:lnTo>
                    <a:pt x="338" y="70"/>
                  </a:lnTo>
                  <a:lnTo>
                    <a:pt x="336" y="74"/>
                  </a:lnTo>
                  <a:lnTo>
                    <a:pt x="336" y="80"/>
                  </a:lnTo>
                  <a:lnTo>
                    <a:pt x="336" y="84"/>
                  </a:lnTo>
                  <a:lnTo>
                    <a:pt x="338" y="90"/>
                  </a:lnTo>
                  <a:lnTo>
                    <a:pt x="340" y="93"/>
                  </a:lnTo>
                  <a:lnTo>
                    <a:pt x="345" y="97"/>
                  </a:lnTo>
                  <a:lnTo>
                    <a:pt x="349" y="101"/>
                  </a:lnTo>
                  <a:lnTo>
                    <a:pt x="355" y="103"/>
                  </a:lnTo>
                  <a:lnTo>
                    <a:pt x="360" y="104"/>
                  </a:lnTo>
                  <a:lnTo>
                    <a:pt x="367" y="105"/>
                  </a:lnTo>
                  <a:lnTo>
                    <a:pt x="372" y="104"/>
                  </a:lnTo>
                  <a:lnTo>
                    <a:pt x="378" y="103"/>
                  </a:lnTo>
                  <a:lnTo>
                    <a:pt x="383" y="101"/>
                  </a:lnTo>
                  <a:lnTo>
                    <a:pt x="388" y="97"/>
                  </a:lnTo>
                  <a:lnTo>
                    <a:pt x="394" y="90"/>
                  </a:lnTo>
                  <a:lnTo>
                    <a:pt x="398" y="80"/>
                  </a:lnTo>
                  <a:lnTo>
                    <a:pt x="394" y="70"/>
                  </a:lnTo>
                  <a:close/>
                </a:path>
              </a:pathLst>
            </a:custGeom>
            <a:solidFill>
              <a:srgbClr val="66FF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ar-SA"/>
            </a:p>
          </p:txBody>
        </p:sp>
      </p:grpSp>
      <p:grpSp>
        <p:nvGrpSpPr>
          <p:cNvPr id="17" name="Group 60">
            <a:extLst>
              <a:ext uri="{FF2B5EF4-FFF2-40B4-BE49-F238E27FC236}">
                <a16:creationId xmlns:a16="http://schemas.microsoft.com/office/drawing/2014/main" id="{830F3781-40CF-46E6-983D-2C7753A5BCE6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7977504" y="5543458"/>
            <a:ext cx="1116013" cy="828675"/>
            <a:chOff x="1292" y="3798"/>
            <a:chExt cx="703" cy="522"/>
          </a:xfrm>
        </p:grpSpPr>
        <p:sp>
          <p:nvSpPr>
            <p:cNvPr id="18" name="AutoShape 59">
              <a:extLst>
                <a:ext uri="{FF2B5EF4-FFF2-40B4-BE49-F238E27FC236}">
                  <a16:creationId xmlns:a16="http://schemas.microsoft.com/office/drawing/2014/main" id="{E262C57C-DF6F-4002-A934-DBB045CF52BE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292" y="3798"/>
              <a:ext cx="703" cy="522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ar-SA"/>
            </a:p>
          </p:txBody>
        </p:sp>
        <p:sp>
          <p:nvSpPr>
            <p:cNvPr id="19" name="Freeform 61">
              <a:extLst>
                <a:ext uri="{FF2B5EF4-FFF2-40B4-BE49-F238E27FC236}">
                  <a16:creationId xmlns:a16="http://schemas.microsoft.com/office/drawing/2014/main" id="{96DCF0D1-A638-45F0-8D37-718E71EFB25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26" y="3871"/>
              <a:ext cx="465" cy="377"/>
            </a:xfrm>
            <a:custGeom>
              <a:avLst/>
              <a:gdLst>
                <a:gd name="T0" fmla="*/ 456 w 465"/>
                <a:gd name="T1" fmla="*/ 226 h 377"/>
                <a:gd name="T2" fmla="*/ 340 w 465"/>
                <a:gd name="T3" fmla="*/ 312 h 377"/>
                <a:gd name="T4" fmla="*/ 367 w 465"/>
                <a:gd name="T5" fmla="*/ 273 h 377"/>
                <a:gd name="T6" fmla="*/ 76 w 465"/>
                <a:gd name="T7" fmla="*/ 370 h 377"/>
                <a:gd name="T8" fmla="*/ 123 w 465"/>
                <a:gd name="T9" fmla="*/ 340 h 377"/>
                <a:gd name="T10" fmla="*/ 405 w 465"/>
                <a:gd name="T11" fmla="*/ 308 h 377"/>
                <a:gd name="T12" fmla="*/ 445 w 465"/>
                <a:gd name="T13" fmla="*/ 275 h 377"/>
                <a:gd name="T14" fmla="*/ 345 w 465"/>
                <a:gd name="T15" fmla="*/ 370 h 377"/>
                <a:gd name="T16" fmla="*/ 355 w 465"/>
                <a:gd name="T17" fmla="*/ 330 h 377"/>
                <a:gd name="T18" fmla="*/ 86 w 465"/>
                <a:gd name="T19" fmla="*/ 212 h 377"/>
                <a:gd name="T20" fmla="*/ 119 w 465"/>
                <a:gd name="T21" fmla="*/ 172 h 377"/>
                <a:gd name="T22" fmla="*/ 4 w 465"/>
                <a:gd name="T23" fmla="*/ 149 h 377"/>
                <a:gd name="T24" fmla="*/ 31 w 465"/>
                <a:gd name="T25" fmla="*/ 109 h 377"/>
                <a:gd name="T26" fmla="*/ 86 w 465"/>
                <a:gd name="T27" fmla="*/ 157 h 377"/>
                <a:gd name="T28" fmla="*/ 119 w 465"/>
                <a:gd name="T29" fmla="*/ 117 h 377"/>
                <a:gd name="T30" fmla="*/ 338 w 465"/>
                <a:gd name="T31" fmla="*/ 90 h 377"/>
                <a:gd name="T32" fmla="*/ 378 w 465"/>
                <a:gd name="T33" fmla="*/ 57 h 377"/>
                <a:gd name="T34" fmla="*/ 9 w 465"/>
                <a:gd name="T35" fmla="*/ 261 h 377"/>
                <a:gd name="T36" fmla="*/ 19 w 465"/>
                <a:gd name="T37" fmla="*/ 221 h 377"/>
                <a:gd name="T38" fmla="*/ 367 w 465"/>
                <a:gd name="T39" fmla="*/ 268 h 377"/>
                <a:gd name="T40" fmla="*/ 340 w 465"/>
                <a:gd name="T41" fmla="*/ 229 h 377"/>
                <a:gd name="T42" fmla="*/ 110 w 465"/>
                <a:gd name="T43" fmla="*/ 48 h 377"/>
                <a:gd name="T44" fmla="*/ 98 w 465"/>
                <a:gd name="T45" fmla="*/ 0 h 377"/>
                <a:gd name="T46" fmla="*/ 143 w 465"/>
                <a:gd name="T47" fmla="*/ 43 h 377"/>
                <a:gd name="T48" fmla="*/ 153 w 465"/>
                <a:gd name="T49" fmla="*/ 2 h 377"/>
                <a:gd name="T50" fmla="*/ 232 w 465"/>
                <a:gd name="T51" fmla="*/ 49 h 377"/>
                <a:gd name="T52" fmla="*/ 206 w 465"/>
                <a:gd name="T53" fmla="*/ 12 h 377"/>
                <a:gd name="T54" fmla="*/ 187 w 465"/>
                <a:gd name="T55" fmla="*/ 207 h 377"/>
                <a:gd name="T56" fmla="*/ 134 w 465"/>
                <a:gd name="T57" fmla="*/ 185 h 377"/>
                <a:gd name="T58" fmla="*/ 262 w 465"/>
                <a:gd name="T59" fmla="*/ 188 h 377"/>
                <a:gd name="T60" fmla="*/ 269 w 465"/>
                <a:gd name="T61" fmla="*/ 193 h 377"/>
                <a:gd name="T62" fmla="*/ 329 w 465"/>
                <a:gd name="T63" fmla="*/ 188 h 377"/>
                <a:gd name="T64" fmla="*/ 269 w 465"/>
                <a:gd name="T65" fmla="*/ 185 h 377"/>
                <a:gd name="T66" fmla="*/ 325 w 465"/>
                <a:gd name="T67" fmla="*/ 39 h 377"/>
                <a:gd name="T68" fmla="*/ 278 w 465"/>
                <a:gd name="T69" fmla="*/ 8 h 377"/>
                <a:gd name="T70" fmla="*/ 367 w 465"/>
                <a:gd name="T71" fmla="*/ 49 h 377"/>
                <a:gd name="T72" fmla="*/ 340 w 465"/>
                <a:gd name="T73" fmla="*/ 12 h 377"/>
                <a:gd name="T74" fmla="*/ 53 w 465"/>
                <a:gd name="T75" fmla="*/ 97 h 377"/>
                <a:gd name="T76" fmla="*/ 0 w 465"/>
                <a:gd name="T77" fmla="*/ 80 h 377"/>
                <a:gd name="T78" fmla="*/ 398 w 465"/>
                <a:gd name="T79" fmla="*/ 188 h 377"/>
                <a:gd name="T80" fmla="*/ 336 w 465"/>
                <a:gd name="T81" fmla="*/ 193 h 377"/>
                <a:gd name="T82" fmla="*/ 127 w 465"/>
                <a:gd name="T83" fmla="*/ 84 h 377"/>
                <a:gd name="T84" fmla="*/ 69 w 465"/>
                <a:gd name="T85" fmla="*/ 71 h 377"/>
                <a:gd name="T86" fmla="*/ 187 w 465"/>
                <a:gd name="T87" fmla="*/ 370 h 377"/>
                <a:gd name="T88" fmla="*/ 134 w 465"/>
                <a:gd name="T89" fmla="*/ 349 h 377"/>
                <a:gd name="T90" fmla="*/ 262 w 465"/>
                <a:gd name="T91" fmla="*/ 353 h 377"/>
                <a:gd name="T92" fmla="*/ 269 w 465"/>
                <a:gd name="T93" fmla="*/ 357 h 377"/>
                <a:gd name="T94" fmla="*/ 329 w 465"/>
                <a:gd name="T95" fmla="*/ 353 h 377"/>
                <a:gd name="T96" fmla="*/ 269 w 465"/>
                <a:gd name="T97" fmla="*/ 349 h 377"/>
                <a:gd name="T98" fmla="*/ 61 w 465"/>
                <a:gd name="T99" fmla="*/ 298 h 377"/>
                <a:gd name="T100" fmla="*/ 336 w 465"/>
                <a:gd name="T101" fmla="*/ 140 h 377"/>
                <a:gd name="T102" fmla="*/ 388 w 465"/>
                <a:gd name="T103" fmla="*/ 117 h 377"/>
                <a:gd name="T104" fmla="*/ 407 w 465"/>
                <a:gd name="T105" fmla="*/ 94 h 377"/>
                <a:gd name="T106" fmla="*/ 434 w 465"/>
                <a:gd name="T107" fmla="*/ 55 h 377"/>
                <a:gd name="T108" fmla="*/ 86 w 465"/>
                <a:gd name="T109" fmla="*/ 267 h 377"/>
                <a:gd name="T110" fmla="*/ 119 w 465"/>
                <a:gd name="T111" fmla="*/ 226 h 377"/>
                <a:gd name="T112" fmla="*/ 69 w 465"/>
                <a:gd name="T113" fmla="*/ 308 h 377"/>
                <a:gd name="T114" fmla="*/ 127 w 465"/>
                <a:gd name="T115" fmla="*/ 293 h 377"/>
                <a:gd name="T116" fmla="*/ 67 w 465"/>
                <a:gd name="T117" fmla="*/ 298 h 377"/>
                <a:gd name="T118" fmla="*/ 458 w 465"/>
                <a:gd name="T119" fmla="*/ 128 h 377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465"/>
                <a:gd name="T181" fmla="*/ 0 h 377"/>
                <a:gd name="T182" fmla="*/ 465 w 465"/>
                <a:gd name="T183" fmla="*/ 377 h 377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465" h="377">
                  <a:moveTo>
                    <a:pt x="405" y="252"/>
                  </a:moveTo>
                  <a:lnTo>
                    <a:pt x="407" y="257"/>
                  </a:lnTo>
                  <a:lnTo>
                    <a:pt x="412" y="261"/>
                  </a:lnTo>
                  <a:lnTo>
                    <a:pt x="422" y="267"/>
                  </a:lnTo>
                  <a:lnTo>
                    <a:pt x="434" y="268"/>
                  </a:lnTo>
                  <a:lnTo>
                    <a:pt x="445" y="267"/>
                  </a:lnTo>
                  <a:lnTo>
                    <a:pt x="456" y="261"/>
                  </a:lnTo>
                  <a:lnTo>
                    <a:pt x="461" y="252"/>
                  </a:lnTo>
                  <a:lnTo>
                    <a:pt x="465" y="243"/>
                  </a:lnTo>
                  <a:lnTo>
                    <a:pt x="461" y="234"/>
                  </a:lnTo>
                  <a:lnTo>
                    <a:pt x="456" y="226"/>
                  </a:lnTo>
                  <a:lnTo>
                    <a:pt x="445" y="221"/>
                  </a:lnTo>
                  <a:lnTo>
                    <a:pt x="434" y="219"/>
                  </a:lnTo>
                  <a:lnTo>
                    <a:pt x="422" y="221"/>
                  </a:lnTo>
                  <a:lnTo>
                    <a:pt x="412" y="226"/>
                  </a:lnTo>
                  <a:lnTo>
                    <a:pt x="407" y="229"/>
                  </a:lnTo>
                  <a:lnTo>
                    <a:pt x="405" y="234"/>
                  </a:lnTo>
                  <a:lnTo>
                    <a:pt x="403" y="243"/>
                  </a:lnTo>
                  <a:lnTo>
                    <a:pt x="405" y="252"/>
                  </a:lnTo>
                  <a:close/>
                  <a:moveTo>
                    <a:pt x="336" y="303"/>
                  </a:moveTo>
                  <a:lnTo>
                    <a:pt x="338" y="308"/>
                  </a:lnTo>
                  <a:lnTo>
                    <a:pt x="340" y="312"/>
                  </a:lnTo>
                  <a:lnTo>
                    <a:pt x="345" y="316"/>
                  </a:lnTo>
                  <a:lnTo>
                    <a:pt x="355" y="321"/>
                  </a:lnTo>
                  <a:lnTo>
                    <a:pt x="367" y="322"/>
                  </a:lnTo>
                  <a:lnTo>
                    <a:pt x="378" y="321"/>
                  </a:lnTo>
                  <a:lnTo>
                    <a:pt x="388" y="316"/>
                  </a:lnTo>
                  <a:lnTo>
                    <a:pt x="394" y="308"/>
                  </a:lnTo>
                  <a:lnTo>
                    <a:pt x="398" y="298"/>
                  </a:lnTo>
                  <a:lnTo>
                    <a:pt x="394" y="288"/>
                  </a:lnTo>
                  <a:lnTo>
                    <a:pt x="388" y="281"/>
                  </a:lnTo>
                  <a:lnTo>
                    <a:pt x="378" y="275"/>
                  </a:lnTo>
                  <a:lnTo>
                    <a:pt x="367" y="273"/>
                  </a:lnTo>
                  <a:lnTo>
                    <a:pt x="355" y="275"/>
                  </a:lnTo>
                  <a:lnTo>
                    <a:pt x="345" y="281"/>
                  </a:lnTo>
                  <a:lnTo>
                    <a:pt x="340" y="284"/>
                  </a:lnTo>
                  <a:lnTo>
                    <a:pt x="338" y="288"/>
                  </a:lnTo>
                  <a:lnTo>
                    <a:pt x="336" y="293"/>
                  </a:lnTo>
                  <a:lnTo>
                    <a:pt x="336" y="298"/>
                  </a:lnTo>
                  <a:lnTo>
                    <a:pt x="336" y="303"/>
                  </a:lnTo>
                  <a:close/>
                  <a:moveTo>
                    <a:pt x="68" y="357"/>
                  </a:moveTo>
                  <a:lnTo>
                    <a:pt x="69" y="363"/>
                  </a:lnTo>
                  <a:lnTo>
                    <a:pt x="72" y="367"/>
                  </a:lnTo>
                  <a:lnTo>
                    <a:pt x="76" y="370"/>
                  </a:lnTo>
                  <a:lnTo>
                    <a:pt x="86" y="376"/>
                  </a:lnTo>
                  <a:lnTo>
                    <a:pt x="98" y="377"/>
                  </a:lnTo>
                  <a:lnTo>
                    <a:pt x="110" y="376"/>
                  </a:lnTo>
                  <a:lnTo>
                    <a:pt x="119" y="370"/>
                  </a:lnTo>
                  <a:lnTo>
                    <a:pt x="123" y="367"/>
                  </a:lnTo>
                  <a:lnTo>
                    <a:pt x="126" y="363"/>
                  </a:lnTo>
                  <a:lnTo>
                    <a:pt x="127" y="357"/>
                  </a:lnTo>
                  <a:lnTo>
                    <a:pt x="128" y="353"/>
                  </a:lnTo>
                  <a:lnTo>
                    <a:pt x="127" y="349"/>
                  </a:lnTo>
                  <a:lnTo>
                    <a:pt x="126" y="343"/>
                  </a:lnTo>
                  <a:lnTo>
                    <a:pt x="123" y="340"/>
                  </a:lnTo>
                  <a:lnTo>
                    <a:pt x="119" y="335"/>
                  </a:lnTo>
                  <a:lnTo>
                    <a:pt x="110" y="330"/>
                  </a:lnTo>
                  <a:lnTo>
                    <a:pt x="98" y="328"/>
                  </a:lnTo>
                  <a:lnTo>
                    <a:pt x="86" y="330"/>
                  </a:lnTo>
                  <a:lnTo>
                    <a:pt x="76" y="335"/>
                  </a:lnTo>
                  <a:lnTo>
                    <a:pt x="72" y="340"/>
                  </a:lnTo>
                  <a:lnTo>
                    <a:pt x="69" y="343"/>
                  </a:lnTo>
                  <a:lnTo>
                    <a:pt x="68" y="349"/>
                  </a:lnTo>
                  <a:lnTo>
                    <a:pt x="67" y="353"/>
                  </a:lnTo>
                  <a:lnTo>
                    <a:pt x="68" y="357"/>
                  </a:lnTo>
                  <a:close/>
                  <a:moveTo>
                    <a:pt x="405" y="308"/>
                  </a:moveTo>
                  <a:lnTo>
                    <a:pt x="407" y="312"/>
                  </a:lnTo>
                  <a:lnTo>
                    <a:pt x="412" y="316"/>
                  </a:lnTo>
                  <a:lnTo>
                    <a:pt x="422" y="321"/>
                  </a:lnTo>
                  <a:lnTo>
                    <a:pt x="434" y="322"/>
                  </a:lnTo>
                  <a:lnTo>
                    <a:pt x="445" y="321"/>
                  </a:lnTo>
                  <a:lnTo>
                    <a:pt x="456" y="316"/>
                  </a:lnTo>
                  <a:lnTo>
                    <a:pt x="461" y="308"/>
                  </a:lnTo>
                  <a:lnTo>
                    <a:pt x="465" y="298"/>
                  </a:lnTo>
                  <a:lnTo>
                    <a:pt x="461" y="288"/>
                  </a:lnTo>
                  <a:lnTo>
                    <a:pt x="456" y="281"/>
                  </a:lnTo>
                  <a:lnTo>
                    <a:pt x="445" y="275"/>
                  </a:lnTo>
                  <a:lnTo>
                    <a:pt x="434" y="273"/>
                  </a:lnTo>
                  <a:lnTo>
                    <a:pt x="422" y="275"/>
                  </a:lnTo>
                  <a:lnTo>
                    <a:pt x="412" y="281"/>
                  </a:lnTo>
                  <a:lnTo>
                    <a:pt x="407" y="284"/>
                  </a:lnTo>
                  <a:lnTo>
                    <a:pt x="405" y="288"/>
                  </a:lnTo>
                  <a:lnTo>
                    <a:pt x="403" y="298"/>
                  </a:lnTo>
                  <a:lnTo>
                    <a:pt x="405" y="308"/>
                  </a:lnTo>
                  <a:close/>
                  <a:moveTo>
                    <a:pt x="336" y="357"/>
                  </a:moveTo>
                  <a:lnTo>
                    <a:pt x="338" y="363"/>
                  </a:lnTo>
                  <a:lnTo>
                    <a:pt x="340" y="367"/>
                  </a:lnTo>
                  <a:lnTo>
                    <a:pt x="345" y="370"/>
                  </a:lnTo>
                  <a:lnTo>
                    <a:pt x="355" y="376"/>
                  </a:lnTo>
                  <a:lnTo>
                    <a:pt x="367" y="377"/>
                  </a:lnTo>
                  <a:lnTo>
                    <a:pt x="378" y="376"/>
                  </a:lnTo>
                  <a:lnTo>
                    <a:pt x="388" y="370"/>
                  </a:lnTo>
                  <a:lnTo>
                    <a:pt x="394" y="363"/>
                  </a:lnTo>
                  <a:lnTo>
                    <a:pt x="398" y="353"/>
                  </a:lnTo>
                  <a:lnTo>
                    <a:pt x="394" y="343"/>
                  </a:lnTo>
                  <a:lnTo>
                    <a:pt x="388" y="335"/>
                  </a:lnTo>
                  <a:lnTo>
                    <a:pt x="378" y="330"/>
                  </a:lnTo>
                  <a:lnTo>
                    <a:pt x="367" y="328"/>
                  </a:lnTo>
                  <a:lnTo>
                    <a:pt x="355" y="330"/>
                  </a:lnTo>
                  <a:lnTo>
                    <a:pt x="345" y="335"/>
                  </a:lnTo>
                  <a:lnTo>
                    <a:pt x="340" y="340"/>
                  </a:lnTo>
                  <a:lnTo>
                    <a:pt x="338" y="343"/>
                  </a:lnTo>
                  <a:lnTo>
                    <a:pt x="336" y="349"/>
                  </a:lnTo>
                  <a:lnTo>
                    <a:pt x="336" y="353"/>
                  </a:lnTo>
                  <a:lnTo>
                    <a:pt x="336" y="357"/>
                  </a:lnTo>
                  <a:close/>
                  <a:moveTo>
                    <a:pt x="68" y="193"/>
                  </a:moveTo>
                  <a:lnTo>
                    <a:pt x="69" y="199"/>
                  </a:lnTo>
                  <a:lnTo>
                    <a:pt x="72" y="202"/>
                  </a:lnTo>
                  <a:lnTo>
                    <a:pt x="76" y="207"/>
                  </a:lnTo>
                  <a:lnTo>
                    <a:pt x="86" y="212"/>
                  </a:lnTo>
                  <a:lnTo>
                    <a:pt x="98" y="213"/>
                  </a:lnTo>
                  <a:lnTo>
                    <a:pt x="110" y="212"/>
                  </a:lnTo>
                  <a:lnTo>
                    <a:pt x="119" y="207"/>
                  </a:lnTo>
                  <a:lnTo>
                    <a:pt x="123" y="202"/>
                  </a:lnTo>
                  <a:lnTo>
                    <a:pt x="126" y="199"/>
                  </a:lnTo>
                  <a:lnTo>
                    <a:pt x="127" y="193"/>
                  </a:lnTo>
                  <a:lnTo>
                    <a:pt x="128" y="188"/>
                  </a:lnTo>
                  <a:lnTo>
                    <a:pt x="127" y="185"/>
                  </a:lnTo>
                  <a:lnTo>
                    <a:pt x="126" y="180"/>
                  </a:lnTo>
                  <a:lnTo>
                    <a:pt x="123" y="176"/>
                  </a:lnTo>
                  <a:lnTo>
                    <a:pt x="119" y="172"/>
                  </a:lnTo>
                  <a:lnTo>
                    <a:pt x="110" y="166"/>
                  </a:lnTo>
                  <a:lnTo>
                    <a:pt x="98" y="164"/>
                  </a:lnTo>
                  <a:lnTo>
                    <a:pt x="86" y="166"/>
                  </a:lnTo>
                  <a:lnTo>
                    <a:pt x="76" y="172"/>
                  </a:lnTo>
                  <a:lnTo>
                    <a:pt x="72" y="176"/>
                  </a:lnTo>
                  <a:lnTo>
                    <a:pt x="69" y="180"/>
                  </a:lnTo>
                  <a:lnTo>
                    <a:pt x="68" y="185"/>
                  </a:lnTo>
                  <a:lnTo>
                    <a:pt x="67" y="188"/>
                  </a:lnTo>
                  <a:lnTo>
                    <a:pt x="68" y="193"/>
                  </a:lnTo>
                  <a:close/>
                  <a:moveTo>
                    <a:pt x="2" y="144"/>
                  </a:moveTo>
                  <a:lnTo>
                    <a:pt x="4" y="149"/>
                  </a:lnTo>
                  <a:lnTo>
                    <a:pt x="9" y="152"/>
                  </a:lnTo>
                  <a:lnTo>
                    <a:pt x="19" y="157"/>
                  </a:lnTo>
                  <a:lnTo>
                    <a:pt x="31" y="160"/>
                  </a:lnTo>
                  <a:lnTo>
                    <a:pt x="42" y="157"/>
                  </a:lnTo>
                  <a:lnTo>
                    <a:pt x="53" y="152"/>
                  </a:lnTo>
                  <a:lnTo>
                    <a:pt x="58" y="144"/>
                  </a:lnTo>
                  <a:lnTo>
                    <a:pt x="61" y="134"/>
                  </a:lnTo>
                  <a:lnTo>
                    <a:pt x="58" y="125"/>
                  </a:lnTo>
                  <a:lnTo>
                    <a:pt x="53" y="117"/>
                  </a:lnTo>
                  <a:lnTo>
                    <a:pt x="42" y="112"/>
                  </a:lnTo>
                  <a:lnTo>
                    <a:pt x="31" y="109"/>
                  </a:lnTo>
                  <a:lnTo>
                    <a:pt x="19" y="112"/>
                  </a:lnTo>
                  <a:lnTo>
                    <a:pt x="9" y="117"/>
                  </a:lnTo>
                  <a:lnTo>
                    <a:pt x="4" y="121"/>
                  </a:lnTo>
                  <a:lnTo>
                    <a:pt x="2" y="125"/>
                  </a:lnTo>
                  <a:lnTo>
                    <a:pt x="0" y="134"/>
                  </a:lnTo>
                  <a:lnTo>
                    <a:pt x="2" y="144"/>
                  </a:lnTo>
                  <a:close/>
                  <a:moveTo>
                    <a:pt x="68" y="140"/>
                  </a:moveTo>
                  <a:lnTo>
                    <a:pt x="69" y="144"/>
                  </a:lnTo>
                  <a:lnTo>
                    <a:pt x="72" y="149"/>
                  </a:lnTo>
                  <a:lnTo>
                    <a:pt x="76" y="152"/>
                  </a:lnTo>
                  <a:lnTo>
                    <a:pt x="86" y="157"/>
                  </a:lnTo>
                  <a:lnTo>
                    <a:pt x="98" y="160"/>
                  </a:lnTo>
                  <a:lnTo>
                    <a:pt x="110" y="157"/>
                  </a:lnTo>
                  <a:lnTo>
                    <a:pt x="119" y="152"/>
                  </a:lnTo>
                  <a:lnTo>
                    <a:pt x="123" y="149"/>
                  </a:lnTo>
                  <a:lnTo>
                    <a:pt x="126" y="144"/>
                  </a:lnTo>
                  <a:lnTo>
                    <a:pt x="127" y="140"/>
                  </a:lnTo>
                  <a:lnTo>
                    <a:pt x="128" y="134"/>
                  </a:lnTo>
                  <a:lnTo>
                    <a:pt x="127" y="130"/>
                  </a:lnTo>
                  <a:lnTo>
                    <a:pt x="126" y="125"/>
                  </a:lnTo>
                  <a:lnTo>
                    <a:pt x="123" y="121"/>
                  </a:lnTo>
                  <a:lnTo>
                    <a:pt x="119" y="117"/>
                  </a:lnTo>
                  <a:lnTo>
                    <a:pt x="110" y="112"/>
                  </a:lnTo>
                  <a:lnTo>
                    <a:pt x="98" y="109"/>
                  </a:lnTo>
                  <a:lnTo>
                    <a:pt x="86" y="112"/>
                  </a:lnTo>
                  <a:lnTo>
                    <a:pt x="76" y="117"/>
                  </a:lnTo>
                  <a:lnTo>
                    <a:pt x="72" y="121"/>
                  </a:lnTo>
                  <a:lnTo>
                    <a:pt x="69" y="125"/>
                  </a:lnTo>
                  <a:lnTo>
                    <a:pt x="68" y="130"/>
                  </a:lnTo>
                  <a:lnTo>
                    <a:pt x="67" y="134"/>
                  </a:lnTo>
                  <a:lnTo>
                    <a:pt x="68" y="140"/>
                  </a:lnTo>
                  <a:close/>
                  <a:moveTo>
                    <a:pt x="336" y="84"/>
                  </a:moveTo>
                  <a:lnTo>
                    <a:pt x="338" y="90"/>
                  </a:lnTo>
                  <a:lnTo>
                    <a:pt x="340" y="94"/>
                  </a:lnTo>
                  <a:lnTo>
                    <a:pt x="345" y="97"/>
                  </a:lnTo>
                  <a:lnTo>
                    <a:pt x="355" y="103"/>
                  </a:lnTo>
                  <a:lnTo>
                    <a:pt x="367" y="105"/>
                  </a:lnTo>
                  <a:lnTo>
                    <a:pt x="378" y="103"/>
                  </a:lnTo>
                  <a:lnTo>
                    <a:pt x="388" y="97"/>
                  </a:lnTo>
                  <a:lnTo>
                    <a:pt x="394" y="90"/>
                  </a:lnTo>
                  <a:lnTo>
                    <a:pt x="398" y="80"/>
                  </a:lnTo>
                  <a:lnTo>
                    <a:pt x="394" y="71"/>
                  </a:lnTo>
                  <a:lnTo>
                    <a:pt x="388" y="62"/>
                  </a:lnTo>
                  <a:lnTo>
                    <a:pt x="378" y="57"/>
                  </a:lnTo>
                  <a:lnTo>
                    <a:pt x="367" y="55"/>
                  </a:lnTo>
                  <a:lnTo>
                    <a:pt x="355" y="57"/>
                  </a:lnTo>
                  <a:lnTo>
                    <a:pt x="345" y="62"/>
                  </a:lnTo>
                  <a:lnTo>
                    <a:pt x="340" y="67"/>
                  </a:lnTo>
                  <a:lnTo>
                    <a:pt x="338" y="71"/>
                  </a:lnTo>
                  <a:lnTo>
                    <a:pt x="336" y="76"/>
                  </a:lnTo>
                  <a:lnTo>
                    <a:pt x="336" y="80"/>
                  </a:lnTo>
                  <a:lnTo>
                    <a:pt x="336" y="84"/>
                  </a:lnTo>
                  <a:close/>
                  <a:moveTo>
                    <a:pt x="2" y="252"/>
                  </a:moveTo>
                  <a:lnTo>
                    <a:pt x="4" y="257"/>
                  </a:lnTo>
                  <a:lnTo>
                    <a:pt x="9" y="261"/>
                  </a:lnTo>
                  <a:lnTo>
                    <a:pt x="19" y="267"/>
                  </a:lnTo>
                  <a:lnTo>
                    <a:pt x="31" y="268"/>
                  </a:lnTo>
                  <a:lnTo>
                    <a:pt x="42" y="267"/>
                  </a:lnTo>
                  <a:lnTo>
                    <a:pt x="53" y="261"/>
                  </a:lnTo>
                  <a:lnTo>
                    <a:pt x="58" y="252"/>
                  </a:lnTo>
                  <a:lnTo>
                    <a:pt x="61" y="243"/>
                  </a:lnTo>
                  <a:lnTo>
                    <a:pt x="58" y="234"/>
                  </a:lnTo>
                  <a:lnTo>
                    <a:pt x="53" y="226"/>
                  </a:lnTo>
                  <a:lnTo>
                    <a:pt x="42" y="221"/>
                  </a:lnTo>
                  <a:lnTo>
                    <a:pt x="31" y="219"/>
                  </a:lnTo>
                  <a:lnTo>
                    <a:pt x="19" y="221"/>
                  </a:lnTo>
                  <a:lnTo>
                    <a:pt x="9" y="226"/>
                  </a:lnTo>
                  <a:lnTo>
                    <a:pt x="4" y="229"/>
                  </a:lnTo>
                  <a:lnTo>
                    <a:pt x="2" y="234"/>
                  </a:lnTo>
                  <a:lnTo>
                    <a:pt x="0" y="243"/>
                  </a:lnTo>
                  <a:lnTo>
                    <a:pt x="2" y="252"/>
                  </a:lnTo>
                  <a:close/>
                  <a:moveTo>
                    <a:pt x="336" y="248"/>
                  </a:moveTo>
                  <a:lnTo>
                    <a:pt x="338" y="252"/>
                  </a:lnTo>
                  <a:lnTo>
                    <a:pt x="340" y="257"/>
                  </a:lnTo>
                  <a:lnTo>
                    <a:pt x="345" y="261"/>
                  </a:lnTo>
                  <a:lnTo>
                    <a:pt x="355" y="267"/>
                  </a:lnTo>
                  <a:lnTo>
                    <a:pt x="367" y="268"/>
                  </a:lnTo>
                  <a:lnTo>
                    <a:pt x="378" y="267"/>
                  </a:lnTo>
                  <a:lnTo>
                    <a:pt x="388" y="261"/>
                  </a:lnTo>
                  <a:lnTo>
                    <a:pt x="394" y="252"/>
                  </a:lnTo>
                  <a:lnTo>
                    <a:pt x="398" y="243"/>
                  </a:lnTo>
                  <a:lnTo>
                    <a:pt x="394" y="234"/>
                  </a:lnTo>
                  <a:lnTo>
                    <a:pt x="388" y="226"/>
                  </a:lnTo>
                  <a:lnTo>
                    <a:pt x="378" y="221"/>
                  </a:lnTo>
                  <a:lnTo>
                    <a:pt x="367" y="219"/>
                  </a:lnTo>
                  <a:lnTo>
                    <a:pt x="355" y="221"/>
                  </a:lnTo>
                  <a:lnTo>
                    <a:pt x="345" y="226"/>
                  </a:lnTo>
                  <a:lnTo>
                    <a:pt x="340" y="229"/>
                  </a:lnTo>
                  <a:lnTo>
                    <a:pt x="338" y="234"/>
                  </a:lnTo>
                  <a:lnTo>
                    <a:pt x="336" y="238"/>
                  </a:lnTo>
                  <a:lnTo>
                    <a:pt x="336" y="243"/>
                  </a:lnTo>
                  <a:lnTo>
                    <a:pt x="336" y="248"/>
                  </a:lnTo>
                  <a:close/>
                  <a:moveTo>
                    <a:pt x="68" y="31"/>
                  </a:moveTo>
                  <a:lnTo>
                    <a:pt x="69" y="35"/>
                  </a:lnTo>
                  <a:lnTo>
                    <a:pt x="72" y="39"/>
                  </a:lnTo>
                  <a:lnTo>
                    <a:pt x="76" y="43"/>
                  </a:lnTo>
                  <a:lnTo>
                    <a:pt x="86" y="48"/>
                  </a:lnTo>
                  <a:lnTo>
                    <a:pt x="98" y="49"/>
                  </a:lnTo>
                  <a:lnTo>
                    <a:pt x="110" y="48"/>
                  </a:lnTo>
                  <a:lnTo>
                    <a:pt x="119" y="43"/>
                  </a:lnTo>
                  <a:lnTo>
                    <a:pt x="123" y="39"/>
                  </a:lnTo>
                  <a:lnTo>
                    <a:pt x="126" y="35"/>
                  </a:lnTo>
                  <a:lnTo>
                    <a:pt x="127" y="31"/>
                  </a:lnTo>
                  <a:lnTo>
                    <a:pt x="128" y="25"/>
                  </a:lnTo>
                  <a:lnTo>
                    <a:pt x="127" y="21"/>
                  </a:lnTo>
                  <a:lnTo>
                    <a:pt x="126" y="17"/>
                  </a:lnTo>
                  <a:lnTo>
                    <a:pt x="123" y="12"/>
                  </a:lnTo>
                  <a:lnTo>
                    <a:pt x="119" y="8"/>
                  </a:lnTo>
                  <a:lnTo>
                    <a:pt x="110" y="2"/>
                  </a:lnTo>
                  <a:lnTo>
                    <a:pt x="98" y="0"/>
                  </a:lnTo>
                  <a:lnTo>
                    <a:pt x="86" y="2"/>
                  </a:lnTo>
                  <a:lnTo>
                    <a:pt x="76" y="8"/>
                  </a:lnTo>
                  <a:lnTo>
                    <a:pt x="72" y="12"/>
                  </a:lnTo>
                  <a:lnTo>
                    <a:pt x="69" y="17"/>
                  </a:lnTo>
                  <a:lnTo>
                    <a:pt x="68" y="21"/>
                  </a:lnTo>
                  <a:lnTo>
                    <a:pt x="67" y="25"/>
                  </a:lnTo>
                  <a:lnTo>
                    <a:pt x="68" y="31"/>
                  </a:lnTo>
                  <a:close/>
                  <a:moveTo>
                    <a:pt x="134" y="31"/>
                  </a:moveTo>
                  <a:lnTo>
                    <a:pt x="136" y="35"/>
                  </a:lnTo>
                  <a:lnTo>
                    <a:pt x="138" y="39"/>
                  </a:lnTo>
                  <a:lnTo>
                    <a:pt x="143" y="43"/>
                  </a:lnTo>
                  <a:lnTo>
                    <a:pt x="153" y="48"/>
                  </a:lnTo>
                  <a:lnTo>
                    <a:pt x="165" y="49"/>
                  </a:lnTo>
                  <a:lnTo>
                    <a:pt x="176" y="48"/>
                  </a:lnTo>
                  <a:lnTo>
                    <a:pt x="187" y="43"/>
                  </a:lnTo>
                  <a:lnTo>
                    <a:pt x="192" y="35"/>
                  </a:lnTo>
                  <a:lnTo>
                    <a:pt x="195" y="25"/>
                  </a:lnTo>
                  <a:lnTo>
                    <a:pt x="192" y="17"/>
                  </a:lnTo>
                  <a:lnTo>
                    <a:pt x="187" y="8"/>
                  </a:lnTo>
                  <a:lnTo>
                    <a:pt x="176" y="2"/>
                  </a:lnTo>
                  <a:lnTo>
                    <a:pt x="165" y="0"/>
                  </a:lnTo>
                  <a:lnTo>
                    <a:pt x="153" y="2"/>
                  </a:lnTo>
                  <a:lnTo>
                    <a:pt x="143" y="8"/>
                  </a:lnTo>
                  <a:lnTo>
                    <a:pt x="138" y="12"/>
                  </a:lnTo>
                  <a:lnTo>
                    <a:pt x="136" y="17"/>
                  </a:lnTo>
                  <a:lnTo>
                    <a:pt x="134" y="21"/>
                  </a:lnTo>
                  <a:lnTo>
                    <a:pt x="134" y="25"/>
                  </a:lnTo>
                  <a:lnTo>
                    <a:pt x="134" y="31"/>
                  </a:lnTo>
                  <a:close/>
                  <a:moveTo>
                    <a:pt x="203" y="35"/>
                  </a:moveTo>
                  <a:lnTo>
                    <a:pt x="206" y="39"/>
                  </a:lnTo>
                  <a:lnTo>
                    <a:pt x="210" y="43"/>
                  </a:lnTo>
                  <a:lnTo>
                    <a:pt x="220" y="48"/>
                  </a:lnTo>
                  <a:lnTo>
                    <a:pt x="232" y="49"/>
                  </a:lnTo>
                  <a:lnTo>
                    <a:pt x="243" y="48"/>
                  </a:lnTo>
                  <a:lnTo>
                    <a:pt x="254" y="43"/>
                  </a:lnTo>
                  <a:lnTo>
                    <a:pt x="260" y="35"/>
                  </a:lnTo>
                  <a:lnTo>
                    <a:pt x="262" y="25"/>
                  </a:lnTo>
                  <a:lnTo>
                    <a:pt x="260" y="17"/>
                  </a:lnTo>
                  <a:lnTo>
                    <a:pt x="254" y="8"/>
                  </a:lnTo>
                  <a:lnTo>
                    <a:pt x="243" y="2"/>
                  </a:lnTo>
                  <a:lnTo>
                    <a:pt x="232" y="0"/>
                  </a:lnTo>
                  <a:lnTo>
                    <a:pt x="220" y="2"/>
                  </a:lnTo>
                  <a:lnTo>
                    <a:pt x="210" y="8"/>
                  </a:lnTo>
                  <a:lnTo>
                    <a:pt x="206" y="12"/>
                  </a:lnTo>
                  <a:lnTo>
                    <a:pt x="203" y="17"/>
                  </a:lnTo>
                  <a:lnTo>
                    <a:pt x="201" y="25"/>
                  </a:lnTo>
                  <a:lnTo>
                    <a:pt x="203" y="35"/>
                  </a:lnTo>
                  <a:close/>
                  <a:moveTo>
                    <a:pt x="134" y="193"/>
                  </a:moveTo>
                  <a:lnTo>
                    <a:pt x="136" y="199"/>
                  </a:lnTo>
                  <a:lnTo>
                    <a:pt x="138" y="202"/>
                  </a:lnTo>
                  <a:lnTo>
                    <a:pt x="143" y="207"/>
                  </a:lnTo>
                  <a:lnTo>
                    <a:pt x="153" y="212"/>
                  </a:lnTo>
                  <a:lnTo>
                    <a:pt x="165" y="213"/>
                  </a:lnTo>
                  <a:lnTo>
                    <a:pt x="176" y="212"/>
                  </a:lnTo>
                  <a:lnTo>
                    <a:pt x="187" y="207"/>
                  </a:lnTo>
                  <a:lnTo>
                    <a:pt x="192" y="199"/>
                  </a:lnTo>
                  <a:lnTo>
                    <a:pt x="195" y="188"/>
                  </a:lnTo>
                  <a:lnTo>
                    <a:pt x="192" y="180"/>
                  </a:lnTo>
                  <a:lnTo>
                    <a:pt x="187" y="172"/>
                  </a:lnTo>
                  <a:lnTo>
                    <a:pt x="176" y="166"/>
                  </a:lnTo>
                  <a:lnTo>
                    <a:pt x="165" y="164"/>
                  </a:lnTo>
                  <a:lnTo>
                    <a:pt x="153" y="166"/>
                  </a:lnTo>
                  <a:lnTo>
                    <a:pt x="143" y="172"/>
                  </a:lnTo>
                  <a:lnTo>
                    <a:pt x="138" y="176"/>
                  </a:lnTo>
                  <a:lnTo>
                    <a:pt x="136" y="180"/>
                  </a:lnTo>
                  <a:lnTo>
                    <a:pt x="134" y="185"/>
                  </a:lnTo>
                  <a:lnTo>
                    <a:pt x="134" y="188"/>
                  </a:lnTo>
                  <a:lnTo>
                    <a:pt x="134" y="193"/>
                  </a:lnTo>
                  <a:close/>
                  <a:moveTo>
                    <a:pt x="203" y="199"/>
                  </a:moveTo>
                  <a:lnTo>
                    <a:pt x="206" y="202"/>
                  </a:lnTo>
                  <a:lnTo>
                    <a:pt x="210" y="207"/>
                  </a:lnTo>
                  <a:lnTo>
                    <a:pt x="220" y="212"/>
                  </a:lnTo>
                  <a:lnTo>
                    <a:pt x="232" y="213"/>
                  </a:lnTo>
                  <a:lnTo>
                    <a:pt x="243" y="212"/>
                  </a:lnTo>
                  <a:lnTo>
                    <a:pt x="254" y="207"/>
                  </a:lnTo>
                  <a:lnTo>
                    <a:pt x="260" y="199"/>
                  </a:lnTo>
                  <a:lnTo>
                    <a:pt x="262" y="188"/>
                  </a:lnTo>
                  <a:lnTo>
                    <a:pt x="260" y="180"/>
                  </a:lnTo>
                  <a:lnTo>
                    <a:pt x="254" y="172"/>
                  </a:lnTo>
                  <a:lnTo>
                    <a:pt x="243" y="166"/>
                  </a:lnTo>
                  <a:lnTo>
                    <a:pt x="232" y="164"/>
                  </a:lnTo>
                  <a:lnTo>
                    <a:pt x="220" y="166"/>
                  </a:lnTo>
                  <a:lnTo>
                    <a:pt x="210" y="172"/>
                  </a:lnTo>
                  <a:lnTo>
                    <a:pt x="206" y="176"/>
                  </a:lnTo>
                  <a:lnTo>
                    <a:pt x="203" y="180"/>
                  </a:lnTo>
                  <a:lnTo>
                    <a:pt x="201" y="188"/>
                  </a:lnTo>
                  <a:lnTo>
                    <a:pt x="203" y="199"/>
                  </a:lnTo>
                  <a:close/>
                  <a:moveTo>
                    <a:pt x="269" y="193"/>
                  </a:moveTo>
                  <a:lnTo>
                    <a:pt x="270" y="199"/>
                  </a:lnTo>
                  <a:lnTo>
                    <a:pt x="273" y="202"/>
                  </a:lnTo>
                  <a:lnTo>
                    <a:pt x="278" y="207"/>
                  </a:lnTo>
                  <a:lnTo>
                    <a:pt x="287" y="212"/>
                  </a:lnTo>
                  <a:lnTo>
                    <a:pt x="300" y="213"/>
                  </a:lnTo>
                  <a:lnTo>
                    <a:pt x="311" y="212"/>
                  </a:lnTo>
                  <a:lnTo>
                    <a:pt x="321" y="207"/>
                  </a:lnTo>
                  <a:lnTo>
                    <a:pt x="325" y="202"/>
                  </a:lnTo>
                  <a:lnTo>
                    <a:pt x="327" y="199"/>
                  </a:lnTo>
                  <a:lnTo>
                    <a:pt x="329" y="193"/>
                  </a:lnTo>
                  <a:lnTo>
                    <a:pt x="329" y="188"/>
                  </a:lnTo>
                  <a:lnTo>
                    <a:pt x="329" y="185"/>
                  </a:lnTo>
                  <a:lnTo>
                    <a:pt x="327" y="180"/>
                  </a:lnTo>
                  <a:lnTo>
                    <a:pt x="325" y="176"/>
                  </a:lnTo>
                  <a:lnTo>
                    <a:pt x="321" y="172"/>
                  </a:lnTo>
                  <a:lnTo>
                    <a:pt x="311" y="166"/>
                  </a:lnTo>
                  <a:lnTo>
                    <a:pt x="300" y="164"/>
                  </a:lnTo>
                  <a:lnTo>
                    <a:pt x="287" y="166"/>
                  </a:lnTo>
                  <a:lnTo>
                    <a:pt x="278" y="172"/>
                  </a:lnTo>
                  <a:lnTo>
                    <a:pt x="273" y="176"/>
                  </a:lnTo>
                  <a:lnTo>
                    <a:pt x="270" y="180"/>
                  </a:lnTo>
                  <a:lnTo>
                    <a:pt x="269" y="185"/>
                  </a:lnTo>
                  <a:lnTo>
                    <a:pt x="269" y="188"/>
                  </a:lnTo>
                  <a:lnTo>
                    <a:pt x="269" y="193"/>
                  </a:lnTo>
                  <a:close/>
                  <a:moveTo>
                    <a:pt x="269" y="31"/>
                  </a:moveTo>
                  <a:lnTo>
                    <a:pt x="270" y="35"/>
                  </a:lnTo>
                  <a:lnTo>
                    <a:pt x="273" y="39"/>
                  </a:lnTo>
                  <a:lnTo>
                    <a:pt x="278" y="43"/>
                  </a:lnTo>
                  <a:lnTo>
                    <a:pt x="287" y="48"/>
                  </a:lnTo>
                  <a:lnTo>
                    <a:pt x="300" y="49"/>
                  </a:lnTo>
                  <a:lnTo>
                    <a:pt x="311" y="48"/>
                  </a:lnTo>
                  <a:lnTo>
                    <a:pt x="321" y="43"/>
                  </a:lnTo>
                  <a:lnTo>
                    <a:pt x="325" y="39"/>
                  </a:lnTo>
                  <a:lnTo>
                    <a:pt x="327" y="35"/>
                  </a:lnTo>
                  <a:lnTo>
                    <a:pt x="329" y="31"/>
                  </a:lnTo>
                  <a:lnTo>
                    <a:pt x="329" y="25"/>
                  </a:lnTo>
                  <a:lnTo>
                    <a:pt x="329" y="21"/>
                  </a:lnTo>
                  <a:lnTo>
                    <a:pt x="327" y="17"/>
                  </a:lnTo>
                  <a:lnTo>
                    <a:pt x="325" y="12"/>
                  </a:lnTo>
                  <a:lnTo>
                    <a:pt x="321" y="8"/>
                  </a:lnTo>
                  <a:lnTo>
                    <a:pt x="311" y="2"/>
                  </a:lnTo>
                  <a:lnTo>
                    <a:pt x="300" y="0"/>
                  </a:lnTo>
                  <a:lnTo>
                    <a:pt x="287" y="2"/>
                  </a:lnTo>
                  <a:lnTo>
                    <a:pt x="278" y="8"/>
                  </a:lnTo>
                  <a:lnTo>
                    <a:pt x="273" y="12"/>
                  </a:lnTo>
                  <a:lnTo>
                    <a:pt x="270" y="17"/>
                  </a:lnTo>
                  <a:lnTo>
                    <a:pt x="269" y="21"/>
                  </a:lnTo>
                  <a:lnTo>
                    <a:pt x="269" y="25"/>
                  </a:lnTo>
                  <a:lnTo>
                    <a:pt x="269" y="31"/>
                  </a:lnTo>
                  <a:close/>
                  <a:moveTo>
                    <a:pt x="336" y="31"/>
                  </a:moveTo>
                  <a:lnTo>
                    <a:pt x="338" y="35"/>
                  </a:lnTo>
                  <a:lnTo>
                    <a:pt x="340" y="39"/>
                  </a:lnTo>
                  <a:lnTo>
                    <a:pt x="345" y="43"/>
                  </a:lnTo>
                  <a:lnTo>
                    <a:pt x="355" y="48"/>
                  </a:lnTo>
                  <a:lnTo>
                    <a:pt x="367" y="49"/>
                  </a:lnTo>
                  <a:lnTo>
                    <a:pt x="378" y="48"/>
                  </a:lnTo>
                  <a:lnTo>
                    <a:pt x="388" y="43"/>
                  </a:lnTo>
                  <a:lnTo>
                    <a:pt x="394" y="35"/>
                  </a:lnTo>
                  <a:lnTo>
                    <a:pt x="398" y="25"/>
                  </a:lnTo>
                  <a:lnTo>
                    <a:pt x="394" y="17"/>
                  </a:lnTo>
                  <a:lnTo>
                    <a:pt x="388" y="8"/>
                  </a:lnTo>
                  <a:lnTo>
                    <a:pt x="378" y="2"/>
                  </a:lnTo>
                  <a:lnTo>
                    <a:pt x="367" y="0"/>
                  </a:lnTo>
                  <a:lnTo>
                    <a:pt x="355" y="2"/>
                  </a:lnTo>
                  <a:lnTo>
                    <a:pt x="345" y="8"/>
                  </a:lnTo>
                  <a:lnTo>
                    <a:pt x="340" y="12"/>
                  </a:lnTo>
                  <a:lnTo>
                    <a:pt x="338" y="17"/>
                  </a:lnTo>
                  <a:lnTo>
                    <a:pt x="336" y="21"/>
                  </a:lnTo>
                  <a:lnTo>
                    <a:pt x="336" y="25"/>
                  </a:lnTo>
                  <a:lnTo>
                    <a:pt x="336" y="31"/>
                  </a:lnTo>
                  <a:close/>
                  <a:moveTo>
                    <a:pt x="2" y="90"/>
                  </a:moveTo>
                  <a:lnTo>
                    <a:pt x="4" y="94"/>
                  </a:lnTo>
                  <a:lnTo>
                    <a:pt x="9" y="97"/>
                  </a:lnTo>
                  <a:lnTo>
                    <a:pt x="19" y="103"/>
                  </a:lnTo>
                  <a:lnTo>
                    <a:pt x="31" y="105"/>
                  </a:lnTo>
                  <a:lnTo>
                    <a:pt x="42" y="103"/>
                  </a:lnTo>
                  <a:lnTo>
                    <a:pt x="53" y="97"/>
                  </a:lnTo>
                  <a:lnTo>
                    <a:pt x="58" y="90"/>
                  </a:lnTo>
                  <a:lnTo>
                    <a:pt x="61" y="80"/>
                  </a:lnTo>
                  <a:lnTo>
                    <a:pt x="58" y="71"/>
                  </a:lnTo>
                  <a:lnTo>
                    <a:pt x="53" y="62"/>
                  </a:lnTo>
                  <a:lnTo>
                    <a:pt x="42" y="57"/>
                  </a:lnTo>
                  <a:lnTo>
                    <a:pt x="31" y="55"/>
                  </a:lnTo>
                  <a:lnTo>
                    <a:pt x="19" y="57"/>
                  </a:lnTo>
                  <a:lnTo>
                    <a:pt x="9" y="62"/>
                  </a:lnTo>
                  <a:lnTo>
                    <a:pt x="4" y="67"/>
                  </a:lnTo>
                  <a:lnTo>
                    <a:pt x="2" y="71"/>
                  </a:lnTo>
                  <a:lnTo>
                    <a:pt x="0" y="80"/>
                  </a:lnTo>
                  <a:lnTo>
                    <a:pt x="2" y="90"/>
                  </a:lnTo>
                  <a:close/>
                  <a:moveTo>
                    <a:pt x="336" y="193"/>
                  </a:moveTo>
                  <a:lnTo>
                    <a:pt x="338" y="199"/>
                  </a:lnTo>
                  <a:lnTo>
                    <a:pt x="340" y="202"/>
                  </a:lnTo>
                  <a:lnTo>
                    <a:pt x="345" y="207"/>
                  </a:lnTo>
                  <a:lnTo>
                    <a:pt x="355" y="212"/>
                  </a:lnTo>
                  <a:lnTo>
                    <a:pt x="367" y="213"/>
                  </a:lnTo>
                  <a:lnTo>
                    <a:pt x="378" y="212"/>
                  </a:lnTo>
                  <a:lnTo>
                    <a:pt x="388" y="207"/>
                  </a:lnTo>
                  <a:lnTo>
                    <a:pt x="394" y="199"/>
                  </a:lnTo>
                  <a:lnTo>
                    <a:pt x="398" y="188"/>
                  </a:lnTo>
                  <a:lnTo>
                    <a:pt x="394" y="180"/>
                  </a:lnTo>
                  <a:lnTo>
                    <a:pt x="388" y="172"/>
                  </a:lnTo>
                  <a:lnTo>
                    <a:pt x="378" y="166"/>
                  </a:lnTo>
                  <a:lnTo>
                    <a:pt x="367" y="164"/>
                  </a:lnTo>
                  <a:lnTo>
                    <a:pt x="355" y="166"/>
                  </a:lnTo>
                  <a:lnTo>
                    <a:pt x="345" y="172"/>
                  </a:lnTo>
                  <a:lnTo>
                    <a:pt x="340" y="176"/>
                  </a:lnTo>
                  <a:lnTo>
                    <a:pt x="338" y="180"/>
                  </a:lnTo>
                  <a:lnTo>
                    <a:pt x="336" y="185"/>
                  </a:lnTo>
                  <a:lnTo>
                    <a:pt x="336" y="188"/>
                  </a:lnTo>
                  <a:lnTo>
                    <a:pt x="336" y="193"/>
                  </a:lnTo>
                  <a:close/>
                  <a:moveTo>
                    <a:pt x="68" y="84"/>
                  </a:moveTo>
                  <a:lnTo>
                    <a:pt x="69" y="90"/>
                  </a:lnTo>
                  <a:lnTo>
                    <a:pt x="72" y="94"/>
                  </a:lnTo>
                  <a:lnTo>
                    <a:pt x="76" y="97"/>
                  </a:lnTo>
                  <a:lnTo>
                    <a:pt x="86" y="103"/>
                  </a:lnTo>
                  <a:lnTo>
                    <a:pt x="98" y="105"/>
                  </a:lnTo>
                  <a:lnTo>
                    <a:pt x="110" y="103"/>
                  </a:lnTo>
                  <a:lnTo>
                    <a:pt x="119" y="97"/>
                  </a:lnTo>
                  <a:lnTo>
                    <a:pt x="123" y="94"/>
                  </a:lnTo>
                  <a:lnTo>
                    <a:pt x="126" y="90"/>
                  </a:lnTo>
                  <a:lnTo>
                    <a:pt x="127" y="84"/>
                  </a:lnTo>
                  <a:lnTo>
                    <a:pt x="128" y="80"/>
                  </a:lnTo>
                  <a:lnTo>
                    <a:pt x="127" y="76"/>
                  </a:lnTo>
                  <a:lnTo>
                    <a:pt x="126" y="71"/>
                  </a:lnTo>
                  <a:lnTo>
                    <a:pt x="123" y="67"/>
                  </a:lnTo>
                  <a:lnTo>
                    <a:pt x="119" y="62"/>
                  </a:lnTo>
                  <a:lnTo>
                    <a:pt x="110" y="57"/>
                  </a:lnTo>
                  <a:lnTo>
                    <a:pt x="98" y="55"/>
                  </a:lnTo>
                  <a:lnTo>
                    <a:pt x="86" y="57"/>
                  </a:lnTo>
                  <a:lnTo>
                    <a:pt x="76" y="62"/>
                  </a:lnTo>
                  <a:lnTo>
                    <a:pt x="72" y="67"/>
                  </a:lnTo>
                  <a:lnTo>
                    <a:pt x="69" y="71"/>
                  </a:lnTo>
                  <a:lnTo>
                    <a:pt x="68" y="76"/>
                  </a:lnTo>
                  <a:lnTo>
                    <a:pt x="67" y="80"/>
                  </a:lnTo>
                  <a:lnTo>
                    <a:pt x="68" y="84"/>
                  </a:lnTo>
                  <a:close/>
                  <a:moveTo>
                    <a:pt x="134" y="357"/>
                  </a:moveTo>
                  <a:lnTo>
                    <a:pt x="136" y="363"/>
                  </a:lnTo>
                  <a:lnTo>
                    <a:pt x="138" y="367"/>
                  </a:lnTo>
                  <a:lnTo>
                    <a:pt x="143" y="370"/>
                  </a:lnTo>
                  <a:lnTo>
                    <a:pt x="153" y="376"/>
                  </a:lnTo>
                  <a:lnTo>
                    <a:pt x="165" y="377"/>
                  </a:lnTo>
                  <a:lnTo>
                    <a:pt x="176" y="376"/>
                  </a:lnTo>
                  <a:lnTo>
                    <a:pt x="187" y="370"/>
                  </a:lnTo>
                  <a:lnTo>
                    <a:pt x="192" y="363"/>
                  </a:lnTo>
                  <a:lnTo>
                    <a:pt x="195" y="353"/>
                  </a:lnTo>
                  <a:lnTo>
                    <a:pt x="192" y="343"/>
                  </a:lnTo>
                  <a:lnTo>
                    <a:pt x="187" y="335"/>
                  </a:lnTo>
                  <a:lnTo>
                    <a:pt x="176" y="330"/>
                  </a:lnTo>
                  <a:lnTo>
                    <a:pt x="165" y="328"/>
                  </a:lnTo>
                  <a:lnTo>
                    <a:pt x="153" y="330"/>
                  </a:lnTo>
                  <a:lnTo>
                    <a:pt x="143" y="335"/>
                  </a:lnTo>
                  <a:lnTo>
                    <a:pt x="138" y="340"/>
                  </a:lnTo>
                  <a:lnTo>
                    <a:pt x="136" y="343"/>
                  </a:lnTo>
                  <a:lnTo>
                    <a:pt x="134" y="349"/>
                  </a:lnTo>
                  <a:lnTo>
                    <a:pt x="134" y="353"/>
                  </a:lnTo>
                  <a:lnTo>
                    <a:pt x="134" y="357"/>
                  </a:lnTo>
                  <a:close/>
                  <a:moveTo>
                    <a:pt x="203" y="363"/>
                  </a:moveTo>
                  <a:lnTo>
                    <a:pt x="206" y="367"/>
                  </a:lnTo>
                  <a:lnTo>
                    <a:pt x="210" y="370"/>
                  </a:lnTo>
                  <a:lnTo>
                    <a:pt x="220" y="376"/>
                  </a:lnTo>
                  <a:lnTo>
                    <a:pt x="232" y="377"/>
                  </a:lnTo>
                  <a:lnTo>
                    <a:pt x="243" y="376"/>
                  </a:lnTo>
                  <a:lnTo>
                    <a:pt x="254" y="370"/>
                  </a:lnTo>
                  <a:lnTo>
                    <a:pt x="260" y="363"/>
                  </a:lnTo>
                  <a:lnTo>
                    <a:pt x="262" y="353"/>
                  </a:lnTo>
                  <a:lnTo>
                    <a:pt x="260" y="343"/>
                  </a:lnTo>
                  <a:lnTo>
                    <a:pt x="254" y="335"/>
                  </a:lnTo>
                  <a:lnTo>
                    <a:pt x="243" y="330"/>
                  </a:lnTo>
                  <a:lnTo>
                    <a:pt x="232" y="328"/>
                  </a:lnTo>
                  <a:lnTo>
                    <a:pt x="220" y="330"/>
                  </a:lnTo>
                  <a:lnTo>
                    <a:pt x="210" y="335"/>
                  </a:lnTo>
                  <a:lnTo>
                    <a:pt x="206" y="340"/>
                  </a:lnTo>
                  <a:lnTo>
                    <a:pt x="203" y="343"/>
                  </a:lnTo>
                  <a:lnTo>
                    <a:pt x="201" y="353"/>
                  </a:lnTo>
                  <a:lnTo>
                    <a:pt x="203" y="363"/>
                  </a:lnTo>
                  <a:close/>
                  <a:moveTo>
                    <a:pt x="269" y="357"/>
                  </a:moveTo>
                  <a:lnTo>
                    <a:pt x="270" y="363"/>
                  </a:lnTo>
                  <a:lnTo>
                    <a:pt x="273" y="367"/>
                  </a:lnTo>
                  <a:lnTo>
                    <a:pt x="278" y="370"/>
                  </a:lnTo>
                  <a:lnTo>
                    <a:pt x="287" y="376"/>
                  </a:lnTo>
                  <a:lnTo>
                    <a:pt x="300" y="377"/>
                  </a:lnTo>
                  <a:lnTo>
                    <a:pt x="311" y="376"/>
                  </a:lnTo>
                  <a:lnTo>
                    <a:pt x="321" y="370"/>
                  </a:lnTo>
                  <a:lnTo>
                    <a:pt x="325" y="367"/>
                  </a:lnTo>
                  <a:lnTo>
                    <a:pt x="327" y="363"/>
                  </a:lnTo>
                  <a:lnTo>
                    <a:pt x="329" y="357"/>
                  </a:lnTo>
                  <a:lnTo>
                    <a:pt x="329" y="353"/>
                  </a:lnTo>
                  <a:lnTo>
                    <a:pt x="329" y="349"/>
                  </a:lnTo>
                  <a:lnTo>
                    <a:pt x="327" y="343"/>
                  </a:lnTo>
                  <a:lnTo>
                    <a:pt x="325" y="340"/>
                  </a:lnTo>
                  <a:lnTo>
                    <a:pt x="321" y="335"/>
                  </a:lnTo>
                  <a:lnTo>
                    <a:pt x="311" y="330"/>
                  </a:lnTo>
                  <a:lnTo>
                    <a:pt x="300" y="328"/>
                  </a:lnTo>
                  <a:lnTo>
                    <a:pt x="287" y="330"/>
                  </a:lnTo>
                  <a:lnTo>
                    <a:pt x="278" y="335"/>
                  </a:lnTo>
                  <a:lnTo>
                    <a:pt x="273" y="340"/>
                  </a:lnTo>
                  <a:lnTo>
                    <a:pt x="270" y="343"/>
                  </a:lnTo>
                  <a:lnTo>
                    <a:pt x="269" y="349"/>
                  </a:lnTo>
                  <a:lnTo>
                    <a:pt x="269" y="353"/>
                  </a:lnTo>
                  <a:lnTo>
                    <a:pt x="269" y="357"/>
                  </a:lnTo>
                  <a:close/>
                  <a:moveTo>
                    <a:pt x="2" y="308"/>
                  </a:moveTo>
                  <a:lnTo>
                    <a:pt x="4" y="312"/>
                  </a:lnTo>
                  <a:lnTo>
                    <a:pt x="9" y="316"/>
                  </a:lnTo>
                  <a:lnTo>
                    <a:pt x="19" y="321"/>
                  </a:lnTo>
                  <a:lnTo>
                    <a:pt x="31" y="322"/>
                  </a:lnTo>
                  <a:lnTo>
                    <a:pt x="42" y="321"/>
                  </a:lnTo>
                  <a:lnTo>
                    <a:pt x="53" y="316"/>
                  </a:lnTo>
                  <a:lnTo>
                    <a:pt x="58" y="308"/>
                  </a:lnTo>
                  <a:lnTo>
                    <a:pt x="61" y="298"/>
                  </a:lnTo>
                  <a:lnTo>
                    <a:pt x="58" y="288"/>
                  </a:lnTo>
                  <a:lnTo>
                    <a:pt x="53" y="281"/>
                  </a:lnTo>
                  <a:lnTo>
                    <a:pt x="42" y="275"/>
                  </a:lnTo>
                  <a:lnTo>
                    <a:pt x="31" y="273"/>
                  </a:lnTo>
                  <a:lnTo>
                    <a:pt x="19" y="275"/>
                  </a:lnTo>
                  <a:lnTo>
                    <a:pt x="9" y="281"/>
                  </a:lnTo>
                  <a:lnTo>
                    <a:pt x="4" y="284"/>
                  </a:lnTo>
                  <a:lnTo>
                    <a:pt x="2" y="288"/>
                  </a:lnTo>
                  <a:lnTo>
                    <a:pt x="0" y="298"/>
                  </a:lnTo>
                  <a:lnTo>
                    <a:pt x="2" y="308"/>
                  </a:lnTo>
                  <a:close/>
                  <a:moveTo>
                    <a:pt x="336" y="140"/>
                  </a:moveTo>
                  <a:lnTo>
                    <a:pt x="338" y="144"/>
                  </a:lnTo>
                  <a:lnTo>
                    <a:pt x="340" y="149"/>
                  </a:lnTo>
                  <a:lnTo>
                    <a:pt x="345" y="152"/>
                  </a:lnTo>
                  <a:lnTo>
                    <a:pt x="355" y="157"/>
                  </a:lnTo>
                  <a:lnTo>
                    <a:pt x="367" y="160"/>
                  </a:lnTo>
                  <a:lnTo>
                    <a:pt x="378" y="157"/>
                  </a:lnTo>
                  <a:lnTo>
                    <a:pt x="388" y="152"/>
                  </a:lnTo>
                  <a:lnTo>
                    <a:pt x="394" y="144"/>
                  </a:lnTo>
                  <a:lnTo>
                    <a:pt x="398" y="134"/>
                  </a:lnTo>
                  <a:lnTo>
                    <a:pt x="394" y="125"/>
                  </a:lnTo>
                  <a:lnTo>
                    <a:pt x="388" y="117"/>
                  </a:lnTo>
                  <a:lnTo>
                    <a:pt x="378" y="112"/>
                  </a:lnTo>
                  <a:lnTo>
                    <a:pt x="367" y="109"/>
                  </a:lnTo>
                  <a:lnTo>
                    <a:pt x="355" y="112"/>
                  </a:lnTo>
                  <a:lnTo>
                    <a:pt x="345" y="117"/>
                  </a:lnTo>
                  <a:lnTo>
                    <a:pt x="340" y="121"/>
                  </a:lnTo>
                  <a:lnTo>
                    <a:pt x="338" y="125"/>
                  </a:lnTo>
                  <a:lnTo>
                    <a:pt x="336" y="130"/>
                  </a:lnTo>
                  <a:lnTo>
                    <a:pt x="336" y="134"/>
                  </a:lnTo>
                  <a:lnTo>
                    <a:pt x="336" y="140"/>
                  </a:lnTo>
                  <a:close/>
                  <a:moveTo>
                    <a:pt x="405" y="90"/>
                  </a:moveTo>
                  <a:lnTo>
                    <a:pt x="407" y="94"/>
                  </a:lnTo>
                  <a:lnTo>
                    <a:pt x="412" y="97"/>
                  </a:lnTo>
                  <a:lnTo>
                    <a:pt x="422" y="103"/>
                  </a:lnTo>
                  <a:lnTo>
                    <a:pt x="434" y="105"/>
                  </a:lnTo>
                  <a:lnTo>
                    <a:pt x="445" y="103"/>
                  </a:lnTo>
                  <a:lnTo>
                    <a:pt x="456" y="97"/>
                  </a:lnTo>
                  <a:lnTo>
                    <a:pt x="461" y="90"/>
                  </a:lnTo>
                  <a:lnTo>
                    <a:pt x="465" y="80"/>
                  </a:lnTo>
                  <a:lnTo>
                    <a:pt x="461" y="71"/>
                  </a:lnTo>
                  <a:lnTo>
                    <a:pt x="456" y="62"/>
                  </a:lnTo>
                  <a:lnTo>
                    <a:pt x="445" y="57"/>
                  </a:lnTo>
                  <a:lnTo>
                    <a:pt x="434" y="55"/>
                  </a:lnTo>
                  <a:lnTo>
                    <a:pt x="422" y="57"/>
                  </a:lnTo>
                  <a:lnTo>
                    <a:pt x="412" y="62"/>
                  </a:lnTo>
                  <a:lnTo>
                    <a:pt x="407" y="67"/>
                  </a:lnTo>
                  <a:lnTo>
                    <a:pt x="405" y="71"/>
                  </a:lnTo>
                  <a:lnTo>
                    <a:pt x="403" y="80"/>
                  </a:lnTo>
                  <a:lnTo>
                    <a:pt x="405" y="90"/>
                  </a:lnTo>
                  <a:close/>
                  <a:moveTo>
                    <a:pt x="68" y="248"/>
                  </a:moveTo>
                  <a:lnTo>
                    <a:pt x="69" y="252"/>
                  </a:lnTo>
                  <a:lnTo>
                    <a:pt x="72" y="257"/>
                  </a:lnTo>
                  <a:lnTo>
                    <a:pt x="76" y="261"/>
                  </a:lnTo>
                  <a:lnTo>
                    <a:pt x="86" y="267"/>
                  </a:lnTo>
                  <a:lnTo>
                    <a:pt x="98" y="268"/>
                  </a:lnTo>
                  <a:lnTo>
                    <a:pt x="110" y="267"/>
                  </a:lnTo>
                  <a:lnTo>
                    <a:pt x="119" y="261"/>
                  </a:lnTo>
                  <a:lnTo>
                    <a:pt x="123" y="257"/>
                  </a:lnTo>
                  <a:lnTo>
                    <a:pt x="126" y="252"/>
                  </a:lnTo>
                  <a:lnTo>
                    <a:pt x="127" y="248"/>
                  </a:lnTo>
                  <a:lnTo>
                    <a:pt x="128" y="243"/>
                  </a:lnTo>
                  <a:lnTo>
                    <a:pt x="127" y="238"/>
                  </a:lnTo>
                  <a:lnTo>
                    <a:pt x="126" y="234"/>
                  </a:lnTo>
                  <a:lnTo>
                    <a:pt x="123" y="229"/>
                  </a:lnTo>
                  <a:lnTo>
                    <a:pt x="119" y="226"/>
                  </a:lnTo>
                  <a:lnTo>
                    <a:pt x="110" y="221"/>
                  </a:lnTo>
                  <a:lnTo>
                    <a:pt x="98" y="219"/>
                  </a:lnTo>
                  <a:lnTo>
                    <a:pt x="86" y="221"/>
                  </a:lnTo>
                  <a:lnTo>
                    <a:pt x="76" y="226"/>
                  </a:lnTo>
                  <a:lnTo>
                    <a:pt x="72" y="229"/>
                  </a:lnTo>
                  <a:lnTo>
                    <a:pt x="69" y="234"/>
                  </a:lnTo>
                  <a:lnTo>
                    <a:pt x="68" y="238"/>
                  </a:lnTo>
                  <a:lnTo>
                    <a:pt x="67" y="243"/>
                  </a:lnTo>
                  <a:lnTo>
                    <a:pt x="68" y="248"/>
                  </a:lnTo>
                  <a:close/>
                  <a:moveTo>
                    <a:pt x="68" y="303"/>
                  </a:moveTo>
                  <a:lnTo>
                    <a:pt x="69" y="308"/>
                  </a:lnTo>
                  <a:lnTo>
                    <a:pt x="72" y="312"/>
                  </a:lnTo>
                  <a:lnTo>
                    <a:pt x="76" y="316"/>
                  </a:lnTo>
                  <a:lnTo>
                    <a:pt x="86" y="321"/>
                  </a:lnTo>
                  <a:lnTo>
                    <a:pt x="98" y="322"/>
                  </a:lnTo>
                  <a:lnTo>
                    <a:pt x="110" y="321"/>
                  </a:lnTo>
                  <a:lnTo>
                    <a:pt x="119" y="316"/>
                  </a:lnTo>
                  <a:lnTo>
                    <a:pt x="123" y="312"/>
                  </a:lnTo>
                  <a:lnTo>
                    <a:pt x="126" y="308"/>
                  </a:lnTo>
                  <a:lnTo>
                    <a:pt x="127" y="303"/>
                  </a:lnTo>
                  <a:lnTo>
                    <a:pt x="128" y="298"/>
                  </a:lnTo>
                  <a:lnTo>
                    <a:pt x="127" y="293"/>
                  </a:lnTo>
                  <a:lnTo>
                    <a:pt x="126" y="288"/>
                  </a:lnTo>
                  <a:lnTo>
                    <a:pt x="123" y="284"/>
                  </a:lnTo>
                  <a:lnTo>
                    <a:pt x="119" y="281"/>
                  </a:lnTo>
                  <a:lnTo>
                    <a:pt x="110" y="275"/>
                  </a:lnTo>
                  <a:lnTo>
                    <a:pt x="98" y="273"/>
                  </a:lnTo>
                  <a:lnTo>
                    <a:pt x="86" y="275"/>
                  </a:lnTo>
                  <a:lnTo>
                    <a:pt x="76" y="281"/>
                  </a:lnTo>
                  <a:lnTo>
                    <a:pt x="72" y="284"/>
                  </a:lnTo>
                  <a:lnTo>
                    <a:pt x="69" y="288"/>
                  </a:lnTo>
                  <a:lnTo>
                    <a:pt x="68" y="293"/>
                  </a:lnTo>
                  <a:lnTo>
                    <a:pt x="67" y="298"/>
                  </a:lnTo>
                  <a:lnTo>
                    <a:pt x="68" y="303"/>
                  </a:lnTo>
                  <a:close/>
                  <a:moveTo>
                    <a:pt x="405" y="141"/>
                  </a:moveTo>
                  <a:lnTo>
                    <a:pt x="411" y="148"/>
                  </a:lnTo>
                  <a:lnTo>
                    <a:pt x="420" y="153"/>
                  </a:lnTo>
                  <a:lnTo>
                    <a:pt x="431" y="154"/>
                  </a:lnTo>
                  <a:lnTo>
                    <a:pt x="442" y="153"/>
                  </a:lnTo>
                  <a:lnTo>
                    <a:pt x="450" y="148"/>
                  </a:lnTo>
                  <a:lnTo>
                    <a:pt x="456" y="141"/>
                  </a:lnTo>
                  <a:lnTo>
                    <a:pt x="458" y="137"/>
                  </a:lnTo>
                  <a:lnTo>
                    <a:pt x="458" y="132"/>
                  </a:lnTo>
                  <a:lnTo>
                    <a:pt x="458" y="128"/>
                  </a:lnTo>
                  <a:lnTo>
                    <a:pt x="456" y="124"/>
                  </a:lnTo>
                  <a:lnTo>
                    <a:pt x="450" y="116"/>
                  </a:lnTo>
                  <a:lnTo>
                    <a:pt x="442" y="112"/>
                  </a:lnTo>
                  <a:lnTo>
                    <a:pt x="431" y="109"/>
                  </a:lnTo>
                  <a:lnTo>
                    <a:pt x="420" y="112"/>
                  </a:lnTo>
                  <a:lnTo>
                    <a:pt x="411" y="116"/>
                  </a:lnTo>
                  <a:lnTo>
                    <a:pt x="405" y="124"/>
                  </a:lnTo>
                  <a:lnTo>
                    <a:pt x="403" y="132"/>
                  </a:lnTo>
                  <a:lnTo>
                    <a:pt x="405" y="141"/>
                  </a:lnTo>
                  <a:close/>
                </a:path>
              </a:pathLst>
            </a:custGeom>
            <a:solidFill>
              <a:srgbClr val="66FF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ar-SA"/>
            </a:p>
          </p:txBody>
        </p:sp>
      </p:grpSp>
      <p:grpSp>
        <p:nvGrpSpPr>
          <p:cNvPr id="20" name="Group 63">
            <a:extLst>
              <a:ext uri="{FF2B5EF4-FFF2-40B4-BE49-F238E27FC236}">
                <a16:creationId xmlns:a16="http://schemas.microsoft.com/office/drawing/2014/main" id="{A09AE515-46ED-4B7F-AA7C-1E42EC71993D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7977504" y="5543458"/>
            <a:ext cx="1116013" cy="828675"/>
            <a:chOff x="1791" y="3798"/>
            <a:chExt cx="703" cy="522"/>
          </a:xfrm>
        </p:grpSpPr>
        <p:sp>
          <p:nvSpPr>
            <p:cNvPr id="21" name="AutoShape 62">
              <a:extLst>
                <a:ext uri="{FF2B5EF4-FFF2-40B4-BE49-F238E27FC236}">
                  <a16:creationId xmlns:a16="http://schemas.microsoft.com/office/drawing/2014/main" id="{F07A1DE5-4A77-43D8-A0B3-55ADF03C766E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791" y="3798"/>
              <a:ext cx="703" cy="522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ar-SA"/>
            </a:p>
          </p:txBody>
        </p:sp>
        <p:sp>
          <p:nvSpPr>
            <p:cNvPr id="22" name="Freeform 64">
              <a:extLst>
                <a:ext uri="{FF2B5EF4-FFF2-40B4-BE49-F238E27FC236}">
                  <a16:creationId xmlns:a16="http://schemas.microsoft.com/office/drawing/2014/main" id="{A941ADCE-D57F-4588-BD6D-D3492E11113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025" y="3871"/>
              <a:ext cx="465" cy="377"/>
            </a:xfrm>
            <a:custGeom>
              <a:avLst/>
              <a:gdLst>
                <a:gd name="T0" fmla="*/ 388 w 465"/>
                <a:gd name="T1" fmla="*/ 370 h 377"/>
                <a:gd name="T2" fmla="*/ 345 w 465"/>
                <a:gd name="T3" fmla="*/ 335 h 377"/>
                <a:gd name="T4" fmla="*/ 340 w 465"/>
                <a:gd name="T5" fmla="*/ 312 h 377"/>
                <a:gd name="T6" fmla="*/ 394 w 465"/>
                <a:gd name="T7" fmla="*/ 288 h 377"/>
                <a:gd name="T8" fmla="*/ 336 w 465"/>
                <a:gd name="T9" fmla="*/ 293 h 377"/>
                <a:gd name="T10" fmla="*/ 445 w 465"/>
                <a:gd name="T11" fmla="*/ 376 h 377"/>
                <a:gd name="T12" fmla="*/ 422 w 465"/>
                <a:gd name="T13" fmla="*/ 330 h 377"/>
                <a:gd name="T14" fmla="*/ 412 w 465"/>
                <a:gd name="T15" fmla="*/ 316 h 377"/>
                <a:gd name="T16" fmla="*/ 456 w 465"/>
                <a:gd name="T17" fmla="*/ 281 h 377"/>
                <a:gd name="T18" fmla="*/ 405 w 465"/>
                <a:gd name="T19" fmla="*/ 308 h 377"/>
                <a:gd name="T20" fmla="*/ 388 w 465"/>
                <a:gd name="T21" fmla="*/ 261 h 377"/>
                <a:gd name="T22" fmla="*/ 345 w 465"/>
                <a:gd name="T23" fmla="*/ 226 h 377"/>
                <a:gd name="T24" fmla="*/ 412 w 465"/>
                <a:gd name="T25" fmla="*/ 261 h 377"/>
                <a:gd name="T26" fmla="*/ 456 w 465"/>
                <a:gd name="T27" fmla="*/ 226 h 377"/>
                <a:gd name="T28" fmla="*/ 405 w 465"/>
                <a:gd name="T29" fmla="*/ 252 h 377"/>
                <a:gd name="T30" fmla="*/ 388 w 465"/>
                <a:gd name="T31" fmla="*/ 207 h 377"/>
                <a:gd name="T32" fmla="*/ 345 w 465"/>
                <a:gd name="T33" fmla="*/ 172 h 377"/>
                <a:gd name="T34" fmla="*/ 412 w 465"/>
                <a:gd name="T35" fmla="*/ 207 h 377"/>
                <a:gd name="T36" fmla="*/ 456 w 465"/>
                <a:gd name="T37" fmla="*/ 172 h 377"/>
                <a:gd name="T38" fmla="*/ 405 w 465"/>
                <a:gd name="T39" fmla="*/ 199 h 377"/>
                <a:gd name="T40" fmla="*/ 388 w 465"/>
                <a:gd name="T41" fmla="*/ 152 h 377"/>
                <a:gd name="T42" fmla="*/ 345 w 465"/>
                <a:gd name="T43" fmla="*/ 117 h 377"/>
                <a:gd name="T44" fmla="*/ 412 w 465"/>
                <a:gd name="T45" fmla="*/ 152 h 377"/>
                <a:gd name="T46" fmla="*/ 456 w 465"/>
                <a:gd name="T47" fmla="*/ 117 h 377"/>
                <a:gd name="T48" fmla="*/ 405 w 465"/>
                <a:gd name="T49" fmla="*/ 144 h 377"/>
                <a:gd name="T50" fmla="*/ 388 w 465"/>
                <a:gd name="T51" fmla="*/ 97 h 377"/>
                <a:gd name="T52" fmla="*/ 345 w 465"/>
                <a:gd name="T53" fmla="*/ 62 h 377"/>
                <a:gd name="T54" fmla="*/ 412 w 465"/>
                <a:gd name="T55" fmla="*/ 97 h 377"/>
                <a:gd name="T56" fmla="*/ 456 w 465"/>
                <a:gd name="T57" fmla="*/ 62 h 377"/>
                <a:gd name="T58" fmla="*/ 405 w 465"/>
                <a:gd name="T59" fmla="*/ 90 h 377"/>
                <a:gd name="T60" fmla="*/ 388 w 465"/>
                <a:gd name="T61" fmla="*/ 43 h 377"/>
                <a:gd name="T62" fmla="*/ 345 w 465"/>
                <a:gd name="T63" fmla="*/ 8 h 377"/>
                <a:gd name="T64" fmla="*/ 412 w 465"/>
                <a:gd name="T65" fmla="*/ 43 h 377"/>
                <a:gd name="T66" fmla="*/ 456 w 465"/>
                <a:gd name="T67" fmla="*/ 8 h 377"/>
                <a:gd name="T68" fmla="*/ 405 w 465"/>
                <a:gd name="T69" fmla="*/ 35 h 377"/>
                <a:gd name="T70" fmla="*/ 321 w 465"/>
                <a:gd name="T71" fmla="*/ 43 h 377"/>
                <a:gd name="T72" fmla="*/ 321 w 465"/>
                <a:gd name="T73" fmla="*/ 8 h 377"/>
                <a:gd name="T74" fmla="*/ 269 w 465"/>
                <a:gd name="T75" fmla="*/ 25 h 377"/>
                <a:gd name="T76" fmla="*/ 176 w 465"/>
                <a:gd name="T77" fmla="*/ 48 h 377"/>
                <a:gd name="T78" fmla="*/ 153 w 465"/>
                <a:gd name="T79" fmla="*/ 2 h 377"/>
                <a:gd name="T80" fmla="*/ 206 w 465"/>
                <a:gd name="T81" fmla="*/ 39 h 377"/>
                <a:gd name="T82" fmla="*/ 260 w 465"/>
                <a:gd name="T83" fmla="*/ 17 h 377"/>
                <a:gd name="T84" fmla="*/ 201 w 465"/>
                <a:gd name="T85" fmla="*/ 25 h 377"/>
                <a:gd name="T86" fmla="*/ 110 w 465"/>
                <a:gd name="T87" fmla="*/ 48 h 377"/>
                <a:gd name="T88" fmla="*/ 123 w 465"/>
                <a:gd name="T89" fmla="*/ 12 h 377"/>
                <a:gd name="T90" fmla="*/ 68 w 465"/>
                <a:gd name="T91" fmla="*/ 21 h 377"/>
                <a:gd name="T92" fmla="*/ 42 w 465"/>
                <a:gd name="T93" fmla="*/ 48 h 377"/>
                <a:gd name="T94" fmla="*/ 19 w 465"/>
                <a:gd name="T95" fmla="*/ 2 h 377"/>
                <a:gd name="T96" fmla="*/ 9 w 465"/>
                <a:gd name="T97" fmla="*/ 152 h 377"/>
                <a:gd name="T98" fmla="*/ 53 w 465"/>
                <a:gd name="T99" fmla="*/ 117 h 377"/>
                <a:gd name="T100" fmla="*/ 2 w 465"/>
                <a:gd name="T101" fmla="*/ 144 h 377"/>
                <a:gd name="T102" fmla="*/ 119 w 465"/>
                <a:gd name="T103" fmla="*/ 152 h 377"/>
                <a:gd name="T104" fmla="*/ 119 w 465"/>
                <a:gd name="T105" fmla="*/ 117 h 377"/>
                <a:gd name="T106" fmla="*/ 67 w 465"/>
                <a:gd name="T107" fmla="*/ 134 h 377"/>
                <a:gd name="T108" fmla="*/ 53 w 465"/>
                <a:gd name="T109" fmla="*/ 97 h 377"/>
                <a:gd name="T110" fmla="*/ 9 w 465"/>
                <a:gd name="T111" fmla="*/ 62 h 377"/>
                <a:gd name="T112" fmla="*/ 76 w 465"/>
                <a:gd name="T113" fmla="*/ 97 h 377"/>
                <a:gd name="T114" fmla="*/ 128 w 465"/>
                <a:gd name="T115" fmla="*/ 80 h 377"/>
                <a:gd name="T116" fmla="*/ 76 w 465"/>
                <a:gd name="T117" fmla="*/ 62 h 377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465"/>
                <a:gd name="T178" fmla="*/ 0 h 377"/>
                <a:gd name="T179" fmla="*/ 465 w 465"/>
                <a:gd name="T180" fmla="*/ 377 h 377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465" h="377">
                  <a:moveTo>
                    <a:pt x="336" y="357"/>
                  </a:moveTo>
                  <a:lnTo>
                    <a:pt x="338" y="363"/>
                  </a:lnTo>
                  <a:lnTo>
                    <a:pt x="340" y="367"/>
                  </a:lnTo>
                  <a:lnTo>
                    <a:pt x="345" y="370"/>
                  </a:lnTo>
                  <a:lnTo>
                    <a:pt x="355" y="376"/>
                  </a:lnTo>
                  <a:lnTo>
                    <a:pt x="367" y="377"/>
                  </a:lnTo>
                  <a:lnTo>
                    <a:pt x="378" y="376"/>
                  </a:lnTo>
                  <a:lnTo>
                    <a:pt x="388" y="370"/>
                  </a:lnTo>
                  <a:lnTo>
                    <a:pt x="394" y="363"/>
                  </a:lnTo>
                  <a:lnTo>
                    <a:pt x="398" y="353"/>
                  </a:lnTo>
                  <a:lnTo>
                    <a:pt x="394" y="343"/>
                  </a:lnTo>
                  <a:lnTo>
                    <a:pt x="388" y="335"/>
                  </a:lnTo>
                  <a:lnTo>
                    <a:pt x="378" y="330"/>
                  </a:lnTo>
                  <a:lnTo>
                    <a:pt x="367" y="328"/>
                  </a:lnTo>
                  <a:lnTo>
                    <a:pt x="355" y="330"/>
                  </a:lnTo>
                  <a:lnTo>
                    <a:pt x="345" y="335"/>
                  </a:lnTo>
                  <a:lnTo>
                    <a:pt x="340" y="340"/>
                  </a:lnTo>
                  <a:lnTo>
                    <a:pt x="338" y="343"/>
                  </a:lnTo>
                  <a:lnTo>
                    <a:pt x="336" y="349"/>
                  </a:lnTo>
                  <a:lnTo>
                    <a:pt x="336" y="353"/>
                  </a:lnTo>
                  <a:lnTo>
                    <a:pt x="336" y="357"/>
                  </a:lnTo>
                  <a:close/>
                  <a:moveTo>
                    <a:pt x="336" y="303"/>
                  </a:moveTo>
                  <a:lnTo>
                    <a:pt x="338" y="308"/>
                  </a:lnTo>
                  <a:lnTo>
                    <a:pt x="340" y="312"/>
                  </a:lnTo>
                  <a:lnTo>
                    <a:pt x="345" y="316"/>
                  </a:lnTo>
                  <a:lnTo>
                    <a:pt x="355" y="321"/>
                  </a:lnTo>
                  <a:lnTo>
                    <a:pt x="367" y="322"/>
                  </a:lnTo>
                  <a:lnTo>
                    <a:pt x="378" y="321"/>
                  </a:lnTo>
                  <a:lnTo>
                    <a:pt x="388" y="316"/>
                  </a:lnTo>
                  <a:lnTo>
                    <a:pt x="394" y="308"/>
                  </a:lnTo>
                  <a:lnTo>
                    <a:pt x="398" y="298"/>
                  </a:lnTo>
                  <a:lnTo>
                    <a:pt x="394" y="288"/>
                  </a:lnTo>
                  <a:lnTo>
                    <a:pt x="388" y="281"/>
                  </a:lnTo>
                  <a:lnTo>
                    <a:pt x="378" y="275"/>
                  </a:lnTo>
                  <a:lnTo>
                    <a:pt x="367" y="273"/>
                  </a:lnTo>
                  <a:lnTo>
                    <a:pt x="355" y="275"/>
                  </a:lnTo>
                  <a:lnTo>
                    <a:pt x="345" y="281"/>
                  </a:lnTo>
                  <a:lnTo>
                    <a:pt x="340" y="284"/>
                  </a:lnTo>
                  <a:lnTo>
                    <a:pt x="338" y="288"/>
                  </a:lnTo>
                  <a:lnTo>
                    <a:pt x="336" y="293"/>
                  </a:lnTo>
                  <a:lnTo>
                    <a:pt x="336" y="298"/>
                  </a:lnTo>
                  <a:lnTo>
                    <a:pt x="336" y="303"/>
                  </a:lnTo>
                  <a:close/>
                  <a:moveTo>
                    <a:pt x="405" y="363"/>
                  </a:moveTo>
                  <a:lnTo>
                    <a:pt x="407" y="367"/>
                  </a:lnTo>
                  <a:lnTo>
                    <a:pt x="412" y="370"/>
                  </a:lnTo>
                  <a:lnTo>
                    <a:pt x="422" y="376"/>
                  </a:lnTo>
                  <a:lnTo>
                    <a:pt x="434" y="377"/>
                  </a:lnTo>
                  <a:lnTo>
                    <a:pt x="445" y="376"/>
                  </a:lnTo>
                  <a:lnTo>
                    <a:pt x="456" y="370"/>
                  </a:lnTo>
                  <a:lnTo>
                    <a:pt x="461" y="363"/>
                  </a:lnTo>
                  <a:lnTo>
                    <a:pt x="465" y="353"/>
                  </a:lnTo>
                  <a:lnTo>
                    <a:pt x="461" y="343"/>
                  </a:lnTo>
                  <a:lnTo>
                    <a:pt x="456" y="335"/>
                  </a:lnTo>
                  <a:lnTo>
                    <a:pt x="445" y="330"/>
                  </a:lnTo>
                  <a:lnTo>
                    <a:pt x="434" y="328"/>
                  </a:lnTo>
                  <a:lnTo>
                    <a:pt x="422" y="330"/>
                  </a:lnTo>
                  <a:lnTo>
                    <a:pt x="412" y="335"/>
                  </a:lnTo>
                  <a:lnTo>
                    <a:pt x="407" y="340"/>
                  </a:lnTo>
                  <a:lnTo>
                    <a:pt x="405" y="343"/>
                  </a:lnTo>
                  <a:lnTo>
                    <a:pt x="403" y="353"/>
                  </a:lnTo>
                  <a:lnTo>
                    <a:pt x="405" y="363"/>
                  </a:lnTo>
                  <a:close/>
                  <a:moveTo>
                    <a:pt x="405" y="308"/>
                  </a:moveTo>
                  <a:lnTo>
                    <a:pt x="407" y="312"/>
                  </a:lnTo>
                  <a:lnTo>
                    <a:pt x="412" y="316"/>
                  </a:lnTo>
                  <a:lnTo>
                    <a:pt x="422" y="321"/>
                  </a:lnTo>
                  <a:lnTo>
                    <a:pt x="434" y="322"/>
                  </a:lnTo>
                  <a:lnTo>
                    <a:pt x="445" y="321"/>
                  </a:lnTo>
                  <a:lnTo>
                    <a:pt x="456" y="316"/>
                  </a:lnTo>
                  <a:lnTo>
                    <a:pt x="461" y="308"/>
                  </a:lnTo>
                  <a:lnTo>
                    <a:pt x="465" y="298"/>
                  </a:lnTo>
                  <a:lnTo>
                    <a:pt x="461" y="288"/>
                  </a:lnTo>
                  <a:lnTo>
                    <a:pt x="456" y="281"/>
                  </a:lnTo>
                  <a:lnTo>
                    <a:pt x="445" y="275"/>
                  </a:lnTo>
                  <a:lnTo>
                    <a:pt x="434" y="273"/>
                  </a:lnTo>
                  <a:lnTo>
                    <a:pt x="422" y="275"/>
                  </a:lnTo>
                  <a:lnTo>
                    <a:pt x="412" y="281"/>
                  </a:lnTo>
                  <a:lnTo>
                    <a:pt x="407" y="284"/>
                  </a:lnTo>
                  <a:lnTo>
                    <a:pt x="405" y="288"/>
                  </a:lnTo>
                  <a:lnTo>
                    <a:pt x="403" y="298"/>
                  </a:lnTo>
                  <a:lnTo>
                    <a:pt x="405" y="308"/>
                  </a:lnTo>
                  <a:close/>
                  <a:moveTo>
                    <a:pt x="336" y="248"/>
                  </a:moveTo>
                  <a:lnTo>
                    <a:pt x="338" y="252"/>
                  </a:lnTo>
                  <a:lnTo>
                    <a:pt x="340" y="257"/>
                  </a:lnTo>
                  <a:lnTo>
                    <a:pt x="345" y="261"/>
                  </a:lnTo>
                  <a:lnTo>
                    <a:pt x="355" y="267"/>
                  </a:lnTo>
                  <a:lnTo>
                    <a:pt x="367" y="268"/>
                  </a:lnTo>
                  <a:lnTo>
                    <a:pt x="378" y="267"/>
                  </a:lnTo>
                  <a:lnTo>
                    <a:pt x="388" y="261"/>
                  </a:lnTo>
                  <a:lnTo>
                    <a:pt x="394" y="252"/>
                  </a:lnTo>
                  <a:lnTo>
                    <a:pt x="398" y="243"/>
                  </a:lnTo>
                  <a:lnTo>
                    <a:pt x="394" y="234"/>
                  </a:lnTo>
                  <a:lnTo>
                    <a:pt x="388" y="226"/>
                  </a:lnTo>
                  <a:lnTo>
                    <a:pt x="378" y="221"/>
                  </a:lnTo>
                  <a:lnTo>
                    <a:pt x="367" y="219"/>
                  </a:lnTo>
                  <a:lnTo>
                    <a:pt x="355" y="221"/>
                  </a:lnTo>
                  <a:lnTo>
                    <a:pt x="345" y="226"/>
                  </a:lnTo>
                  <a:lnTo>
                    <a:pt x="340" y="229"/>
                  </a:lnTo>
                  <a:lnTo>
                    <a:pt x="338" y="234"/>
                  </a:lnTo>
                  <a:lnTo>
                    <a:pt x="336" y="238"/>
                  </a:lnTo>
                  <a:lnTo>
                    <a:pt x="336" y="243"/>
                  </a:lnTo>
                  <a:lnTo>
                    <a:pt x="336" y="248"/>
                  </a:lnTo>
                  <a:close/>
                  <a:moveTo>
                    <a:pt x="405" y="252"/>
                  </a:moveTo>
                  <a:lnTo>
                    <a:pt x="407" y="257"/>
                  </a:lnTo>
                  <a:lnTo>
                    <a:pt x="412" y="261"/>
                  </a:lnTo>
                  <a:lnTo>
                    <a:pt x="422" y="267"/>
                  </a:lnTo>
                  <a:lnTo>
                    <a:pt x="434" y="268"/>
                  </a:lnTo>
                  <a:lnTo>
                    <a:pt x="445" y="267"/>
                  </a:lnTo>
                  <a:lnTo>
                    <a:pt x="456" y="261"/>
                  </a:lnTo>
                  <a:lnTo>
                    <a:pt x="461" y="252"/>
                  </a:lnTo>
                  <a:lnTo>
                    <a:pt x="465" y="243"/>
                  </a:lnTo>
                  <a:lnTo>
                    <a:pt x="461" y="234"/>
                  </a:lnTo>
                  <a:lnTo>
                    <a:pt x="456" y="226"/>
                  </a:lnTo>
                  <a:lnTo>
                    <a:pt x="445" y="221"/>
                  </a:lnTo>
                  <a:lnTo>
                    <a:pt x="434" y="219"/>
                  </a:lnTo>
                  <a:lnTo>
                    <a:pt x="422" y="221"/>
                  </a:lnTo>
                  <a:lnTo>
                    <a:pt x="412" y="226"/>
                  </a:lnTo>
                  <a:lnTo>
                    <a:pt x="407" y="229"/>
                  </a:lnTo>
                  <a:lnTo>
                    <a:pt x="405" y="234"/>
                  </a:lnTo>
                  <a:lnTo>
                    <a:pt x="403" y="243"/>
                  </a:lnTo>
                  <a:lnTo>
                    <a:pt x="405" y="252"/>
                  </a:lnTo>
                  <a:close/>
                  <a:moveTo>
                    <a:pt x="336" y="193"/>
                  </a:moveTo>
                  <a:lnTo>
                    <a:pt x="338" y="199"/>
                  </a:lnTo>
                  <a:lnTo>
                    <a:pt x="340" y="202"/>
                  </a:lnTo>
                  <a:lnTo>
                    <a:pt x="345" y="207"/>
                  </a:lnTo>
                  <a:lnTo>
                    <a:pt x="355" y="212"/>
                  </a:lnTo>
                  <a:lnTo>
                    <a:pt x="367" y="213"/>
                  </a:lnTo>
                  <a:lnTo>
                    <a:pt x="378" y="212"/>
                  </a:lnTo>
                  <a:lnTo>
                    <a:pt x="388" y="207"/>
                  </a:lnTo>
                  <a:lnTo>
                    <a:pt x="394" y="199"/>
                  </a:lnTo>
                  <a:lnTo>
                    <a:pt x="398" y="188"/>
                  </a:lnTo>
                  <a:lnTo>
                    <a:pt x="394" y="180"/>
                  </a:lnTo>
                  <a:lnTo>
                    <a:pt x="388" y="172"/>
                  </a:lnTo>
                  <a:lnTo>
                    <a:pt x="378" y="166"/>
                  </a:lnTo>
                  <a:lnTo>
                    <a:pt x="367" y="164"/>
                  </a:lnTo>
                  <a:lnTo>
                    <a:pt x="355" y="166"/>
                  </a:lnTo>
                  <a:lnTo>
                    <a:pt x="345" y="172"/>
                  </a:lnTo>
                  <a:lnTo>
                    <a:pt x="340" y="176"/>
                  </a:lnTo>
                  <a:lnTo>
                    <a:pt x="338" y="180"/>
                  </a:lnTo>
                  <a:lnTo>
                    <a:pt x="336" y="185"/>
                  </a:lnTo>
                  <a:lnTo>
                    <a:pt x="336" y="188"/>
                  </a:lnTo>
                  <a:lnTo>
                    <a:pt x="336" y="193"/>
                  </a:lnTo>
                  <a:close/>
                  <a:moveTo>
                    <a:pt x="405" y="199"/>
                  </a:moveTo>
                  <a:lnTo>
                    <a:pt x="407" y="202"/>
                  </a:lnTo>
                  <a:lnTo>
                    <a:pt x="412" y="207"/>
                  </a:lnTo>
                  <a:lnTo>
                    <a:pt x="422" y="212"/>
                  </a:lnTo>
                  <a:lnTo>
                    <a:pt x="434" y="213"/>
                  </a:lnTo>
                  <a:lnTo>
                    <a:pt x="445" y="212"/>
                  </a:lnTo>
                  <a:lnTo>
                    <a:pt x="456" y="207"/>
                  </a:lnTo>
                  <a:lnTo>
                    <a:pt x="461" y="199"/>
                  </a:lnTo>
                  <a:lnTo>
                    <a:pt x="465" y="188"/>
                  </a:lnTo>
                  <a:lnTo>
                    <a:pt x="461" y="180"/>
                  </a:lnTo>
                  <a:lnTo>
                    <a:pt x="456" y="172"/>
                  </a:lnTo>
                  <a:lnTo>
                    <a:pt x="445" y="166"/>
                  </a:lnTo>
                  <a:lnTo>
                    <a:pt x="434" y="164"/>
                  </a:lnTo>
                  <a:lnTo>
                    <a:pt x="422" y="166"/>
                  </a:lnTo>
                  <a:lnTo>
                    <a:pt x="412" y="172"/>
                  </a:lnTo>
                  <a:lnTo>
                    <a:pt x="407" y="176"/>
                  </a:lnTo>
                  <a:lnTo>
                    <a:pt x="405" y="180"/>
                  </a:lnTo>
                  <a:lnTo>
                    <a:pt x="403" y="188"/>
                  </a:lnTo>
                  <a:lnTo>
                    <a:pt x="405" y="199"/>
                  </a:lnTo>
                  <a:close/>
                  <a:moveTo>
                    <a:pt x="336" y="140"/>
                  </a:moveTo>
                  <a:lnTo>
                    <a:pt x="338" y="144"/>
                  </a:lnTo>
                  <a:lnTo>
                    <a:pt x="340" y="149"/>
                  </a:lnTo>
                  <a:lnTo>
                    <a:pt x="345" y="152"/>
                  </a:lnTo>
                  <a:lnTo>
                    <a:pt x="355" y="157"/>
                  </a:lnTo>
                  <a:lnTo>
                    <a:pt x="367" y="160"/>
                  </a:lnTo>
                  <a:lnTo>
                    <a:pt x="378" y="157"/>
                  </a:lnTo>
                  <a:lnTo>
                    <a:pt x="388" y="152"/>
                  </a:lnTo>
                  <a:lnTo>
                    <a:pt x="394" y="144"/>
                  </a:lnTo>
                  <a:lnTo>
                    <a:pt x="398" y="134"/>
                  </a:lnTo>
                  <a:lnTo>
                    <a:pt x="394" y="125"/>
                  </a:lnTo>
                  <a:lnTo>
                    <a:pt x="388" y="117"/>
                  </a:lnTo>
                  <a:lnTo>
                    <a:pt x="378" y="112"/>
                  </a:lnTo>
                  <a:lnTo>
                    <a:pt x="367" y="109"/>
                  </a:lnTo>
                  <a:lnTo>
                    <a:pt x="355" y="112"/>
                  </a:lnTo>
                  <a:lnTo>
                    <a:pt x="345" y="117"/>
                  </a:lnTo>
                  <a:lnTo>
                    <a:pt x="340" y="121"/>
                  </a:lnTo>
                  <a:lnTo>
                    <a:pt x="338" y="125"/>
                  </a:lnTo>
                  <a:lnTo>
                    <a:pt x="336" y="130"/>
                  </a:lnTo>
                  <a:lnTo>
                    <a:pt x="336" y="134"/>
                  </a:lnTo>
                  <a:lnTo>
                    <a:pt x="336" y="140"/>
                  </a:lnTo>
                  <a:close/>
                  <a:moveTo>
                    <a:pt x="405" y="144"/>
                  </a:moveTo>
                  <a:lnTo>
                    <a:pt x="407" y="149"/>
                  </a:lnTo>
                  <a:lnTo>
                    <a:pt x="412" y="152"/>
                  </a:lnTo>
                  <a:lnTo>
                    <a:pt x="422" y="157"/>
                  </a:lnTo>
                  <a:lnTo>
                    <a:pt x="434" y="160"/>
                  </a:lnTo>
                  <a:lnTo>
                    <a:pt x="445" y="157"/>
                  </a:lnTo>
                  <a:lnTo>
                    <a:pt x="456" y="152"/>
                  </a:lnTo>
                  <a:lnTo>
                    <a:pt x="461" y="144"/>
                  </a:lnTo>
                  <a:lnTo>
                    <a:pt x="465" y="134"/>
                  </a:lnTo>
                  <a:lnTo>
                    <a:pt x="461" y="125"/>
                  </a:lnTo>
                  <a:lnTo>
                    <a:pt x="456" y="117"/>
                  </a:lnTo>
                  <a:lnTo>
                    <a:pt x="445" y="112"/>
                  </a:lnTo>
                  <a:lnTo>
                    <a:pt x="434" y="109"/>
                  </a:lnTo>
                  <a:lnTo>
                    <a:pt x="422" y="112"/>
                  </a:lnTo>
                  <a:lnTo>
                    <a:pt x="412" y="117"/>
                  </a:lnTo>
                  <a:lnTo>
                    <a:pt x="407" y="121"/>
                  </a:lnTo>
                  <a:lnTo>
                    <a:pt x="405" y="125"/>
                  </a:lnTo>
                  <a:lnTo>
                    <a:pt x="403" y="134"/>
                  </a:lnTo>
                  <a:lnTo>
                    <a:pt x="405" y="144"/>
                  </a:lnTo>
                  <a:close/>
                  <a:moveTo>
                    <a:pt x="336" y="84"/>
                  </a:moveTo>
                  <a:lnTo>
                    <a:pt x="338" y="90"/>
                  </a:lnTo>
                  <a:lnTo>
                    <a:pt x="340" y="94"/>
                  </a:lnTo>
                  <a:lnTo>
                    <a:pt x="345" y="97"/>
                  </a:lnTo>
                  <a:lnTo>
                    <a:pt x="355" y="103"/>
                  </a:lnTo>
                  <a:lnTo>
                    <a:pt x="367" y="105"/>
                  </a:lnTo>
                  <a:lnTo>
                    <a:pt x="378" y="103"/>
                  </a:lnTo>
                  <a:lnTo>
                    <a:pt x="388" y="97"/>
                  </a:lnTo>
                  <a:lnTo>
                    <a:pt x="394" y="90"/>
                  </a:lnTo>
                  <a:lnTo>
                    <a:pt x="398" y="80"/>
                  </a:lnTo>
                  <a:lnTo>
                    <a:pt x="394" y="71"/>
                  </a:lnTo>
                  <a:lnTo>
                    <a:pt x="388" y="62"/>
                  </a:lnTo>
                  <a:lnTo>
                    <a:pt x="378" y="57"/>
                  </a:lnTo>
                  <a:lnTo>
                    <a:pt x="367" y="55"/>
                  </a:lnTo>
                  <a:lnTo>
                    <a:pt x="355" y="57"/>
                  </a:lnTo>
                  <a:lnTo>
                    <a:pt x="345" y="62"/>
                  </a:lnTo>
                  <a:lnTo>
                    <a:pt x="340" y="67"/>
                  </a:lnTo>
                  <a:lnTo>
                    <a:pt x="338" y="71"/>
                  </a:lnTo>
                  <a:lnTo>
                    <a:pt x="336" y="76"/>
                  </a:lnTo>
                  <a:lnTo>
                    <a:pt x="336" y="80"/>
                  </a:lnTo>
                  <a:lnTo>
                    <a:pt x="336" y="84"/>
                  </a:lnTo>
                  <a:close/>
                  <a:moveTo>
                    <a:pt x="405" y="90"/>
                  </a:moveTo>
                  <a:lnTo>
                    <a:pt x="407" y="94"/>
                  </a:lnTo>
                  <a:lnTo>
                    <a:pt x="412" y="97"/>
                  </a:lnTo>
                  <a:lnTo>
                    <a:pt x="422" y="103"/>
                  </a:lnTo>
                  <a:lnTo>
                    <a:pt x="434" y="105"/>
                  </a:lnTo>
                  <a:lnTo>
                    <a:pt x="445" y="103"/>
                  </a:lnTo>
                  <a:lnTo>
                    <a:pt x="456" y="97"/>
                  </a:lnTo>
                  <a:lnTo>
                    <a:pt x="461" y="90"/>
                  </a:lnTo>
                  <a:lnTo>
                    <a:pt x="465" y="80"/>
                  </a:lnTo>
                  <a:lnTo>
                    <a:pt x="461" y="71"/>
                  </a:lnTo>
                  <a:lnTo>
                    <a:pt x="456" y="62"/>
                  </a:lnTo>
                  <a:lnTo>
                    <a:pt x="445" y="57"/>
                  </a:lnTo>
                  <a:lnTo>
                    <a:pt x="434" y="55"/>
                  </a:lnTo>
                  <a:lnTo>
                    <a:pt x="422" y="57"/>
                  </a:lnTo>
                  <a:lnTo>
                    <a:pt x="412" y="62"/>
                  </a:lnTo>
                  <a:lnTo>
                    <a:pt x="407" y="67"/>
                  </a:lnTo>
                  <a:lnTo>
                    <a:pt x="405" y="71"/>
                  </a:lnTo>
                  <a:lnTo>
                    <a:pt x="403" y="80"/>
                  </a:lnTo>
                  <a:lnTo>
                    <a:pt x="405" y="90"/>
                  </a:lnTo>
                  <a:close/>
                  <a:moveTo>
                    <a:pt x="336" y="31"/>
                  </a:moveTo>
                  <a:lnTo>
                    <a:pt x="338" y="35"/>
                  </a:lnTo>
                  <a:lnTo>
                    <a:pt x="340" y="39"/>
                  </a:lnTo>
                  <a:lnTo>
                    <a:pt x="345" y="43"/>
                  </a:lnTo>
                  <a:lnTo>
                    <a:pt x="355" y="48"/>
                  </a:lnTo>
                  <a:lnTo>
                    <a:pt x="367" y="49"/>
                  </a:lnTo>
                  <a:lnTo>
                    <a:pt x="378" y="48"/>
                  </a:lnTo>
                  <a:lnTo>
                    <a:pt x="388" y="43"/>
                  </a:lnTo>
                  <a:lnTo>
                    <a:pt x="394" y="35"/>
                  </a:lnTo>
                  <a:lnTo>
                    <a:pt x="398" y="25"/>
                  </a:lnTo>
                  <a:lnTo>
                    <a:pt x="394" y="17"/>
                  </a:lnTo>
                  <a:lnTo>
                    <a:pt x="388" y="8"/>
                  </a:lnTo>
                  <a:lnTo>
                    <a:pt x="378" y="2"/>
                  </a:lnTo>
                  <a:lnTo>
                    <a:pt x="367" y="0"/>
                  </a:lnTo>
                  <a:lnTo>
                    <a:pt x="355" y="2"/>
                  </a:lnTo>
                  <a:lnTo>
                    <a:pt x="345" y="8"/>
                  </a:lnTo>
                  <a:lnTo>
                    <a:pt x="340" y="12"/>
                  </a:lnTo>
                  <a:lnTo>
                    <a:pt x="338" y="17"/>
                  </a:lnTo>
                  <a:lnTo>
                    <a:pt x="336" y="21"/>
                  </a:lnTo>
                  <a:lnTo>
                    <a:pt x="336" y="25"/>
                  </a:lnTo>
                  <a:lnTo>
                    <a:pt x="336" y="31"/>
                  </a:lnTo>
                  <a:close/>
                  <a:moveTo>
                    <a:pt x="405" y="35"/>
                  </a:moveTo>
                  <a:lnTo>
                    <a:pt x="407" y="39"/>
                  </a:lnTo>
                  <a:lnTo>
                    <a:pt x="412" y="43"/>
                  </a:lnTo>
                  <a:lnTo>
                    <a:pt x="422" y="48"/>
                  </a:lnTo>
                  <a:lnTo>
                    <a:pt x="434" y="49"/>
                  </a:lnTo>
                  <a:lnTo>
                    <a:pt x="445" y="48"/>
                  </a:lnTo>
                  <a:lnTo>
                    <a:pt x="456" y="43"/>
                  </a:lnTo>
                  <a:lnTo>
                    <a:pt x="461" y="35"/>
                  </a:lnTo>
                  <a:lnTo>
                    <a:pt x="465" y="25"/>
                  </a:lnTo>
                  <a:lnTo>
                    <a:pt x="461" y="17"/>
                  </a:lnTo>
                  <a:lnTo>
                    <a:pt x="456" y="8"/>
                  </a:lnTo>
                  <a:lnTo>
                    <a:pt x="445" y="2"/>
                  </a:lnTo>
                  <a:lnTo>
                    <a:pt x="434" y="0"/>
                  </a:lnTo>
                  <a:lnTo>
                    <a:pt x="422" y="2"/>
                  </a:lnTo>
                  <a:lnTo>
                    <a:pt x="412" y="8"/>
                  </a:lnTo>
                  <a:lnTo>
                    <a:pt x="407" y="12"/>
                  </a:lnTo>
                  <a:lnTo>
                    <a:pt x="405" y="17"/>
                  </a:lnTo>
                  <a:lnTo>
                    <a:pt x="403" y="25"/>
                  </a:lnTo>
                  <a:lnTo>
                    <a:pt x="405" y="35"/>
                  </a:lnTo>
                  <a:close/>
                  <a:moveTo>
                    <a:pt x="269" y="31"/>
                  </a:moveTo>
                  <a:lnTo>
                    <a:pt x="270" y="35"/>
                  </a:lnTo>
                  <a:lnTo>
                    <a:pt x="273" y="39"/>
                  </a:lnTo>
                  <a:lnTo>
                    <a:pt x="278" y="43"/>
                  </a:lnTo>
                  <a:lnTo>
                    <a:pt x="287" y="48"/>
                  </a:lnTo>
                  <a:lnTo>
                    <a:pt x="300" y="49"/>
                  </a:lnTo>
                  <a:lnTo>
                    <a:pt x="311" y="48"/>
                  </a:lnTo>
                  <a:lnTo>
                    <a:pt x="321" y="43"/>
                  </a:lnTo>
                  <a:lnTo>
                    <a:pt x="325" y="39"/>
                  </a:lnTo>
                  <a:lnTo>
                    <a:pt x="327" y="35"/>
                  </a:lnTo>
                  <a:lnTo>
                    <a:pt x="329" y="31"/>
                  </a:lnTo>
                  <a:lnTo>
                    <a:pt x="329" y="25"/>
                  </a:lnTo>
                  <a:lnTo>
                    <a:pt x="329" y="21"/>
                  </a:lnTo>
                  <a:lnTo>
                    <a:pt x="327" y="17"/>
                  </a:lnTo>
                  <a:lnTo>
                    <a:pt x="325" y="12"/>
                  </a:lnTo>
                  <a:lnTo>
                    <a:pt x="321" y="8"/>
                  </a:lnTo>
                  <a:lnTo>
                    <a:pt x="311" y="2"/>
                  </a:lnTo>
                  <a:lnTo>
                    <a:pt x="300" y="0"/>
                  </a:lnTo>
                  <a:lnTo>
                    <a:pt x="287" y="2"/>
                  </a:lnTo>
                  <a:lnTo>
                    <a:pt x="278" y="8"/>
                  </a:lnTo>
                  <a:lnTo>
                    <a:pt x="273" y="12"/>
                  </a:lnTo>
                  <a:lnTo>
                    <a:pt x="270" y="17"/>
                  </a:lnTo>
                  <a:lnTo>
                    <a:pt x="269" y="21"/>
                  </a:lnTo>
                  <a:lnTo>
                    <a:pt x="269" y="25"/>
                  </a:lnTo>
                  <a:lnTo>
                    <a:pt x="269" y="31"/>
                  </a:lnTo>
                  <a:close/>
                  <a:moveTo>
                    <a:pt x="134" y="31"/>
                  </a:moveTo>
                  <a:lnTo>
                    <a:pt x="136" y="35"/>
                  </a:lnTo>
                  <a:lnTo>
                    <a:pt x="138" y="39"/>
                  </a:lnTo>
                  <a:lnTo>
                    <a:pt x="143" y="43"/>
                  </a:lnTo>
                  <a:lnTo>
                    <a:pt x="153" y="48"/>
                  </a:lnTo>
                  <a:lnTo>
                    <a:pt x="165" y="49"/>
                  </a:lnTo>
                  <a:lnTo>
                    <a:pt x="176" y="48"/>
                  </a:lnTo>
                  <a:lnTo>
                    <a:pt x="187" y="43"/>
                  </a:lnTo>
                  <a:lnTo>
                    <a:pt x="192" y="35"/>
                  </a:lnTo>
                  <a:lnTo>
                    <a:pt x="195" y="25"/>
                  </a:lnTo>
                  <a:lnTo>
                    <a:pt x="192" y="17"/>
                  </a:lnTo>
                  <a:lnTo>
                    <a:pt x="187" y="8"/>
                  </a:lnTo>
                  <a:lnTo>
                    <a:pt x="176" y="2"/>
                  </a:lnTo>
                  <a:lnTo>
                    <a:pt x="165" y="0"/>
                  </a:lnTo>
                  <a:lnTo>
                    <a:pt x="153" y="2"/>
                  </a:lnTo>
                  <a:lnTo>
                    <a:pt x="143" y="8"/>
                  </a:lnTo>
                  <a:lnTo>
                    <a:pt x="138" y="12"/>
                  </a:lnTo>
                  <a:lnTo>
                    <a:pt x="136" y="17"/>
                  </a:lnTo>
                  <a:lnTo>
                    <a:pt x="134" y="21"/>
                  </a:lnTo>
                  <a:lnTo>
                    <a:pt x="134" y="25"/>
                  </a:lnTo>
                  <a:lnTo>
                    <a:pt x="134" y="31"/>
                  </a:lnTo>
                  <a:close/>
                  <a:moveTo>
                    <a:pt x="203" y="35"/>
                  </a:moveTo>
                  <a:lnTo>
                    <a:pt x="206" y="39"/>
                  </a:lnTo>
                  <a:lnTo>
                    <a:pt x="210" y="43"/>
                  </a:lnTo>
                  <a:lnTo>
                    <a:pt x="220" y="48"/>
                  </a:lnTo>
                  <a:lnTo>
                    <a:pt x="232" y="49"/>
                  </a:lnTo>
                  <a:lnTo>
                    <a:pt x="243" y="48"/>
                  </a:lnTo>
                  <a:lnTo>
                    <a:pt x="254" y="43"/>
                  </a:lnTo>
                  <a:lnTo>
                    <a:pt x="260" y="35"/>
                  </a:lnTo>
                  <a:lnTo>
                    <a:pt x="262" y="25"/>
                  </a:lnTo>
                  <a:lnTo>
                    <a:pt x="260" y="17"/>
                  </a:lnTo>
                  <a:lnTo>
                    <a:pt x="254" y="8"/>
                  </a:lnTo>
                  <a:lnTo>
                    <a:pt x="243" y="2"/>
                  </a:lnTo>
                  <a:lnTo>
                    <a:pt x="232" y="0"/>
                  </a:lnTo>
                  <a:lnTo>
                    <a:pt x="220" y="2"/>
                  </a:lnTo>
                  <a:lnTo>
                    <a:pt x="210" y="8"/>
                  </a:lnTo>
                  <a:lnTo>
                    <a:pt x="206" y="12"/>
                  </a:lnTo>
                  <a:lnTo>
                    <a:pt x="203" y="17"/>
                  </a:lnTo>
                  <a:lnTo>
                    <a:pt x="201" y="25"/>
                  </a:lnTo>
                  <a:lnTo>
                    <a:pt x="203" y="35"/>
                  </a:lnTo>
                  <a:close/>
                  <a:moveTo>
                    <a:pt x="68" y="31"/>
                  </a:moveTo>
                  <a:lnTo>
                    <a:pt x="69" y="35"/>
                  </a:lnTo>
                  <a:lnTo>
                    <a:pt x="72" y="39"/>
                  </a:lnTo>
                  <a:lnTo>
                    <a:pt x="76" y="43"/>
                  </a:lnTo>
                  <a:lnTo>
                    <a:pt x="86" y="48"/>
                  </a:lnTo>
                  <a:lnTo>
                    <a:pt x="98" y="49"/>
                  </a:lnTo>
                  <a:lnTo>
                    <a:pt x="110" y="48"/>
                  </a:lnTo>
                  <a:lnTo>
                    <a:pt x="119" y="43"/>
                  </a:lnTo>
                  <a:lnTo>
                    <a:pt x="123" y="39"/>
                  </a:lnTo>
                  <a:lnTo>
                    <a:pt x="126" y="35"/>
                  </a:lnTo>
                  <a:lnTo>
                    <a:pt x="127" y="31"/>
                  </a:lnTo>
                  <a:lnTo>
                    <a:pt x="128" y="25"/>
                  </a:lnTo>
                  <a:lnTo>
                    <a:pt x="127" y="21"/>
                  </a:lnTo>
                  <a:lnTo>
                    <a:pt x="126" y="17"/>
                  </a:lnTo>
                  <a:lnTo>
                    <a:pt x="123" y="12"/>
                  </a:lnTo>
                  <a:lnTo>
                    <a:pt x="119" y="8"/>
                  </a:lnTo>
                  <a:lnTo>
                    <a:pt x="110" y="2"/>
                  </a:lnTo>
                  <a:lnTo>
                    <a:pt x="98" y="0"/>
                  </a:lnTo>
                  <a:lnTo>
                    <a:pt x="86" y="2"/>
                  </a:lnTo>
                  <a:lnTo>
                    <a:pt x="76" y="8"/>
                  </a:lnTo>
                  <a:lnTo>
                    <a:pt x="72" y="12"/>
                  </a:lnTo>
                  <a:lnTo>
                    <a:pt x="69" y="17"/>
                  </a:lnTo>
                  <a:lnTo>
                    <a:pt x="68" y="21"/>
                  </a:lnTo>
                  <a:lnTo>
                    <a:pt x="67" y="25"/>
                  </a:lnTo>
                  <a:lnTo>
                    <a:pt x="68" y="31"/>
                  </a:lnTo>
                  <a:close/>
                  <a:moveTo>
                    <a:pt x="2" y="35"/>
                  </a:moveTo>
                  <a:lnTo>
                    <a:pt x="4" y="39"/>
                  </a:lnTo>
                  <a:lnTo>
                    <a:pt x="9" y="43"/>
                  </a:lnTo>
                  <a:lnTo>
                    <a:pt x="19" y="48"/>
                  </a:lnTo>
                  <a:lnTo>
                    <a:pt x="31" y="49"/>
                  </a:lnTo>
                  <a:lnTo>
                    <a:pt x="42" y="48"/>
                  </a:lnTo>
                  <a:lnTo>
                    <a:pt x="53" y="43"/>
                  </a:lnTo>
                  <a:lnTo>
                    <a:pt x="58" y="35"/>
                  </a:lnTo>
                  <a:lnTo>
                    <a:pt x="61" y="25"/>
                  </a:lnTo>
                  <a:lnTo>
                    <a:pt x="58" y="17"/>
                  </a:lnTo>
                  <a:lnTo>
                    <a:pt x="53" y="8"/>
                  </a:lnTo>
                  <a:lnTo>
                    <a:pt x="42" y="2"/>
                  </a:lnTo>
                  <a:lnTo>
                    <a:pt x="31" y="0"/>
                  </a:lnTo>
                  <a:lnTo>
                    <a:pt x="19" y="2"/>
                  </a:lnTo>
                  <a:lnTo>
                    <a:pt x="9" y="8"/>
                  </a:lnTo>
                  <a:lnTo>
                    <a:pt x="4" y="12"/>
                  </a:lnTo>
                  <a:lnTo>
                    <a:pt x="2" y="17"/>
                  </a:lnTo>
                  <a:lnTo>
                    <a:pt x="0" y="25"/>
                  </a:lnTo>
                  <a:lnTo>
                    <a:pt x="2" y="35"/>
                  </a:lnTo>
                  <a:close/>
                  <a:moveTo>
                    <a:pt x="2" y="144"/>
                  </a:moveTo>
                  <a:lnTo>
                    <a:pt x="4" y="149"/>
                  </a:lnTo>
                  <a:lnTo>
                    <a:pt x="9" y="152"/>
                  </a:lnTo>
                  <a:lnTo>
                    <a:pt x="19" y="157"/>
                  </a:lnTo>
                  <a:lnTo>
                    <a:pt x="31" y="160"/>
                  </a:lnTo>
                  <a:lnTo>
                    <a:pt x="42" y="157"/>
                  </a:lnTo>
                  <a:lnTo>
                    <a:pt x="53" y="152"/>
                  </a:lnTo>
                  <a:lnTo>
                    <a:pt x="58" y="144"/>
                  </a:lnTo>
                  <a:lnTo>
                    <a:pt x="61" y="134"/>
                  </a:lnTo>
                  <a:lnTo>
                    <a:pt x="58" y="125"/>
                  </a:lnTo>
                  <a:lnTo>
                    <a:pt x="53" y="117"/>
                  </a:lnTo>
                  <a:lnTo>
                    <a:pt x="42" y="112"/>
                  </a:lnTo>
                  <a:lnTo>
                    <a:pt x="31" y="109"/>
                  </a:lnTo>
                  <a:lnTo>
                    <a:pt x="19" y="112"/>
                  </a:lnTo>
                  <a:lnTo>
                    <a:pt x="9" y="117"/>
                  </a:lnTo>
                  <a:lnTo>
                    <a:pt x="4" y="121"/>
                  </a:lnTo>
                  <a:lnTo>
                    <a:pt x="2" y="125"/>
                  </a:lnTo>
                  <a:lnTo>
                    <a:pt x="0" y="134"/>
                  </a:lnTo>
                  <a:lnTo>
                    <a:pt x="2" y="144"/>
                  </a:lnTo>
                  <a:close/>
                  <a:moveTo>
                    <a:pt x="68" y="140"/>
                  </a:moveTo>
                  <a:lnTo>
                    <a:pt x="69" y="144"/>
                  </a:lnTo>
                  <a:lnTo>
                    <a:pt x="72" y="149"/>
                  </a:lnTo>
                  <a:lnTo>
                    <a:pt x="76" y="152"/>
                  </a:lnTo>
                  <a:lnTo>
                    <a:pt x="86" y="157"/>
                  </a:lnTo>
                  <a:lnTo>
                    <a:pt x="98" y="160"/>
                  </a:lnTo>
                  <a:lnTo>
                    <a:pt x="110" y="157"/>
                  </a:lnTo>
                  <a:lnTo>
                    <a:pt x="119" y="152"/>
                  </a:lnTo>
                  <a:lnTo>
                    <a:pt x="123" y="149"/>
                  </a:lnTo>
                  <a:lnTo>
                    <a:pt x="126" y="144"/>
                  </a:lnTo>
                  <a:lnTo>
                    <a:pt x="127" y="140"/>
                  </a:lnTo>
                  <a:lnTo>
                    <a:pt x="128" y="134"/>
                  </a:lnTo>
                  <a:lnTo>
                    <a:pt x="127" y="130"/>
                  </a:lnTo>
                  <a:lnTo>
                    <a:pt x="126" y="125"/>
                  </a:lnTo>
                  <a:lnTo>
                    <a:pt x="123" y="121"/>
                  </a:lnTo>
                  <a:lnTo>
                    <a:pt x="119" y="117"/>
                  </a:lnTo>
                  <a:lnTo>
                    <a:pt x="110" y="112"/>
                  </a:lnTo>
                  <a:lnTo>
                    <a:pt x="98" y="109"/>
                  </a:lnTo>
                  <a:lnTo>
                    <a:pt x="86" y="112"/>
                  </a:lnTo>
                  <a:lnTo>
                    <a:pt x="76" y="117"/>
                  </a:lnTo>
                  <a:lnTo>
                    <a:pt x="72" y="121"/>
                  </a:lnTo>
                  <a:lnTo>
                    <a:pt x="69" y="125"/>
                  </a:lnTo>
                  <a:lnTo>
                    <a:pt x="68" y="130"/>
                  </a:lnTo>
                  <a:lnTo>
                    <a:pt x="67" y="134"/>
                  </a:lnTo>
                  <a:lnTo>
                    <a:pt x="68" y="140"/>
                  </a:lnTo>
                  <a:close/>
                  <a:moveTo>
                    <a:pt x="2" y="90"/>
                  </a:moveTo>
                  <a:lnTo>
                    <a:pt x="4" y="94"/>
                  </a:lnTo>
                  <a:lnTo>
                    <a:pt x="9" y="97"/>
                  </a:lnTo>
                  <a:lnTo>
                    <a:pt x="19" y="103"/>
                  </a:lnTo>
                  <a:lnTo>
                    <a:pt x="31" y="105"/>
                  </a:lnTo>
                  <a:lnTo>
                    <a:pt x="42" y="103"/>
                  </a:lnTo>
                  <a:lnTo>
                    <a:pt x="53" y="97"/>
                  </a:lnTo>
                  <a:lnTo>
                    <a:pt x="58" y="90"/>
                  </a:lnTo>
                  <a:lnTo>
                    <a:pt x="61" y="80"/>
                  </a:lnTo>
                  <a:lnTo>
                    <a:pt x="58" y="71"/>
                  </a:lnTo>
                  <a:lnTo>
                    <a:pt x="53" y="62"/>
                  </a:lnTo>
                  <a:lnTo>
                    <a:pt x="42" y="57"/>
                  </a:lnTo>
                  <a:lnTo>
                    <a:pt x="31" y="55"/>
                  </a:lnTo>
                  <a:lnTo>
                    <a:pt x="19" y="57"/>
                  </a:lnTo>
                  <a:lnTo>
                    <a:pt x="9" y="62"/>
                  </a:lnTo>
                  <a:lnTo>
                    <a:pt x="4" y="67"/>
                  </a:lnTo>
                  <a:lnTo>
                    <a:pt x="2" y="71"/>
                  </a:lnTo>
                  <a:lnTo>
                    <a:pt x="0" y="80"/>
                  </a:lnTo>
                  <a:lnTo>
                    <a:pt x="2" y="90"/>
                  </a:lnTo>
                  <a:close/>
                  <a:moveTo>
                    <a:pt x="68" y="84"/>
                  </a:moveTo>
                  <a:lnTo>
                    <a:pt x="69" y="90"/>
                  </a:lnTo>
                  <a:lnTo>
                    <a:pt x="72" y="94"/>
                  </a:lnTo>
                  <a:lnTo>
                    <a:pt x="76" y="97"/>
                  </a:lnTo>
                  <a:lnTo>
                    <a:pt x="86" y="103"/>
                  </a:lnTo>
                  <a:lnTo>
                    <a:pt x="98" y="105"/>
                  </a:lnTo>
                  <a:lnTo>
                    <a:pt x="110" y="103"/>
                  </a:lnTo>
                  <a:lnTo>
                    <a:pt x="119" y="97"/>
                  </a:lnTo>
                  <a:lnTo>
                    <a:pt x="123" y="94"/>
                  </a:lnTo>
                  <a:lnTo>
                    <a:pt x="126" y="90"/>
                  </a:lnTo>
                  <a:lnTo>
                    <a:pt x="127" y="84"/>
                  </a:lnTo>
                  <a:lnTo>
                    <a:pt x="128" y="80"/>
                  </a:lnTo>
                  <a:lnTo>
                    <a:pt x="127" y="76"/>
                  </a:lnTo>
                  <a:lnTo>
                    <a:pt x="126" y="71"/>
                  </a:lnTo>
                  <a:lnTo>
                    <a:pt x="123" y="67"/>
                  </a:lnTo>
                  <a:lnTo>
                    <a:pt x="119" y="62"/>
                  </a:lnTo>
                  <a:lnTo>
                    <a:pt x="110" y="57"/>
                  </a:lnTo>
                  <a:lnTo>
                    <a:pt x="98" y="55"/>
                  </a:lnTo>
                  <a:lnTo>
                    <a:pt x="86" y="57"/>
                  </a:lnTo>
                  <a:lnTo>
                    <a:pt x="76" y="62"/>
                  </a:lnTo>
                  <a:lnTo>
                    <a:pt x="72" y="67"/>
                  </a:lnTo>
                  <a:lnTo>
                    <a:pt x="69" y="71"/>
                  </a:lnTo>
                  <a:lnTo>
                    <a:pt x="68" y="76"/>
                  </a:lnTo>
                  <a:lnTo>
                    <a:pt x="67" y="80"/>
                  </a:lnTo>
                  <a:lnTo>
                    <a:pt x="68" y="84"/>
                  </a:lnTo>
                  <a:close/>
                </a:path>
              </a:pathLst>
            </a:custGeom>
            <a:solidFill>
              <a:srgbClr val="66FF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ar-SA"/>
            </a:p>
          </p:txBody>
        </p:sp>
      </p:grpSp>
      <p:grpSp>
        <p:nvGrpSpPr>
          <p:cNvPr id="23" name="Group 66">
            <a:extLst>
              <a:ext uri="{FF2B5EF4-FFF2-40B4-BE49-F238E27FC236}">
                <a16:creationId xmlns:a16="http://schemas.microsoft.com/office/drawing/2014/main" id="{2CF0BDF7-469C-442E-8ED6-D7AE0C42DB1A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7977504" y="5543458"/>
            <a:ext cx="1116013" cy="828675"/>
            <a:chOff x="2290" y="3798"/>
            <a:chExt cx="703" cy="522"/>
          </a:xfrm>
        </p:grpSpPr>
        <p:sp>
          <p:nvSpPr>
            <p:cNvPr id="24" name="AutoShape 65">
              <a:extLst>
                <a:ext uri="{FF2B5EF4-FFF2-40B4-BE49-F238E27FC236}">
                  <a16:creationId xmlns:a16="http://schemas.microsoft.com/office/drawing/2014/main" id="{54152D19-2EB4-4162-94EC-FFEA26717A33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2290" y="3798"/>
              <a:ext cx="703" cy="522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ar-SA"/>
            </a:p>
          </p:txBody>
        </p:sp>
        <p:sp>
          <p:nvSpPr>
            <p:cNvPr id="25" name="Freeform 67">
              <a:extLst>
                <a:ext uri="{FF2B5EF4-FFF2-40B4-BE49-F238E27FC236}">
                  <a16:creationId xmlns:a16="http://schemas.microsoft.com/office/drawing/2014/main" id="{82D5A8D2-73E1-4DC4-BF08-BF4F1BFD13F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24" y="3871"/>
              <a:ext cx="465" cy="377"/>
            </a:xfrm>
            <a:custGeom>
              <a:avLst/>
              <a:gdLst>
                <a:gd name="T0" fmla="*/ 456 w 465"/>
                <a:gd name="T1" fmla="*/ 226 h 377"/>
                <a:gd name="T2" fmla="*/ 340 w 465"/>
                <a:gd name="T3" fmla="*/ 312 h 377"/>
                <a:gd name="T4" fmla="*/ 367 w 465"/>
                <a:gd name="T5" fmla="*/ 273 h 377"/>
                <a:gd name="T6" fmla="*/ 76 w 465"/>
                <a:gd name="T7" fmla="*/ 370 h 377"/>
                <a:gd name="T8" fmla="*/ 123 w 465"/>
                <a:gd name="T9" fmla="*/ 340 h 377"/>
                <a:gd name="T10" fmla="*/ 405 w 465"/>
                <a:gd name="T11" fmla="*/ 308 h 377"/>
                <a:gd name="T12" fmla="*/ 445 w 465"/>
                <a:gd name="T13" fmla="*/ 275 h 377"/>
                <a:gd name="T14" fmla="*/ 345 w 465"/>
                <a:gd name="T15" fmla="*/ 370 h 377"/>
                <a:gd name="T16" fmla="*/ 355 w 465"/>
                <a:gd name="T17" fmla="*/ 330 h 377"/>
                <a:gd name="T18" fmla="*/ 86 w 465"/>
                <a:gd name="T19" fmla="*/ 212 h 377"/>
                <a:gd name="T20" fmla="*/ 119 w 465"/>
                <a:gd name="T21" fmla="*/ 172 h 377"/>
                <a:gd name="T22" fmla="*/ 4 w 465"/>
                <a:gd name="T23" fmla="*/ 149 h 377"/>
                <a:gd name="T24" fmla="*/ 31 w 465"/>
                <a:gd name="T25" fmla="*/ 109 h 377"/>
                <a:gd name="T26" fmla="*/ 86 w 465"/>
                <a:gd name="T27" fmla="*/ 157 h 377"/>
                <a:gd name="T28" fmla="*/ 119 w 465"/>
                <a:gd name="T29" fmla="*/ 117 h 377"/>
                <a:gd name="T30" fmla="*/ 338 w 465"/>
                <a:gd name="T31" fmla="*/ 90 h 377"/>
                <a:gd name="T32" fmla="*/ 378 w 465"/>
                <a:gd name="T33" fmla="*/ 57 h 377"/>
                <a:gd name="T34" fmla="*/ 9 w 465"/>
                <a:gd name="T35" fmla="*/ 261 h 377"/>
                <a:gd name="T36" fmla="*/ 19 w 465"/>
                <a:gd name="T37" fmla="*/ 221 h 377"/>
                <a:gd name="T38" fmla="*/ 367 w 465"/>
                <a:gd name="T39" fmla="*/ 268 h 377"/>
                <a:gd name="T40" fmla="*/ 340 w 465"/>
                <a:gd name="T41" fmla="*/ 229 h 377"/>
                <a:gd name="T42" fmla="*/ 110 w 465"/>
                <a:gd name="T43" fmla="*/ 48 h 377"/>
                <a:gd name="T44" fmla="*/ 98 w 465"/>
                <a:gd name="T45" fmla="*/ 0 h 377"/>
                <a:gd name="T46" fmla="*/ 143 w 465"/>
                <a:gd name="T47" fmla="*/ 43 h 377"/>
                <a:gd name="T48" fmla="*/ 153 w 465"/>
                <a:gd name="T49" fmla="*/ 2 h 377"/>
                <a:gd name="T50" fmla="*/ 232 w 465"/>
                <a:gd name="T51" fmla="*/ 49 h 377"/>
                <a:gd name="T52" fmla="*/ 206 w 465"/>
                <a:gd name="T53" fmla="*/ 12 h 377"/>
                <a:gd name="T54" fmla="*/ 187 w 465"/>
                <a:gd name="T55" fmla="*/ 207 h 377"/>
                <a:gd name="T56" fmla="*/ 134 w 465"/>
                <a:gd name="T57" fmla="*/ 185 h 377"/>
                <a:gd name="T58" fmla="*/ 262 w 465"/>
                <a:gd name="T59" fmla="*/ 188 h 377"/>
                <a:gd name="T60" fmla="*/ 269 w 465"/>
                <a:gd name="T61" fmla="*/ 193 h 377"/>
                <a:gd name="T62" fmla="*/ 329 w 465"/>
                <a:gd name="T63" fmla="*/ 188 h 377"/>
                <a:gd name="T64" fmla="*/ 269 w 465"/>
                <a:gd name="T65" fmla="*/ 185 h 377"/>
                <a:gd name="T66" fmla="*/ 325 w 465"/>
                <a:gd name="T67" fmla="*/ 39 h 377"/>
                <a:gd name="T68" fmla="*/ 278 w 465"/>
                <a:gd name="T69" fmla="*/ 8 h 377"/>
                <a:gd name="T70" fmla="*/ 367 w 465"/>
                <a:gd name="T71" fmla="*/ 49 h 377"/>
                <a:gd name="T72" fmla="*/ 340 w 465"/>
                <a:gd name="T73" fmla="*/ 12 h 377"/>
                <a:gd name="T74" fmla="*/ 53 w 465"/>
                <a:gd name="T75" fmla="*/ 97 h 377"/>
                <a:gd name="T76" fmla="*/ 0 w 465"/>
                <a:gd name="T77" fmla="*/ 80 h 377"/>
                <a:gd name="T78" fmla="*/ 398 w 465"/>
                <a:gd name="T79" fmla="*/ 188 h 377"/>
                <a:gd name="T80" fmla="*/ 336 w 465"/>
                <a:gd name="T81" fmla="*/ 193 h 377"/>
                <a:gd name="T82" fmla="*/ 127 w 465"/>
                <a:gd name="T83" fmla="*/ 84 h 377"/>
                <a:gd name="T84" fmla="*/ 69 w 465"/>
                <a:gd name="T85" fmla="*/ 71 h 377"/>
                <a:gd name="T86" fmla="*/ 187 w 465"/>
                <a:gd name="T87" fmla="*/ 370 h 377"/>
                <a:gd name="T88" fmla="*/ 134 w 465"/>
                <a:gd name="T89" fmla="*/ 349 h 377"/>
                <a:gd name="T90" fmla="*/ 262 w 465"/>
                <a:gd name="T91" fmla="*/ 353 h 377"/>
                <a:gd name="T92" fmla="*/ 269 w 465"/>
                <a:gd name="T93" fmla="*/ 357 h 377"/>
                <a:gd name="T94" fmla="*/ 329 w 465"/>
                <a:gd name="T95" fmla="*/ 353 h 377"/>
                <a:gd name="T96" fmla="*/ 269 w 465"/>
                <a:gd name="T97" fmla="*/ 349 h 377"/>
                <a:gd name="T98" fmla="*/ 61 w 465"/>
                <a:gd name="T99" fmla="*/ 298 h 377"/>
                <a:gd name="T100" fmla="*/ 2 w 465"/>
                <a:gd name="T101" fmla="*/ 199 h 377"/>
                <a:gd name="T102" fmla="*/ 42 w 465"/>
                <a:gd name="T103" fmla="*/ 166 h 377"/>
                <a:gd name="T104" fmla="*/ 422 w 465"/>
                <a:gd name="T105" fmla="*/ 103 h 377"/>
                <a:gd name="T106" fmla="*/ 412 w 465"/>
                <a:gd name="T107" fmla="*/ 62 h 377"/>
                <a:gd name="T108" fmla="*/ 110 w 465"/>
                <a:gd name="T109" fmla="*/ 267 h 377"/>
                <a:gd name="T110" fmla="*/ 98 w 465"/>
                <a:gd name="T111" fmla="*/ 219 h 377"/>
                <a:gd name="T112" fmla="*/ 76 w 465"/>
                <a:gd name="T113" fmla="*/ 316 h 377"/>
                <a:gd name="T114" fmla="*/ 123 w 465"/>
                <a:gd name="T115" fmla="*/ 284 h 377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465"/>
                <a:gd name="T175" fmla="*/ 0 h 377"/>
                <a:gd name="T176" fmla="*/ 465 w 465"/>
                <a:gd name="T177" fmla="*/ 377 h 377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465" h="377">
                  <a:moveTo>
                    <a:pt x="405" y="252"/>
                  </a:moveTo>
                  <a:lnTo>
                    <a:pt x="407" y="257"/>
                  </a:lnTo>
                  <a:lnTo>
                    <a:pt x="412" y="261"/>
                  </a:lnTo>
                  <a:lnTo>
                    <a:pt x="422" y="267"/>
                  </a:lnTo>
                  <a:lnTo>
                    <a:pt x="434" y="268"/>
                  </a:lnTo>
                  <a:lnTo>
                    <a:pt x="445" y="267"/>
                  </a:lnTo>
                  <a:lnTo>
                    <a:pt x="456" y="261"/>
                  </a:lnTo>
                  <a:lnTo>
                    <a:pt x="461" y="252"/>
                  </a:lnTo>
                  <a:lnTo>
                    <a:pt x="465" y="243"/>
                  </a:lnTo>
                  <a:lnTo>
                    <a:pt x="461" y="234"/>
                  </a:lnTo>
                  <a:lnTo>
                    <a:pt x="456" y="226"/>
                  </a:lnTo>
                  <a:lnTo>
                    <a:pt x="445" y="221"/>
                  </a:lnTo>
                  <a:lnTo>
                    <a:pt x="434" y="219"/>
                  </a:lnTo>
                  <a:lnTo>
                    <a:pt x="422" y="221"/>
                  </a:lnTo>
                  <a:lnTo>
                    <a:pt x="412" y="226"/>
                  </a:lnTo>
                  <a:lnTo>
                    <a:pt x="407" y="229"/>
                  </a:lnTo>
                  <a:lnTo>
                    <a:pt x="405" y="234"/>
                  </a:lnTo>
                  <a:lnTo>
                    <a:pt x="403" y="243"/>
                  </a:lnTo>
                  <a:lnTo>
                    <a:pt x="405" y="252"/>
                  </a:lnTo>
                  <a:close/>
                  <a:moveTo>
                    <a:pt x="336" y="303"/>
                  </a:moveTo>
                  <a:lnTo>
                    <a:pt x="338" y="308"/>
                  </a:lnTo>
                  <a:lnTo>
                    <a:pt x="340" y="312"/>
                  </a:lnTo>
                  <a:lnTo>
                    <a:pt x="345" y="316"/>
                  </a:lnTo>
                  <a:lnTo>
                    <a:pt x="355" y="321"/>
                  </a:lnTo>
                  <a:lnTo>
                    <a:pt x="367" y="322"/>
                  </a:lnTo>
                  <a:lnTo>
                    <a:pt x="378" y="321"/>
                  </a:lnTo>
                  <a:lnTo>
                    <a:pt x="388" y="316"/>
                  </a:lnTo>
                  <a:lnTo>
                    <a:pt x="394" y="308"/>
                  </a:lnTo>
                  <a:lnTo>
                    <a:pt x="398" y="298"/>
                  </a:lnTo>
                  <a:lnTo>
                    <a:pt x="394" y="288"/>
                  </a:lnTo>
                  <a:lnTo>
                    <a:pt x="388" y="281"/>
                  </a:lnTo>
                  <a:lnTo>
                    <a:pt x="378" y="275"/>
                  </a:lnTo>
                  <a:lnTo>
                    <a:pt x="367" y="273"/>
                  </a:lnTo>
                  <a:lnTo>
                    <a:pt x="355" y="275"/>
                  </a:lnTo>
                  <a:lnTo>
                    <a:pt x="345" y="281"/>
                  </a:lnTo>
                  <a:lnTo>
                    <a:pt x="340" y="284"/>
                  </a:lnTo>
                  <a:lnTo>
                    <a:pt x="338" y="288"/>
                  </a:lnTo>
                  <a:lnTo>
                    <a:pt x="336" y="293"/>
                  </a:lnTo>
                  <a:lnTo>
                    <a:pt x="336" y="298"/>
                  </a:lnTo>
                  <a:lnTo>
                    <a:pt x="336" y="303"/>
                  </a:lnTo>
                  <a:close/>
                  <a:moveTo>
                    <a:pt x="68" y="357"/>
                  </a:moveTo>
                  <a:lnTo>
                    <a:pt x="69" y="363"/>
                  </a:lnTo>
                  <a:lnTo>
                    <a:pt x="72" y="367"/>
                  </a:lnTo>
                  <a:lnTo>
                    <a:pt x="76" y="370"/>
                  </a:lnTo>
                  <a:lnTo>
                    <a:pt x="86" y="376"/>
                  </a:lnTo>
                  <a:lnTo>
                    <a:pt x="98" y="377"/>
                  </a:lnTo>
                  <a:lnTo>
                    <a:pt x="110" y="376"/>
                  </a:lnTo>
                  <a:lnTo>
                    <a:pt x="119" y="370"/>
                  </a:lnTo>
                  <a:lnTo>
                    <a:pt x="123" y="367"/>
                  </a:lnTo>
                  <a:lnTo>
                    <a:pt x="126" y="363"/>
                  </a:lnTo>
                  <a:lnTo>
                    <a:pt x="127" y="357"/>
                  </a:lnTo>
                  <a:lnTo>
                    <a:pt x="128" y="353"/>
                  </a:lnTo>
                  <a:lnTo>
                    <a:pt x="127" y="349"/>
                  </a:lnTo>
                  <a:lnTo>
                    <a:pt x="126" y="343"/>
                  </a:lnTo>
                  <a:lnTo>
                    <a:pt x="123" y="340"/>
                  </a:lnTo>
                  <a:lnTo>
                    <a:pt x="119" y="335"/>
                  </a:lnTo>
                  <a:lnTo>
                    <a:pt x="110" y="330"/>
                  </a:lnTo>
                  <a:lnTo>
                    <a:pt x="98" y="328"/>
                  </a:lnTo>
                  <a:lnTo>
                    <a:pt x="86" y="330"/>
                  </a:lnTo>
                  <a:lnTo>
                    <a:pt x="76" y="335"/>
                  </a:lnTo>
                  <a:lnTo>
                    <a:pt x="72" y="340"/>
                  </a:lnTo>
                  <a:lnTo>
                    <a:pt x="69" y="343"/>
                  </a:lnTo>
                  <a:lnTo>
                    <a:pt x="68" y="349"/>
                  </a:lnTo>
                  <a:lnTo>
                    <a:pt x="67" y="353"/>
                  </a:lnTo>
                  <a:lnTo>
                    <a:pt x="68" y="357"/>
                  </a:lnTo>
                  <a:close/>
                  <a:moveTo>
                    <a:pt x="405" y="308"/>
                  </a:moveTo>
                  <a:lnTo>
                    <a:pt x="407" y="312"/>
                  </a:lnTo>
                  <a:lnTo>
                    <a:pt x="412" y="316"/>
                  </a:lnTo>
                  <a:lnTo>
                    <a:pt x="422" y="321"/>
                  </a:lnTo>
                  <a:lnTo>
                    <a:pt x="434" y="322"/>
                  </a:lnTo>
                  <a:lnTo>
                    <a:pt x="445" y="321"/>
                  </a:lnTo>
                  <a:lnTo>
                    <a:pt x="456" y="316"/>
                  </a:lnTo>
                  <a:lnTo>
                    <a:pt x="461" y="308"/>
                  </a:lnTo>
                  <a:lnTo>
                    <a:pt x="465" y="298"/>
                  </a:lnTo>
                  <a:lnTo>
                    <a:pt x="461" y="288"/>
                  </a:lnTo>
                  <a:lnTo>
                    <a:pt x="456" y="281"/>
                  </a:lnTo>
                  <a:lnTo>
                    <a:pt x="445" y="275"/>
                  </a:lnTo>
                  <a:lnTo>
                    <a:pt x="434" y="273"/>
                  </a:lnTo>
                  <a:lnTo>
                    <a:pt x="422" y="275"/>
                  </a:lnTo>
                  <a:lnTo>
                    <a:pt x="412" y="281"/>
                  </a:lnTo>
                  <a:lnTo>
                    <a:pt x="407" y="284"/>
                  </a:lnTo>
                  <a:lnTo>
                    <a:pt x="405" y="288"/>
                  </a:lnTo>
                  <a:lnTo>
                    <a:pt x="403" y="298"/>
                  </a:lnTo>
                  <a:lnTo>
                    <a:pt x="405" y="308"/>
                  </a:lnTo>
                  <a:close/>
                  <a:moveTo>
                    <a:pt x="336" y="357"/>
                  </a:moveTo>
                  <a:lnTo>
                    <a:pt x="338" y="363"/>
                  </a:lnTo>
                  <a:lnTo>
                    <a:pt x="340" y="367"/>
                  </a:lnTo>
                  <a:lnTo>
                    <a:pt x="345" y="370"/>
                  </a:lnTo>
                  <a:lnTo>
                    <a:pt x="355" y="376"/>
                  </a:lnTo>
                  <a:lnTo>
                    <a:pt x="367" y="377"/>
                  </a:lnTo>
                  <a:lnTo>
                    <a:pt x="378" y="376"/>
                  </a:lnTo>
                  <a:lnTo>
                    <a:pt x="388" y="370"/>
                  </a:lnTo>
                  <a:lnTo>
                    <a:pt x="394" y="363"/>
                  </a:lnTo>
                  <a:lnTo>
                    <a:pt x="398" y="353"/>
                  </a:lnTo>
                  <a:lnTo>
                    <a:pt x="394" y="343"/>
                  </a:lnTo>
                  <a:lnTo>
                    <a:pt x="388" y="335"/>
                  </a:lnTo>
                  <a:lnTo>
                    <a:pt x="378" y="330"/>
                  </a:lnTo>
                  <a:lnTo>
                    <a:pt x="367" y="328"/>
                  </a:lnTo>
                  <a:lnTo>
                    <a:pt x="355" y="330"/>
                  </a:lnTo>
                  <a:lnTo>
                    <a:pt x="345" y="335"/>
                  </a:lnTo>
                  <a:lnTo>
                    <a:pt x="340" y="340"/>
                  </a:lnTo>
                  <a:lnTo>
                    <a:pt x="338" y="343"/>
                  </a:lnTo>
                  <a:lnTo>
                    <a:pt x="336" y="349"/>
                  </a:lnTo>
                  <a:lnTo>
                    <a:pt x="336" y="353"/>
                  </a:lnTo>
                  <a:lnTo>
                    <a:pt x="336" y="357"/>
                  </a:lnTo>
                  <a:close/>
                  <a:moveTo>
                    <a:pt x="68" y="193"/>
                  </a:moveTo>
                  <a:lnTo>
                    <a:pt x="69" y="199"/>
                  </a:lnTo>
                  <a:lnTo>
                    <a:pt x="72" y="202"/>
                  </a:lnTo>
                  <a:lnTo>
                    <a:pt x="76" y="207"/>
                  </a:lnTo>
                  <a:lnTo>
                    <a:pt x="86" y="212"/>
                  </a:lnTo>
                  <a:lnTo>
                    <a:pt x="98" y="213"/>
                  </a:lnTo>
                  <a:lnTo>
                    <a:pt x="110" y="212"/>
                  </a:lnTo>
                  <a:lnTo>
                    <a:pt x="119" y="207"/>
                  </a:lnTo>
                  <a:lnTo>
                    <a:pt x="123" y="202"/>
                  </a:lnTo>
                  <a:lnTo>
                    <a:pt x="126" y="199"/>
                  </a:lnTo>
                  <a:lnTo>
                    <a:pt x="127" y="193"/>
                  </a:lnTo>
                  <a:lnTo>
                    <a:pt x="128" y="188"/>
                  </a:lnTo>
                  <a:lnTo>
                    <a:pt x="127" y="185"/>
                  </a:lnTo>
                  <a:lnTo>
                    <a:pt x="126" y="180"/>
                  </a:lnTo>
                  <a:lnTo>
                    <a:pt x="123" y="176"/>
                  </a:lnTo>
                  <a:lnTo>
                    <a:pt x="119" y="172"/>
                  </a:lnTo>
                  <a:lnTo>
                    <a:pt x="110" y="166"/>
                  </a:lnTo>
                  <a:lnTo>
                    <a:pt x="98" y="164"/>
                  </a:lnTo>
                  <a:lnTo>
                    <a:pt x="86" y="166"/>
                  </a:lnTo>
                  <a:lnTo>
                    <a:pt x="76" y="172"/>
                  </a:lnTo>
                  <a:lnTo>
                    <a:pt x="72" y="176"/>
                  </a:lnTo>
                  <a:lnTo>
                    <a:pt x="69" y="180"/>
                  </a:lnTo>
                  <a:lnTo>
                    <a:pt x="68" y="185"/>
                  </a:lnTo>
                  <a:lnTo>
                    <a:pt x="67" y="188"/>
                  </a:lnTo>
                  <a:lnTo>
                    <a:pt x="68" y="193"/>
                  </a:lnTo>
                  <a:close/>
                  <a:moveTo>
                    <a:pt x="2" y="144"/>
                  </a:moveTo>
                  <a:lnTo>
                    <a:pt x="4" y="149"/>
                  </a:lnTo>
                  <a:lnTo>
                    <a:pt x="9" y="152"/>
                  </a:lnTo>
                  <a:lnTo>
                    <a:pt x="19" y="157"/>
                  </a:lnTo>
                  <a:lnTo>
                    <a:pt x="31" y="160"/>
                  </a:lnTo>
                  <a:lnTo>
                    <a:pt x="42" y="157"/>
                  </a:lnTo>
                  <a:lnTo>
                    <a:pt x="53" y="152"/>
                  </a:lnTo>
                  <a:lnTo>
                    <a:pt x="58" y="144"/>
                  </a:lnTo>
                  <a:lnTo>
                    <a:pt x="61" y="134"/>
                  </a:lnTo>
                  <a:lnTo>
                    <a:pt x="58" y="125"/>
                  </a:lnTo>
                  <a:lnTo>
                    <a:pt x="53" y="117"/>
                  </a:lnTo>
                  <a:lnTo>
                    <a:pt x="42" y="112"/>
                  </a:lnTo>
                  <a:lnTo>
                    <a:pt x="31" y="109"/>
                  </a:lnTo>
                  <a:lnTo>
                    <a:pt x="19" y="112"/>
                  </a:lnTo>
                  <a:lnTo>
                    <a:pt x="9" y="117"/>
                  </a:lnTo>
                  <a:lnTo>
                    <a:pt x="4" y="121"/>
                  </a:lnTo>
                  <a:lnTo>
                    <a:pt x="2" y="125"/>
                  </a:lnTo>
                  <a:lnTo>
                    <a:pt x="0" y="134"/>
                  </a:lnTo>
                  <a:lnTo>
                    <a:pt x="2" y="144"/>
                  </a:lnTo>
                  <a:close/>
                  <a:moveTo>
                    <a:pt x="68" y="140"/>
                  </a:moveTo>
                  <a:lnTo>
                    <a:pt x="69" y="144"/>
                  </a:lnTo>
                  <a:lnTo>
                    <a:pt x="72" y="149"/>
                  </a:lnTo>
                  <a:lnTo>
                    <a:pt x="76" y="152"/>
                  </a:lnTo>
                  <a:lnTo>
                    <a:pt x="86" y="157"/>
                  </a:lnTo>
                  <a:lnTo>
                    <a:pt x="98" y="160"/>
                  </a:lnTo>
                  <a:lnTo>
                    <a:pt x="110" y="157"/>
                  </a:lnTo>
                  <a:lnTo>
                    <a:pt x="119" y="152"/>
                  </a:lnTo>
                  <a:lnTo>
                    <a:pt x="123" y="149"/>
                  </a:lnTo>
                  <a:lnTo>
                    <a:pt x="126" y="144"/>
                  </a:lnTo>
                  <a:lnTo>
                    <a:pt x="127" y="140"/>
                  </a:lnTo>
                  <a:lnTo>
                    <a:pt x="128" y="134"/>
                  </a:lnTo>
                  <a:lnTo>
                    <a:pt x="127" y="130"/>
                  </a:lnTo>
                  <a:lnTo>
                    <a:pt x="126" y="125"/>
                  </a:lnTo>
                  <a:lnTo>
                    <a:pt x="123" y="121"/>
                  </a:lnTo>
                  <a:lnTo>
                    <a:pt x="119" y="117"/>
                  </a:lnTo>
                  <a:lnTo>
                    <a:pt x="110" y="112"/>
                  </a:lnTo>
                  <a:lnTo>
                    <a:pt x="98" y="109"/>
                  </a:lnTo>
                  <a:lnTo>
                    <a:pt x="86" y="112"/>
                  </a:lnTo>
                  <a:lnTo>
                    <a:pt x="76" y="117"/>
                  </a:lnTo>
                  <a:lnTo>
                    <a:pt x="72" y="121"/>
                  </a:lnTo>
                  <a:lnTo>
                    <a:pt x="69" y="125"/>
                  </a:lnTo>
                  <a:lnTo>
                    <a:pt x="68" y="130"/>
                  </a:lnTo>
                  <a:lnTo>
                    <a:pt x="67" y="134"/>
                  </a:lnTo>
                  <a:lnTo>
                    <a:pt x="68" y="140"/>
                  </a:lnTo>
                  <a:close/>
                  <a:moveTo>
                    <a:pt x="336" y="84"/>
                  </a:moveTo>
                  <a:lnTo>
                    <a:pt x="338" y="90"/>
                  </a:lnTo>
                  <a:lnTo>
                    <a:pt x="340" y="94"/>
                  </a:lnTo>
                  <a:lnTo>
                    <a:pt x="345" y="97"/>
                  </a:lnTo>
                  <a:lnTo>
                    <a:pt x="355" y="103"/>
                  </a:lnTo>
                  <a:lnTo>
                    <a:pt x="367" y="105"/>
                  </a:lnTo>
                  <a:lnTo>
                    <a:pt x="378" y="103"/>
                  </a:lnTo>
                  <a:lnTo>
                    <a:pt x="388" y="97"/>
                  </a:lnTo>
                  <a:lnTo>
                    <a:pt x="394" y="90"/>
                  </a:lnTo>
                  <a:lnTo>
                    <a:pt x="398" y="80"/>
                  </a:lnTo>
                  <a:lnTo>
                    <a:pt x="394" y="71"/>
                  </a:lnTo>
                  <a:lnTo>
                    <a:pt x="388" y="62"/>
                  </a:lnTo>
                  <a:lnTo>
                    <a:pt x="378" y="57"/>
                  </a:lnTo>
                  <a:lnTo>
                    <a:pt x="367" y="55"/>
                  </a:lnTo>
                  <a:lnTo>
                    <a:pt x="355" y="57"/>
                  </a:lnTo>
                  <a:lnTo>
                    <a:pt x="345" y="62"/>
                  </a:lnTo>
                  <a:lnTo>
                    <a:pt x="340" y="67"/>
                  </a:lnTo>
                  <a:lnTo>
                    <a:pt x="338" y="71"/>
                  </a:lnTo>
                  <a:lnTo>
                    <a:pt x="336" y="76"/>
                  </a:lnTo>
                  <a:lnTo>
                    <a:pt x="336" y="80"/>
                  </a:lnTo>
                  <a:lnTo>
                    <a:pt x="336" y="84"/>
                  </a:lnTo>
                  <a:close/>
                  <a:moveTo>
                    <a:pt x="2" y="252"/>
                  </a:moveTo>
                  <a:lnTo>
                    <a:pt x="4" y="257"/>
                  </a:lnTo>
                  <a:lnTo>
                    <a:pt x="9" y="261"/>
                  </a:lnTo>
                  <a:lnTo>
                    <a:pt x="19" y="267"/>
                  </a:lnTo>
                  <a:lnTo>
                    <a:pt x="31" y="268"/>
                  </a:lnTo>
                  <a:lnTo>
                    <a:pt x="42" y="267"/>
                  </a:lnTo>
                  <a:lnTo>
                    <a:pt x="53" y="261"/>
                  </a:lnTo>
                  <a:lnTo>
                    <a:pt x="58" y="252"/>
                  </a:lnTo>
                  <a:lnTo>
                    <a:pt x="61" y="243"/>
                  </a:lnTo>
                  <a:lnTo>
                    <a:pt x="58" y="234"/>
                  </a:lnTo>
                  <a:lnTo>
                    <a:pt x="53" y="226"/>
                  </a:lnTo>
                  <a:lnTo>
                    <a:pt x="42" y="221"/>
                  </a:lnTo>
                  <a:lnTo>
                    <a:pt x="31" y="219"/>
                  </a:lnTo>
                  <a:lnTo>
                    <a:pt x="19" y="221"/>
                  </a:lnTo>
                  <a:lnTo>
                    <a:pt x="9" y="226"/>
                  </a:lnTo>
                  <a:lnTo>
                    <a:pt x="4" y="229"/>
                  </a:lnTo>
                  <a:lnTo>
                    <a:pt x="2" y="234"/>
                  </a:lnTo>
                  <a:lnTo>
                    <a:pt x="0" y="243"/>
                  </a:lnTo>
                  <a:lnTo>
                    <a:pt x="2" y="252"/>
                  </a:lnTo>
                  <a:close/>
                  <a:moveTo>
                    <a:pt x="336" y="248"/>
                  </a:moveTo>
                  <a:lnTo>
                    <a:pt x="338" y="252"/>
                  </a:lnTo>
                  <a:lnTo>
                    <a:pt x="340" y="257"/>
                  </a:lnTo>
                  <a:lnTo>
                    <a:pt x="345" y="261"/>
                  </a:lnTo>
                  <a:lnTo>
                    <a:pt x="355" y="267"/>
                  </a:lnTo>
                  <a:lnTo>
                    <a:pt x="367" y="268"/>
                  </a:lnTo>
                  <a:lnTo>
                    <a:pt x="378" y="267"/>
                  </a:lnTo>
                  <a:lnTo>
                    <a:pt x="388" y="261"/>
                  </a:lnTo>
                  <a:lnTo>
                    <a:pt x="394" y="252"/>
                  </a:lnTo>
                  <a:lnTo>
                    <a:pt x="398" y="243"/>
                  </a:lnTo>
                  <a:lnTo>
                    <a:pt x="394" y="234"/>
                  </a:lnTo>
                  <a:lnTo>
                    <a:pt x="388" y="226"/>
                  </a:lnTo>
                  <a:lnTo>
                    <a:pt x="378" y="221"/>
                  </a:lnTo>
                  <a:lnTo>
                    <a:pt x="367" y="219"/>
                  </a:lnTo>
                  <a:lnTo>
                    <a:pt x="355" y="221"/>
                  </a:lnTo>
                  <a:lnTo>
                    <a:pt x="345" y="226"/>
                  </a:lnTo>
                  <a:lnTo>
                    <a:pt x="340" y="229"/>
                  </a:lnTo>
                  <a:lnTo>
                    <a:pt x="338" y="234"/>
                  </a:lnTo>
                  <a:lnTo>
                    <a:pt x="336" y="238"/>
                  </a:lnTo>
                  <a:lnTo>
                    <a:pt x="336" y="243"/>
                  </a:lnTo>
                  <a:lnTo>
                    <a:pt x="336" y="248"/>
                  </a:lnTo>
                  <a:close/>
                  <a:moveTo>
                    <a:pt x="68" y="31"/>
                  </a:moveTo>
                  <a:lnTo>
                    <a:pt x="69" y="35"/>
                  </a:lnTo>
                  <a:lnTo>
                    <a:pt x="72" y="39"/>
                  </a:lnTo>
                  <a:lnTo>
                    <a:pt x="76" y="43"/>
                  </a:lnTo>
                  <a:lnTo>
                    <a:pt x="86" y="48"/>
                  </a:lnTo>
                  <a:lnTo>
                    <a:pt x="98" y="49"/>
                  </a:lnTo>
                  <a:lnTo>
                    <a:pt x="110" y="48"/>
                  </a:lnTo>
                  <a:lnTo>
                    <a:pt x="119" y="43"/>
                  </a:lnTo>
                  <a:lnTo>
                    <a:pt x="123" y="39"/>
                  </a:lnTo>
                  <a:lnTo>
                    <a:pt x="126" y="35"/>
                  </a:lnTo>
                  <a:lnTo>
                    <a:pt x="127" y="31"/>
                  </a:lnTo>
                  <a:lnTo>
                    <a:pt x="128" y="25"/>
                  </a:lnTo>
                  <a:lnTo>
                    <a:pt x="127" y="21"/>
                  </a:lnTo>
                  <a:lnTo>
                    <a:pt x="126" y="17"/>
                  </a:lnTo>
                  <a:lnTo>
                    <a:pt x="123" y="12"/>
                  </a:lnTo>
                  <a:lnTo>
                    <a:pt x="119" y="8"/>
                  </a:lnTo>
                  <a:lnTo>
                    <a:pt x="110" y="2"/>
                  </a:lnTo>
                  <a:lnTo>
                    <a:pt x="98" y="0"/>
                  </a:lnTo>
                  <a:lnTo>
                    <a:pt x="86" y="2"/>
                  </a:lnTo>
                  <a:lnTo>
                    <a:pt x="76" y="8"/>
                  </a:lnTo>
                  <a:lnTo>
                    <a:pt x="72" y="12"/>
                  </a:lnTo>
                  <a:lnTo>
                    <a:pt x="69" y="17"/>
                  </a:lnTo>
                  <a:lnTo>
                    <a:pt x="68" y="21"/>
                  </a:lnTo>
                  <a:lnTo>
                    <a:pt x="67" y="25"/>
                  </a:lnTo>
                  <a:lnTo>
                    <a:pt x="68" y="31"/>
                  </a:lnTo>
                  <a:close/>
                  <a:moveTo>
                    <a:pt x="134" y="31"/>
                  </a:moveTo>
                  <a:lnTo>
                    <a:pt x="136" y="35"/>
                  </a:lnTo>
                  <a:lnTo>
                    <a:pt x="138" y="39"/>
                  </a:lnTo>
                  <a:lnTo>
                    <a:pt x="143" y="43"/>
                  </a:lnTo>
                  <a:lnTo>
                    <a:pt x="153" y="48"/>
                  </a:lnTo>
                  <a:lnTo>
                    <a:pt x="165" y="49"/>
                  </a:lnTo>
                  <a:lnTo>
                    <a:pt x="176" y="48"/>
                  </a:lnTo>
                  <a:lnTo>
                    <a:pt x="187" y="43"/>
                  </a:lnTo>
                  <a:lnTo>
                    <a:pt x="192" y="35"/>
                  </a:lnTo>
                  <a:lnTo>
                    <a:pt x="195" y="25"/>
                  </a:lnTo>
                  <a:lnTo>
                    <a:pt x="192" y="17"/>
                  </a:lnTo>
                  <a:lnTo>
                    <a:pt x="187" y="8"/>
                  </a:lnTo>
                  <a:lnTo>
                    <a:pt x="176" y="2"/>
                  </a:lnTo>
                  <a:lnTo>
                    <a:pt x="165" y="0"/>
                  </a:lnTo>
                  <a:lnTo>
                    <a:pt x="153" y="2"/>
                  </a:lnTo>
                  <a:lnTo>
                    <a:pt x="143" y="8"/>
                  </a:lnTo>
                  <a:lnTo>
                    <a:pt x="138" y="12"/>
                  </a:lnTo>
                  <a:lnTo>
                    <a:pt x="136" y="17"/>
                  </a:lnTo>
                  <a:lnTo>
                    <a:pt x="134" y="21"/>
                  </a:lnTo>
                  <a:lnTo>
                    <a:pt x="134" y="25"/>
                  </a:lnTo>
                  <a:lnTo>
                    <a:pt x="134" y="31"/>
                  </a:lnTo>
                  <a:close/>
                  <a:moveTo>
                    <a:pt x="203" y="35"/>
                  </a:moveTo>
                  <a:lnTo>
                    <a:pt x="206" y="39"/>
                  </a:lnTo>
                  <a:lnTo>
                    <a:pt x="210" y="43"/>
                  </a:lnTo>
                  <a:lnTo>
                    <a:pt x="220" y="48"/>
                  </a:lnTo>
                  <a:lnTo>
                    <a:pt x="232" y="49"/>
                  </a:lnTo>
                  <a:lnTo>
                    <a:pt x="243" y="48"/>
                  </a:lnTo>
                  <a:lnTo>
                    <a:pt x="254" y="43"/>
                  </a:lnTo>
                  <a:lnTo>
                    <a:pt x="260" y="35"/>
                  </a:lnTo>
                  <a:lnTo>
                    <a:pt x="262" y="25"/>
                  </a:lnTo>
                  <a:lnTo>
                    <a:pt x="260" y="17"/>
                  </a:lnTo>
                  <a:lnTo>
                    <a:pt x="254" y="8"/>
                  </a:lnTo>
                  <a:lnTo>
                    <a:pt x="243" y="2"/>
                  </a:lnTo>
                  <a:lnTo>
                    <a:pt x="232" y="0"/>
                  </a:lnTo>
                  <a:lnTo>
                    <a:pt x="220" y="2"/>
                  </a:lnTo>
                  <a:lnTo>
                    <a:pt x="210" y="8"/>
                  </a:lnTo>
                  <a:lnTo>
                    <a:pt x="206" y="12"/>
                  </a:lnTo>
                  <a:lnTo>
                    <a:pt x="203" y="17"/>
                  </a:lnTo>
                  <a:lnTo>
                    <a:pt x="201" y="25"/>
                  </a:lnTo>
                  <a:lnTo>
                    <a:pt x="203" y="35"/>
                  </a:lnTo>
                  <a:close/>
                  <a:moveTo>
                    <a:pt x="134" y="193"/>
                  </a:moveTo>
                  <a:lnTo>
                    <a:pt x="136" y="199"/>
                  </a:lnTo>
                  <a:lnTo>
                    <a:pt x="138" y="202"/>
                  </a:lnTo>
                  <a:lnTo>
                    <a:pt x="143" y="207"/>
                  </a:lnTo>
                  <a:lnTo>
                    <a:pt x="153" y="212"/>
                  </a:lnTo>
                  <a:lnTo>
                    <a:pt x="165" y="213"/>
                  </a:lnTo>
                  <a:lnTo>
                    <a:pt x="176" y="212"/>
                  </a:lnTo>
                  <a:lnTo>
                    <a:pt x="187" y="207"/>
                  </a:lnTo>
                  <a:lnTo>
                    <a:pt x="192" y="199"/>
                  </a:lnTo>
                  <a:lnTo>
                    <a:pt x="195" y="188"/>
                  </a:lnTo>
                  <a:lnTo>
                    <a:pt x="192" y="180"/>
                  </a:lnTo>
                  <a:lnTo>
                    <a:pt x="187" y="172"/>
                  </a:lnTo>
                  <a:lnTo>
                    <a:pt x="176" y="166"/>
                  </a:lnTo>
                  <a:lnTo>
                    <a:pt x="165" y="164"/>
                  </a:lnTo>
                  <a:lnTo>
                    <a:pt x="153" y="166"/>
                  </a:lnTo>
                  <a:lnTo>
                    <a:pt x="143" y="172"/>
                  </a:lnTo>
                  <a:lnTo>
                    <a:pt x="138" y="176"/>
                  </a:lnTo>
                  <a:lnTo>
                    <a:pt x="136" y="180"/>
                  </a:lnTo>
                  <a:lnTo>
                    <a:pt x="134" y="185"/>
                  </a:lnTo>
                  <a:lnTo>
                    <a:pt x="134" y="188"/>
                  </a:lnTo>
                  <a:lnTo>
                    <a:pt x="134" y="193"/>
                  </a:lnTo>
                  <a:close/>
                  <a:moveTo>
                    <a:pt x="203" y="199"/>
                  </a:moveTo>
                  <a:lnTo>
                    <a:pt x="206" y="202"/>
                  </a:lnTo>
                  <a:lnTo>
                    <a:pt x="210" y="207"/>
                  </a:lnTo>
                  <a:lnTo>
                    <a:pt x="220" y="212"/>
                  </a:lnTo>
                  <a:lnTo>
                    <a:pt x="232" y="213"/>
                  </a:lnTo>
                  <a:lnTo>
                    <a:pt x="243" y="212"/>
                  </a:lnTo>
                  <a:lnTo>
                    <a:pt x="254" y="207"/>
                  </a:lnTo>
                  <a:lnTo>
                    <a:pt x="260" y="199"/>
                  </a:lnTo>
                  <a:lnTo>
                    <a:pt x="262" y="188"/>
                  </a:lnTo>
                  <a:lnTo>
                    <a:pt x="260" y="180"/>
                  </a:lnTo>
                  <a:lnTo>
                    <a:pt x="254" y="172"/>
                  </a:lnTo>
                  <a:lnTo>
                    <a:pt x="243" y="166"/>
                  </a:lnTo>
                  <a:lnTo>
                    <a:pt x="232" y="164"/>
                  </a:lnTo>
                  <a:lnTo>
                    <a:pt x="220" y="166"/>
                  </a:lnTo>
                  <a:lnTo>
                    <a:pt x="210" y="172"/>
                  </a:lnTo>
                  <a:lnTo>
                    <a:pt x="206" y="176"/>
                  </a:lnTo>
                  <a:lnTo>
                    <a:pt x="203" y="180"/>
                  </a:lnTo>
                  <a:lnTo>
                    <a:pt x="201" y="188"/>
                  </a:lnTo>
                  <a:lnTo>
                    <a:pt x="203" y="199"/>
                  </a:lnTo>
                  <a:close/>
                  <a:moveTo>
                    <a:pt x="269" y="193"/>
                  </a:moveTo>
                  <a:lnTo>
                    <a:pt x="270" y="199"/>
                  </a:lnTo>
                  <a:lnTo>
                    <a:pt x="273" y="202"/>
                  </a:lnTo>
                  <a:lnTo>
                    <a:pt x="278" y="207"/>
                  </a:lnTo>
                  <a:lnTo>
                    <a:pt x="287" y="212"/>
                  </a:lnTo>
                  <a:lnTo>
                    <a:pt x="300" y="213"/>
                  </a:lnTo>
                  <a:lnTo>
                    <a:pt x="311" y="212"/>
                  </a:lnTo>
                  <a:lnTo>
                    <a:pt x="321" y="207"/>
                  </a:lnTo>
                  <a:lnTo>
                    <a:pt x="325" y="202"/>
                  </a:lnTo>
                  <a:lnTo>
                    <a:pt x="327" y="199"/>
                  </a:lnTo>
                  <a:lnTo>
                    <a:pt x="329" y="193"/>
                  </a:lnTo>
                  <a:lnTo>
                    <a:pt x="329" y="188"/>
                  </a:lnTo>
                  <a:lnTo>
                    <a:pt x="329" y="185"/>
                  </a:lnTo>
                  <a:lnTo>
                    <a:pt x="327" y="180"/>
                  </a:lnTo>
                  <a:lnTo>
                    <a:pt x="325" y="176"/>
                  </a:lnTo>
                  <a:lnTo>
                    <a:pt x="321" y="172"/>
                  </a:lnTo>
                  <a:lnTo>
                    <a:pt x="311" y="166"/>
                  </a:lnTo>
                  <a:lnTo>
                    <a:pt x="300" y="164"/>
                  </a:lnTo>
                  <a:lnTo>
                    <a:pt x="287" y="166"/>
                  </a:lnTo>
                  <a:lnTo>
                    <a:pt x="278" y="172"/>
                  </a:lnTo>
                  <a:lnTo>
                    <a:pt x="273" y="176"/>
                  </a:lnTo>
                  <a:lnTo>
                    <a:pt x="270" y="180"/>
                  </a:lnTo>
                  <a:lnTo>
                    <a:pt x="269" y="185"/>
                  </a:lnTo>
                  <a:lnTo>
                    <a:pt x="269" y="188"/>
                  </a:lnTo>
                  <a:lnTo>
                    <a:pt x="269" y="193"/>
                  </a:lnTo>
                  <a:close/>
                  <a:moveTo>
                    <a:pt x="269" y="31"/>
                  </a:moveTo>
                  <a:lnTo>
                    <a:pt x="270" y="35"/>
                  </a:lnTo>
                  <a:lnTo>
                    <a:pt x="273" y="39"/>
                  </a:lnTo>
                  <a:lnTo>
                    <a:pt x="278" y="43"/>
                  </a:lnTo>
                  <a:lnTo>
                    <a:pt x="287" y="48"/>
                  </a:lnTo>
                  <a:lnTo>
                    <a:pt x="300" y="49"/>
                  </a:lnTo>
                  <a:lnTo>
                    <a:pt x="311" y="48"/>
                  </a:lnTo>
                  <a:lnTo>
                    <a:pt x="321" y="43"/>
                  </a:lnTo>
                  <a:lnTo>
                    <a:pt x="325" y="39"/>
                  </a:lnTo>
                  <a:lnTo>
                    <a:pt x="327" y="35"/>
                  </a:lnTo>
                  <a:lnTo>
                    <a:pt x="329" y="31"/>
                  </a:lnTo>
                  <a:lnTo>
                    <a:pt x="329" y="25"/>
                  </a:lnTo>
                  <a:lnTo>
                    <a:pt x="329" y="21"/>
                  </a:lnTo>
                  <a:lnTo>
                    <a:pt x="327" y="17"/>
                  </a:lnTo>
                  <a:lnTo>
                    <a:pt x="325" y="12"/>
                  </a:lnTo>
                  <a:lnTo>
                    <a:pt x="321" y="8"/>
                  </a:lnTo>
                  <a:lnTo>
                    <a:pt x="311" y="2"/>
                  </a:lnTo>
                  <a:lnTo>
                    <a:pt x="300" y="0"/>
                  </a:lnTo>
                  <a:lnTo>
                    <a:pt x="287" y="2"/>
                  </a:lnTo>
                  <a:lnTo>
                    <a:pt x="278" y="8"/>
                  </a:lnTo>
                  <a:lnTo>
                    <a:pt x="273" y="12"/>
                  </a:lnTo>
                  <a:lnTo>
                    <a:pt x="270" y="17"/>
                  </a:lnTo>
                  <a:lnTo>
                    <a:pt x="269" y="21"/>
                  </a:lnTo>
                  <a:lnTo>
                    <a:pt x="269" y="25"/>
                  </a:lnTo>
                  <a:lnTo>
                    <a:pt x="269" y="31"/>
                  </a:lnTo>
                  <a:close/>
                  <a:moveTo>
                    <a:pt x="336" y="31"/>
                  </a:moveTo>
                  <a:lnTo>
                    <a:pt x="338" y="35"/>
                  </a:lnTo>
                  <a:lnTo>
                    <a:pt x="340" y="39"/>
                  </a:lnTo>
                  <a:lnTo>
                    <a:pt x="345" y="43"/>
                  </a:lnTo>
                  <a:lnTo>
                    <a:pt x="355" y="48"/>
                  </a:lnTo>
                  <a:lnTo>
                    <a:pt x="367" y="49"/>
                  </a:lnTo>
                  <a:lnTo>
                    <a:pt x="378" y="48"/>
                  </a:lnTo>
                  <a:lnTo>
                    <a:pt x="388" y="43"/>
                  </a:lnTo>
                  <a:lnTo>
                    <a:pt x="394" y="35"/>
                  </a:lnTo>
                  <a:lnTo>
                    <a:pt x="398" y="25"/>
                  </a:lnTo>
                  <a:lnTo>
                    <a:pt x="394" y="17"/>
                  </a:lnTo>
                  <a:lnTo>
                    <a:pt x="388" y="8"/>
                  </a:lnTo>
                  <a:lnTo>
                    <a:pt x="378" y="2"/>
                  </a:lnTo>
                  <a:lnTo>
                    <a:pt x="367" y="0"/>
                  </a:lnTo>
                  <a:lnTo>
                    <a:pt x="355" y="2"/>
                  </a:lnTo>
                  <a:lnTo>
                    <a:pt x="345" y="8"/>
                  </a:lnTo>
                  <a:lnTo>
                    <a:pt x="340" y="12"/>
                  </a:lnTo>
                  <a:lnTo>
                    <a:pt x="338" y="17"/>
                  </a:lnTo>
                  <a:lnTo>
                    <a:pt x="336" y="21"/>
                  </a:lnTo>
                  <a:lnTo>
                    <a:pt x="336" y="25"/>
                  </a:lnTo>
                  <a:lnTo>
                    <a:pt x="336" y="31"/>
                  </a:lnTo>
                  <a:close/>
                  <a:moveTo>
                    <a:pt x="2" y="90"/>
                  </a:moveTo>
                  <a:lnTo>
                    <a:pt x="4" y="94"/>
                  </a:lnTo>
                  <a:lnTo>
                    <a:pt x="9" y="97"/>
                  </a:lnTo>
                  <a:lnTo>
                    <a:pt x="19" y="103"/>
                  </a:lnTo>
                  <a:lnTo>
                    <a:pt x="31" y="105"/>
                  </a:lnTo>
                  <a:lnTo>
                    <a:pt x="42" y="103"/>
                  </a:lnTo>
                  <a:lnTo>
                    <a:pt x="53" y="97"/>
                  </a:lnTo>
                  <a:lnTo>
                    <a:pt x="58" y="90"/>
                  </a:lnTo>
                  <a:lnTo>
                    <a:pt x="61" y="80"/>
                  </a:lnTo>
                  <a:lnTo>
                    <a:pt x="58" y="71"/>
                  </a:lnTo>
                  <a:lnTo>
                    <a:pt x="53" y="62"/>
                  </a:lnTo>
                  <a:lnTo>
                    <a:pt x="42" y="57"/>
                  </a:lnTo>
                  <a:lnTo>
                    <a:pt x="31" y="55"/>
                  </a:lnTo>
                  <a:lnTo>
                    <a:pt x="19" y="57"/>
                  </a:lnTo>
                  <a:lnTo>
                    <a:pt x="9" y="62"/>
                  </a:lnTo>
                  <a:lnTo>
                    <a:pt x="4" y="67"/>
                  </a:lnTo>
                  <a:lnTo>
                    <a:pt x="2" y="71"/>
                  </a:lnTo>
                  <a:lnTo>
                    <a:pt x="0" y="80"/>
                  </a:lnTo>
                  <a:lnTo>
                    <a:pt x="2" y="90"/>
                  </a:lnTo>
                  <a:close/>
                  <a:moveTo>
                    <a:pt x="336" y="193"/>
                  </a:moveTo>
                  <a:lnTo>
                    <a:pt x="338" y="199"/>
                  </a:lnTo>
                  <a:lnTo>
                    <a:pt x="340" y="202"/>
                  </a:lnTo>
                  <a:lnTo>
                    <a:pt x="345" y="207"/>
                  </a:lnTo>
                  <a:lnTo>
                    <a:pt x="355" y="212"/>
                  </a:lnTo>
                  <a:lnTo>
                    <a:pt x="367" y="213"/>
                  </a:lnTo>
                  <a:lnTo>
                    <a:pt x="378" y="212"/>
                  </a:lnTo>
                  <a:lnTo>
                    <a:pt x="388" y="207"/>
                  </a:lnTo>
                  <a:lnTo>
                    <a:pt x="394" y="199"/>
                  </a:lnTo>
                  <a:lnTo>
                    <a:pt x="398" y="188"/>
                  </a:lnTo>
                  <a:lnTo>
                    <a:pt x="394" y="180"/>
                  </a:lnTo>
                  <a:lnTo>
                    <a:pt x="388" y="172"/>
                  </a:lnTo>
                  <a:lnTo>
                    <a:pt x="378" y="166"/>
                  </a:lnTo>
                  <a:lnTo>
                    <a:pt x="367" y="164"/>
                  </a:lnTo>
                  <a:lnTo>
                    <a:pt x="355" y="166"/>
                  </a:lnTo>
                  <a:lnTo>
                    <a:pt x="345" y="172"/>
                  </a:lnTo>
                  <a:lnTo>
                    <a:pt x="340" y="176"/>
                  </a:lnTo>
                  <a:lnTo>
                    <a:pt x="338" y="180"/>
                  </a:lnTo>
                  <a:lnTo>
                    <a:pt x="336" y="185"/>
                  </a:lnTo>
                  <a:lnTo>
                    <a:pt x="336" y="188"/>
                  </a:lnTo>
                  <a:lnTo>
                    <a:pt x="336" y="193"/>
                  </a:lnTo>
                  <a:close/>
                  <a:moveTo>
                    <a:pt x="68" y="84"/>
                  </a:moveTo>
                  <a:lnTo>
                    <a:pt x="69" y="90"/>
                  </a:lnTo>
                  <a:lnTo>
                    <a:pt x="72" y="94"/>
                  </a:lnTo>
                  <a:lnTo>
                    <a:pt x="76" y="97"/>
                  </a:lnTo>
                  <a:lnTo>
                    <a:pt x="86" y="103"/>
                  </a:lnTo>
                  <a:lnTo>
                    <a:pt x="98" y="105"/>
                  </a:lnTo>
                  <a:lnTo>
                    <a:pt x="110" y="103"/>
                  </a:lnTo>
                  <a:lnTo>
                    <a:pt x="119" y="97"/>
                  </a:lnTo>
                  <a:lnTo>
                    <a:pt x="123" y="94"/>
                  </a:lnTo>
                  <a:lnTo>
                    <a:pt x="126" y="90"/>
                  </a:lnTo>
                  <a:lnTo>
                    <a:pt x="127" y="84"/>
                  </a:lnTo>
                  <a:lnTo>
                    <a:pt x="128" y="80"/>
                  </a:lnTo>
                  <a:lnTo>
                    <a:pt x="127" y="76"/>
                  </a:lnTo>
                  <a:lnTo>
                    <a:pt x="126" y="71"/>
                  </a:lnTo>
                  <a:lnTo>
                    <a:pt x="123" y="67"/>
                  </a:lnTo>
                  <a:lnTo>
                    <a:pt x="119" y="62"/>
                  </a:lnTo>
                  <a:lnTo>
                    <a:pt x="110" y="57"/>
                  </a:lnTo>
                  <a:lnTo>
                    <a:pt x="98" y="55"/>
                  </a:lnTo>
                  <a:lnTo>
                    <a:pt x="86" y="57"/>
                  </a:lnTo>
                  <a:lnTo>
                    <a:pt x="76" y="62"/>
                  </a:lnTo>
                  <a:lnTo>
                    <a:pt x="72" y="67"/>
                  </a:lnTo>
                  <a:lnTo>
                    <a:pt x="69" y="71"/>
                  </a:lnTo>
                  <a:lnTo>
                    <a:pt x="68" y="76"/>
                  </a:lnTo>
                  <a:lnTo>
                    <a:pt x="67" y="80"/>
                  </a:lnTo>
                  <a:lnTo>
                    <a:pt x="68" y="84"/>
                  </a:lnTo>
                  <a:close/>
                  <a:moveTo>
                    <a:pt x="134" y="357"/>
                  </a:moveTo>
                  <a:lnTo>
                    <a:pt x="136" y="363"/>
                  </a:lnTo>
                  <a:lnTo>
                    <a:pt x="138" y="367"/>
                  </a:lnTo>
                  <a:lnTo>
                    <a:pt x="143" y="370"/>
                  </a:lnTo>
                  <a:lnTo>
                    <a:pt x="153" y="376"/>
                  </a:lnTo>
                  <a:lnTo>
                    <a:pt x="165" y="377"/>
                  </a:lnTo>
                  <a:lnTo>
                    <a:pt x="176" y="376"/>
                  </a:lnTo>
                  <a:lnTo>
                    <a:pt x="187" y="370"/>
                  </a:lnTo>
                  <a:lnTo>
                    <a:pt x="192" y="363"/>
                  </a:lnTo>
                  <a:lnTo>
                    <a:pt x="195" y="353"/>
                  </a:lnTo>
                  <a:lnTo>
                    <a:pt x="192" y="343"/>
                  </a:lnTo>
                  <a:lnTo>
                    <a:pt x="187" y="335"/>
                  </a:lnTo>
                  <a:lnTo>
                    <a:pt x="176" y="330"/>
                  </a:lnTo>
                  <a:lnTo>
                    <a:pt x="165" y="328"/>
                  </a:lnTo>
                  <a:lnTo>
                    <a:pt x="153" y="330"/>
                  </a:lnTo>
                  <a:lnTo>
                    <a:pt x="143" y="335"/>
                  </a:lnTo>
                  <a:lnTo>
                    <a:pt x="138" y="340"/>
                  </a:lnTo>
                  <a:lnTo>
                    <a:pt x="136" y="343"/>
                  </a:lnTo>
                  <a:lnTo>
                    <a:pt x="134" y="349"/>
                  </a:lnTo>
                  <a:lnTo>
                    <a:pt x="134" y="353"/>
                  </a:lnTo>
                  <a:lnTo>
                    <a:pt x="134" y="357"/>
                  </a:lnTo>
                  <a:close/>
                  <a:moveTo>
                    <a:pt x="203" y="363"/>
                  </a:moveTo>
                  <a:lnTo>
                    <a:pt x="206" y="367"/>
                  </a:lnTo>
                  <a:lnTo>
                    <a:pt x="210" y="370"/>
                  </a:lnTo>
                  <a:lnTo>
                    <a:pt x="220" y="376"/>
                  </a:lnTo>
                  <a:lnTo>
                    <a:pt x="232" y="377"/>
                  </a:lnTo>
                  <a:lnTo>
                    <a:pt x="243" y="376"/>
                  </a:lnTo>
                  <a:lnTo>
                    <a:pt x="254" y="370"/>
                  </a:lnTo>
                  <a:lnTo>
                    <a:pt x="260" y="363"/>
                  </a:lnTo>
                  <a:lnTo>
                    <a:pt x="262" y="353"/>
                  </a:lnTo>
                  <a:lnTo>
                    <a:pt x="260" y="343"/>
                  </a:lnTo>
                  <a:lnTo>
                    <a:pt x="254" y="335"/>
                  </a:lnTo>
                  <a:lnTo>
                    <a:pt x="243" y="330"/>
                  </a:lnTo>
                  <a:lnTo>
                    <a:pt x="232" y="328"/>
                  </a:lnTo>
                  <a:lnTo>
                    <a:pt x="220" y="330"/>
                  </a:lnTo>
                  <a:lnTo>
                    <a:pt x="210" y="335"/>
                  </a:lnTo>
                  <a:lnTo>
                    <a:pt x="206" y="340"/>
                  </a:lnTo>
                  <a:lnTo>
                    <a:pt x="203" y="343"/>
                  </a:lnTo>
                  <a:lnTo>
                    <a:pt x="201" y="353"/>
                  </a:lnTo>
                  <a:lnTo>
                    <a:pt x="203" y="363"/>
                  </a:lnTo>
                  <a:close/>
                  <a:moveTo>
                    <a:pt x="269" y="357"/>
                  </a:moveTo>
                  <a:lnTo>
                    <a:pt x="270" y="363"/>
                  </a:lnTo>
                  <a:lnTo>
                    <a:pt x="273" y="367"/>
                  </a:lnTo>
                  <a:lnTo>
                    <a:pt x="278" y="370"/>
                  </a:lnTo>
                  <a:lnTo>
                    <a:pt x="287" y="376"/>
                  </a:lnTo>
                  <a:lnTo>
                    <a:pt x="300" y="377"/>
                  </a:lnTo>
                  <a:lnTo>
                    <a:pt x="311" y="376"/>
                  </a:lnTo>
                  <a:lnTo>
                    <a:pt x="321" y="370"/>
                  </a:lnTo>
                  <a:lnTo>
                    <a:pt x="325" y="367"/>
                  </a:lnTo>
                  <a:lnTo>
                    <a:pt x="327" y="363"/>
                  </a:lnTo>
                  <a:lnTo>
                    <a:pt x="329" y="357"/>
                  </a:lnTo>
                  <a:lnTo>
                    <a:pt x="329" y="353"/>
                  </a:lnTo>
                  <a:lnTo>
                    <a:pt x="329" y="349"/>
                  </a:lnTo>
                  <a:lnTo>
                    <a:pt x="327" y="343"/>
                  </a:lnTo>
                  <a:lnTo>
                    <a:pt x="325" y="340"/>
                  </a:lnTo>
                  <a:lnTo>
                    <a:pt x="321" y="335"/>
                  </a:lnTo>
                  <a:lnTo>
                    <a:pt x="311" y="330"/>
                  </a:lnTo>
                  <a:lnTo>
                    <a:pt x="300" y="328"/>
                  </a:lnTo>
                  <a:lnTo>
                    <a:pt x="287" y="330"/>
                  </a:lnTo>
                  <a:lnTo>
                    <a:pt x="278" y="335"/>
                  </a:lnTo>
                  <a:lnTo>
                    <a:pt x="273" y="340"/>
                  </a:lnTo>
                  <a:lnTo>
                    <a:pt x="270" y="343"/>
                  </a:lnTo>
                  <a:lnTo>
                    <a:pt x="269" y="349"/>
                  </a:lnTo>
                  <a:lnTo>
                    <a:pt x="269" y="353"/>
                  </a:lnTo>
                  <a:lnTo>
                    <a:pt x="269" y="357"/>
                  </a:lnTo>
                  <a:close/>
                  <a:moveTo>
                    <a:pt x="2" y="308"/>
                  </a:moveTo>
                  <a:lnTo>
                    <a:pt x="4" y="312"/>
                  </a:lnTo>
                  <a:lnTo>
                    <a:pt x="9" y="316"/>
                  </a:lnTo>
                  <a:lnTo>
                    <a:pt x="19" y="321"/>
                  </a:lnTo>
                  <a:lnTo>
                    <a:pt x="31" y="322"/>
                  </a:lnTo>
                  <a:lnTo>
                    <a:pt x="42" y="321"/>
                  </a:lnTo>
                  <a:lnTo>
                    <a:pt x="53" y="316"/>
                  </a:lnTo>
                  <a:lnTo>
                    <a:pt x="58" y="308"/>
                  </a:lnTo>
                  <a:lnTo>
                    <a:pt x="61" y="298"/>
                  </a:lnTo>
                  <a:lnTo>
                    <a:pt x="58" y="288"/>
                  </a:lnTo>
                  <a:lnTo>
                    <a:pt x="53" y="281"/>
                  </a:lnTo>
                  <a:lnTo>
                    <a:pt x="42" y="275"/>
                  </a:lnTo>
                  <a:lnTo>
                    <a:pt x="31" y="273"/>
                  </a:lnTo>
                  <a:lnTo>
                    <a:pt x="19" y="275"/>
                  </a:lnTo>
                  <a:lnTo>
                    <a:pt x="9" y="281"/>
                  </a:lnTo>
                  <a:lnTo>
                    <a:pt x="4" y="284"/>
                  </a:lnTo>
                  <a:lnTo>
                    <a:pt x="2" y="288"/>
                  </a:lnTo>
                  <a:lnTo>
                    <a:pt x="0" y="298"/>
                  </a:lnTo>
                  <a:lnTo>
                    <a:pt x="2" y="308"/>
                  </a:lnTo>
                  <a:close/>
                  <a:moveTo>
                    <a:pt x="2" y="199"/>
                  </a:moveTo>
                  <a:lnTo>
                    <a:pt x="4" y="202"/>
                  </a:lnTo>
                  <a:lnTo>
                    <a:pt x="9" y="207"/>
                  </a:lnTo>
                  <a:lnTo>
                    <a:pt x="19" y="212"/>
                  </a:lnTo>
                  <a:lnTo>
                    <a:pt x="31" y="213"/>
                  </a:lnTo>
                  <a:lnTo>
                    <a:pt x="42" y="212"/>
                  </a:lnTo>
                  <a:lnTo>
                    <a:pt x="53" y="207"/>
                  </a:lnTo>
                  <a:lnTo>
                    <a:pt x="58" y="199"/>
                  </a:lnTo>
                  <a:lnTo>
                    <a:pt x="61" y="188"/>
                  </a:lnTo>
                  <a:lnTo>
                    <a:pt x="58" y="180"/>
                  </a:lnTo>
                  <a:lnTo>
                    <a:pt x="53" y="172"/>
                  </a:lnTo>
                  <a:lnTo>
                    <a:pt x="42" y="166"/>
                  </a:lnTo>
                  <a:lnTo>
                    <a:pt x="31" y="164"/>
                  </a:lnTo>
                  <a:lnTo>
                    <a:pt x="19" y="166"/>
                  </a:lnTo>
                  <a:lnTo>
                    <a:pt x="9" y="172"/>
                  </a:lnTo>
                  <a:lnTo>
                    <a:pt x="4" y="176"/>
                  </a:lnTo>
                  <a:lnTo>
                    <a:pt x="2" y="180"/>
                  </a:lnTo>
                  <a:lnTo>
                    <a:pt x="0" y="188"/>
                  </a:lnTo>
                  <a:lnTo>
                    <a:pt x="2" y="199"/>
                  </a:lnTo>
                  <a:close/>
                  <a:moveTo>
                    <a:pt x="405" y="90"/>
                  </a:moveTo>
                  <a:lnTo>
                    <a:pt x="407" y="94"/>
                  </a:lnTo>
                  <a:lnTo>
                    <a:pt x="412" y="97"/>
                  </a:lnTo>
                  <a:lnTo>
                    <a:pt x="422" y="103"/>
                  </a:lnTo>
                  <a:lnTo>
                    <a:pt x="434" y="105"/>
                  </a:lnTo>
                  <a:lnTo>
                    <a:pt x="445" y="103"/>
                  </a:lnTo>
                  <a:lnTo>
                    <a:pt x="456" y="97"/>
                  </a:lnTo>
                  <a:lnTo>
                    <a:pt x="461" y="90"/>
                  </a:lnTo>
                  <a:lnTo>
                    <a:pt x="465" y="80"/>
                  </a:lnTo>
                  <a:lnTo>
                    <a:pt x="461" y="71"/>
                  </a:lnTo>
                  <a:lnTo>
                    <a:pt x="456" y="62"/>
                  </a:lnTo>
                  <a:lnTo>
                    <a:pt x="445" y="57"/>
                  </a:lnTo>
                  <a:lnTo>
                    <a:pt x="434" y="55"/>
                  </a:lnTo>
                  <a:lnTo>
                    <a:pt x="422" y="57"/>
                  </a:lnTo>
                  <a:lnTo>
                    <a:pt x="412" y="62"/>
                  </a:lnTo>
                  <a:lnTo>
                    <a:pt x="407" y="67"/>
                  </a:lnTo>
                  <a:lnTo>
                    <a:pt x="405" y="71"/>
                  </a:lnTo>
                  <a:lnTo>
                    <a:pt x="403" y="80"/>
                  </a:lnTo>
                  <a:lnTo>
                    <a:pt x="405" y="90"/>
                  </a:lnTo>
                  <a:close/>
                  <a:moveTo>
                    <a:pt x="68" y="248"/>
                  </a:moveTo>
                  <a:lnTo>
                    <a:pt x="69" y="252"/>
                  </a:lnTo>
                  <a:lnTo>
                    <a:pt x="72" y="257"/>
                  </a:lnTo>
                  <a:lnTo>
                    <a:pt x="76" y="261"/>
                  </a:lnTo>
                  <a:lnTo>
                    <a:pt x="86" y="267"/>
                  </a:lnTo>
                  <a:lnTo>
                    <a:pt x="98" y="268"/>
                  </a:lnTo>
                  <a:lnTo>
                    <a:pt x="110" y="267"/>
                  </a:lnTo>
                  <a:lnTo>
                    <a:pt x="119" y="261"/>
                  </a:lnTo>
                  <a:lnTo>
                    <a:pt x="123" y="257"/>
                  </a:lnTo>
                  <a:lnTo>
                    <a:pt x="126" y="252"/>
                  </a:lnTo>
                  <a:lnTo>
                    <a:pt x="127" y="248"/>
                  </a:lnTo>
                  <a:lnTo>
                    <a:pt x="128" y="243"/>
                  </a:lnTo>
                  <a:lnTo>
                    <a:pt x="127" y="238"/>
                  </a:lnTo>
                  <a:lnTo>
                    <a:pt x="126" y="234"/>
                  </a:lnTo>
                  <a:lnTo>
                    <a:pt x="123" y="229"/>
                  </a:lnTo>
                  <a:lnTo>
                    <a:pt x="119" y="226"/>
                  </a:lnTo>
                  <a:lnTo>
                    <a:pt x="110" y="221"/>
                  </a:lnTo>
                  <a:lnTo>
                    <a:pt x="98" y="219"/>
                  </a:lnTo>
                  <a:lnTo>
                    <a:pt x="86" y="221"/>
                  </a:lnTo>
                  <a:lnTo>
                    <a:pt x="76" y="226"/>
                  </a:lnTo>
                  <a:lnTo>
                    <a:pt x="72" y="229"/>
                  </a:lnTo>
                  <a:lnTo>
                    <a:pt x="69" y="234"/>
                  </a:lnTo>
                  <a:lnTo>
                    <a:pt x="68" y="238"/>
                  </a:lnTo>
                  <a:lnTo>
                    <a:pt x="67" y="243"/>
                  </a:lnTo>
                  <a:lnTo>
                    <a:pt x="68" y="248"/>
                  </a:lnTo>
                  <a:close/>
                  <a:moveTo>
                    <a:pt x="68" y="303"/>
                  </a:moveTo>
                  <a:lnTo>
                    <a:pt x="69" y="308"/>
                  </a:lnTo>
                  <a:lnTo>
                    <a:pt x="72" y="312"/>
                  </a:lnTo>
                  <a:lnTo>
                    <a:pt x="76" y="316"/>
                  </a:lnTo>
                  <a:lnTo>
                    <a:pt x="86" y="321"/>
                  </a:lnTo>
                  <a:lnTo>
                    <a:pt x="98" y="322"/>
                  </a:lnTo>
                  <a:lnTo>
                    <a:pt x="110" y="321"/>
                  </a:lnTo>
                  <a:lnTo>
                    <a:pt x="119" y="316"/>
                  </a:lnTo>
                  <a:lnTo>
                    <a:pt x="123" y="312"/>
                  </a:lnTo>
                  <a:lnTo>
                    <a:pt x="126" y="308"/>
                  </a:lnTo>
                  <a:lnTo>
                    <a:pt x="127" y="303"/>
                  </a:lnTo>
                  <a:lnTo>
                    <a:pt x="128" y="298"/>
                  </a:lnTo>
                  <a:lnTo>
                    <a:pt x="127" y="293"/>
                  </a:lnTo>
                  <a:lnTo>
                    <a:pt x="126" y="288"/>
                  </a:lnTo>
                  <a:lnTo>
                    <a:pt x="123" y="284"/>
                  </a:lnTo>
                  <a:lnTo>
                    <a:pt x="119" y="281"/>
                  </a:lnTo>
                  <a:lnTo>
                    <a:pt x="110" y="275"/>
                  </a:lnTo>
                  <a:lnTo>
                    <a:pt x="98" y="273"/>
                  </a:lnTo>
                  <a:lnTo>
                    <a:pt x="86" y="275"/>
                  </a:lnTo>
                  <a:lnTo>
                    <a:pt x="76" y="281"/>
                  </a:lnTo>
                  <a:lnTo>
                    <a:pt x="72" y="284"/>
                  </a:lnTo>
                  <a:lnTo>
                    <a:pt x="69" y="288"/>
                  </a:lnTo>
                  <a:lnTo>
                    <a:pt x="68" y="293"/>
                  </a:lnTo>
                  <a:lnTo>
                    <a:pt x="67" y="298"/>
                  </a:lnTo>
                  <a:lnTo>
                    <a:pt x="68" y="303"/>
                  </a:lnTo>
                  <a:close/>
                </a:path>
              </a:pathLst>
            </a:custGeom>
            <a:solidFill>
              <a:srgbClr val="66FF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ar-SA"/>
            </a:p>
          </p:txBody>
        </p:sp>
      </p:grpSp>
      <p:grpSp>
        <p:nvGrpSpPr>
          <p:cNvPr id="26" name="Group 69">
            <a:extLst>
              <a:ext uri="{FF2B5EF4-FFF2-40B4-BE49-F238E27FC236}">
                <a16:creationId xmlns:a16="http://schemas.microsoft.com/office/drawing/2014/main" id="{3091FE75-269F-4A05-8D07-83CB59529A94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7977504" y="5543458"/>
            <a:ext cx="1116013" cy="828675"/>
            <a:chOff x="2789" y="3798"/>
            <a:chExt cx="703" cy="522"/>
          </a:xfrm>
        </p:grpSpPr>
        <p:sp>
          <p:nvSpPr>
            <p:cNvPr id="27" name="AutoShape 68">
              <a:extLst>
                <a:ext uri="{FF2B5EF4-FFF2-40B4-BE49-F238E27FC236}">
                  <a16:creationId xmlns:a16="http://schemas.microsoft.com/office/drawing/2014/main" id="{7C49D522-E450-4472-A57C-714CB1322502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2789" y="3798"/>
              <a:ext cx="703" cy="522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ar-SA"/>
            </a:p>
          </p:txBody>
        </p:sp>
        <p:sp>
          <p:nvSpPr>
            <p:cNvPr id="28" name="Freeform 70">
              <a:extLst>
                <a:ext uri="{FF2B5EF4-FFF2-40B4-BE49-F238E27FC236}">
                  <a16:creationId xmlns:a16="http://schemas.microsoft.com/office/drawing/2014/main" id="{C1AD1056-BCF3-43EA-9481-10BB0CA7916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023" y="3871"/>
              <a:ext cx="465" cy="377"/>
            </a:xfrm>
            <a:custGeom>
              <a:avLst/>
              <a:gdLst>
                <a:gd name="T0" fmla="*/ 461 w 465"/>
                <a:gd name="T1" fmla="*/ 234 h 377"/>
                <a:gd name="T2" fmla="*/ 336 w 465"/>
                <a:gd name="T3" fmla="*/ 303 h 377"/>
                <a:gd name="T4" fmla="*/ 394 w 465"/>
                <a:gd name="T5" fmla="*/ 288 h 377"/>
                <a:gd name="T6" fmla="*/ 336 w 465"/>
                <a:gd name="T7" fmla="*/ 303 h 377"/>
                <a:gd name="T8" fmla="*/ 126 w 465"/>
                <a:gd name="T9" fmla="*/ 363 h 377"/>
                <a:gd name="T10" fmla="*/ 76 w 465"/>
                <a:gd name="T11" fmla="*/ 335 h 377"/>
                <a:gd name="T12" fmla="*/ 434 w 465"/>
                <a:gd name="T13" fmla="*/ 322 h 377"/>
                <a:gd name="T14" fmla="*/ 412 w 465"/>
                <a:gd name="T15" fmla="*/ 281 h 377"/>
                <a:gd name="T16" fmla="*/ 367 w 465"/>
                <a:gd name="T17" fmla="*/ 377 h 377"/>
                <a:gd name="T18" fmla="*/ 345 w 465"/>
                <a:gd name="T19" fmla="*/ 335 h 377"/>
                <a:gd name="T20" fmla="*/ 86 w 465"/>
                <a:gd name="T21" fmla="*/ 212 h 377"/>
                <a:gd name="T22" fmla="*/ 123 w 465"/>
                <a:gd name="T23" fmla="*/ 176 h 377"/>
                <a:gd name="T24" fmla="*/ 68 w 465"/>
                <a:gd name="T25" fmla="*/ 193 h 377"/>
                <a:gd name="T26" fmla="*/ 58 w 465"/>
                <a:gd name="T27" fmla="*/ 125 h 377"/>
                <a:gd name="T28" fmla="*/ 68 w 465"/>
                <a:gd name="T29" fmla="*/ 140 h 377"/>
                <a:gd name="T30" fmla="*/ 127 w 465"/>
                <a:gd name="T31" fmla="*/ 140 h 377"/>
                <a:gd name="T32" fmla="*/ 72 w 465"/>
                <a:gd name="T33" fmla="*/ 121 h 377"/>
                <a:gd name="T34" fmla="*/ 445 w 465"/>
                <a:gd name="T35" fmla="*/ 48 h 377"/>
                <a:gd name="T36" fmla="*/ 407 w 465"/>
                <a:gd name="T37" fmla="*/ 12 h 377"/>
                <a:gd name="T38" fmla="*/ 53 w 465"/>
                <a:gd name="T39" fmla="*/ 43 h 377"/>
                <a:gd name="T40" fmla="*/ 2 w 465"/>
                <a:gd name="T41" fmla="*/ 17 h 377"/>
                <a:gd name="T42" fmla="*/ 388 w 465"/>
                <a:gd name="T43" fmla="*/ 261 h 377"/>
                <a:gd name="T44" fmla="*/ 338 w 465"/>
                <a:gd name="T45" fmla="*/ 234 h 377"/>
                <a:gd name="T46" fmla="*/ 110 w 465"/>
                <a:gd name="T47" fmla="*/ 48 h 377"/>
                <a:gd name="T48" fmla="*/ 110 w 465"/>
                <a:gd name="T49" fmla="*/ 2 h 377"/>
                <a:gd name="T50" fmla="*/ 136 w 465"/>
                <a:gd name="T51" fmla="*/ 35 h 377"/>
                <a:gd name="T52" fmla="*/ 187 w 465"/>
                <a:gd name="T53" fmla="*/ 8 h 377"/>
                <a:gd name="T54" fmla="*/ 203 w 465"/>
                <a:gd name="T55" fmla="*/ 35 h 377"/>
                <a:gd name="T56" fmla="*/ 254 w 465"/>
                <a:gd name="T57" fmla="*/ 8 h 377"/>
                <a:gd name="T58" fmla="*/ 136 w 465"/>
                <a:gd name="T59" fmla="*/ 199 h 377"/>
                <a:gd name="T60" fmla="*/ 187 w 465"/>
                <a:gd name="T61" fmla="*/ 172 h 377"/>
                <a:gd name="T62" fmla="*/ 203 w 465"/>
                <a:gd name="T63" fmla="*/ 199 h 377"/>
                <a:gd name="T64" fmla="*/ 254 w 465"/>
                <a:gd name="T65" fmla="*/ 172 h 377"/>
                <a:gd name="T66" fmla="*/ 270 w 465"/>
                <a:gd name="T67" fmla="*/ 199 h 377"/>
                <a:gd name="T68" fmla="*/ 329 w 465"/>
                <a:gd name="T69" fmla="*/ 188 h 377"/>
                <a:gd name="T70" fmla="*/ 270 w 465"/>
                <a:gd name="T71" fmla="*/ 180 h 377"/>
                <a:gd name="T72" fmla="*/ 311 w 465"/>
                <a:gd name="T73" fmla="*/ 48 h 377"/>
                <a:gd name="T74" fmla="*/ 311 w 465"/>
                <a:gd name="T75" fmla="*/ 2 h 377"/>
                <a:gd name="T76" fmla="*/ 338 w 465"/>
                <a:gd name="T77" fmla="*/ 35 h 377"/>
                <a:gd name="T78" fmla="*/ 388 w 465"/>
                <a:gd name="T79" fmla="*/ 8 h 377"/>
                <a:gd name="T80" fmla="*/ 2 w 465"/>
                <a:gd name="T81" fmla="*/ 90 h 377"/>
                <a:gd name="T82" fmla="*/ 53 w 465"/>
                <a:gd name="T83" fmla="*/ 62 h 377"/>
                <a:gd name="T84" fmla="*/ 338 w 465"/>
                <a:gd name="T85" fmla="*/ 199 h 377"/>
                <a:gd name="T86" fmla="*/ 388 w 465"/>
                <a:gd name="T87" fmla="*/ 172 h 377"/>
                <a:gd name="T88" fmla="*/ 68 w 465"/>
                <a:gd name="T89" fmla="*/ 84 h 377"/>
                <a:gd name="T90" fmla="*/ 127 w 465"/>
                <a:gd name="T91" fmla="*/ 84 h 377"/>
                <a:gd name="T92" fmla="*/ 72 w 465"/>
                <a:gd name="T93" fmla="*/ 67 h 377"/>
                <a:gd name="T94" fmla="*/ 165 w 465"/>
                <a:gd name="T95" fmla="*/ 377 h 377"/>
                <a:gd name="T96" fmla="*/ 143 w 465"/>
                <a:gd name="T97" fmla="*/ 335 h 377"/>
                <a:gd name="T98" fmla="*/ 232 w 465"/>
                <a:gd name="T99" fmla="*/ 377 h 377"/>
                <a:gd name="T100" fmla="*/ 210 w 465"/>
                <a:gd name="T101" fmla="*/ 335 h 377"/>
                <a:gd name="T102" fmla="*/ 300 w 465"/>
                <a:gd name="T103" fmla="*/ 377 h 377"/>
                <a:gd name="T104" fmla="*/ 321 w 465"/>
                <a:gd name="T105" fmla="*/ 335 h 377"/>
                <a:gd name="T106" fmla="*/ 2 w 465"/>
                <a:gd name="T107" fmla="*/ 363 h 377"/>
                <a:gd name="T108" fmla="*/ 53 w 465"/>
                <a:gd name="T109" fmla="*/ 335 h 377"/>
                <a:gd name="T110" fmla="*/ 4 w 465"/>
                <a:gd name="T111" fmla="*/ 202 h 377"/>
                <a:gd name="T112" fmla="*/ 42 w 465"/>
                <a:gd name="T113" fmla="*/ 166 h 377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465"/>
                <a:gd name="T172" fmla="*/ 0 h 377"/>
                <a:gd name="T173" fmla="*/ 465 w 465"/>
                <a:gd name="T174" fmla="*/ 377 h 377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465" h="377">
                  <a:moveTo>
                    <a:pt x="405" y="252"/>
                  </a:moveTo>
                  <a:lnTo>
                    <a:pt x="407" y="257"/>
                  </a:lnTo>
                  <a:lnTo>
                    <a:pt x="412" y="261"/>
                  </a:lnTo>
                  <a:lnTo>
                    <a:pt x="422" y="267"/>
                  </a:lnTo>
                  <a:lnTo>
                    <a:pt x="434" y="268"/>
                  </a:lnTo>
                  <a:lnTo>
                    <a:pt x="445" y="267"/>
                  </a:lnTo>
                  <a:lnTo>
                    <a:pt x="456" y="261"/>
                  </a:lnTo>
                  <a:lnTo>
                    <a:pt x="461" y="252"/>
                  </a:lnTo>
                  <a:lnTo>
                    <a:pt x="465" y="243"/>
                  </a:lnTo>
                  <a:lnTo>
                    <a:pt x="461" y="234"/>
                  </a:lnTo>
                  <a:lnTo>
                    <a:pt x="456" y="226"/>
                  </a:lnTo>
                  <a:lnTo>
                    <a:pt x="445" y="221"/>
                  </a:lnTo>
                  <a:lnTo>
                    <a:pt x="434" y="219"/>
                  </a:lnTo>
                  <a:lnTo>
                    <a:pt x="422" y="221"/>
                  </a:lnTo>
                  <a:lnTo>
                    <a:pt x="412" y="226"/>
                  </a:lnTo>
                  <a:lnTo>
                    <a:pt x="407" y="229"/>
                  </a:lnTo>
                  <a:lnTo>
                    <a:pt x="405" y="234"/>
                  </a:lnTo>
                  <a:lnTo>
                    <a:pt x="403" y="243"/>
                  </a:lnTo>
                  <a:lnTo>
                    <a:pt x="405" y="252"/>
                  </a:lnTo>
                  <a:close/>
                  <a:moveTo>
                    <a:pt x="336" y="303"/>
                  </a:moveTo>
                  <a:lnTo>
                    <a:pt x="338" y="308"/>
                  </a:lnTo>
                  <a:lnTo>
                    <a:pt x="340" y="312"/>
                  </a:lnTo>
                  <a:lnTo>
                    <a:pt x="345" y="316"/>
                  </a:lnTo>
                  <a:lnTo>
                    <a:pt x="355" y="321"/>
                  </a:lnTo>
                  <a:lnTo>
                    <a:pt x="367" y="322"/>
                  </a:lnTo>
                  <a:lnTo>
                    <a:pt x="378" y="321"/>
                  </a:lnTo>
                  <a:lnTo>
                    <a:pt x="388" y="316"/>
                  </a:lnTo>
                  <a:lnTo>
                    <a:pt x="394" y="308"/>
                  </a:lnTo>
                  <a:lnTo>
                    <a:pt x="398" y="298"/>
                  </a:lnTo>
                  <a:lnTo>
                    <a:pt x="394" y="288"/>
                  </a:lnTo>
                  <a:lnTo>
                    <a:pt x="388" y="281"/>
                  </a:lnTo>
                  <a:lnTo>
                    <a:pt x="378" y="275"/>
                  </a:lnTo>
                  <a:lnTo>
                    <a:pt x="367" y="273"/>
                  </a:lnTo>
                  <a:lnTo>
                    <a:pt x="355" y="275"/>
                  </a:lnTo>
                  <a:lnTo>
                    <a:pt x="345" y="281"/>
                  </a:lnTo>
                  <a:lnTo>
                    <a:pt x="340" y="284"/>
                  </a:lnTo>
                  <a:lnTo>
                    <a:pt x="338" y="288"/>
                  </a:lnTo>
                  <a:lnTo>
                    <a:pt x="336" y="293"/>
                  </a:lnTo>
                  <a:lnTo>
                    <a:pt x="336" y="298"/>
                  </a:lnTo>
                  <a:lnTo>
                    <a:pt x="336" y="303"/>
                  </a:lnTo>
                  <a:close/>
                  <a:moveTo>
                    <a:pt x="68" y="357"/>
                  </a:moveTo>
                  <a:lnTo>
                    <a:pt x="69" y="363"/>
                  </a:lnTo>
                  <a:lnTo>
                    <a:pt x="72" y="367"/>
                  </a:lnTo>
                  <a:lnTo>
                    <a:pt x="76" y="370"/>
                  </a:lnTo>
                  <a:lnTo>
                    <a:pt x="86" y="376"/>
                  </a:lnTo>
                  <a:lnTo>
                    <a:pt x="98" y="377"/>
                  </a:lnTo>
                  <a:lnTo>
                    <a:pt x="110" y="376"/>
                  </a:lnTo>
                  <a:lnTo>
                    <a:pt x="119" y="370"/>
                  </a:lnTo>
                  <a:lnTo>
                    <a:pt x="123" y="367"/>
                  </a:lnTo>
                  <a:lnTo>
                    <a:pt x="126" y="363"/>
                  </a:lnTo>
                  <a:lnTo>
                    <a:pt x="127" y="357"/>
                  </a:lnTo>
                  <a:lnTo>
                    <a:pt x="128" y="353"/>
                  </a:lnTo>
                  <a:lnTo>
                    <a:pt x="127" y="349"/>
                  </a:lnTo>
                  <a:lnTo>
                    <a:pt x="126" y="343"/>
                  </a:lnTo>
                  <a:lnTo>
                    <a:pt x="123" y="340"/>
                  </a:lnTo>
                  <a:lnTo>
                    <a:pt x="119" y="335"/>
                  </a:lnTo>
                  <a:lnTo>
                    <a:pt x="110" y="330"/>
                  </a:lnTo>
                  <a:lnTo>
                    <a:pt x="98" y="328"/>
                  </a:lnTo>
                  <a:lnTo>
                    <a:pt x="86" y="330"/>
                  </a:lnTo>
                  <a:lnTo>
                    <a:pt x="76" y="335"/>
                  </a:lnTo>
                  <a:lnTo>
                    <a:pt x="72" y="340"/>
                  </a:lnTo>
                  <a:lnTo>
                    <a:pt x="69" y="343"/>
                  </a:lnTo>
                  <a:lnTo>
                    <a:pt x="68" y="349"/>
                  </a:lnTo>
                  <a:lnTo>
                    <a:pt x="67" y="353"/>
                  </a:lnTo>
                  <a:lnTo>
                    <a:pt x="68" y="357"/>
                  </a:lnTo>
                  <a:close/>
                  <a:moveTo>
                    <a:pt x="405" y="308"/>
                  </a:moveTo>
                  <a:lnTo>
                    <a:pt x="407" y="312"/>
                  </a:lnTo>
                  <a:lnTo>
                    <a:pt x="412" y="316"/>
                  </a:lnTo>
                  <a:lnTo>
                    <a:pt x="422" y="321"/>
                  </a:lnTo>
                  <a:lnTo>
                    <a:pt x="434" y="322"/>
                  </a:lnTo>
                  <a:lnTo>
                    <a:pt x="445" y="321"/>
                  </a:lnTo>
                  <a:lnTo>
                    <a:pt x="456" y="316"/>
                  </a:lnTo>
                  <a:lnTo>
                    <a:pt x="461" y="308"/>
                  </a:lnTo>
                  <a:lnTo>
                    <a:pt x="465" y="298"/>
                  </a:lnTo>
                  <a:lnTo>
                    <a:pt x="461" y="288"/>
                  </a:lnTo>
                  <a:lnTo>
                    <a:pt x="456" y="281"/>
                  </a:lnTo>
                  <a:lnTo>
                    <a:pt x="445" y="275"/>
                  </a:lnTo>
                  <a:lnTo>
                    <a:pt x="434" y="273"/>
                  </a:lnTo>
                  <a:lnTo>
                    <a:pt x="422" y="275"/>
                  </a:lnTo>
                  <a:lnTo>
                    <a:pt x="412" y="281"/>
                  </a:lnTo>
                  <a:lnTo>
                    <a:pt x="407" y="284"/>
                  </a:lnTo>
                  <a:lnTo>
                    <a:pt x="405" y="288"/>
                  </a:lnTo>
                  <a:lnTo>
                    <a:pt x="403" y="298"/>
                  </a:lnTo>
                  <a:lnTo>
                    <a:pt x="405" y="308"/>
                  </a:lnTo>
                  <a:close/>
                  <a:moveTo>
                    <a:pt x="336" y="357"/>
                  </a:moveTo>
                  <a:lnTo>
                    <a:pt x="338" y="363"/>
                  </a:lnTo>
                  <a:lnTo>
                    <a:pt x="340" y="367"/>
                  </a:lnTo>
                  <a:lnTo>
                    <a:pt x="345" y="370"/>
                  </a:lnTo>
                  <a:lnTo>
                    <a:pt x="355" y="376"/>
                  </a:lnTo>
                  <a:lnTo>
                    <a:pt x="367" y="377"/>
                  </a:lnTo>
                  <a:lnTo>
                    <a:pt x="378" y="376"/>
                  </a:lnTo>
                  <a:lnTo>
                    <a:pt x="388" y="370"/>
                  </a:lnTo>
                  <a:lnTo>
                    <a:pt x="394" y="363"/>
                  </a:lnTo>
                  <a:lnTo>
                    <a:pt x="398" y="353"/>
                  </a:lnTo>
                  <a:lnTo>
                    <a:pt x="394" y="343"/>
                  </a:lnTo>
                  <a:lnTo>
                    <a:pt x="388" y="335"/>
                  </a:lnTo>
                  <a:lnTo>
                    <a:pt x="378" y="330"/>
                  </a:lnTo>
                  <a:lnTo>
                    <a:pt x="367" y="328"/>
                  </a:lnTo>
                  <a:lnTo>
                    <a:pt x="355" y="330"/>
                  </a:lnTo>
                  <a:lnTo>
                    <a:pt x="345" y="335"/>
                  </a:lnTo>
                  <a:lnTo>
                    <a:pt x="340" y="340"/>
                  </a:lnTo>
                  <a:lnTo>
                    <a:pt x="338" y="343"/>
                  </a:lnTo>
                  <a:lnTo>
                    <a:pt x="336" y="349"/>
                  </a:lnTo>
                  <a:lnTo>
                    <a:pt x="336" y="353"/>
                  </a:lnTo>
                  <a:lnTo>
                    <a:pt x="336" y="357"/>
                  </a:lnTo>
                  <a:close/>
                  <a:moveTo>
                    <a:pt x="68" y="193"/>
                  </a:moveTo>
                  <a:lnTo>
                    <a:pt x="69" y="199"/>
                  </a:lnTo>
                  <a:lnTo>
                    <a:pt x="72" y="202"/>
                  </a:lnTo>
                  <a:lnTo>
                    <a:pt x="76" y="207"/>
                  </a:lnTo>
                  <a:lnTo>
                    <a:pt x="86" y="212"/>
                  </a:lnTo>
                  <a:lnTo>
                    <a:pt x="98" y="213"/>
                  </a:lnTo>
                  <a:lnTo>
                    <a:pt x="110" y="212"/>
                  </a:lnTo>
                  <a:lnTo>
                    <a:pt x="119" y="207"/>
                  </a:lnTo>
                  <a:lnTo>
                    <a:pt x="123" y="202"/>
                  </a:lnTo>
                  <a:lnTo>
                    <a:pt x="126" y="199"/>
                  </a:lnTo>
                  <a:lnTo>
                    <a:pt x="127" y="193"/>
                  </a:lnTo>
                  <a:lnTo>
                    <a:pt x="128" y="188"/>
                  </a:lnTo>
                  <a:lnTo>
                    <a:pt x="127" y="185"/>
                  </a:lnTo>
                  <a:lnTo>
                    <a:pt x="126" y="180"/>
                  </a:lnTo>
                  <a:lnTo>
                    <a:pt x="123" y="176"/>
                  </a:lnTo>
                  <a:lnTo>
                    <a:pt x="119" y="172"/>
                  </a:lnTo>
                  <a:lnTo>
                    <a:pt x="110" y="166"/>
                  </a:lnTo>
                  <a:lnTo>
                    <a:pt x="98" y="164"/>
                  </a:lnTo>
                  <a:lnTo>
                    <a:pt x="86" y="166"/>
                  </a:lnTo>
                  <a:lnTo>
                    <a:pt x="76" y="172"/>
                  </a:lnTo>
                  <a:lnTo>
                    <a:pt x="72" y="176"/>
                  </a:lnTo>
                  <a:lnTo>
                    <a:pt x="69" y="180"/>
                  </a:lnTo>
                  <a:lnTo>
                    <a:pt x="68" y="185"/>
                  </a:lnTo>
                  <a:lnTo>
                    <a:pt x="67" y="188"/>
                  </a:lnTo>
                  <a:lnTo>
                    <a:pt x="68" y="193"/>
                  </a:lnTo>
                  <a:close/>
                  <a:moveTo>
                    <a:pt x="2" y="144"/>
                  </a:moveTo>
                  <a:lnTo>
                    <a:pt x="4" y="149"/>
                  </a:lnTo>
                  <a:lnTo>
                    <a:pt x="9" y="152"/>
                  </a:lnTo>
                  <a:lnTo>
                    <a:pt x="19" y="157"/>
                  </a:lnTo>
                  <a:lnTo>
                    <a:pt x="31" y="160"/>
                  </a:lnTo>
                  <a:lnTo>
                    <a:pt x="42" y="157"/>
                  </a:lnTo>
                  <a:lnTo>
                    <a:pt x="53" y="152"/>
                  </a:lnTo>
                  <a:lnTo>
                    <a:pt x="58" y="144"/>
                  </a:lnTo>
                  <a:lnTo>
                    <a:pt x="61" y="134"/>
                  </a:lnTo>
                  <a:lnTo>
                    <a:pt x="58" y="125"/>
                  </a:lnTo>
                  <a:lnTo>
                    <a:pt x="53" y="117"/>
                  </a:lnTo>
                  <a:lnTo>
                    <a:pt x="42" y="112"/>
                  </a:lnTo>
                  <a:lnTo>
                    <a:pt x="31" y="109"/>
                  </a:lnTo>
                  <a:lnTo>
                    <a:pt x="19" y="112"/>
                  </a:lnTo>
                  <a:lnTo>
                    <a:pt x="9" y="117"/>
                  </a:lnTo>
                  <a:lnTo>
                    <a:pt x="4" y="121"/>
                  </a:lnTo>
                  <a:lnTo>
                    <a:pt x="2" y="125"/>
                  </a:lnTo>
                  <a:lnTo>
                    <a:pt x="0" y="134"/>
                  </a:lnTo>
                  <a:lnTo>
                    <a:pt x="2" y="144"/>
                  </a:lnTo>
                  <a:close/>
                  <a:moveTo>
                    <a:pt x="68" y="140"/>
                  </a:moveTo>
                  <a:lnTo>
                    <a:pt x="69" y="144"/>
                  </a:lnTo>
                  <a:lnTo>
                    <a:pt x="72" y="149"/>
                  </a:lnTo>
                  <a:lnTo>
                    <a:pt x="76" y="152"/>
                  </a:lnTo>
                  <a:lnTo>
                    <a:pt x="86" y="157"/>
                  </a:lnTo>
                  <a:lnTo>
                    <a:pt x="98" y="160"/>
                  </a:lnTo>
                  <a:lnTo>
                    <a:pt x="110" y="157"/>
                  </a:lnTo>
                  <a:lnTo>
                    <a:pt x="119" y="152"/>
                  </a:lnTo>
                  <a:lnTo>
                    <a:pt x="123" y="149"/>
                  </a:lnTo>
                  <a:lnTo>
                    <a:pt x="126" y="144"/>
                  </a:lnTo>
                  <a:lnTo>
                    <a:pt x="127" y="140"/>
                  </a:lnTo>
                  <a:lnTo>
                    <a:pt x="128" y="134"/>
                  </a:lnTo>
                  <a:lnTo>
                    <a:pt x="127" y="130"/>
                  </a:lnTo>
                  <a:lnTo>
                    <a:pt x="126" y="125"/>
                  </a:lnTo>
                  <a:lnTo>
                    <a:pt x="123" y="121"/>
                  </a:lnTo>
                  <a:lnTo>
                    <a:pt x="119" y="117"/>
                  </a:lnTo>
                  <a:lnTo>
                    <a:pt x="110" y="112"/>
                  </a:lnTo>
                  <a:lnTo>
                    <a:pt x="98" y="109"/>
                  </a:lnTo>
                  <a:lnTo>
                    <a:pt x="86" y="112"/>
                  </a:lnTo>
                  <a:lnTo>
                    <a:pt x="76" y="117"/>
                  </a:lnTo>
                  <a:lnTo>
                    <a:pt x="72" y="121"/>
                  </a:lnTo>
                  <a:lnTo>
                    <a:pt x="69" y="125"/>
                  </a:lnTo>
                  <a:lnTo>
                    <a:pt x="68" y="130"/>
                  </a:lnTo>
                  <a:lnTo>
                    <a:pt x="67" y="134"/>
                  </a:lnTo>
                  <a:lnTo>
                    <a:pt x="68" y="140"/>
                  </a:lnTo>
                  <a:close/>
                  <a:moveTo>
                    <a:pt x="405" y="35"/>
                  </a:moveTo>
                  <a:lnTo>
                    <a:pt x="407" y="39"/>
                  </a:lnTo>
                  <a:lnTo>
                    <a:pt x="412" y="43"/>
                  </a:lnTo>
                  <a:lnTo>
                    <a:pt x="422" y="48"/>
                  </a:lnTo>
                  <a:lnTo>
                    <a:pt x="434" y="49"/>
                  </a:lnTo>
                  <a:lnTo>
                    <a:pt x="445" y="48"/>
                  </a:lnTo>
                  <a:lnTo>
                    <a:pt x="456" y="43"/>
                  </a:lnTo>
                  <a:lnTo>
                    <a:pt x="461" y="35"/>
                  </a:lnTo>
                  <a:lnTo>
                    <a:pt x="465" y="25"/>
                  </a:lnTo>
                  <a:lnTo>
                    <a:pt x="461" y="17"/>
                  </a:lnTo>
                  <a:lnTo>
                    <a:pt x="456" y="8"/>
                  </a:lnTo>
                  <a:lnTo>
                    <a:pt x="445" y="2"/>
                  </a:lnTo>
                  <a:lnTo>
                    <a:pt x="434" y="0"/>
                  </a:lnTo>
                  <a:lnTo>
                    <a:pt x="422" y="2"/>
                  </a:lnTo>
                  <a:lnTo>
                    <a:pt x="412" y="8"/>
                  </a:lnTo>
                  <a:lnTo>
                    <a:pt x="407" y="12"/>
                  </a:lnTo>
                  <a:lnTo>
                    <a:pt x="405" y="17"/>
                  </a:lnTo>
                  <a:lnTo>
                    <a:pt x="403" y="25"/>
                  </a:lnTo>
                  <a:lnTo>
                    <a:pt x="405" y="35"/>
                  </a:lnTo>
                  <a:close/>
                  <a:moveTo>
                    <a:pt x="2" y="35"/>
                  </a:moveTo>
                  <a:lnTo>
                    <a:pt x="4" y="39"/>
                  </a:lnTo>
                  <a:lnTo>
                    <a:pt x="9" y="43"/>
                  </a:lnTo>
                  <a:lnTo>
                    <a:pt x="19" y="48"/>
                  </a:lnTo>
                  <a:lnTo>
                    <a:pt x="31" y="49"/>
                  </a:lnTo>
                  <a:lnTo>
                    <a:pt x="42" y="48"/>
                  </a:lnTo>
                  <a:lnTo>
                    <a:pt x="53" y="43"/>
                  </a:lnTo>
                  <a:lnTo>
                    <a:pt x="58" y="35"/>
                  </a:lnTo>
                  <a:lnTo>
                    <a:pt x="61" y="25"/>
                  </a:lnTo>
                  <a:lnTo>
                    <a:pt x="58" y="17"/>
                  </a:lnTo>
                  <a:lnTo>
                    <a:pt x="53" y="8"/>
                  </a:lnTo>
                  <a:lnTo>
                    <a:pt x="42" y="2"/>
                  </a:lnTo>
                  <a:lnTo>
                    <a:pt x="31" y="0"/>
                  </a:lnTo>
                  <a:lnTo>
                    <a:pt x="19" y="2"/>
                  </a:lnTo>
                  <a:lnTo>
                    <a:pt x="9" y="8"/>
                  </a:lnTo>
                  <a:lnTo>
                    <a:pt x="4" y="12"/>
                  </a:lnTo>
                  <a:lnTo>
                    <a:pt x="2" y="17"/>
                  </a:lnTo>
                  <a:lnTo>
                    <a:pt x="0" y="25"/>
                  </a:lnTo>
                  <a:lnTo>
                    <a:pt x="2" y="35"/>
                  </a:lnTo>
                  <a:close/>
                  <a:moveTo>
                    <a:pt x="336" y="248"/>
                  </a:moveTo>
                  <a:lnTo>
                    <a:pt x="338" y="252"/>
                  </a:lnTo>
                  <a:lnTo>
                    <a:pt x="340" y="257"/>
                  </a:lnTo>
                  <a:lnTo>
                    <a:pt x="345" y="261"/>
                  </a:lnTo>
                  <a:lnTo>
                    <a:pt x="355" y="267"/>
                  </a:lnTo>
                  <a:lnTo>
                    <a:pt x="367" y="268"/>
                  </a:lnTo>
                  <a:lnTo>
                    <a:pt x="378" y="267"/>
                  </a:lnTo>
                  <a:lnTo>
                    <a:pt x="388" y="261"/>
                  </a:lnTo>
                  <a:lnTo>
                    <a:pt x="394" y="252"/>
                  </a:lnTo>
                  <a:lnTo>
                    <a:pt x="398" y="243"/>
                  </a:lnTo>
                  <a:lnTo>
                    <a:pt x="394" y="234"/>
                  </a:lnTo>
                  <a:lnTo>
                    <a:pt x="388" y="226"/>
                  </a:lnTo>
                  <a:lnTo>
                    <a:pt x="378" y="221"/>
                  </a:lnTo>
                  <a:lnTo>
                    <a:pt x="367" y="219"/>
                  </a:lnTo>
                  <a:lnTo>
                    <a:pt x="355" y="221"/>
                  </a:lnTo>
                  <a:lnTo>
                    <a:pt x="345" y="226"/>
                  </a:lnTo>
                  <a:lnTo>
                    <a:pt x="340" y="229"/>
                  </a:lnTo>
                  <a:lnTo>
                    <a:pt x="338" y="234"/>
                  </a:lnTo>
                  <a:lnTo>
                    <a:pt x="336" y="238"/>
                  </a:lnTo>
                  <a:lnTo>
                    <a:pt x="336" y="243"/>
                  </a:lnTo>
                  <a:lnTo>
                    <a:pt x="336" y="248"/>
                  </a:lnTo>
                  <a:close/>
                  <a:moveTo>
                    <a:pt x="68" y="31"/>
                  </a:moveTo>
                  <a:lnTo>
                    <a:pt x="69" y="35"/>
                  </a:lnTo>
                  <a:lnTo>
                    <a:pt x="72" y="39"/>
                  </a:lnTo>
                  <a:lnTo>
                    <a:pt x="76" y="43"/>
                  </a:lnTo>
                  <a:lnTo>
                    <a:pt x="86" y="48"/>
                  </a:lnTo>
                  <a:lnTo>
                    <a:pt x="98" y="49"/>
                  </a:lnTo>
                  <a:lnTo>
                    <a:pt x="110" y="48"/>
                  </a:lnTo>
                  <a:lnTo>
                    <a:pt x="119" y="43"/>
                  </a:lnTo>
                  <a:lnTo>
                    <a:pt x="123" y="39"/>
                  </a:lnTo>
                  <a:lnTo>
                    <a:pt x="126" y="35"/>
                  </a:lnTo>
                  <a:lnTo>
                    <a:pt x="127" y="31"/>
                  </a:lnTo>
                  <a:lnTo>
                    <a:pt x="128" y="25"/>
                  </a:lnTo>
                  <a:lnTo>
                    <a:pt x="127" y="21"/>
                  </a:lnTo>
                  <a:lnTo>
                    <a:pt x="126" y="17"/>
                  </a:lnTo>
                  <a:lnTo>
                    <a:pt x="123" y="12"/>
                  </a:lnTo>
                  <a:lnTo>
                    <a:pt x="119" y="8"/>
                  </a:lnTo>
                  <a:lnTo>
                    <a:pt x="110" y="2"/>
                  </a:lnTo>
                  <a:lnTo>
                    <a:pt x="98" y="0"/>
                  </a:lnTo>
                  <a:lnTo>
                    <a:pt x="86" y="2"/>
                  </a:lnTo>
                  <a:lnTo>
                    <a:pt x="76" y="8"/>
                  </a:lnTo>
                  <a:lnTo>
                    <a:pt x="72" y="12"/>
                  </a:lnTo>
                  <a:lnTo>
                    <a:pt x="69" y="17"/>
                  </a:lnTo>
                  <a:lnTo>
                    <a:pt x="68" y="21"/>
                  </a:lnTo>
                  <a:lnTo>
                    <a:pt x="67" y="25"/>
                  </a:lnTo>
                  <a:lnTo>
                    <a:pt x="68" y="31"/>
                  </a:lnTo>
                  <a:close/>
                  <a:moveTo>
                    <a:pt x="134" y="31"/>
                  </a:moveTo>
                  <a:lnTo>
                    <a:pt x="136" y="35"/>
                  </a:lnTo>
                  <a:lnTo>
                    <a:pt x="138" y="39"/>
                  </a:lnTo>
                  <a:lnTo>
                    <a:pt x="143" y="43"/>
                  </a:lnTo>
                  <a:lnTo>
                    <a:pt x="153" y="48"/>
                  </a:lnTo>
                  <a:lnTo>
                    <a:pt x="165" y="49"/>
                  </a:lnTo>
                  <a:lnTo>
                    <a:pt x="176" y="48"/>
                  </a:lnTo>
                  <a:lnTo>
                    <a:pt x="187" y="43"/>
                  </a:lnTo>
                  <a:lnTo>
                    <a:pt x="192" y="35"/>
                  </a:lnTo>
                  <a:lnTo>
                    <a:pt x="195" y="25"/>
                  </a:lnTo>
                  <a:lnTo>
                    <a:pt x="192" y="17"/>
                  </a:lnTo>
                  <a:lnTo>
                    <a:pt x="187" y="8"/>
                  </a:lnTo>
                  <a:lnTo>
                    <a:pt x="176" y="2"/>
                  </a:lnTo>
                  <a:lnTo>
                    <a:pt x="165" y="0"/>
                  </a:lnTo>
                  <a:lnTo>
                    <a:pt x="153" y="2"/>
                  </a:lnTo>
                  <a:lnTo>
                    <a:pt x="143" y="8"/>
                  </a:lnTo>
                  <a:lnTo>
                    <a:pt x="138" y="12"/>
                  </a:lnTo>
                  <a:lnTo>
                    <a:pt x="136" y="17"/>
                  </a:lnTo>
                  <a:lnTo>
                    <a:pt x="134" y="21"/>
                  </a:lnTo>
                  <a:lnTo>
                    <a:pt x="134" y="25"/>
                  </a:lnTo>
                  <a:lnTo>
                    <a:pt x="134" y="31"/>
                  </a:lnTo>
                  <a:close/>
                  <a:moveTo>
                    <a:pt x="203" y="35"/>
                  </a:moveTo>
                  <a:lnTo>
                    <a:pt x="206" y="39"/>
                  </a:lnTo>
                  <a:lnTo>
                    <a:pt x="210" y="43"/>
                  </a:lnTo>
                  <a:lnTo>
                    <a:pt x="220" y="48"/>
                  </a:lnTo>
                  <a:lnTo>
                    <a:pt x="232" y="49"/>
                  </a:lnTo>
                  <a:lnTo>
                    <a:pt x="243" y="48"/>
                  </a:lnTo>
                  <a:lnTo>
                    <a:pt x="254" y="43"/>
                  </a:lnTo>
                  <a:lnTo>
                    <a:pt x="260" y="35"/>
                  </a:lnTo>
                  <a:lnTo>
                    <a:pt x="262" y="25"/>
                  </a:lnTo>
                  <a:lnTo>
                    <a:pt x="260" y="17"/>
                  </a:lnTo>
                  <a:lnTo>
                    <a:pt x="254" y="8"/>
                  </a:lnTo>
                  <a:lnTo>
                    <a:pt x="243" y="2"/>
                  </a:lnTo>
                  <a:lnTo>
                    <a:pt x="232" y="0"/>
                  </a:lnTo>
                  <a:lnTo>
                    <a:pt x="220" y="2"/>
                  </a:lnTo>
                  <a:lnTo>
                    <a:pt x="210" y="8"/>
                  </a:lnTo>
                  <a:lnTo>
                    <a:pt x="206" y="12"/>
                  </a:lnTo>
                  <a:lnTo>
                    <a:pt x="203" y="17"/>
                  </a:lnTo>
                  <a:lnTo>
                    <a:pt x="201" y="25"/>
                  </a:lnTo>
                  <a:lnTo>
                    <a:pt x="203" y="35"/>
                  </a:lnTo>
                  <a:close/>
                  <a:moveTo>
                    <a:pt x="134" y="193"/>
                  </a:moveTo>
                  <a:lnTo>
                    <a:pt x="136" y="199"/>
                  </a:lnTo>
                  <a:lnTo>
                    <a:pt x="138" y="202"/>
                  </a:lnTo>
                  <a:lnTo>
                    <a:pt x="143" y="207"/>
                  </a:lnTo>
                  <a:lnTo>
                    <a:pt x="153" y="212"/>
                  </a:lnTo>
                  <a:lnTo>
                    <a:pt x="165" y="213"/>
                  </a:lnTo>
                  <a:lnTo>
                    <a:pt x="176" y="212"/>
                  </a:lnTo>
                  <a:lnTo>
                    <a:pt x="187" y="207"/>
                  </a:lnTo>
                  <a:lnTo>
                    <a:pt x="192" y="199"/>
                  </a:lnTo>
                  <a:lnTo>
                    <a:pt x="195" y="188"/>
                  </a:lnTo>
                  <a:lnTo>
                    <a:pt x="192" y="180"/>
                  </a:lnTo>
                  <a:lnTo>
                    <a:pt x="187" y="172"/>
                  </a:lnTo>
                  <a:lnTo>
                    <a:pt x="176" y="166"/>
                  </a:lnTo>
                  <a:lnTo>
                    <a:pt x="165" y="164"/>
                  </a:lnTo>
                  <a:lnTo>
                    <a:pt x="153" y="166"/>
                  </a:lnTo>
                  <a:lnTo>
                    <a:pt x="143" y="172"/>
                  </a:lnTo>
                  <a:lnTo>
                    <a:pt x="138" y="176"/>
                  </a:lnTo>
                  <a:lnTo>
                    <a:pt x="136" y="180"/>
                  </a:lnTo>
                  <a:lnTo>
                    <a:pt x="134" y="185"/>
                  </a:lnTo>
                  <a:lnTo>
                    <a:pt x="134" y="188"/>
                  </a:lnTo>
                  <a:lnTo>
                    <a:pt x="134" y="193"/>
                  </a:lnTo>
                  <a:close/>
                  <a:moveTo>
                    <a:pt x="203" y="199"/>
                  </a:moveTo>
                  <a:lnTo>
                    <a:pt x="206" y="202"/>
                  </a:lnTo>
                  <a:lnTo>
                    <a:pt x="210" y="207"/>
                  </a:lnTo>
                  <a:lnTo>
                    <a:pt x="220" y="212"/>
                  </a:lnTo>
                  <a:lnTo>
                    <a:pt x="232" y="213"/>
                  </a:lnTo>
                  <a:lnTo>
                    <a:pt x="243" y="212"/>
                  </a:lnTo>
                  <a:lnTo>
                    <a:pt x="254" y="207"/>
                  </a:lnTo>
                  <a:lnTo>
                    <a:pt x="260" y="199"/>
                  </a:lnTo>
                  <a:lnTo>
                    <a:pt x="262" y="188"/>
                  </a:lnTo>
                  <a:lnTo>
                    <a:pt x="260" y="180"/>
                  </a:lnTo>
                  <a:lnTo>
                    <a:pt x="254" y="172"/>
                  </a:lnTo>
                  <a:lnTo>
                    <a:pt x="243" y="166"/>
                  </a:lnTo>
                  <a:lnTo>
                    <a:pt x="232" y="164"/>
                  </a:lnTo>
                  <a:lnTo>
                    <a:pt x="220" y="166"/>
                  </a:lnTo>
                  <a:lnTo>
                    <a:pt x="210" y="172"/>
                  </a:lnTo>
                  <a:lnTo>
                    <a:pt x="206" y="176"/>
                  </a:lnTo>
                  <a:lnTo>
                    <a:pt x="203" y="180"/>
                  </a:lnTo>
                  <a:lnTo>
                    <a:pt x="201" y="188"/>
                  </a:lnTo>
                  <a:lnTo>
                    <a:pt x="203" y="199"/>
                  </a:lnTo>
                  <a:close/>
                  <a:moveTo>
                    <a:pt x="269" y="193"/>
                  </a:moveTo>
                  <a:lnTo>
                    <a:pt x="270" y="199"/>
                  </a:lnTo>
                  <a:lnTo>
                    <a:pt x="273" y="202"/>
                  </a:lnTo>
                  <a:lnTo>
                    <a:pt x="278" y="207"/>
                  </a:lnTo>
                  <a:lnTo>
                    <a:pt x="287" y="212"/>
                  </a:lnTo>
                  <a:lnTo>
                    <a:pt x="300" y="213"/>
                  </a:lnTo>
                  <a:lnTo>
                    <a:pt x="311" y="212"/>
                  </a:lnTo>
                  <a:lnTo>
                    <a:pt x="321" y="207"/>
                  </a:lnTo>
                  <a:lnTo>
                    <a:pt x="325" y="202"/>
                  </a:lnTo>
                  <a:lnTo>
                    <a:pt x="327" y="199"/>
                  </a:lnTo>
                  <a:lnTo>
                    <a:pt x="329" y="193"/>
                  </a:lnTo>
                  <a:lnTo>
                    <a:pt x="329" y="188"/>
                  </a:lnTo>
                  <a:lnTo>
                    <a:pt x="329" y="185"/>
                  </a:lnTo>
                  <a:lnTo>
                    <a:pt x="327" y="180"/>
                  </a:lnTo>
                  <a:lnTo>
                    <a:pt x="325" y="176"/>
                  </a:lnTo>
                  <a:lnTo>
                    <a:pt x="321" y="172"/>
                  </a:lnTo>
                  <a:lnTo>
                    <a:pt x="311" y="166"/>
                  </a:lnTo>
                  <a:lnTo>
                    <a:pt x="300" y="164"/>
                  </a:lnTo>
                  <a:lnTo>
                    <a:pt x="287" y="166"/>
                  </a:lnTo>
                  <a:lnTo>
                    <a:pt x="278" y="172"/>
                  </a:lnTo>
                  <a:lnTo>
                    <a:pt x="273" y="176"/>
                  </a:lnTo>
                  <a:lnTo>
                    <a:pt x="270" y="180"/>
                  </a:lnTo>
                  <a:lnTo>
                    <a:pt x="269" y="185"/>
                  </a:lnTo>
                  <a:lnTo>
                    <a:pt x="269" y="188"/>
                  </a:lnTo>
                  <a:lnTo>
                    <a:pt x="269" y="193"/>
                  </a:lnTo>
                  <a:close/>
                  <a:moveTo>
                    <a:pt x="269" y="31"/>
                  </a:moveTo>
                  <a:lnTo>
                    <a:pt x="270" y="35"/>
                  </a:lnTo>
                  <a:lnTo>
                    <a:pt x="273" y="39"/>
                  </a:lnTo>
                  <a:lnTo>
                    <a:pt x="278" y="43"/>
                  </a:lnTo>
                  <a:lnTo>
                    <a:pt x="287" y="48"/>
                  </a:lnTo>
                  <a:lnTo>
                    <a:pt x="300" y="49"/>
                  </a:lnTo>
                  <a:lnTo>
                    <a:pt x="311" y="48"/>
                  </a:lnTo>
                  <a:lnTo>
                    <a:pt x="321" y="43"/>
                  </a:lnTo>
                  <a:lnTo>
                    <a:pt x="325" y="39"/>
                  </a:lnTo>
                  <a:lnTo>
                    <a:pt x="327" y="35"/>
                  </a:lnTo>
                  <a:lnTo>
                    <a:pt x="329" y="31"/>
                  </a:lnTo>
                  <a:lnTo>
                    <a:pt x="329" y="25"/>
                  </a:lnTo>
                  <a:lnTo>
                    <a:pt x="329" y="21"/>
                  </a:lnTo>
                  <a:lnTo>
                    <a:pt x="327" y="17"/>
                  </a:lnTo>
                  <a:lnTo>
                    <a:pt x="325" y="12"/>
                  </a:lnTo>
                  <a:lnTo>
                    <a:pt x="321" y="8"/>
                  </a:lnTo>
                  <a:lnTo>
                    <a:pt x="311" y="2"/>
                  </a:lnTo>
                  <a:lnTo>
                    <a:pt x="300" y="0"/>
                  </a:lnTo>
                  <a:lnTo>
                    <a:pt x="287" y="2"/>
                  </a:lnTo>
                  <a:lnTo>
                    <a:pt x="278" y="8"/>
                  </a:lnTo>
                  <a:lnTo>
                    <a:pt x="273" y="12"/>
                  </a:lnTo>
                  <a:lnTo>
                    <a:pt x="270" y="17"/>
                  </a:lnTo>
                  <a:lnTo>
                    <a:pt x="269" y="21"/>
                  </a:lnTo>
                  <a:lnTo>
                    <a:pt x="269" y="25"/>
                  </a:lnTo>
                  <a:lnTo>
                    <a:pt x="269" y="31"/>
                  </a:lnTo>
                  <a:close/>
                  <a:moveTo>
                    <a:pt x="336" y="31"/>
                  </a:moveTo>
                  <a:lnTo>
                    <a:pt x="338" y="35"/>
                  </a:lnTo>
                  <a:lnTo>
                    <a:pt x="340" y="39"/>
                  </a:lnTo>
                  <a:lnTo>
                    <a:pt x="345" y="43"/>
                  </a:lnTo>
                  <a:lnTo>
                    <a:pt x="355" y="48"/>
                  </a:lnTo>
                  <a:lnTo>
                    <a:pt x="367" y="49"/>
                  </a:lnTo>
                  <a:lnTo>
                    <a:pt x="378" y="48"/>
                  </a:lnTo>
                  <a:lnTo>
                    <a:pt x="388" y="43"/>
                  </a:lnTo>
                  <a:lnTo>
                    <a:pt x="394" y="35"/>
                  </a:lnTo>
                  <a:lnTo>
                    <a:pt x="398" y="25"/>
                  </a:lnTo>
                  <a:lnTo>
                    <a:pt x="394" y="17"/>
                  </a:lnTo>
                  <a:lnTo>
                    <a:pt x="388" y="8"/>
                  </a:lnTo>
                  <a:lnTo>
                    <a:pt x="378" y="2"/>
                  </a:lnTo>
                  <a:lnTo>
                    <a:pt x="367" y="0"/>
                  </a:lnTo>
                  <a:lnTo>
                    <a:pt x="355" y="2"/>
                  </a:lnTo>
                  <a:lnTo>
                    <a:pt x="345" y="8"/>
                  </a:lnTo>
                  <a:lnTo>
                    <a:pt x="340" y="12"/>
                  </a:lnTo>
                  <a:lnTo>
                    <a:pt x="338" y="17"/>
                  </a:lnTo>
                  <a:lnTo>
                    <a:pt x="336" y="21"/>
                  </a:lnTo>
                  <a:lnTo>
                    <a:pt x="336" y="25"/>
                  </a:lnTo>
                  <a:lnTo>
                    <a:pt x="336" y="31"/>
                  </a:lnTo>
                  <a:close/>
                  <a:moveTo>
                    <a:pt x="2" y="90"/>
                  </a:moveTo>
                  <a:lnTo>
                    <a:pt x="4" y="94"/>
                  </a:lnTo>
                  <a:lnTo>
                    <a:pt x="9" y="97"/>
                  </a:lnTo>
                  <a:lnTo>
                    <a:pt x="19" y="103"/>
                  </a:lnTo>
                  <a:lnTo>
                    <a:pt x="31" y="105"/>
                  </a:lnTo>
                  <a:lnTo>
                    <a:pt x="42" y="103"/>
                  </a:lnTo>
                  <a:lnTo>
                    <a:pt x="53" y="97"/>
                  </a:lnTo>
                  <a:lnTo>
                    <a:pt x="58" y="90"/>
                  </a:lnTo>
                  <a:lnTo>
                    <a:pt x="61" y="80"/>
                  </a:lnTo>
                  <a:lnTo>
                    <a:pt x="58" y="71"/>
                  </a:lnTo>
                  <a:lnTo>
                    <a:pt x="53" y="62"/>
                  </a:lnTo>
                  <a:lnTo>
                    <a:pt x="42" y="57"/>
                  </a:lnTo>
                  <a:lnTo>
                    <a:pt x="31" y="55"/>
                  </a:lnTo>
                  <a:lnTo>
                    <a:pt x="19" y="57"/>
                  </a:lnTo>
                  <a:lnTo>
                    <a:pt x="9" y="62"/>
                  </a:lnTo>
                  <a:lnTo>
                    <a:pt x="4" y="67"/>
                  </a:lnTo>
                  <a:lnTo>
                    <a:pt x="2" y="71"/>
                  </a:lnTo>
                  <a:lnTo>
                    <a:pt x="0" y="80"/>
                  </a:lnTo>
                  <a:lnTo>
                    <a:pt x="2" y="90"/>
                  </a:lnTo>
                  <a:close/>
                  <a:moveTo>
                    <a:pt x="336" y="193"/>
                  </a:moveTo>
                  <a:lnTo>
                    <a:pt x="338" y="199"/>
                  </a:lnTo>
                  <a:lnTo>
                    <a:pt x="340" y="202"/>
                  </a:lnTo>
                  <a:lnTo>
                    <a:pt x="345" y="207"/>
                  </a:lnTo>
                  <a:lnTo>
                    <a:pt x="355" y="212"/>
                  </a:lnTo>
                  <a:lnTo>
                    <a:pt x="367" y="213"/>
                  </a:lnTo>
                  <a:lnTo>
                    <a:pt x="378" y="212"/>
                  </a:lnTo>
                  <a:lnTo>
                    <a:pt x="388" y="207"/>
                  </a:lnTo>
                  <a:lnTo>
                    <a:pt x="394" y="199"/>
                  </a:lnTo>
                  <a:lnTo>
                    <a:pt x="398" y="188"/>
                  </a:lnTo>
                  <a:lnTo>
                    <a:pt x="394" y="180"/>
                  </a:lnTo>
                  <a:lnTo>
                    <a:pt x="388" y="172"/>
                  </a:lnTo>
                  <a:lnTo>
                    <a:pt x="378" y="166"/>
                  </a:lnTo>
                  <a:lnTo>
                    <a:pt x="367" y="164"/>
                  </a:lnTo>
                  <a:lnTo>
                    <a:pt x="355" y="166"/>
                  </a:lnTo>
                  <a:lnTo>
                    <a:pt x="345" y="172"/>
                  </a:lnTo>
                  <a:lnTo>
                    <a:pt x="340" y="176"/>
                  </a:lnTo>
                  <a:lnTo>
                    <a:pt x="338" y="180"/>
                  </a:lnTo>
                  <a:lnTo>
                    <a:pt x="336" y="185"/>
                  </a:lnTo>
                  <a:lnTo>
                    <a:pt x="336" y="188"/>
                  </a:lnTo>
                  <a:lnTo>
                    <a:pt x="336" y="193"/>
                  </a:lnTo>
                  <a:close/>
                  <a:moveTo>
                    <a:pt x="68" y="84"/>
                  </a:moveTo>
                  <a:lnTo>
                    <a:pt x="69" y="90"/>
                  </a:lnTo>
                  <a:lnTo>
                    <a:pt x="72" y="94"/>
                  </a:lnTo>
                  <a:lnTo>
                    <a:pt x="76" y="97"/>
                  </a:lnTo>
                  <a:lnTo>
                    <a:pt x="86" y="103"/>
                  </a:lnTo>
                  <a:lnTo>
                    <a:pt x="98" y="105"/>
                  </a:lnTo>
                  <a:lnTo>
                    <a:pt x="110" y="103"/>
                  </a:lnTo>
                  <a:lnTo>
                    <a:pt x="119" y="97"/>
                  </a:lnTo>
                  <a:lnTo>
                    <a:pt x="123" y="94"/>
                  </a:lnTo>
                  <a:lnTo>
                    <a:pt x="126" y="90"/>
                  </a:lnTo>
                  <a:lnTo>
                    <a:pt x="127" y="84"/>
                  </a:lnTo>
                  <a:lnTo>
                    <a:pt x="128" y="80"/>
                  </a:lnTo>
                  <a:lnTo>
                    <a:pt x="127" y="76"/>
                  </a:lnTo>
                  <a:lnTo>
                    <a:pt x="126" y="71"/>
                  </a:lnTo>
                  <a:lnTo>
                    <a:pt x="123" y="67"/>
                  </a:lnTo>
                  <a:lnTo>
                    <a:pt x="119" y="62"/>
                  </a:lnTo>
                  <a:lnTo>
                    <a:pt x="110" y="57"/>
                  </a:lnTo>
                  <a:lnTo>
                    <a:pt x="98" y="55"/>
                  </a:lnTo>
                  <a:lnTo>
                    <a:pt x="86" y="57"/>
                  </a:lnTo>
                  <a:lnTo>
                    <a:pt x="76" y="62"/>
                  </a:lnTo>
                  <a:lnTo>
                    <a:pt x="72" y="67"/>
                  </a:lnTo>
                  <a:lnTo>
                    <a:pt x="69" y="71"/>
                  </a:lnTo>
                  <a:lnTo>
                    <a:pt x="68" y="76"/>
                  </a:lnTo>
                  <a:lnTo>
                    <a:pt x="67" y="80"/>
                  </a:lnTo>
                  <a:lnTo>
                    <a:pt x="68" y="84"/>
                  </a:lnTo>
                  <a:close/>
                  <a:moveTo>
                    <a:pt x="134" y="357"/>
                  </a:moveTo>
                  <a:lnTo>
                    <a:pt x="136" y="363"/>
                  </a:lnTo>
                  <a:lnTo>
                    <a:pt x="138" y="367"/>
                  </a:lnTo>
                  <a:lnTo>
                    <a:pt x="143" y="370"/>
                  </a:lnTo>
                  <a:lnTo>
                    <a:pt x="153" y="376"/>
                  </a:lnTo>
                  <a:lnTo>
                    <a:pt x="165" y="377"/>
                  </a:lnTo>
                  <a:lnTo>
                    <a:pt x="176" y="376"/>
                  </a:lnTo>
                  <a:lnTo>
                    <a:pt x="187" y="370"/>
                  </a:lnTo>
                  <a:lnTo>
                    <a:pt x="192" y="363"/>
                  </a:lnTo>
                  <a:lnTo>
                    <a:pt x="195" y="353"/>
                  </a:lnTo>
                  <a:lnTo>
                    <a:pt x="192" y="343"/>
                  </a:lnTo>
                  <a:lnTo>
                    <a:pt x="187" y="335"/>
                  </a:lnTo>
                  <a:lnTo>
                    <a:pt x="176" y="330"/>
                  </a:lnTo>
                  <a:lnTo>
                    <a:pt x="165" y="328"/>
                  </a:lnTo>
                  <a:lnTo>
                    <a:pt x="153" y="330"/>
                  </a:lnTo>
                  <a:lnTo>
                    <a:pt x="143" y="335"/>
                  </a:lnTo>
                  <a:lnTo>
                    <a:pt x="138" y="340"/>
                  </a:lnTo>
                  <a:lnTo>
                    <a:pt x="136" y="343"/>
                  </a:lnTo>
                  <a:lnTo>
                    <a:pt x="134" y="349"/>
                  </a:lnTo>
                  <a:lnTo>
                    <a:pt x="134" y="353"/>
                  </a:lnTo>
                  <a:lnTo>
                    <a:pt x="134" y="357"/>
                  </a:lnTo>
                  <a:close/>
                  <a:moveTo>
                    <a:pt x="203" y="363"/>
                  </a:moveTo>
                  <a:lnTo>
                    <a:pt x="206" y="367"/>
                  </a:lnTo>
                  <a:lnTo>
                    <a:pt x="210" y="370"/>
                  </a:lnTo>
                  <a:lnTo>
                    <a:pt x="220" y="376"/>
                  </a:lnTo>
                  <a:lnTo>
                    <a:pt x="232" y="377"/>
                  </a:lnTo>
                  <a:lnTo>
                    <a:pt x="243" y="376"/>
                  </a:lnTo>
                  <a:lnTo>
                    <a:pt x="254" y="370"/>
                  </a:lnTo>
                  <a:lnTo>
                    <a:pt x="260" y="363"/>
                  </a:lnTo>
                  <a:lnTo>
                    <a:pt x="262" y="353"/>
                  </a:lnTo>
                  <a:lnTo>
                    <a:pt x="260" y="343"/>
                  </a:lnTo>
                  <a:lnTo>
                    <a:pt x="254" y="335"/>
                  </a:lnTo>
                  <a:lnTo>
                    <a:pt x="243" y="330"/>
                  </a:lnTo>
                  <a:lnTo>
                    <a:pt x="232" y="328"/>
                  </a:lnTo>
                  <a:lnTo>
                    <a:pt x="220" y="330"/>
                  </a:lnTo>
                  <a:lnTo>
                    <a:pt x="210" y="335"/>
                  </a:lnTo>
                  <a:lnTo>
                    <a:pt x="206" y="340"/>
                  </a:lnTo>
                  <a:lnTo>
                    <a:pt x="203" y="343"/>
                  </a:lnTo>
                  <a:lnTo>
                    <a:pt x="201" y="353"/>
                  </a:lnTo>
                  <a:lnTo>
                    <a:pt x="203" y="363"/>
                  </a:lnTo>
                  <a:close/>
                  <a:moveTo>
                    <a:pt x="269" y="357"/>
                  </a:moveTo>
                  <a:lnTo>
                    <a:pt x="270" y="363"/>
                  </a:lnTo>
                  <a:lnTo>
                    <a:pt x="273" y="367"/>
                  </a:lnTo>
                  <a:lnTo>
                    <a:pt x="278" y="370"/>
                  </a:lnTo>
                  <a:lnTo>
                    <a:pt x="287" y="376"/>
                  </a:lnTo>
                  <a:lnTo>
                    <a:pt x="300" y="377"/>
                  </a:lnTo>
                  <a:lnTo>
                    <a:pt x="311" y="376"/>
                  </a:lnTo>
                  <a:lnTo>
                    <a:pt x="321" y="370"/>
                  </a:lnTo>
                  <a:lnTo>
                    <a:pt x="325" y="367"/>
                  </a:lnTo>
                  <a:lnTo>
                    <a:pt x="327" y="363"/>
                  </a:lnTo>
                  <a:lnTo>
                    <a:pt x="329" y="357"/>
                  </a:lnTo>
                  <a:lnTo>
                    <a:pt x="329" y="353"/>
                  </a:lnTo>
                  <a:lnTo>
                    <a:pt x="329" y="349"/>
                  </a:lnTo>
                  <a:lnTo>
                    <a:pt x="327" y="343"/>
                  </a:lnTo>
                  <a:lnTo>
                    <a:pt x="325" y="340"/>
                  </a:lnTo>
                  <a:lnTo>
                    <a:pt x="321" y="335"/>
                  </a:lnTo>
                  <a:lnTo>
                    <a:pt x="311" y="330"/>
                  </a:lnTo>
                  <a:lnTo>
                    <a:pt x="300" y="328"/>
                  </a:lnTo>
                  <a:lnTo>
                    <a:pt x="287" y="330"/>
                  </a:lnTo>
                  <a:lnTo>
                    <a:pt x="278" y="335"/>
                  </a:lnTo>
                  <a:lnTo>
                    <a:pt x="273" y="340"/>
                  </a:lnTo>
                  <a:lnTo>
                    <a:pt x="270" y="343"/>
                  </a:lnTo>
                  <a:lnTo>
                    <a:pt x="269" y="349"/>
                  </a:lnTo>
                  <a:lnTo>
                    <a:pt x="269" y="353"/>
                  </a:lnTo>
                  <a:lnTo>
                    <a:pt x="269" y="357"/>
                  </a:lnTo>
                  <a:close/>
                  <a:moveTo>
                    <a:pt x="2" y="363"/>
                  </a:moveTo>
                  <a:lnTo>
                    <a:pt x="4" y="367"/>
                  </a:lnTo>
                  <a:lnTo>
                    <a:pt x="9" y="370"/>
                  </a:lnTo>
                  <a:lnTo>
                    <a:pt x="19" y="376"/>
                  </a:lnTo>
                  <a:lnTo>
                    <a:pt x="31" y="377"/>
                  </a:lnTo>
                  <a:lnTo>
                    <a:pt x="42" y="376"/>
                  </a:lnTo>
                  <a:lnTo>
                    <a:pt x="53" y="370"/>
                  </a:lnTo>
                  <a:lnTo>
                    <a:pt x="58" y="363"/>
                  </a:lnTo>
                  <a:lnTo>
                    <a:pt x="61" y="353"/>
                  </a:lnTo>
                  <a:lnTo>
                    <a:pt x="58" y="343"/>
                  </a:lnTo>
                  <a:lnTo>
                    <a:pt x="53" y="335"/>
                  </a:lnTo>
                  <a:lnTo>
                    <a:pt x="42" y="330"/>
                  </a:lnTo>
                  <a:lnTo>
                    <a:pt x="31" y="328"/>
                  </a:lnTo>
                  <a:lnTo>
                    <a:pt x="19" y="330"/>
                  </a:lnTo>
                  <a:lnTo>
                    <a:pt x="9" y="335"/>
                  </a:lnTo>
                  <a:lnTo>
                    <a:pt x="4" y="340"/>
                  </a:lnTo>
                  <a:lnTo>
                    <a:pt x="2" y="343"/>
                  </a:lnTo>
                  <a:lnTo>
                    <a:pt x="0" y="353"/>
                  </a:lnTo>
                  <a:lnTo>
                    <a:pt x="2" y="363"/>
                  </a:lnTo>
                  <a:close/>
                  <a:moveTo>
                    <a:pt x="2" y="199"/>
                  </a:moveTo>
                  <a:lnTo>
                    <a:pt x="4" y="202"/>
                  </a:lnTo>
                  <a:lnTo>
                    <a:pt x="9" y="207"/>
                  </a:lnTo>
                  <a:lnTo>
                    <a:pt x="19" y="212"/>
                  </a:lnTo>
                  <a:lnTo>
                    <a:pt x="31" y="213"/>
                  </a:lnTo>
                  <a:lnTo>
                    <a:pt x="42" y="212"/>
                  </a:lnTo>
                  <a:lnTo>
                    <a:pt x="53" y="207"/>
                  </a:lnTo>
                  <a:lnTo>
                    <a:pt x="58" y="199"/>
                  </a:lnTo>
                  <a:lnTo>
                    <a:pt x="61" y="188"/>
                  </a:lnTo>
                  <a:lnTo>
                    <a:pt x="58" y="180"/>
                  </a:lnTo>
                  <a:lnTo>
                    <a:pt x="53" y="172"/>
                  </a:lnTo>
                  <a:lnTo>
                    <a:pt x="42" y="166"/>
                  </a:lnTo>
                  <a:lnTo>
                    <a:pt x="31" y="164"/>
                  </a:lnTo>
                  <a:lnTo>
                    <a:pt x="19" y="166"/>
                  </a:lnTo>
                  <a:lnTo>
                    <a:pt x="9" y="172"/>
                  </a:lnTo>
                  <a:lnTo>
                    <a:pt x="4" y="176"/>
                  </a:lnTo>
                  <a:lnTo>
                    <a:pt x="2" y="180"/>
                  </a:lnTo>
                  <a:lnTo>
                    <a:pt x="0" y="188"/>
                  </a:lnTo>
                  <a:lnTo>
                    <a:pt x="2" y="199"/>
                  </a:lnTo>
                  <a:close/>
                </a:path>
              </a:pathLst>
            </a:custGeom>
            <a:solidFill>
              <a:srgbClr val="66FF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ar-SA"/>
            </a:p>
          </p:txBody>
        </p:sp>
      </p:grpSp>
      <p:grpSp>
        <p:nvGrpSpPr>
          <p:cNvPr id="29" name="Group 72">
            <a:extLst>
              <a:ext uri="{FF2B5EF4-FFF2-40B4-BE49-F238E27FC236}">
                <a16:creationId xmlns:a16="http://schemas.microsoft.com/office/drawing/2014/main" id="{35F2B688-7136-4C4F-B8D2-97809724CF75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8048942" y="5543458"/>
            <a:ext cx="1116012" cy="828675"/>
            <a:chOff x="3288" y="3798"/>
            <a:chExt cx="703" cy="522"/>
          </a:xfrm>
        </p:grpSpPr>
        <p:sp>
          <p:nvSpPr>
            <p:cNvPr id="30" name="AutoShape 71">
              <a:extLst>
                <a:ext uri="{FF2B5EF4-FFF2-40B4-BE49-F238E27FC236}">
                  <a16:creationId xmlns:a16="http://schemas.microsoft.com/office/drawing/2014/main" id="{6E8B2F80-8B8B-4CB0-BD6F-5733EA10A3F6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3288" y="3798"/>
              <a:ext cx="703" cy="522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ar-SA"/>
            </a:p>
          </p:txBody>
        </p:sp>
        <p:sp>
          <p:nvSpPr>
            <p:cNvPr id="31" name="Freeform 73">
              <a:extLst>
                <a:ext uri="{FF2B5EF4-FFF2-40B4-BE49-F238E27FC236}">
                  <a16:creationId xmlns:a16="http://schemas.microsoft.com/office/drawing/2014/main" id="{63EDECEA-2411-4DBB-8AA7-F56416FFCAD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22" y="3871"/>
              <a:ext cx="465" cy="377"/>
            </a:xfrm>
            <a:custGeom>
              <a:avLst/>
              <a:gdLst>
                <a:gd name="T0" fmla="*/ 325 w 465"/>
                <a:gd name="T1" fmla="*/ 367 h 377"/>
                <a:gd name="T2" fmla="*/ 300 w 465"/>
                <a:gd name="T3" fmla="*/ 328 h 377"/>
                <a:gd name="T4" fmla="*/ 270 w 465"/>
                <a:gd name="T5" fmla="*/ 308 h 377"/>
                <a:gd name="T6" fmla="*/ 329 w 465"/>
                <a:gd name="T7" fmla="*/ 303 h 377"/>
                <a:gd name="T8" fmla="*/ 278 w 465"/>
                <a:gd name="T9" fmla="*/ 281 h 377"/>
                <a:gd name="T10" fmla="*/ 278 w 465"/>
                <a:gd name="T11" fmla="*/ 261 h 377"/>
                <a:gd name="T12" fmla="*/ 329 w 465"/>
                <a:gd name="T13" fmla="*/ 238 h 377"/>
                <a:gd name="T14" fmla="*/ 270 w 465"/>
                <a:gd name="T15" fmla="*/ 234 h 377"/>
                <a:gd name="T16" fmla="*/ 367 w 465"/>
                <a:gd name="T17" fmla="*/ 377 h 377"/>
                <a:gd name="T18" fmla="*/ 355 w 465"/>
                <a:gd name="T19" fmla="*/ 330 h 377"/>
                <a:gd name="T20" fmla="*/ 340 w 465"/>
                <a:gd name="T21" fmla="*/ 312 h 377"/>
                <a:gd name="T22" fmla="*/ 388 w 465"/>
                <a:gd name="T23" fmla="*/ 281 h 377"/>
                <a:gd name="T24" fmla="*/ 336 w 465"/>
                <a:gd name="T25" fmla="*/ 303 h 377"/>
                <a:gd name="T26" fmla="*/ 394 w 465"/>
                <a:gd name="T27" fmla="*/ 252 h 377"/>
                <a:gd name="T28" fmla="*/ 338 w 465"/>
                <a:gd name="T29" fmla="*/ 234 h 377"/>
                <a:gd name="T30" fmla="*/ 300 w 465"/>
                <a:gd name="T31" fmla="*/ 213 h 377"/>
                <a:gd name="T32" fmla="*/ 325 w 465"/>
                <a:gd name="T33" fmla="*/ 176 h 377"/>
                <a:gd name="T34" fmla="*/ 269 w 465"/>
                <a:gd name="T35" fmla="*/ 188 h 377"/>
                <a:gd name="T36" fmla="*/ 388 w 465"/>
                <a:gd name="T37" fmla="*/ 207 h 377"/>
                <a:gd name="T38" fmla="*/ 340 w 465"/>
                <a:gd name="T39" fmla="*/ 176 h 377"/>
                <a:gd name="T40" fmla="*/ 287 w 465"/>
                <a:gd name="T41" fmla="*/ 157 h 377"/>
                <a:gd name="T42" fmla="*/ 327 w 465"/>
                <a:gd name="T43" fmla="*/ 125 h 377"/>
                <a:gd name="T44" fmla="*/ 269 w 465"/>
                <a:gd name="T45" fmla="*/ 130 h 377"/>
                <a:gd name="T46" fmla="*/ 378 w 465"/>
                <a:gd name="T47" fmla="*/ 157 h 377"/>
                <a:gd name="T48" fmla="*/ 345 w 465"/>
                <a:gd name="T49" fmla="*/ 117 h 377"/>
                <a:gd name="T50" fmla="*/ 278 w 465"/>
                <a:gd name="T51" fmla="*/ 97 h 377"/>
                <a:gd name="T52" fmla="*/ 329 w 465"/>
                <a:gd name="T53" fmla="*/ 76 h 377"/>
                <a:gd name="T54" fmla="*/ 270 w 465"/>
                <a:gd name="T55" fmla="*/ 71 h 377"/>
                <a:gd name="T56" fmla="*/ 367 w 465"/>
                <a:gd name="T57" fmla="*/ 105 h 377"/>
                <a:gd name="T58" fmla="*/ 355 w 465"/>
                <a:gd name="T59" fmla="*/ 57 h 377"/>
                <a:gd name="T60" fmla="*/ 210 w 465"/>
                <a:gd name="T61" fmla="*/ 261 h 377"/>
                <a:gd name="T62" fmla="*/ 243 w 465"/>
                <a:gd name="T63" fmla="*/ 221 h 377"/>
                <a:gd name="T64" fmla="*/ 136 w 465"/>
                <a:gd name="T65" fmla="*/ 252 h 377"/>
                <a:gd name="T66" fmla="*/ 192 w 465"/>
                <a:gd name="T67" fmla="*/ 234 h 377"/>
                <a:gd name="T68" fmla="*/ 134 w 465"/>
                <a:gd name="T69" fmla="*/ 243 h 377"/>
                <a:gd name="T70" fmla="*/ 461 w 465"/>
                <a:gd name="T71" fmla="*/ 252 h 377"/>
                <a:gd name="T72" fmla="*/ 405 w 465"/>
                <a:gd name="T73" fmla="*/ 234 h 377"/>
                <a:gd name="T74" fmla="*/ 53 w 465"/>
                <a:gd name="T75" fmla="*/ 261 h 377"/>
                <a:gd name="T76" fmla="*/ 4 w 465"/>
                <a:gd name="T77" fmla="*/ 229 h 377"/>
                <a:gd name="T78" fmla="*/ 98 w 465"/>
                <a:gd name="T79" fmla="*/ 268 h 377"/>
                <a:gd name="T80" fmla="*/ 123 w 465"/>
                <a:gd name="T81" fmla="*/ 229 h 377"/>
                <a:gd name="T82" fmla="*/ 67 w 465"/>
                <a:gd name="T83" fmla="*/ 243 h 377"/>
                <a:gd name="T84" fmla="*/ 58 w 465"/>
                <a:gd name="T85" fmla="*/ 199 h 377"/>
                <a:gd name="T86" fmla="*/ 2 w 465"/>
                <a:gd name="T87" fmla="*/ 180 h 377"/>
                <a:gd name="T88" fmla="*/ 110 w 465"/>
                <a:gd name="T89" fmla="*/ 212 h 377"/>
                <a:gd name="T90" fmla="*/ 119 w 465"/>
                <a:gd name="T91" fmla="*/ 172 h 377"/>
                <a:gd name="T92" fmla="*/ 68 w 465"/>
                <a:gd name="T93" fmla="*/ 193 h 377"/>
                <a:gd name="T94" fmla="*/ 61 w 465"/>
                <a:gd name="T95" fmla="*/ 134 h 377"/>
                <a:gd name="T96" fmla="*/ 0 w 465"/>
                <a:gd name="T97" fmla="*/ 134 h 377"/>
                <a:gd name="T98" fmla="*/ 119 w 465"/>
                <a:gd name="T99" fmla="*/ 152 h 377"/>
                <a:gd name="T100" fmla="*/ 110 w 465"/>
                <a:gd name="T101" fmla="*/ 112 h 377"/>
                <a:gd name="T102" fmla="*/ 2 w 465"/>
                <a:gd name="T103" fmla="*/ 90 h 377"/>
                <a:gd name="T104" fmla="*/ 58 w 465"/>
                <a:gd name="T105" fmla="*/ 71 h 377"/>
                <a:gd name="T106" fmla="*/ 2 w 465"/>
                <a:gd name="T107" fmla="*/ 90 h 377"/>
                <a:gd name="T108" fmla="*/ 123 w 465"/>
                <a:gd name="T109" fmla="*/ 94 h 377"/>
                <a:gd name="T110" fmla="*/ 98 w 465"/>
                <a:gd name="T111" fmla="*/ 55 h 377"/>
                <a:gd name="T112" fmla="*/ 4 w 465"/>
                <a:gd name="T113" fmla="*/ 39 h 377"/>
                <a:gd name="T114" fmla="*/ 53 w 465"/>
                <a:gd name="T115" fmla="*/ 8 h 377"/>
                <a:gd name="T116" fmla="*/ 68 w 465"/>
                <a:gd name="T117" fmla="*/ 31 h 377"/>
                <a:gd name="T118" fmla="*/ 126 w 465"/>
                <a:gd name="T119" fmla="*/ 35 h 377"/>
                <a:gd name="T120" fmla="*/ 86 w 465"/>
                <a:gd name="T121" fmla="*/ 2 h 377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465"/>
                <a:gd name="T184" fmla="*/ 0 h 377"/>
                <a:gd name="T185" fmla="*/ 465 w 465"/>
                <a:gd name="T186" fmla="*/ 377 h 377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465" h="377">
                  <a:moveTo>
                    <a:pt x="269" y="357"/>
                  </a:moveTo>
                  <a:lnTo>
                    <a:pt x="270" y="363"/>
                  </a:lnTo>
                  <a:lnTo>
                    <a:pt x="273" y="367"/>
                  </a:lnTo>
                  <a:lnTo>
                    <a:pt x="278" y="370"/>
                  </a:lnTo>
                  <a:lnTo>
                    <a:pt x="287" y="376"/>
                  </a:lnTo>
                  <a:lnTo>
                    <a:pt x="300" y="377"/>
                  </a:lnTo>
                  <a:lnTo>
                    <a:pt x="311" y="376"/>
                  </a:lnTo>
                  <a:lnTo>
                    <a:pt x="321" y="370"/>
                  </a:lnTo>
                  <a:lnTo>
                    <a:pt x="325" y="367"/>
                  </a:lnTo>
                  <a:lnTo>
                    <a:pt x="327" y="363"/>
                  </a:lnTo>
                  <a:lnTo>
                    <a:pt x="329" y="357"/>
                  </a:lnTo>
                  <a:lnTo>
                    <a:pt x="329" y="353"/>
                  </a:lnTo>
                  <a:lnTo>
                    <a:pt x="329" y="349"/>
                  </a:lnTo>
                  <a:lnTo>
                    <a:pt x="327" y="343"/>
                  </a:lnTo>
                  <a:lnTo>
                    <a:pt x="325" y="340"/>
                  </a:lnTo>
                  <a:lnTo>
                    <a:pt x="321" y="335"/>
                  </a:lnTo>
                  <a:lnTo>
                    <a:pt x="311" y="330"/>
                  </a:lnTo>
                  <a:lnTo>
                    <a:pt x="300" y="328"/>
                  </a:lnTo>
                  <a:lnTo>
                    <a:pt x="287" y="330"/>
                  </a:lnTo>
                  <a:lnTo>
                    <a:pt x="278" y="335"/>
                  </a:lnTo>
                  <a:lnTo>
                    <a:pt x="273" y="340"/>
                  </a:lnTo>
                  <a:lnTo>
                    <a:pt x="270" y="343"/>
                  </a:lnTo>
                  <a:lnTo>
                    <a:pt x="269" y="349"/>
                  </a:lnTo>
                  <a:lnTo>
                    <a:pt x="269" y="353"/>
                  </a:lnTo>
                  <a:lnTo>
                    <a:pt x="269" y="357"/>
                  </a:lnTo>
                  <a:close/>
                  <a:moveTo>
                    <a:pt x="269" y="303"/>
                  </a:moveTo>
                  <a:lnTo>
                    <a:pt x="270" y="308"/>
                  </a:lnTo>
                  <a:lnTo>
                    <a:pt x="273" y="312"/>
                  </a:lnTo>
                  <a:lnTo>
                    <a:pt x="278" y="316"/>
                  </a:lnTo>
                  <a:lnTo>
                    <a:pt x="287" y="321"/>
                  </a:lnTo>
                  <a:lnTo>
                    <a:pt x="300" y="322"/>
                  </a:lnTo>
                  <a:lnTo>
                    <a:pt x="311" y="321"/>
                  </a:lnTo>
                  <a:lnTo>
                    <a:pt x="321" y="316"/>
                  </a:lnTo>
                  <a:lnTo>
                    <a:pt x="325" y="312"/>
                  </a:lnTo>
                  <a:lnTo>
                    <a:pt x="327" y="308"/>
                  </a:lnTo>
                  <a:lnTo>
                    <a:pt x="329" y="303"/>
                  </a:lnTo>
                  <a:lnTo>
                    <a:pt x="329" y="298"/>
                  </a:lnTo>
                  <a:lnTo>
                    <a:pt x="329" y="293"/>
                  </a:lnTo>
                  <a:lnTo>
                    <a:pt x="327" y="288"/>
                  </a:lnTo>
                  <a:lnTo>
                    <a:pt x="325" y="284"/>
                  </a:lnTo>
                  <a:lnTo>
                    <a:pt x="321" y="281"/>
                  </a:lnTo>
                  <a:lnTo>
                    <a:pt x="311" y="275"/>
                  </a:lnTo>
                  <a:lnTo>
                    <a:pt x="300" y="273"/>
                  </a:lnTo>
                  <a:lnTo>
                    <a:pt x="287" y="275"/>
                  </a:lnTo>
                  <a:lnTo>
                    <a:pt x="278" y="281"/>
                  </a:lnTo>
                  <a:lnTo>
                    <a:pt x="273" y="284"/>
                  </a:lnTo>
                  <a:lnTo>
                    <a:pt x="270" y="288"/>
                  </a:lnTo>
                  <a:lnTo>
                    <a:pt x="269" y="293"/>
                  </a:lnTo>
                  <a:lnTo>
                    <a:pt x="269" y="298"/>
                  </a:lnTo>
                  <a:lnTo>
                    <a:pt x="269" y="303"/>
                  </a:lnTo>
                  <a:close/>
                  <a:moveTo>
                    <a:pt x="269" y="248"/>
                  </a:moveTo>
                  <a:lnTo>
                    <a:pt x="270" y="252"/>
                  </a:lnTo>
                  <a:lnTo>
                    <a:pt x="273" y="257"/>
                  </a:lnTo>
                  <a:lnTo>
                    <a:pt x="278" y="261"/>
                  </a:lnTo>
                  <a:lnTo>
                    <a:pt x="287" y="267"/>
                  </a:lnTo>
                  <a:lnTo>
                    <a:pt x="300" y="268"/>
                  </a:lnTo>
                  <a:lnTo>
                    <a:pt x="311" y="267"/>
                  </a:lnTo>
                  <a:lnTo>
                    <a:pt x="321" y="261"/>
                  </a:lnTo>
                  <a:lnTo>
                    <a:pt x="325" y="257"/>
                  </a:lnTo>
                  <a:lnTo>
                    <a:pt x="327" y="252"/>
                  </a:lnTo>
                  <a:lnTo>
                    <a:pt x="329" y="248"/>
                  </a:lnTo>
                  <a:lnTo>
                    <a:pt x="329" y="243"/>
                  </a:lnTo>
                  <a:lnTo>
                    <a:pt x="329" y="238"/>
                  </a:lnTo>
                  <a:lnTo>
                    <a:pt x="327" y="234"/>
                  </a:lnTo>
                  <a:lnTo>
                    <a:pt x="325" y="229"/>
                  </a:lnTo>
                  <a:lnTo>
                    <a:pt x="321" y="226"/>
                  </a:lnTo>
                  <a:lnTo>
                    <a:pt x="311" y="221"/>
                  </a:lnTo>
                  <a:lnTo>
                    <a:pt x="300" y="219"/>
                  </a:lnTo>
                  <a:lnTo>
                    <a:pt x="287" y="221"/>
                  </a:lnTo>
                  <a:lnTo>
                    <a:pt x="278" y="226"/>
                  </a:lnTo>
                  <a:lnTo>
                    <a:pt x="273" y="229"/>
                  </a:lnTo>
                  <a:lnTo>
                    <a:pt x="270" y="234"/>
                  </a:lnTo>
                  <a:lnTo>
                    <a:pt x="269" y="238"/>
                  </a:lnTo>
                  <a:lnTo>
                    <a:pt x="269" y="243"/>
                  </a:lnTo>
                  <a:lnTo>
                    <a:pt x="269" y="248"/>
                  </a:lnTo>
                  <a:close/>
                  <a:moveTo>
                    <a:pt x="336" y="357"/>
                  </a:moveTo>
                  <a:lnTo>
                    <a:pt x="338" y="363"/>
                  </a:lnTo>
                  <a:lnTo>
                    <a:pt x="340" y="367"/>
                  </a:lnTo>
                  <a:lnTo>
                    <a:pt x="345" y="370"/>
                  </a:lnTo>
                  <a:lnTo>
                    <a:pt x="355" y="376"/>
                  </a:lnTo>
                  <a:lnTo>
                    <a:pt x="367" y="377"/>
                  </a:lnTo>
                  <a:lnTo>
                    <a:pt x="378" y="376"/>
                  </a:lnTo>
                  <a:lnTo>
                    <a:pt x="388" y="370"/>
                  </a:lnTo>
                  <a:lnTo>
                    <a:pt x="394" y="363"/>
                  </a:lnTo>
                  <a:lnTo>
                    <a:pt x="398" y="353"/>
                  </a:lnTo>
                  <a:lnTo>
                    <a:pt x="394" y="343"/>
                  </a:lnTo>
                  <a:lnTo>
                    <a:pt x="388" y="335"/>
                  </a:lnTo>
                  <a:lnTo>
                    <a:pt x="378" y="330"/>
                  </a:lnTo>
                  <a:lnTo>
                    <a:pt x="367" y="328"/>
                  </a:lnTo>
                  <a:lnTo>
                    <a:pt x="355" y="330"/>
                  </a:lnTo>
                  <a:lnTo>
                    <a:pt x="345" y="335"/>
                  </a:lnTo>
                  <a:lnTo>
                    <a:pt x="340" y="340"/>
                  </a:lnTo>
                  <a:lnTo>
                    <a:pt x="338" y="343"/>
                  </a:lnTo>
                  <a:lnTo>
                    <a:pt x="336" y="349"/>
                  </a:lnTo>
                  <a:lnTo>
                    <a:pt x="336" y="353"/>
                  </a:lnTo>
                  <a:lnTo>
                    <a:pt x="336" y="357"/>
                  </a:lnTo>
                  <a:close/>
                  <a:moveTo>
                    <a:pt x="336" y="303"/>
                  </a:moveTo>
                  <a:lnTo>
                    <a:pt x="338" y="308"/>
                  </a:lnTo>
                  <a:lnTo>
                    <a:pt x="340" y="312"/>
                  </a:lnTo>
                  <a:lnTo>
                    <a:pt x="345" y="316"/>
                  </a:lnTo>
                  <a:lnTo>
                    <a:pt x="355" y="321"/>
                  </a:lnTo>
                  <a:lnTo>
                    <a:pt x="367" y="322"/>
                  </a:lnTo>
                  <a:lnTo>
                    <a:pt x="378" y="321"/>
                  </a:lnTo>
                  <a:lnTo>
                    <a:pt x="388" y="316"/>
                  </a:lnTo>
                  <a:lnTo>
                    <a:pt x="394" y="308"/>
                  </a:lnTo>
                  <a:lnTo>
                    <a:pt x="398" y="298"/>
                  </a:lnTo>
                  <a:lnTo>
                    <a:pt x="394" y="288"/>
                  </a:lnTo>
                  <a:lnTo>
                    <a:pt x="388" y="281"/>
                  </a:lnTo>
                  <a:lnTo>
                    <a:pt x="378" y="275"/>
                  </a:lnTo>
                  <a:lnTo>
                    <a:pt x="367" y="273"/>
                  </a:lnTo>
                  <a:lnTo>
                    <a:pt x="355" y="275"/>
                  </a:lnTo>
                  <a:lnTo>
                    <a:pt x="345" y="281"/>
                  </a:lnTo>
                  <a:lnTo>
                    <a:pt x="340" y="284"/>
                  </a:lnTo>
                  <a:lnTo>
                    <a:pt x="338" y="288"/>
                  </a:lnTo>
                  <a:lnTo>
                    <a:pt x="336" y="293"/>
                  </a:lnTo>
                  <a:lnTo>
                    <a:pt x="336" y="298"/>
                  </a:lnTo>
                  <a:lnTo>
                    <a:pt x="336" y="303"/>
                  </a:lnTo>
                  <a:close/>
                  <a:moveTo>
                    <a:pt x="336" y="248"/>
                  </a:moveTo>
                  <a:lnTo>
                    <a:pt x="338" y="252"/>
                  </a:lnTo>
                  <a:lnTo>
                    <a:pt x="340" y="257"/>
                  </a:lnTo>
                  <a:lnTo>
                    <a:pt x="345" y="261"/>
                  </a:lnTo>
                  <a:lnTo>
                    <a:pt x="355" y="267"/>
                  </a:lnTo>
                  <a:lnTo>
                    <a:pt x="367" y="268"/>
                  </a:lnTo>
                  <a:lnTo>
                    <a:pt x="378" y="267"/>
                  </a:lnTo>
                  <a:lnTo>
                    <a:pt x="388" y="261"/>
                  </a:lnTo>
                  <a:lnTo>
                    <a:pt x="394" y="252"/>
                  </a:lnTo>
                  <a:lnTo>
                    <a:pt x="398" y="243"/>
                  </a:lnTo>
                  <a:lnTo>
                    <a:pt x="394" y="234"/>
                  </a:lnTo>
                  <a:lnTo>
                    <a:pt x="388" y="226"/>
                  </a:lnTo>
                  <a:lnTo>
                    <a:pt x="378" y="221"/>
                  </a:lnTo>
                  <a:lnTo>
                    <a:pt x="367" y="219"/>
                  </a:lnTo>
                  <a:lnTo>
                    <a:pt x="355" y="221"/>
                  </a:lnTo>
                  <a:lnTo>
                    <a:pt x="345" y="226"/>
                  </a:lnTo>
                  <a:lnTo>
                    <a:pt x="340" y="229"/>
                  </a:lnTo>
                  <a:lnTo>
                    <a:pt x="338" y="234"/>
                  </a:lnTo>
                  <a:lnTo>
                    <a:pt x="336" y="238"/>
                  </a:lnTo>
                  <a:lnTo>
                    <a:pt x="336" y="243"/>
                  </a:lnTo>
                  <a:lnTo>
                    <a:pt x="336" y="248"/>
                  </a:lnTo>
                  <a:close/>
                  <a:moveTo>
                    <a:pt x="269" y="193"/>
                  </a:moveTo>
                  <a:lnTo>
                    <a:pt x="270" y="199"/>
                  </a:lnTo>
                  <a:lnTo>
                    <a:pt x="273" y="202"/>
                  </a:lnTo>
                  <a:lnTo>
                    <a:pt x="278" y="207"/>
                  </a:lnTo>
                  <a:lnTo>
                    <a:pt x="287" y="212"/>
                  </a:lnTo>
                  <a:lnTo>
                    <a:pt x="300" y="213"/>
                  </a:lnTo>
                  <a:lnTo>
                    <a:pt x="311" y="212"/>
                  </a:lnTo>
                  <a:lnTo>
                    <a:pt x="321" y="207"/>
                  </a:lnTo>
                  <a:lnTo>
                    <a:pt x="325" y="202"/>
                  </a:lnTo>
                  <a:lnTo>
                    <a:pt x="327" y="199"/>
                  </a:lnTo>
                  <a:lnTo>
                    <a:pt x="329" y="193"/>
                  </a:lnTo>
                  <a:lnTo>
                    <a:pt x="329" y="188"/>
                  </a:lnTo>
                  <a:lnTo>
                    <a:pt x="329" y="185"/>
                  </a:lnTo>
                  <a:lnTo>
                    <a:pt x="327" y="180"/>
                  </a:lnTo>
                  <a:lnTo>
                    <a:pt x="325" y="176"/>
                  </a:lnTo>
                  <a:lnTo>
                    <a:pt x="321" y="172"/>
                  </a:lnTo>
                  <a:lnTo>
                    <a:pt x="311" y="166"/>
                  </a:lnTo>
                  <a:lnTo>
                    <a:pt x="300" y="164"/>
                  </a:lnTo>
                  <a:lnTo>
                    <a:pt x="287" y="166"/>
                  </a:lnTo>
                  <a:lnTo>
                    <a:pt x="278" y="172"/>
                  </a:lnTo>
                  <a:lnTo>
                    <a:pt x="273" y="176"/>
                  </a:lnTo>
                  <a:lnTo>
                    <a:pt x="270" y="180"/>
                  </a:lnTo>
                  <a:lnTo>
                    <a:pt x="269" y="185"/>
                  </a:lnTo>
                  <a:lnTo>
                    <a:pt x="269" y="188"/>
                  </a:lnTo>
                  <a:lnTo>
                    <a:pt x="269" y="193"/>
                  </a:lnTo>
                  <a:close/>
                  <a:moveTo>
                    <a:pt x="336" y="193"/>
                  </a:moveTo>
                  <a:lnTo>
                    <a:pt x="338" y="199"/>
                  </a:lnTo>
                  <a:lnTo>
                    <a:pt x="340" y="202"/>
                  </a:lnTo>
                  <a:lnTo>
                    <a:pt x="345" y="207"/>
                  </a:lnTo>
                  <a:lnTo>
                    <a:pt x="355" y="212"/>
                  </a:lnTo>
                  <a:lnTo>
                    <a:pt x="367" y="213"/>
                  </a:lnTo>
                  <a:lnTo>
                    <a:pt x="378" y="212"/>
                  </a:lnTo>
                  <a:lnTo>
                    <a:pt x="388" y="207"/>
                  </a:lnTo>
                  <a:lnTo>
                    <a:pt x="394" y="199"/>
                  </a:lnTo>
                  <a:lnTo>
                    <a:pt x="398" y="188"/>
                  </a:lnTo>
                  <a:lnTo>
                    <a:pt x="394" y="180"/>
                  </a:lnTo>
                  <a:lnTo>
                    <a:pt x="388" y="172"/>
                  </a:lnTo>
                  <a:lnTo>
                    <a:pt x="378" y="166"/>
                  </a:lnTo>
                  <a:lnTo>
                    <a:pt x="367" y="164"/>
                  </a:lnTo>
                  <a:lnTo>
                    <a:pt x="355" y="166"/>
                  </a:lnTo>
                  <a:lnTo>
                    <a:pt x="345" y="172"/>
                  </a:lnTo>
                  <a:lnTo>
                    <a:pt x="340" y="176"/>
                  </a:lnTo>
                  <a:lnTo>
                    <a:pt x="338" y="180"/>
                  </a:lnTo>
                  <a:lnTo>
                    <a:pt x="336" y="185"/>
                  </a:lnTo>
                  <a:lnTo>
                    <a:pt x="336" y="188"/>
                  </a:lnTo>
                  <a:lnTo>
                    <a:pt x="336" y="193"/>
                  </a:lnTo>
                  <a:close/>
                  <a:moveTo>
                    <a:pt x="269" y="140"/>
                  </a:moveTo>
                  <a:lnTo>
                    <a:pt x="270" y="144"/>
                  </a:lnTo>
                  <a:lnTo>
                    <a:pt x="273" y="149"/>
                  </a:lnTo>
                  <a:lnTo>
                    <a:pt x="278" y="152"/>
                  </a:lnTo>
                  <a:lnTo>
                    <a:pt x="287" y="157"/>
                  </a:lnTo>
                  <a:lnTo>
                    <a:pt x="300" y="160"/>
                  </a:lnTo>
                  <a:lnTo>
                    <a:pt x="311" y="157"/>
                  </a:lnTo>
                  <a:lnTo>
                    <a:pt x="321" y="152"/>
                  </a:lnTo>
                  <a:lnTo>
                    <a:pt x="325" y="149"/>
                  </a:lnTo>
                  <a:lnTo>
                    <a:pt x="327" y="144"/>
                  </a:lnTo>
                  <a:lnTo>
                    <a:pt x="329" y="140"/>
                  </a:lnTo>
                  <a:lnTo>
                    <a:pt x="329" y="134"/>
                  </a:lnTo>
                  <a:lnTo>
                    <a:pt x="329" y="130"/>
                  </a:lnTo>
                  <a:lnTo>
                    <a:pt x="327" y="125"/>
                  </a:lnTo>
                  <a:lnTo>
                    <a:pt x="325" y="121"/>
                  </a:lnTo>
                  <a:lnTo>
                    <a:pt x="321" y="117"/>
                  </a:lnTo>
                  <a:lnTo>
                    <a:pt x="311" y="112"/>
                  </a:lnTo>
                  <a:lnTo>
                    <a:pt x="300" y="109"/>
                  </a:lnTo>
                  <a:lnTo>
                    <a:pt x="287" y="112"/>
                  </a:lnTo>
                  <a:lnTo>
                    <a:pt x="278" y="117"/>
                  </a:lnTo>
                  <a:lnTo>
                    <a:pt x="273" y="121"/>
                  </a:lnTo>
                  <a:lnTo>
                    <a:pt x="270" y="125"/>
                  </a:lnTo>
                  <a:lnTo>
                    <a:pt x="269" y="130"/>
                  </a:lnTo>
                  <a:lnTo>
                    <a:pt x="269" y="134"/>
                  </a:lnTo>
                  <a:lnTo>
                    <a:pt x="269" y="140"/>
                  </a:lnTo>
                  <a:close/>
                  <a:moveTo>
                    <a:pt x="336" y="140"/>
                  </a:moveTo>
                  <a:lnTo>
                    <a:pt x="338" y="144"/>
                  </a:lnTo>
                  <a:lnTo>
                    <a:pt x="340" y="149"/>
                  </a:lnTo>
                  <a:lnTo>
                    <a:pt x="345" y="152"/>
                  </a:lnTo>
                  <a:lnTo>
                    <a:pt x="355" y="157"/>
                  </a:lnTo>
                  <a:lnTo>
                    <a:pt x="367" y="160"/>
                  </a:lnTo>
                  <a:lnTo>
                    <a:pt x="378" y="157"/>
                  </a:lnTo>
                  <a:lnTo>
                    <a:pt x="388" y="152"/>
                  </a:lnTo>
                  <a:lnTo>
                    <a:pt x="394" y="144"/>
                  </a:lnTo>
                  <a:lnTo>
                    <a:pt x="398" y="134"/>
                  </a:lnTo>
                  <a:lnTo>
                    <a:pt x="394" y="125"/>
                  </a:lnTo>
                  <a:lnTo>
                    <a:pt x="388" y="117"/>
                  </a:lnTo>
                  <a:lnTo>
                    <a:pt x="378" y="112"/>
                  </a:lnTo>
                  <a:lnTo>
                    <a:pt x="367" y="109"/>
                  </a:lnTo>
                  <a:lnTo>
                    <a:pt x="355" y="112"/>
                  </a:lnTo>
                  <a:lnTo>
                    <a:pt x="345" y="117"/>
                  </a:lnTo>
                  <a:lnTo>
                    <a:pt x="340" y="121"/>
                  </a:lnTo>
                  <a:lnTo>
                    <a:pt x="338" y="125"/>
                  </a:lnTo>
                  <a:lnTo>
                    <a:pt x="336" y="130"/>
                  </a:lnTo>
                  <a:lnTo>
                    <a:pt x="336" y="134"/>
                  </a:lnTo>
                  <a:lnTo>
                    <a:pt x="336" y="140"/>
                  </a:lnTo>
                  <a:close/>
                  <a:moveTo>
                    <a:pt x="269" y="84"/>
                  </a:moveTo>
                  <a:lnTo>
                    <a:pt x="270" y="90"/>
                  </a:lnTo>
                  <a:lnTo>
                    <a:pt x="273" y="94"/>
                  </a:lnTo>
                  <a:lnTo>
                    <a:pt x="278" y="97"/>
                  </a:lnTo>
                  <a:lnTo>
                    <a:pt x="287" y="103"/>
                  </a:lnTo>
                  <a:lnTo>
                    <a:pt x="300" y="105"/>
                  </a:lnTo>
                  <a:lnTo>
                    <a:pt x="311" y="103"/>
                  </a:lnTo>
                  <a:lnTo>
                    <a:pt x="321" y="97"/>
                  </a:lnTo>
                  <a:lnTo>
                    <a:pt x="325" y="94"/>
                  </a:lnTo>
                  <a:lnTo>
                    <a:pt x="327" y="90"/>
                  </a:lnTo>
                  <a:lnTo>
                    <a:pt x="329" y="84"/>
                  </a:lnTo>
                  <a:lnTo>
                    <a:pt x="329" y="80"/>
                  </a:lnTo>
                  <a:lnTo>
                    <a:pt x="329" y="76"/>
                  </a:lnTo>
                  <a:lnTo>
                    <a:pt x="327" y="71"/>
                  </a:lnTo>
                  <a:lnTo>
                    <a:pt x="325" y="67"/>
                  </a:lnTo>
                  <a:lnTo>
                    <a:pt x="321" y="62"/>
                  </a:lnTo>
                  <a:lnTo>
                    <a:pt x="311" y="57"/>
                  </a:lnTo>
                  <a:lnTo>
                    <a:pt x="300" y="55"/>
                  </a:lnTo>
                  <a:lnTo>
                    <a:pt x="287" y="57"/>
                  </a:lnTo>
                  <a:lnTo>
                    <a:pt x="278" y="62"/>
                  </a:lnTo>
                  <a:lnTo>
                    <a:pt x="273" y="67"/>
                  </a:lnTo>
                  <a:lnTo>
                    <a:pt x="270" y="71"/>
                  </a:lnTo>
                  <a:lnTo>
                    <a:pt x="269" y="76"/>
                  </a:lnTo>
                  <a:lnTo>
                    <a:pt x="269" y="80"/>
                  </a:lnTo>
                  <a:lnTo>
                    <a:pt x="269" y="84"/>
                  </a:lnTo>
                  <a:close/>
                  <a:moveTo>
                    <a:pt x="336" y="84"/>
                  </a:moveTo>
                  <a:lnTo>
                    <a:pt x="338" y="90"/>
                  </a:lnTo>
                  <a:lnTo>
                    <a:pt x="340" y="94"/>
                  </a:lnTo>
                  <a:lnTo>
                    <a:pt x="345" y="97"/>
                  </a:lnTo>
                  <a:lnTo>
                    <a:pt x="355" y="103"/>
                  </a:lnTo>
                  <a:lnTo>
                    <a:pt x="367" y="105"/>
                  </a:lnTo>
                  <a:lnTo>
                    <a:pt x="378" y="103"/>
                  </a:lnTo>
                  <a:lnTo>
                    <a:pt x="388" y="97"/>
                  </a:lnTo>
                  <a:lnTo>
                    <a:pt x="394" y="90"/>
                  </a:lnTo>
                  <a:lnTo>
                    <a:pt x="398" y="80"/>
                  </a:lnTo>
                  <a:lnTo>
                    <a:pt x="394" y="71"/>
                  </a:lnTo>
                  <a:lnTo>
                    <a:pt x="388" y="62"/>
                  </a:lnTo>
                  <a:lnTo>
                    <a:pt x="378" y="57"/>
                  </a:lnTo>
                  <a:lnTo>
                    <a:pt x="367" y="55"/>
                  </a:lnTo>
                  <a:lnTo>
                    <a:pt x="355" y="57"/>
                  </a:lnTo>
                  <a:lnTo>
                    <a:pt x="345" y="62"/>
                  </a:lnTo>
                  <a:lnTo>
                    <a:pt x="340" y="67"/>
                  </a:lnTo>
                  <a:lnTo>
                    <a:pt x="338" y="71"/>
                  </a:lnTo>
                  <a:lnTo>
                    <a:pt x="336" y="76"/>
                  </a:lnTo>
                  <a:lnTo>
                    <a:pt x="336" y="80"/>
                  </a:lnTo>
                  <a:lnTo>
                    <a:pt x="336" y="84"/>
                  </a:lnTo>
                  <a:close/>
                  <a:moveTo>
                    <a:pt x="203" y="252"/>
                  </a:moveTo>
                  <a:lnTo>
                    <a:pt x="206" y="257"/>
                  </a:lnTo>
                  <a:lnTo>
                    <a:pt x="210" y="261"/>
                  </a:lnTo>
                  <a:lnTo>
                    <a:pt x="220" y="267"/>
                  </a:lnTo>
                  <a:lnTo>
                    <a:pt x="232" y="268"/>
                  </a:lnTo>
                  <a:lnTo>
                    <a:pt x="243" y="267"/>
                  </a:lnTo>
                  <a:lnTo>
                    <a:pt x="254" y="261"/>
                  </a:lnTo>
                  <a:lnTo>
                    <a:pt x="260" y="252"/>
                  </a:lnTo>
                  <a:lnTo>
                    <a:pt x="262" y="243"/>
                  </a:lnTo>
                  <a:lnTo>
                    <a:pt x="260" y="234"/>
                  </a:lnTo>
                  <a:lnTo>
                    <a:pt x="254" y="226"/>
                  </a:lnTo>
                  <a:lnTo>
                    <a:pt x="243" y="221"/>
                  </a:lnTo>
                  <a:lnTo>
                    <a:pt x="232" y="219"/>
                  </a:lnTo>
                  <a:lnTo>
                    <a:pt x="220" y="221"/>
                  </a:lnTo>
                  <a:lnTo>
                    <a:pt x="210" y="226"/>
                  </a:lnTo>
                  <a:lnTo>
                    <a:pt x="206" y="229"/>
                  </a:lnTo>
                  <a:lnTo>
                    <a:pt x="203" y="234"/>
                  </a:lnTo>
                  <a:lnTo>
                    <a:pt x="201" y="243"/>
                  </a:lnTo>
                  <a:lnTo>
                    <a:pt x="203" y="252"/>
                  </a:lnTo>
                  <a:close/>
                  <a:moveTo>
                    <a:pt x="134" y="248"/>
                  </a:moveTo>
                  <a:lnTo>
                    <a:pt x="136" y="252"/>
                  </a:lnTo>
                  <a:lnTo>
                    <a:pt x="138" y="257"/>
                  </a:lnTo>
                  <a:lnTo>
                    <a:pt x="143" y="261"/>
                  </a:lnTo>
                  <a:lnTo>
                    <a:pt x="153" y="267"/>
                  </a:lnTo>
                  <a:lnTo>
                    <a:pt x="165" y="268"/>
                  </a:lnTo>
                  <a:lnTo>
                    <a:pt x="176" y="267"/>
                  </a:lnTo>
                  <a:lnTo>
                    <a:pt x="187" y="261"/>
                  </a:lnTo>
                  <a:lnTo>
                    <a:pt x="192" y="252"/>
                  </a:lnTo>
                  <a:lnTo>
                    <a:pt x="195" y="243"/>
                  </a:lnTo>
                  <a:lnTo>
                    <a:pt x="192" y="234"/>
                  </a:lnTo>
                  <a:lnTo>
                    <a:pt x="187" y="226"/>
                  </a:lnTo>
                  <a:lnTo>
                    <a:pt x="176" y="221"/>
                  </a:lnTo>
                  <a:lnTo>
                    <a:pt x="165" y="219"/>
                  </a:lnTo>
                  <a:lnTo>
                    <a:pt x="153" y="221"/>
                  </a:lnTo>
                  <a:lnTo>
                    <a:pt x="143" y="226"/>
                  </a:lnTo>
                  <a:lnTo>
                    <a:pt x="138" y="229"/>
                  </a:lnTo>
                  <a:lnTo>
                    <a:pt x="136" y="234"/>
                  </a:lnTo>
                  <a:lnTo>
                    <a:pt x="134" y="238"/>
                  </a:lnTo>
                  <a:lnTo>
                    <a:pt x="134" y="243"/>
                  </a:lnTo>
                  <a:lnTo>
                    <a:pt x="134" y="248"/>
                  </a:lnTo>
                  <a:close/>
                  <a:moveTo>
                    <a:pt x="405" y="252"/>
                  </a:moveTo>
                  <a:lnTo>
                    <a:pt x="407" y="257"/>
                  </a:lnTo>
                  <a:lnTo>
                    <a:pt x="412" y="261"/>
                  </a:lnTo>
                  <a:lnTo>
                    <a:pt x="422" y="267"/>
                  </a:lnTo>
                  <a:lnTo>
                    <a:pt x="434" y="268"/>
                  </a:lnTo>
                  <a:lnTo>
                    <a:pt x="445" y="267"/>
                  </a:lnTo>
                  <a:lnTo>
                    <a:pt x="456" y="261"/>
                  </a:lnTo>
                  <a:lnTo>
                    <a:pt x="461" y="252"/>
                  </a:lnTo>
                  <a:lnTo>
                    <a:pt x="465" y="243"/>
                  </a:lnTo>
                  <a:lnTo>
                    <a:pt x="461" y="234"/>
                  </a:lnTo>
                  <a:lnTo>
                    <a:pt x="456" y="226"/>
                  </a:lnTo>
                  <a:lnTo>
                    <a:pt x="445" y="221"/>
                  </a:lnTo>
                  <a:lnTo>
                    <a:pt x="434" y="219"/>
                  </a:lnTo>
                  <a:lnTo>
                    <a:pt x="422" y="221"/>
                  </a:lnTo>
                  <a:lnTo>
                    <a:pt x="412" y="226"/>
                  </a:lnTo>
                  <a:lnTo>
                    <a:pt x="407" y="229"/>
                  </a:lnTo>
                  <a:lnTo>
                    <a:pt x="405" y="234"/>
                  </a:lnTo>
                  <a:lnTo>
                    <a:pt x="403" y="243"/>
                  </a:lnTo>
                  <a:lnTo>
                    <a:pt x="405" y="252"/>
                  </a:lnTo>
                  <a:close/>
                  <a:moveTo>
                    <a:pt x="2" y="252"/>
                  </a:moveTo>
                  <a:lnTo>
                    <a:pt x="4" y="257"/>
                  </a:lnTo>
                  <a:lnTo>
                    <a:pt x="9" y="261"/>
                  </a:lnTo>
                  <a:lnTo>
                    <a:pt x="19" y="267"/>
                  </a:lnTo>
                  <a:lnTo>
                    <a:pt x="31" y="268"/>
                  </a:lnTo>
                  <a:lnTo>
                    <a:pt x="42" y="267"/>
                  </a:lnTo>
                  <a:lnTo>
                    <a:pt x="53" y="261"/>
                  </a:lnTo>
                  <a:lnTo>
                    <a:pt x="58" y="252"/>
                  </a:lnTo>
                  <a:lnTo>
                    <a:pt x="61" y="243"/>
                  </a:lnTo>
                  <a:lnTo>
                    <a:pt x="58" y="234"/>
                  </a:lnTo>
                  <a:lnTo>
                    <a:pt x="53" y="226"/>
                  </a:lnTo>
                  <a:lnTo>
                    <a:pt x="42" y="221"/>
                  </a:lnTo>
                  <a:lnTo>
                    <a:pt x="31" y="219"/>
                  </a:lnTo>
                  <a:lnTo>
                    <a:pt x="19" y="221"/>
                  </a:lnTo>
                  <a:lnTo>
                    <a:pt x="9" y="226"/>
                  </a:lnTo>
                  <a:lnTo>
                    <a:pt x="4" y="229"/>
                  </a:lnTo>
                  <a:lnTo>
                    <a:pt x="2" y="234"/>
                  </a:lnTo>
                  <a:lnTo>
                    <a:pt x="0" y="243"/>
                  </a:lnTo>
                  <a:lnTo>
                    <a:pt x="2" y="252"/>
                  </a:lnTo>
                  <a:close/>
                  <a:moveTo>
                    <a:pt x="68" y="248"/>
                  </a:moveTo>
                  <a:lnTo>
                    <a:pt x="69" y="252"/>
                  </a:lnTo>
                  <a:lnTo>
                    <a:pt x="72" y="257"/>
                  </a:lnTo>
                  <a:lnTo>
                    <a:pt x="76" y="261"/>
                  </a:lnTo>
                  <a:lnTo>
                    <a:pt x="86" y="267"/>
                  </a:lnTo>
                  <a:lnTo>
                    <a:pt x="98" y="268"/>
                  </a:lnTo>
                  <a:lnTo>
                    <a:pt x="110" y="267"/>
                  </a:lnTo>
                  <a:lnTo>
                    <a:pt x="119" y="261"/>
                  </a:lnTo>
                  <a:lnTo>
                    <a:pt x="123" y="257"/>
                  </a:lnTo>
                  <a:lnTo>
                    <a:pt x="126" y="252"/>
                  </a:lnTo>
                  <a:lnTo>
                    <a:pt x="127" y="248"/>
                  </a:lnTo>
                  <a:lnTo>
                    <a:pt x="128" y="243"/>
                  </a:lnTo>
                  <a:lnTo>
                    <a:pt x="127" y="238"/>
                  </a:lnTo>
                  <a:lnTo>
                    <a:pt x="126" y="234"/>
                  </a:lnTo>
                  <a:lnTo>
                    <a:pt x="123" y="229"/>
                  </a:lnTo>
                  <a:lnTo>
                    <a:pt x="119" y="226"/>
                  </a:lnTo>
                  <a:lnTo>
                    <a:pt x="110" y="221"/>
                  </a:lnTo>
                  <a:lnTo>
                    <a:pt x="98" y="219"/>
                  </a:lnTo>
                  <a:lnTo>
                    <a:pt x="86" y="221"/>
                  </a:lnTo>
                  <a:lnTo>
                    <a:pt x="76" y="226"/>
                  </a:lnTo>
                  <a:lnTo>
                    <a:pt x="72" y="229"/>
                  </a:lnTo>
                  <a:lnTo>
                    <a:pt x="69" y="234"/>
                  </a:lnTo>
                  <a:lnTo>
                    <a:pt x="68" y="238"/>
                  </a:lnTo>
                  <a:lnTo>
                    <a:pt x="67" y="243"/>
                  </a:lnTo>
                  <a:lnTo>
                    <a:pt x="68" y="248"/>
                  </a:lnTo>
                  <a:close/>
                  <a:moveTo>
                    <a:pt x="2" y="199"/>
                  </a:moveTo>
                  <a:lnTo>
                    <a:pt x="4" y="202"/>
                  </a:lnTo>
                  <a:lnTo>
                    <a:pt x="9" y="207"/>
                  </a:lnTo>
                  <a:lnTo>
                    <a:pt x="19" y="212"/>
                  </a:lnTo>
                  <a:lnTo>
                    <a:pt x="31" y="213"/>
                  </a:lnTo>
                  <a:lnTo>
                    <a:pt x="42" y="212"/>
                  </a:lnTo>
                  <a:lnTo>
                    <a:pt x="53" y="207"/>
                  </a:lnTo>
                  <a:lnTo>
                    <a:pt x="58" y="199"/>
                  </a:lnTo>
                  <a:lnTo>
                    <a:pt x="61" y="188"/>
                  </a:lnTo>
                  <a:lnTo>
                    <a:pt x="58" y="180"/>
                  </a:lnTo>
                  <a:lnTo>
                    <a:pt x="53" y="172"/>
                  </a:lnTo>
                  <a:lnTo>
                    <a:pt x="42" y="166"/>
                  </a:lnTo>
                  <a:lnTo>
                    <a:pt x="31" y="164"/>
                  </a:lnTo>
                  <a:lnTo>
                    <a:pt x="19" y="166"/>
                  </a:lnTo>
                  <a:lnTo>
                    <a:pt x="9" y="172"/>
                  </a:lnTo>
                  <a:lnTo>
                    <a:pt x="4" y="176"/>
                  </a:lnTo>
                  <a:lnTo>
                    <a:pt x="2" y="180"/>
                  </a:lnTo>
                  <a:lnTo>
                    <a:pt x="0" y="188"/>
                  </a:lnTo>
                  <a:lnTo>
                    <a:pt x="2" y="199"/>
                  </a:lnTo>
                  <a:close/>
                  <a:moveTo>
                    <a:pt x="68" y="193"/>
                  </a:moveTo>
                  <a:lnTo>
                    <a:pt x="69" y="199"/>
                  </a:lnTo>
                  <a:lnTo>
                    <a:pt x="72" y="202"/>
                  </a:lnTo>
                  <a:lnTo>
                    <a:pt x="76" y="207"/>
                  </a:lnTo>
                  <a:lnTo>
                    <a:pt x="86" y="212"/>
                  </a:lnTo>
                  <a:lnTo>
                    <a:pt x="98" y="213"/>
                  </a:lnTo>
                  <a:lnTo>
                    <a:pt x="110" y="212"/>
                  </a:lnTo>
                  <a:lnTo>
                    <a:pt x="119" y="207"/>
                  </a:lnTo>
                  <a:lnTo>
                    <a:pt x="123" y="202"/>
                  </a:lnTo>
                  <a:lnTo>
                    <a:pt x="126" y="199"/>
                  </a:lnTo>
                  <a:lnTo>
                    <a:pt x="127" y="193"/>
                  </a:lnTo>
                  <a:lnTo>
                    <a:pt x="128" y="188"/>
                  </a:lnTo>
                  <a:lnTo>
                    <a:pt x="127" y="185"/>
                  </a:lnTo>
                  <a:lnTo>
                    <a:pt x="126" y="180"/>
                  </a:lnTo>
                  <a:lnTo>
                    <a:pt x="123" y="176"/>
                  </a:lnTo>
                  <a:lnTo>
                    <a:pt x="119" y="172"/>
                  </a:lnTo>
                  <a:lnTo>
                    <a:pt x="110" y="166"/>
                  </a:lnTo>
                  <a:lnTo>
                    <a:pt x="98" y="164"/>
                  </a:lnTo>
                  <a:lnTo>
                    <a:pt x="86" y="166"/>
                  </a:lnTo>
                  <a:lnTo>
                    <a:pt x="76" y="172"/>
                  </a:lnTo>
                  <a:lnTo>
                    <a:pt x="72" y="176"/>
                  </a:lnTo>
                  <a:lnTo>
                    <a:pt x="69" y="180"/>
                  </a:lnTo>
                  <a:lnTo>
                    <a:pt x="68" y="185"/>
                  </a:lnTo>
                  <a:lnTo>
                    <a:pt x="67" y="188"/>
                  </a:lnTo>
                  <a:lnTo>
                    <a:pt x="68" y="193"/>
                  </a:lnTo>
                  <a:close/>
                  <a:moveTo>
                    <a:pt x="2" y="144"/>
                  </a:moveTo>
                  <a:lnTo>
                    <a:pt x="4" y="149"/>
                  </a:lnTo>
                  <a:lnTo>
                    <a:pt x="9" y="152"/>
                  </a:lnTo>
                  <a:lnTo>
                    <a:pt x="19" y="157"/>
                  </a:lnTo>
                  <a:lnTo>
                    <a:pt x="31" y="160"/>
                  </a:lnTo>
                  <a:lnTo>
                    <a:pt x="42" y="157"/>
                  </a:lnTo>
                  <a:lnTo>
                    <a:pt x="53" y="152"/>
                  </a:lnTo>
                  <a:lnTo>
                    <a:pt x="58" y="144"/>
                  </a:lnTo>
                  <a:lnTo>
                    <a:pt x="61" y="134"/>
                  </a:lnTo>
                  <a:lnTo>
                    <a:pt x="58" y="125"/>
                  </a:lnTo>
                  <a:lnTo>
                    <a:pt x="53" y="117"/>
                  </a:lnTo>
                  <a:lnTo>
                    <a:pt x="42" y="112"/>
                  </a:lnTo>
                  <a:lnTo>
                    <a:pt x="31" y="109"/>
                  </a:lnTo>
                  <a:lnTo>
                    <a:pt x="19" y="112"/>
                  </a:lnTo>
                  <a:lnTo>
                    <a:pt x="9" y="117"/>
                  </a:lnTo>
                  <a:lnTo>
                    <a:pt x="4" y="121"/>
                  </a:lnTo>
                  <a:lnTo>
                    <a:pt x="2" y="125"/>
                  </a:lnTo>
                  <a:lnTo>
                    <a:pt x="0" y="134"/>
                  </a:lnTo>
                  <a:lnTo>
                    <a:pt x="2" y="144"/>
                  </a:lnTo>
                  <a:close/>
                  <a:moveTo>
                    <a:pt x="68" y="140"/>
                  </a:moveTo>
                  <a:lnTo>
                    <a:pt x="69" y="144"/>
                  </a:lnTo>
                  <a:lnTo>
                    <a:pt x="72" y="149"/>
                  </a:lnTo>
                  <a:lnTo>
                    <a:pt x="76" y="152"/>
                  </a:lnTo>
                  <a:lnTo>
                    <a:pt x="86" y="157"/>
                  </a:lnTo>
                  <a:lnTo>
                    <a:pt x="98" y="160"/>
                  </a:lnTo>
                  <a:lnTo>
                    <a:pt x="110" y="157"/>
                  </a:lnTo>
                  <a:lnTo>
                    <a:pt x="119" y="152"/>
                  </a:lnTo>
                  <a:lnTo>
                    <a:pt x="123" y="149"/>
                  </a:lnTo>
                  <a:lnTo>
                    <a:pt x="126" y="144"/>
                  </a:lnTo>
                  <a:lnTo>
                    <a:pt x="127" y="140"/>
                  </a:lnTo>
                  <a:lnTo>
                    <a:pt x="128" y="134"/>
                  </a:lnTo>
                  <a:lnTo>
                    <a:pt x="127" y="130"/>
                  </a:lnTo>
                  <a:lnTo>
                    <a:pt x="126" y="125"/>
                  </a:lnTo>
                  <a:lnTo>
                    <a:pt x="123" y="121"/>
                  </a:lnTo>
                  <a:lnTo>
                    <a:pt x="119" y="117"/>
                  </a:lnTo>
                  <a:lnTo>
                    <a:pt x="110" y="112"/>
                  </a:lnTo>
                  <a:lnTo>
                    <a:pt x="98" y="109"/>
                  </a:lnTo>
                  <a:lnTo>
                    <a:pt x="86" y="112"/>
                  </a:lnTo>
                  <a:lnTo>
                    <a:pt x="76" y="117"/>
                  </a:lnTo>
                  <a:lnTo>
                    <a:pt x="72" y="121"/>
                  </a:lnTo>
                  <a:lnTo>
                    <a:pt x="69" y="125"/>
                  </a:lnTo>
                  <a:lnTo>
                    <a:pt x="68" y="130"/>
                  </a:lnTo>
                  <a:lnTo>
                    <a:pt x="67" y="134"/>
                  </a:lnTo>
                  <a:lnTo>
                    <a:pt x="68" y="140"/>
                  </a:lnTo>
                  <a:close/>
                  <a:moveTo>
                    <a:pt x="2" y="90"/>
                  </a:moveTo>
                  <a:lnTo>
                    <a:pt x="4" y="94"/>
                  </a:lnTo>
                  <a:lnTo>
                    <a:pt x="9" y="97"/>
                  </a:lnTo>
                  <a:lnTo>
                    <a:pt x="19" y="103"/>
                  </a:lnTo>
                  <a:lnTo>
                    <a:pt x="31" y="105"/>
                  </a:lnTo>
                  <a:lnTo>
                    <a:pt x="42" y="103"/>
                  </a:lnTo>
                  <a:lnTo>
                    <a:pt x="53" y="97"/>
                  </a:lnTo>
                  <a:lnTo>
                    <a:pt x="58" y="90"/>
                  </a:lnTo>
                  <a:lnTo>
                    <a:pt x="61" y="80"/>
                  </a:lnTo>
                  <a:lnTo>
                    <a:pt x="58" y="71"/>
                  </a:lnTo>
                  <a:lnTo>
                    <a:pt x="53" y="62"/>
                  </a:lnTo>
                  <a:lnTo>
                    <a:pt x="42" y="57"/>
                  </a:lnTo>
                  <a:lnTo>
                    <a:pt x="31" y="55"/>
                  </a:lnTo>
                  <a:lnTo>
                    <a:pt x="19" y="57"/>
                  </a:lnTo>
                  <a:lnTo>
                    <a:pt x="9" y="62"/>
                  </a:lnTo>
                  <a:lnTo>
                    <a:pt x="4" y="67"/>
                  </a:lnTo>
                  <a:lnTo>
                    <a:pt x="2" y="71"/>
                  </a:lnTo>
                  <a:lnTo>
                    <a:pt x="0" y="80"/>
                  </a:lnTo>
                  <a:lnTo>
                    <a:pt x="2" y="90"/>
                  </a:lnTo>
                  <a:close/>
                  <a:moveTo>
                    <a:pt x="68" y="84"/>
                  </a:moveTo>
                  <a:lnTo>
                    <a:pt x="69" y="90"/>
                  </a:lnTo>
                  <a:lnTo>
                    <a:pt x="72" y="94"/>
                  </a:lnTo>
                  <a:lnTo>
                    <a:pt x="76" y="97"/>
                  </a:lnTo>
                  <a:lnTo>
                    <a:pt x="86" y="103"/>
                  </a:lnTo>
                  <a:lnTo>
                    <a:pt x="98" y="105"/>
                  </a:lnTo>
                  <a:lnTo>
                    <a:pt x="110" y="103"/>
                  </a:lnTo>
                  <a:lnTo>
                    <a:pt x="119" y="97"/>
                  </a:lnTo>
                  <a:lnTo>
                    <a:pt x="123" y="94"/>
                  </a:lnTo>
                  <a:lnTo>
                    <a:pt x="126" y="90"/>
                  </a:lnTo>
                  <a:lnTo>
                    <a:pt x="127" y="84"/>
                  </a:lnTo>
                  <a:lnTo>
                    <a:pt x="128" y="80"/>
                  </a:lnTo>
                  <a:lnTo>
                    <a:pt x="127" y="76"/>
                  </a:lnTo>
                  <a:lnTo>
                    <a:pt x="126" y="71"/>
                  </a:lnTo>
                  <a:lnTo>
                    <a:pt x="123" y="67"/>
                  </a:lnTo>
                  <a:lnTo>
                    <a:pt x="119" y="62"/>
                  </a:lnTo>
                  <a:lnTo>
                    <a:pt x="110" y="57"/>
                  </a:lnTo>
                  <a:lnTo>
                    <a:pt x="98" y="55"/>
                  </a:lnTo>
                  <a:lnTo>
                    <a:pt x="86" y="57"/>
                  </a:lnTo>
                  <a:lnTo>
                    <a:pt x="76" y="62"/>
                  </a:lnTo>
                  <a:lnTo>
                    <a:pt x="72" y="67"/>
                  </a:lnTo>
                  <a:lnTo>
                    <a:pt x="69" y="71"/>
                  </a:lnTo>
                  <a:lnTo>
                    <a:pt x="68" y="76"/>
                  </a:lnTo>
                  <a:lnTo>
                    <a:pt x="67" y="80"/>
                  </a:lnTo>
                  <a:lnTo>
                    <a:pt x="68" y="84"/>
                  </a:lnTo>
                  <a:close/>
                  <a:moveTo>
                    <a:pt x="2" y="35"/>
                  </a:moveTo>
                  <a:lnTo>
                    <a:pt x="4" y="39"/>
                  </a:lnTo>
                  <a:lnTo>
                    <a:pt x="9" y="43"/>
                  </a:lnTo>
                  <a:lnTo>
                    <a:pt x="19" y="48"/>
                  </a:lnTo>
                  <a:lnTo>
                    <a:pt x="31" y="49"/>
                  </a:lnTo>
                  <a:lnTo>
                    <a:pt x="42" y="48"/>
                  </a:lnTo>
                  <a:lnTo>
                    <a:pt x="53" y="43"/>
                  </a:lnTo>
                  <a:lnTo>
                    <a:pt x="58" y="35"/>
                  </a:lnTo>
                  <a:lnTo>
                    <a:pt x="61" y="25"/>
                  </a:lnTo>
                  <a:lnTo>
                    <a:pt x="58" y="17"/>
                  </a:lnTo>
                  <a:lnTo>
                    <a:pt x="53" y="8"/>
                  </a:lnTo>
                  <a:lnTo>
                    <a:pt x="42" y="2"/>
                  </a:lnTo>
                  <a:lnTo>
                    <a:pt x="31" y="0"/>
                  </a:lnTo>
                  <a:lnTo>
                    <a:pt x="19" y="2"/>
                  </a:lnTo>
                  <a:lnTo>
                    <a:pt x="9" y="8"/>
                  </a:lnTo>
                  <a:lnTo>
                    <a:pt x="4" y="12"/>
                  </a:lnTo>
                  <a:lnTo>
                    <a:pt x="2" y="17"/>
                  </a:lnTo>
                  <a:lnTo>
                    <a:pt x="0" y="25"/>
                  </a:lnTo>
                  <a:lnTo>
                    <a:pt x="2" y="35"/>
                  </a:lnTo>
                  <a:close/>
                  <a:moveTo>
                    <a:pt x="68" y="31"/>
                  </a:moveTo>
                  <a:lnTo>
                    <a:pt x="69" y="35"/>
                  </a:lnTo>
                  <a:lnTo>
                    <a:pt x="72" y="39"/>
                  </a:lnTo>
                  <a:lnTo>
                    <a:pt x="76" y="43"/>
                  </a:lnTo>
                  <a:lnTo>
                    <a:pt x="86" y="48"/>
                  </a:lnTo>
                  <a:lnTo>
                    <a:pt x="98" y="49"/>
                  </a:lnTo>
                  <a:lnTo>
                    <a:pt x="110" y="48"/>
                  </a:lnTo>
                  <a:lnTo>
                    <a:pt x="119" y="43"/>
                  </a:lnTo>
                  <a:lnTo>
                    <a:pt x="123" y="39"/>
                  </a:lnTo>
                  <a:lnTo>
                    <a:pt x="126" y="35"/>
                  </a:lnTo>
                  <a:lnTo>
                    <a:pt x="127" y="31"/>
                  </a:lnTo>
                  <a:lnTo>
                    <a:pt x="128" y="25"/>
                  </a:lnTo>
                  <a:lnTo>
                    <a:pt x="127" y="21"/>
                  </a:lnTo>
                  <a:lnTo>
                    <a:pt x="126" y="17"/>
                  </a:lnTo>
                  <a:lnTo>
                    <a:pt x="123" y="12"/>
                  </a:lnTo>
                  <a:lnTo>
                    <a:pt x="119" y="8"/>
                  </a:lnTo>
                  <a:lnTo>
                    <a:pt x="110" y="2"/>
                  </a:lnTo>
                  <a:lnTo>
                    <a:pt x="98" y="0"/>
                  </a:lnTo>
                  <a:lnTo>
                    <a:pt x="86" y="2"/>
                  </a:lnTo>
                  <a:lnTo>
                    <a:pt x="76" y="8"/>
                  </a:lnTo>
                  <a:lnTo>
                    <a:pt x="72" y="12"/>
                  </a:lnTo>
                  <a:lnTo>
                    <a:pt x="69" y="17"/>
                  </a:lnTo>
                  <a:lnTo>
                    <a:pt x="68" y="21"/>
                  </a:lnTo>
                  <a:lnTo>
                    <a:pt x="67" y="25"/>
                  </a:lnTo>
                  <a:lnTo>
                    <a:pt x="68" y="31"/>
                  </a:lnTo>
                  <a:close/>
                </a:path>
              </a:pathLst>
            </a:custGeom>
            <a:solidFill>
              <a:srgbClr val="66FF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ar-SA"/>
            </a:p>
          </p:txBody>
        </p:sp>
      </p:grpSp>
      <p:grpSp>
        <p:nvGrpSpPr>
          <p:cNvPr id="32" name="Group 75">
            <a:extLst>
              <a:ext uri="{FF2B5EF4-FFF2-40B4-BE49-F238E27FC236}">
                <a16:creationId xmlns:a16="http://schemas.microsoft.com/office/drawing/2014/main" id="{E9D64308-F2C9-4A53-981A-10EAFCA68995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8048942" y="5543458"/>
            <a:ext cx="1116012" cy="828675"/>
            <a:chOff x="3742" y="3798"/>
            <a:chExt cx="703" cy="522"/>
          </a:xfrm>
        </p:grpSpPr>
        <p:sp>
          <p:nvSpPr>
            <p:cNvPr id="33" name="AutoShape 74">
              <a:extLst>
                <a:ext uri="{FF2B5EF4-FFF2-40B4-BE49-F238E27FC236}">
                  <a16:creationId xmlns:a16="http://schemas.microsoft.com/office/drawing/2014/main" id="{9677262E-B662-4B34-8BE3-0C57CED9BF20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3742" y="3798"/>
              <a:ext cx="703" cy="522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ar-SA"/>
            </a:p>
          </p:txBody>
        </p:sp>
        <p:sp>
          <p:nvSpPr>
            <p:cNvPr id="34" name="Freeform 76">
              <a:extLst>
                <a:ext uri="{FF2B5EF4-FFF2-40B4-BE49-F238E27FC236}">
                  <a16:creationId xmlns:a16="http://schemas.microsoft.com/office/drawing/2014/main" id="{B9415563-DA07-4483-9239-E72025503E4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976" y="3871"/>
              <a:ext cx="465" cy="377"/>
            </a:xfrm>
            <a:custGeom>
              <a:avLst/>
              <a:gdLst>
                <a:gd name="T0" fmla="*/ 461 w 465"/>
                <a:gd name="T1" fmla="*/ 234 h 377"/>
                <a:gd name="T2" fmla="*/ 336 w 465"/>
                <a:gd name="T3" fmla="*/ 303 h 377"/>
                <a:gd name="T4" fmla="*/ 394 w 465"/>
                <a:gd name="T5" fmla="*/ 288 h 377"/>
                <a:gd name="T6" fmla="*/ 336 w 465"/>
                <a:gd name="T7" fmla="*/ 303 h 377"/>
                <a:gd name="T8" fmla="*/ 58 w 465"/>
                <a:gd name="T9" fmla="*/ 288 h 377"/>
                <a:gd name="T10" fmla="*/ 68 w 465"/>
                <a:gd name="T11" fmla="*/ 357 h 377"/>
                <a:gd name="T12" fmla="*/ 127 w 465"/>
                <a:gd name="T13" fmla="*/ 357 h 377"/>
                <a:gd name="T14" fmla="*/ 72 w 465"/>
                <a:gd name="T15" fmla="*/ 340 h 377"/>
                <a:gd name="T16" fmla="*/ 445 w 465"/>
                <a:gd name="T17" fmla="*/ 321 h 377"/>
                <a:gd name="T18" fmla="*/ 407 w 465"/>
                <a:gd name="T19" fmla="*/ 284 h 377"/>
                <a:gd name="T20" fmla="*/ 378 w 465"/>
                <a:gd name="T21" fmla="*/ 376 h 377"/>
                <a:gd name="T22" fmla="*/ 340 w 465"/>
                <a:gd name="T23" fmla="*/ 340 h 377"/>
                <a:gd name="T24" fmla="*/ 98 w 465"/>
                <a:gd name="T25" fmla="*/ 213 h 377"/>
                <a:gd name="T26" fmla="*/ 119 w 465"/>
                <a:gd name="T27" fmla="*/ 172 h 377"/>
                <a:gd name="T28" fmla="*/ 336 w 465"/>
                <a:gd name="T29" fmla="*/ 140 h 377"/>
                <a:gd name="T30" fmla="*/ 394 w 465"/>
                <a:gd name="T31" fmla="*/ 125 h 377"/>
                <a:gd name="T32" fmla="*/ 336 w 465"/>
                <a:gd name="T33" fmla="*/ 140 h 377"/>
                <a:gd name="T34" fmla="*/ 461 w 465"/>
                <a:gd name="T35" fmla="*/ 125 h 377"/>
                <a:gd name="T36" fmla="*/ 2 w 465"/>
                <a:gd name="T37" fmla="*/ 90 h 377"/>
                <a:gd name="T38" fmla="*/ 53 w 465"/>
                <a:gd name="T39" fmla="*/ 62 h 377"/>
                <a:gd name="T40" fmla="*/ 69 w 465"/>
                <a:gd name="T41" fmla="*/ 90 h 377"/>
                <a:gd name="T42" fmla="*/ 128 w 465"/>
                <a:gd name="T43" fmla="*/ 80 h 377"/>
                <a:gd name="T44" fmla="*/ 69 w 465"/>
                <a:gd name="T45" fmla="*/ 71 h 377"/>
                <a:gd name="T46" fmla="*/ 378 w 465"/>
                <a:gd name="T47" fmla="*/ 267 h 377"/>
                <a:gd name="T48" fmla="*/ 340 w 465"/>
                <a:gd name="T49" fmla="*/ 229 h 377"/>
                <a:gd name="T50" fmla="*/ 98 w 465"/>
                <a:gd name="T51" fmla="*/ 49 h 377"/>
                <a:gd name="T52" fmla="*/ 119 w 465"/>
                <a:gd name="T53" fmla="*/ 8 h 377"/>
                <a:gd name="T54" fmla="*/ 134 w 465"/>
                <a:gd name="T55" fmla="*/ 31 h 377"/>
                <a:gd name="T56" fmla="*/ 192 w 465"/>
                <a:gd name="T57" fmla="*/ 17 h 377"/>
                <a:gd name="T58" fmla="*/ 134 w 465"/>
                <a:gd name="T59" fmla="*/ 31 h 377"/>
                <a:gd name="T60" fmla="*/ 260 w 465"/>
                <a:gd name="T61" fmla="*/ 17 h 377"/>
                <a:gd name="T62" fmla="*/ 134 w 465"/>
                <a:gd name="T63" fmla="*/ 193 h 377"/>
                <a:gd name="T64" fmla="*/ 192 w 465"/>
                <a:gd name="T65" fmla="*/ 180 h 377"/>
                <a:gd name="T66" fmla="*/ 134 w 465"/>
                <a:gd name="T67" fmla="*/ 193 h 377"/>
                <a:gd name="T68" fmla="*/ 260 w 465"/>
                <a:gd name="T69" fmla="*/ 180 h 377"/>
                <a:gd name="T70" fmla="*/ 269 w 465"/>
                <a:gd name="T71" fmla="*/ 193 h 377"/>
                <a:gd name="T72" fmla="*/ 329 w 465"/>
                <a:gd name="T73" fmla="*/ 193 h 377"/>
                <a:gd name="T74" fmla="*/ 273 w 465"/>
                <a:gd name="T75" fmla="*/ 176 h 377"/>
                <a:gd name="T76" fmla="*/ 300 w 465"/>
                <a:gd name="T77" fmla="*/ 49 h 377"/>
                <a:gd name="T78" fmla="*/ 321 w 465"/>
                <a:gd name="T79" fmla="*/ 8 h 377"/>
                <a:gd name="T80" fmla="*/ 336 w 465"/>
                <a:gd name="T81" fmla="*/ 31 h 377"/>
                <a:gd name="T82" fmla="*/ 394 w 465"/>
                <a:gd name="T83" fmla="*/ 17 h 377"/>
                <a:gd name="T84" fmla="*/ 336 w 465"/>
                <a:gd name="T85" fmla="*/ 31 h 377"/>
                <a:gd name="T86" fmla="*/ 398 w 465"/>
                <a:gd name="T87" fmla="*/ 80 h 377"/>
                <a:gd name="T88" fmla="*/ 336 w 465"/>
                <a:gd name="T89" fmla="*/ 80 h 377"/>
                <a:gd name="T90" fmla="*/ 394 w 465"/>
                <a:gd name="T91" fmla="*/ 199 h 377"/>
                <a:gd name="T92" fmla="*/ 336 w 465"/>
                <a:gd name="T93" fmla="*/ 185 h 377"/>
                <a:gd name="T94" fmla="*/ 461 w 465"/>
                <a:gd name="T95" fmla="*/ 90 h 377"/>
                <a:gd name="T96" fmla="*/ 403 w 465"/>
                <a:gd name="T97" fmla="*/ 80 h 377"/>
                <a:gd name="T98" fmla="*/ 192 w 465"/>
                <a:gd name="T99" fmla="*/ 363 h 377"/>
                <a:gd name="T100" fmla="*/ 134 w 465"/>
                <a:gd name="T101" fmla="*/ 349 h 377"/>
                <a:gd name="T102" fmla="*/ 260 w 465"/>
                <a:gd name="T103" fmla="*/ 363 h 377"/>
                <a:gd name="T104" fmla="*/ 201 w 465"/>
                <a:gd name="T105" fmla="*/ 353 h 377"/>
                <a:gd name="T106" fmla="*/ 325 w 465"/>
                <a:gd name="T107" fmla="*/ 367 h 377"/>
                <a:gd name="T108" fmla="*/ 287 w 465"/>
                <a:gd name="T109" fmla="*/ 330 h 377"/>
                <a:gd name="T110" fmla="*/ 76 w 465"/>
                <a:gd name="T111" fmla="*/ 316 h 377"/>
                <a:gd name="T112" fmla="*/ 126 w 465"/>
                <a:gd name="T113" fmla="*/ 288 h 377"/>
                <a:gd name="T114" fmla="*/ 67 w 465"/>
                <a:gd name="T115" fmla="*/ 298 h 377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465"/>
                <a:gd name="T175" fmla="*/ 0 h 377"/>
                <a:gd name="T176" fmla="*/ 465 w 465"/>
                <a:gd name="T177" fmla="*/ 377 h 377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465" h="377">
                  <a:moveTo>
                    <a:pt x="405" y="252"/>
                  </a:moveTo>
                  <a:lnTo>
                    <a:pt x="407" y="257"/>
                  </a:lnTo>
                  <a:lnTo>
                    <a:pt x="412" y="261"/>
                  </a:lnTo>
                  <a:lnTo>
                    <a:pt x="422" y="267"/>
                  </a:lnTo>
                  <a:lnTo>
                    <a:pt x="434" y="268"/>
                  </a:lnTo>
                  <a:lnTo>
                    <a:pt x="445" y="267"/>
                  </a:lnTo>
                  <a:lnTo>
                    <a:pt x="456" y="261"/>
                  </a:lnTo>
                  <a:lnTo>
                    <a:pt x="461" y="252"/>
                  </a:lnTo>
                  <a:lnTo>
                    <a:pt x="465" y="243"/>
                  </a:lnTo>
                  <a:lnTo>
                    <a:pt x="461" y="234"/>
                  </a:lnTo>
                  <a:lnTo>
                    <a:pt x="456" y="226"/>
                  </a:lnTo>
                  <a:lnTo>
                    <a:pt x="445" y="221"/>
                  </a:lnTo>
                  <a:lnTo>
                    <a:pt x="434" y="219"/>
                  </a:lnTo>
                  <a:lnTo>
                    <a:pt x="422" y="221"/>
                  </a:lnTo>
                  <a:lnTo>
                    <a:pt x="412" y="226"/>
                  </a:lnTo>
                  <a:lnTo>
                    <a:pt x="407" y="229"/>
                  </a:lnTo>
                  <a:lnTo>
                    <a:pt x="405" y="234"/>
                  </a:lnTo>
                  <a:lnTo>
                    <a:pt x="403" y="243"/>
                  </a:lnTo>
                  <a:lnTo>
                    <a:pt x="405" y="252"/>
                  </a:lnTo>
                  <a:close/>
                  <a:moveTo>
                    <a:pt x="336" y="303"/>
                  </a:moveTo>
                  <a:lnTo>
                    <a:pt x="338" y="308"/>
                  </a:lnTo>
                  <a:lnTo>
                    <a:pt x="340" y="312"/>
                  </a:lnTo>
                  <a:lnTo>
                    <a:pt x="345" y="316"/>
                  </a:lnTo>
                  <a:lnTo>
                    <a:pt x="355" y="321"/>
                  </a:lnTo>
                  <a:lnTo>
                    <a:pt x="367" y="322"/>
                  </a:lnTo>
                  <a:lnTo>
                    <a:pt x="378" y="321"/>
                  </a:lnTo>
                  <a:lnTo>
                    <a:pt x="388" y="316"/>
                  </a:lnTo>
                  <a:lnTo>
                    <a:pt x="394" y="308"/>
                  </a:lnTo>
                  <a:lnTo>
                    <a:pt x="398" y="298"/>
                  </a:lnTo>
                  <a:lnTo>
                    <a:pt x="394" y="288"/>
                  </a:lnTo>
                  <a:lnTo>
                    <a:pt x="388" y="281"/>
                  </a:lnTo>
                  <a:lnTo>
                    <a:pt x="378" y="275"/>
                  </a:lnTo>
                  <a:lnTo>
                    <a:pt x="367" y="273"/>
                  </a:lnTo>
                  <a:lnTo>
                    <a:pt x="355" y="275"/>
                  </a:lnTo>
                  <a:lnTo>
                    <a:pt x="345" y="281"/>
                  </a:lnTo>
                  <a:lnTo>
                    <a:pt x="340" y="284"/>
                  </a:lnTo>
                  <a:lnTo>
                    <a:pt x="338" y="288"/>
                  </a:lnTo>
                  <a:lnTo>
                    <a:pt x="336" y="293"/>
                  </a:lnTo>
                  <a:lnTo>
                    <a:pt x="336" y="298"/>
                  </a:lnTo>
                  <a:lnTo>
                    <a:pt x="336" y="303"/>
                  </a:lnTo>
                  <a:close/>
                  <a:moveTo>
                    <a:pt x="2" y="308"/>
                  </a:moveTo>
                  <a:lnTo>
                    <a:pt x="4" y="312"/>
                  </a:lnTo>
                  <a:lnTo>
                    <a:pt x="9" y="316"/>
                  </a:lnTo>
                  <a:lnTo>
                    <a:pt x="19" y="321"/>
                  </a:lnTo>
                  <a:lnTo>
                    <a:pt x="31" y="322"/>
                  </a:lnTo>
                  <a:lnTo>
                    <a:pt x="42" y="321"/>
                  </a:lnTo>
                  <a:lnTo>
                    <a:pt x="53" y="316"/>
                  </a:lnTo>
                  <a:lnTo>
                    <a:pt x="58" y="308"/>
                  </a:lnTo>
                  <a:lnTo>
                    <a:pt x="61" y="298"/>
                  </a:lnTo>
                  <a:lnTo>
                    <a:pt x="58" y="288"/>
                  </a:lnTo>
                  <a:lnTo>
                    <a:pt x="53" y="281"/>
                  </a:lnTo>
                  <a:lnTo>
                    <a:pt x="42" y="275"/>
                  </a:lnTo>
                  <a:lnTo>
                    <a:pt x="31" y="273"/>
                  </a:lnTo>
                  <a:lnTo>
                    <a:pt x="19" y="275"/>
                  </a:lnTo>
                  <a:lnTo>
                    <a:pt x="9" y="281"/>
                  </a:lnTo>
                  <a:lnTo>
                    <a:pt x="4" y="284"/>
                  </a:lnTo>
                  <a:lnTo>
                    <a:pt x="2" y="288"/>
                  </a:lnTo>
                  <a:lnTo>
                    <a:pt x="0" y="298"/>
                  </a:lnTo>
                  <a:lnTo>
                    <a:pt x="2" y="308"/>
                  </a:lnTo>
                  <a:close/>
                  <a:moveTo>
                    <a:pt x="68" y="357"/>
                  </a:moveTo>
                  <a:lnTo>
                    <a:pt x="69" y="363"/>
                  </a:lnTo>
                  <a:lnTo>
                    <a:pt x="72" y="367"/>
                  </a:lnTo>
                  <a:lnTo>
                    <a:pt x="76" y="370"/>
                  </a:lnTo>
                  <a:lnTo>
                    <a:pt x="86" y="376"/>
                  </a:lnTo>
                  <a:lnTo>
                    <a:pt x="98" y="377"/>
                  </a:lnTo>
                  <a:lnTo>
                    <a:pt x="110" y="376"/>
                  </a:lnTo>
                  <a:lnTo>
                    <a:pt x="119" y="370"/>
                  </a:lnTo>
                  <a:lnTo>
                    <a:pt x="123" y="367"/>
                  </a:lnTo>
                  <a:lnTo>
                    <a:pt x="126" y="363"/>
                  </a:lnTo>
                  <a:lnTo>
                    <a:pt x="127" y="357"/>
                  </a:lnTo>
                  <a:lnTo>
                    <a:pt x="128" y="353"/>
                  </a:lnTo>
                  <a:lnTo>
                    <a:pt x="127" y="349"/>
                  </a:lnTo>
                  <a:lnTo>
                    <a:pt x="126" y="343"/>
                  </a:lnTo>
                  <a:lnTo>
                    <a:pt x="123" y="340"/>
                  </a:lnTo>
                  <a:lnTo>
                    <a:pt x="119" y="335"/>
                  </a:lnTo>
                  <a:lnTo>
                    <a:pt x="110" y="330"/>
                  </a:lnTo>
                  <a:lnTo>
                    <a:pt x="98" y="328"/>
                  </a:lnTo>
                  <a:lnTo>
                    <a:pt x="86" y="330"/>
                  </a:lnTo>
                  <a:lnTo>
                    <a:pt x="76" y="335"/>
                  </a:lnTo>
                  <a:lnTo>
                    <a:pt x="72" y="340"/>
                  </a:lnTo>
                  <a:lnTo>
                    <a:pt x="69" y="343"/>
                  </a:lnTo>
                  <a:lnTo>
                    <a:pt x="68" y="349"/>
                  </a:lnTo>
                  <a:lnTo>
                    <a:pt x="67" y="353"/>
                  </a:lnTo>
                  <a:lnTo>
                    <a:pt x="68" y="357"/>
                  </a:lnTo>
                  <a:close/>
                  <a:moveTo>
                    <a:pt x="405" y="308"/>
                  </a:moveTo>
                  <a:lnTo>
                    <a:pt x="407" y="312"/>
                  </a:lnTo>
                  <a:lnTo>
                    <a:pt x="412" y="316"/>
                  </a:lnTo>
                  <a:lnTo>
                    <a:pt x="422" y="321"/>
                  </a:lnTo>
                  <a:lnTo>
                    <a:pt x="434" y="322"/>
                  </a:lnTo>
                  <a:lnTo>
                    <a:pt x="445" y="321"/>
                  </a:lnTo>
                  <a:lnTo>
                    <a:pt x="456" y="316"/>
                  </a:lnTo>
                  <a:lnTo>
                    <a:pt x="461" y="308"/>
                  </a:lnTo>
                  <a:lnTo>
                    <a:pt x="465" y="298"/>
                  </a:lnTo>
                  <a:lnTo>
                    <a:pt x="461" y="288"/>
                  </a:lnTo>
                  <a:lnTo>
                    <a:pt x="456" y="281"/>
                  </a:lnTo>
                  <a:lnTo>
                    <a:pt x="445" y="275"/>
                  </a:lnTo>
                  <a:lnTo>
                    <a:pt x="434" y="273"/>
                  </a:lnTo>
                  <a:lnTo>
                    <a:pt x="422" y="275"/>
                  </a:lnTo>
                  <a:lnTo>
                    <a:pt x="412" y="281"/>
                  </a:lnTo>
                  <a:lnTo>
                    <a:pt x="407" y="284"/>
                  </a:lnTo>
                  <a:lnTo>
                    <a:pt x="405" y="288"/>
                  </a:lnTo>
                  <a:lnTo>
                    <a:pt x="403" y="298"/>
                  </a:lnTo>
                  <a:lnTo>
                    <a:pt x="405" y="308"/>
                  </a:lnTo>
                  <a:close/>
                  <a:moveTo>
                    <a:pt x="336" y="357"/>
                  </a:moveTo>
                  <a:lnTo>
                    <a:pt x="338" y="363"/>
                  </a:lnTo>
                  <a:lnTo>
                    <a:pt x="340" y="367"/>
                  </a:lnTo>
                  <a:lnTo>
                    <a:pt x="345" y="370"/>
                  </a:lnTo>
                  <a:lnTo>
                    <a:pt x="355" y="376"/>
                  </a:lnTo>
                  <a:lnTo>
                    <a:pt x="367" y="377"/>
                  </a:lnTo>
                  <a:lnTo>
                    <a:pt x="378" y="376"/>
                  </a:lnTo>
                  <a:lnTo>
                    <a:pt x="388" y="370"/>
                  </a:lnTo>
                  <a:lnTo>
                    <a:pt x="394" y="363"/>
                  </a:lnTo>
                  <a:lnTo>
                    <a:pt x="398" y="353"/>
                  </a:lnTo>
                  <a:lnTo>
                    <a:pt x="394" y="343"/>
                  </a:lnTo>
                  <a:lnTo>
                    <a:pt x="388" y="335"/>
                  </a:lnTo>
                  <a:lnTo>
                    <a:pt x="378" y="330"/>
                  </a:lnTo>
                  <a:lnTo>
                    <a:pt x="367" y="328"/>
                  </a:lnTo>
                  <a:lnTo>
                    <a:pt x="355" y="330"/>
                  </a:lnTo>
                  <a:lnTo>
                    <a:pt x="345" y="335"/>
                  </a:lnTo>
                  <a:lnTo>
                    <a:pt x="340" y="340"/>
                  </a:lnTo>
                  <a:lnTo>
                    <a:pt x="338" y="343"/>
                  </a:lnTo>
                  <a:lnTo>
                    <a:pt x="336" y="349"/>
                  </a:lnTo>
                  <a:lnTo>
                    <a:pt x="336" y="353"/>
                  </a:lnTo>
                  <a:lnTo>
                    <a:pt x="336" y="357"/>
                  </a:lnTo>
                  <a:close/>
                  <a:moveTo>
                    <a:pt x="68" y="193"/>
                  </a:moveTo>
                  <a:lnTo>
                    <a:pt x="69" y="199"/>
                  </a:lnTo>
                  <a:lnTo>
                    <a:pt x="72" y="202"/>
                  </a:lnTo>
                  <a:lnTo>
                    <a:pt x="76" y="207"/>
                  </a:lnTo>
                  <a:lnTo>
                    <a:pt x="86" y="212"/>
                  </a:lnTo>
                  <a:lnTo>
                    <a:pt x="98" y="213"/>
                  </a:lnTo>
                  <a:lnTo>
                    <a:pt x="110" y="212"/>
                  </a:lnTo>
                  <a:lnTo>
                    <a:pt x="119" y="207"/>
                  </a:lnTo>
                  <a:lnTo>
                    <a:pt x="123" y="202"/>
                  </a:lnTo>
                  <a:lnTo>
                    <a:pt x="126" y="199"/>
                  </a:lnTo>
                  <a:lnTo>
                    <a:pt x="127" y="193"/>
                  </a:lnTo>
                  <a:lnTo>
                    <a:pt x="128" y="188"/>
                  </a:lnTo>
                  <a:lnTo>
                    <a:pt x="127" y="185"/>
                  </a:lnTo>
                  <a:lnTo>
                    <a:pt x="126" y="180"/>
                  </a:lnTo>
                  <a:lnTo>
                    <a:pt x="123" y="176"/>
                  </a:lnTo>
                  <a:lnTo>
                    <a:pt x="119" y="172"/>
                  </a:lnTo>
                  <a:lnTo>
                    <a:pt x="110" y="166"/>
                  </a:lnTo>
                  <a:lnTo>
                    <a:pt x="98" y="164"/>
                  </a:lnTo>
                  <a:lnTo>
                    <a:pt x="86" y="166"/>
                  </a:lnTo>
                  <a:lnTo>
                    <a:pt x="76" y="172"/>
                  </a:lnTo>
                  <a:lnTo>
                    <a:pt x="72" y="176"/>
                  </a:lnTo>
                  <a:lnTo>
                    <a:pt x="69" y="180"/>
                  </a:lnTo>
                  <a:lnTo>
                    <a:pt x="68" y="185"/>
                  </a:lnTo>
                  <a:lnTo>
                    <a:pt x="67" y="188"/>
                  </a:lnTo>
                  <a:lnTo>
                    <a:pt x="68" y="193"/>
                  </a:lnTo>
                  <a:close/>
                  <a:moveTo>
                    <a:pt x="336" y="140"/>
                  </a:moveTo>
                  <a:lnTo>
                    <a:pt x="338" y="144"/>
                  </a:lnTo>
                  <a:lnTo>
                    <a:pt x="340" y="149"/>
                  </a:lnTo>
                  <a:lnTo>
                    <a:pt x="345" y="152"/>
                  </a:lnTo>
                  <a:lnTo>
                    <a:pt x="355" y="157"/>
                  </a:lnTo>
                  <a:lnTo>
                    <a:pt x="367" y="160"/>
                  </a:lnTo>
                  <a:lnTo>
                    <a:pt x="378" y="157"/>
                  </a:lnTo>
                  <a:lnTo>
                    <a:pt x="388" y="152"/>
                  </a:lnTo>
                  <a:lnTo>
                    <a:pt x="394" y="144"/>
                  </a:lnTo>
                  <a:lnTo>
                    <a:pt x="398" y="134"/>
                  </a:lnTo>
                  <a:lnTo>
                    <a:pt x="394" y="125"/>
                  </a:lnTo>
                  <a:lnTo>
                    <a:pt x="388" y="117"/>
                  </a:lnTo>
                  <a:lnTo>
                    <a:pt x="378" y="112"/>
                  </a:lnTo>
                  <a:lnTo>
                    <a:pt x="367" y="109"/>
                  </a:lnTo>
                  <a:lnTo>
                    <a:pt x="355" y="112"/>
                  </a:lnTo>
                  <a:lnTo>
                    <a:pt x="345" y="117"/>
                  </a:lnTo>
                  <a:lnTo>
                    <a:pt x="340" y="121"/>
                  </a:lnTo>
                  <a:lnTo>
                    <a:pt x="338" y="125"/>
                  </a:lnTo>
                  <a:lnTo>
                    <a:pt x="336" y="130"/>
                  </a:lnTo>
                  <a:lnTo>
                    <a:pt x="336" y="134"/>
                  </a:lnTo>
                  <a:lnTo>
                    <a:pt x="336" y="140"/>
                  </a:lnTo>
                  <a:close/>
                  <a:moveTo>
                    <a:pt x="405" y="144"/>
                  </a:moveTo>
                  <a:lnTo>
                    <a:pt x="407" y="149"/>
                  </a:lnTo>
                  <a:lnTo>
                    <a:pt x="412" y="152"/>
                  </a:lnTo>
                  <a:lnTo>
                    <a:pt x="422" y="157"/>
                  </a:lnTo>
                  <a:lnTo>
                    <a:pt x="434" y="160"/>
                  </a:lnTo>
                  <a:lnTo>
                    <a:pt x="445" y="157"/>
                  </a:lnTo>
                  <a:lnTo>
                    <a:pt x="456" y="152"/>
                  </a:lnTo>
                  <a:lnTo>
                    <a:pt x="461" y="144"/>
                  </a:lnTo>
                  <a:lnTo>
                    <a:pt x="465" y="134"/>
                  </a:lnTo>
                  <a:lnTo>
                    <a:pt x="461" y="125"/>
                  </a:lnTo>
                  <a:lnTo>
                    <a:pt x="456" y="117"/>
                  </a:lnTo>
                  <a:lnTo>
                    <a:pt x="445" y="112"/>
                  </a:lnTo>
                  <a:lnTo>
                    <a:pt x="434" y="109"/>
                  </a:lnTo>
                  <a:lnTo>
                    <a:pt x="422" y="112"/>
                  </a:lnTo>
                  <a:lnTo>
                    <a:pt x="412" y="117"/>
                  </a:lnTo>
                  <a:lnTo>
                    <a:pt x="407" y="121"/>
                  </a:lnTo>
                  <a:lnTo>
                    <a:pt x="405" y="125"/>
                  </a:lnTo>
                  <a:lnTo>
                    <a:pt x="403" y="134"/>
                  </a:lnTo>
                  <a:lnTo>
                    <a:pt x="405" y="144"/>
                  </a:lnTo>
                  <a:close/>
                  <a:moveTo>
                    <a:pt x="2" y="90"/>
                  </a:moveTo>
                  <a:lnTo>
                    <a:pt x="4" y="94"/>
                  </a:lnTo>
                  <a:lnTo>
                    <a:pt x="9" y="97"/>
                  </a:lnTo>
                  <a:lnTo>
                    <a:pt x="19" y="103"/>
                  </a:lnTo>
                  <a:lnTo>
                    <a:pt x="31" y="105"/>
                  </a:lnTo>
                  <a:lnTo>
                    <a:pt x="42" y="103"/>
                  </a:lnTo>
                  <a:lnTo>
                    <a:pt x="53" y="97"/>
                  </a:lnTo>
                  <a:lnTo>
                    <a:pt x="58" y="90"/>
                  </a:lnTo>
                  <a:lnTo>
                    <a:pt x="61" y="80"/>
                  </a:lnTo>
                  <a:lnTo>
                    <a:pt x="58" y="71"/>
                  </a:lnTo>
                  <a:lnTo>
                    <a:pt x="53" y="62"/>
                  </a:lnTo>
                  <a:lnTo>
                    <a:pt x="42" y="57"/>
                  </a:lnTo>
                  <a:lnTo>
                    <a:pt x="31" y="55"/>
                  </a:lnTo>
                  <a:lnTo>
                    <a:pt x="19" y="57"/>
                  </a:lnTo>
                  <a:lnTo>
                    <a:pt x="9" y="62"/>
                  </a:lnTo>
                  <a:lnTo>
                    <a:pt x="4" y="67"/>
                  </a:lnTo>
                  <a:lnTo>
                    <a:pt x="2" y="71"/>
                  </a:lnTo>
                  <a:lnTo>
                    <a:pt x="0" y="80"/>
                  </a:lnTo>
                  <a:lnTo>
                    <a:pt x="2" y="90"/>
                  </a:lnTo>
                  <a:close/>
                  <a:moveTo>
                    <a:pt x="68" y="84"/>
                  </a:moveTo>
                  <a:lnTo>
                    <a:pt x="69" y="90"/>
                  </a:lnTo>
                  <a:lnTo>
                    <a:pt x="72" y="94"/>
                  </a:lnTo>
                  <a:lnTo>
                    <a:pt x="76" y="97"/>
                  </a:lnTo>
                  <a:lnTo>
                    <a:pt x="86" y="103"/>
                  </a:lnTo>
                  <a:lnTo>
                    <a:pt x="98" y="105"/>
                  </a:lnTo>
                  <a:lnTo>
                    <a:pt x="110" y="103"/>
                  </a:lnTo>
                  <a:lnTo>
                    <a:pt x="119" y="97"/>
                  </a:lnTo>
                  <a:lnTo>
                    <a:pt x="123" y="94"/>
                  </a:lnTo>
                  <a:lnTo>
                    <a:pt x="126" y="90"/>
                  </a:lnTo>
                  <a:lnTo>
                    <a:pt x="127" y="84"/>
                  </a:lnTo>
                  <a:lnTo>
                    <a:pt x="128" y="80"/>
                  </a:lnTo>
                  <a:lnTo>
                    <a:pt x="127" y="76"/>
                  </a:lnTo>
                  <a:lnTo>
                    <a:pt x="126" y="71"/>
                  </a:lnTo>
                  <a:lnTo>
                    <a:pt x="123" y="67"/>
                  </a:lnTo>
                  <a:lnTo>
                    <a:pt x="119" y="62"/>
                  </a:lnTo>
                  <a:lnTo>
                    <a:pt x="110" y="57"/>
                  </a:lnTo>
                  <a:lnTo>
                    <a:pt x="98" y="55"/>
                  </a:lnTo>
                  <a:lnTo>
                    <a:pt x="86" y="57"/>
                  </a:lnTo>
                  <a:lnTo>
                    <a:pt x="76" y="62"/>
                  </a:lnTo>
                  <a:lnTo>
                    <a:pt x="72" y="67"/>
                  </a:lnTo>
                  <a:lnTo>
                    <a:pt x="69" y="71"/>
                  </a:lnTo>
                  <a:lnTo>
                    <a:pt x="68" y="76"/>
                  </a:lnTo>
                  <a:lnTo>
                    <a:pt x="67" y="80"/>
                  </a:lnTo>
                  <a:lnTo>
                    <a:pt x="68" y="84"/>
                  </a:lnTo>
                  <a:close/>
                  <a:moveTo>
                    <a:pt x="336" y="248"/>
                  </a:moveTo>
                  <a:lnTo>
                    <a:pt x="338" y="252"/>
                  </a:lnTo>
                  <a:lnTo>
                    <a:pt x="340" y="257"/>
                  </a:lnTo>
                  <a:lnTo>
                    <a:pt x="345" y="261"/>
                  </a:lnTo>
                  <a:lnTo>
                    <a:pt x="355" y="267"/>
                  </a:lnTo>
                  <a:lnTo>
                    <a:pt x="367" y="268"/>
                  </a:lnTo>
                  <a:lnTo>
                    <a:pt x="378" y="267"/>
                  </a:lnTo>
                  <a:lnTo>
                    <a:pt x="388" y="261"/>
                  </a:lnTo>
                  <a:lnTo>
                    <a:pt x="394" y="252"/>
                  </a:lnTo>
                  <a:lnTo>
                    <a:pt x="398" y="243"/>
                  </a:lnTo>
                  <a:lnTo>
                    <a:pt x="394" y="234"/>
                  </a:lnTo>
                  <a:lnTo>
                    <a:pt x="388" y="226"/>
                  </a:lnTo>
                  <a:lnTo>
                    <a:pt x="378" y="221"/>
                  </a:lnTo>
                  <a:lnTo>
                    <a:pt x="367" y="219"/>
                  </a:lnTo>
                  <a:lnTo>
                    <a:pt x="355" y="221"/>
                  </a:lnTo>
                  <a:lnTo>
                    <a:pt x="345" y="226"/>
                  </a:lnTo>
                  <a:lnTo>
                    <a:pt x="340" y="229"/>
                  </a:lnTo>
                  <a:lnTo>
                    <a:pt x="338" y="234"/>
                  </a:lnTo>
                  <a:lnTo>
                    <a:pt x="336" y="238"/>
                  </a:lnTo>
                  <a:lnTo>
                    <a:pt x="336" y="243"/>
                  </a:lnTo>
                  <a:lnTo>
                    <a:pt x="336" y="248"/>
                  </a:lnTo>
                  <a:close/>
                  <a:moveTo>
                    <a:pt x="68" y="31"/>
                  </a:moveTo>
                  <a:lnTo>
                    <a:pt x="69" y="35"/>
                  </a:lnTo>
                  <a:lnTo>
                    <a:pt x="72" y="39"/>
                  </a:lnTo>
                  <a:lnTo>
                    <a:pt x="76" y="43"/>
                  </a:lnTo>
                  <a:lnTo>
                    <a:pt x="86" y="48"/>
                  </a:lnTo>
                  <a:lnTo>
                    <a:pt x="98" y="49"/>
                  </a:lnTo>
                  <a:lnTo>
                    <a:pt x="110" y="48"/>
                  </a:lnTo>
                  <a:lnTo>
                    <a:pt x="119" y="43"/>
                  </a:lnTo>
                  <a:lnTo>
                    <a:pt x="123" y="39"/>
                  </a:lnTo>
                  <a:lnTo>
                    <a:pt x="126" y="35"/>
                  </a:lnTo>
                  <a:lnTo>
                    <a:pt x="127" y="31"/>
                  </a:lnTo>
                  <a:lnTo>
                    <a:pt x="128" y="25"/>
                  </a:lnTo>
                  <a:lnTo>
                    <a:pt x="127" y="21"/>
                  </a:lnTo>
                  <a:lnTo>
                    <a:pt x="126" y="17"/>
                  </a:lnTo>
                  <a:lnTo>
                    <a:pt x="123" y="12"/>
                  </a:lnTo>
                  <a:lnTo>
                    <a:pt x="119" y="8"/>
                  </a:lnTo>
                  <a:lnTo>
                    <a:pt x="110" y="2"/>
                  </a:lnTo>
                  <a:lnTo>
                    <a:pt x="98" y="0"/>
                  </a:lnTo>
                  <a:lnTo>
                    <a:pt x="86" y="2"/>
                  </a:lnTo>
                  <a:lnTo>
                    <a:pt x="76" y="8"/>
                  </a:lnTo>
                  <a:lnTo>
                    <a:pt x="72" y="12"/>
                  </a:lnTo>
                  <a:lnTo>
                    <a:pt x="69" y="17"/>
                  </a:lnTo>
                  <a:lnTo>
                    <a:pt x="68" y="21"/>
                  </a:lnTo>
                  <a:lnTo>
                    <a:pt x="67" y="25"/>
                  </a:lnTo>
                  <a:lnTo>
                    <a:pt x="68" y="31"/>
                  </a:lnTo>
                  <a:close/>
                  <a:moveTo>
                    <a:pt x="134" y="31"/>
                  </a:moveTo>
                  <a:lnTo>
                    <a:pt x="136" y="35"/>
                  </a:lnTo>
                  <a:lnTo>
                    <a:pt x="138" y="39"/>
                  </a:lnTo>
                  <a:lnTo>
                    <a:pt x="143" y="43"/>
                  </a:lnTo>
                  <a:lnTo>
                    <a:pt x="153" y="48"/>
                  </a:lnTo>
                  <a:lnTo>
                    <a:pt x="165" y="49"/>
                  </a:lnTo>
                  <a:lnTo>
                    <a:pt x="176" y="48"/>
                  </a:lnTo>
                  <a:lnTo>
                    <a:pt x="187" y="43"/>
                  </a:lnTo>
                  <a:lnTo>
                    <a:pt x="192" y="35"/>
                  </a:lnTo>
                  <a:lnTo>
                    <a:pt x="195" y="25"/>
                  </a:lnTo>
                  <a:lnTo>
                    <a:pt x="192" y="17"/>
                  </a:lnTo>
                  <a:lnTo>
                    <a:pt x="187" y="8"/>
                  </a:lnTo>
                  <a:lnTo>
                    <a:pt x="176" y="2"/>
                  </a:lnTo>
                  <a:lnTo>
                    <a:pt x="165" y="0"/>
                  </a:lnTo>
                  <a:lnTo>
                    <a:pt x="153" y="2"/>
                  </a:lnTo>
                  <a:lnTo>
                    <a:pt x="143" y="8"/>
                  </a:lnTo>
                  <a:lnTo>
                    <a:pt x="138" y="12"/>
                  </a:lnTo>
                  <a:lnTo>
                    <a:pt x="136" y="17"/>
                  </a:lnTo>
                  <a:lnTo>
                    <a:pt x="134" y="21"/>
                  </a:lnTo>
                  <a:lnTo>
                    <a:pt x="134" y="25"/>
                  </a:lnTo>
                  <a:lnTo>
                    <a:pt x="134" y="31"/>
                  </a:lnTo>
                  <a:close/>
                  <a:moveTo>
                    <a:pt x="203" y="35"/>
                  </a:moveTo>
                  <a:lnTo>
                    <a:pt x="206" y="39"/>
                  </a:lnTo>
                  <a:lnTo>
                    <a:pt x="210" y="43"/>
                  </a:lnTo>
                  <a:lnTo>
                    <a:pt x="220" y="48"/>
                  </a:lnTo>
                  <a:lnTo>
                    <a:pt x="232" y="49"/>
                  </a:lnTo>
                  <a:lnTo>
                    <a:pt x="243" y="48"/>
                  </a:lnTo>
                  <a:lnTo>
                    <a:pt x="254" y="43"/>
                  </a:lnTo>
                  <a:lnTo>
                    <a:pt x="260" y="35"/>
                  </a:lnTo>
                  <a:lnTo>
                    <a:pt x="262" y="25"/>
                  </a:lnTo>
                  <a:lnTo>
                    <a:pt x="260" y="17"/>
                  </a:lnTo>
                  <a:lnTo>
                    <a:pt x="254" y="8"/>
                  </a:lnTo>
                  <a:lnTo>
                    <a:pt x="243" y="2"/>
                  </a:lnTo>
                  <a:lnTo>
                    <a:pt x="232" y="0"/>
                  </a:lnTo>
                  <a:lnTo>
                    <a:pt x="220" y="2"/>
                  </a:lnTo>
                  <a:lnTo>
                    <a:pt x="210" y="8"/>
                  </a:lnTo>
                  <a:lnTo>
                    <a:pt x="206" y="12"/>
                  </a:lnTo>
                  <a:lnTo>
                    <a:pt x="203" y="17"/>
                  </a:lnTo>
                  <a:lnTo>
                    <a:pt x="201" y="25"/>
                  </a:lnTo>
                  <a:lnTo>
                    <a:pt x="203" y="35"/>
                  </a:lnTo>
                  <a:close/>
                  <a:moveTo>
                    <a:pt x="134" y="193"/>
                  </a:moveTo>
                  <a:lnTo>
                    <a:pt x="136" y="199"/>
                  </a:lnTo>
                  <a:lnTo>
                    <a:pt x="138" y="202"/>
                  </a:lnTo>
                  <a:lnTo>
                    <a:pt x="143" y="207"/>
                  </a:lnTo>
                  <a:lnTo>
                    <a:pt x="153" y="212"/>
                  </a:lnTo>
                  <a:lnTo>
                    <a:pt x="165" y="213"/>
                  </a:lnTo>
                  <a:lnTo>
                    <a:pt x="176" y="212"/>
                  </a:lnTo>
                  <a:lnTo>
                    <a:pt x="187" y="207"/>
                  </a:lnTo>
                  <a:lnTo>
                    <a:pt x="192" y="199"/>
                  </a:lnTo>
                  <a:lnTo>
                    <a:pt x="195" y="188"/>
                  </a:lnTo>
                  <a:lnTo>
                    <a:pt x="192" y="180"/>
                  </a:lnTo>
                  <a:lnTo>
                    <a:pt x="187" y="172"/>
                  </a:lnTo>
                  <a:lnTo>
                    <a:pt x="176" y="166"/>
                  </a:lnTo>
                  <a:lnTo>
                    <a:pt x="165" y="164"/>
                  </a:lnTo>
                  <a:lnTo>
                    <a:pt x="153" y="166"/>
                  </a:lnTo>
                  <a:lnTo>
                    <a:pt x="143" y="172"/>
                  </a:lnTo>
                  <a:lnTo>
                    <a:pt x="138" y="176"/>
                  </a:lnTo>
                  <a:lnTo>
                    <a:pt x="136" y="180"/>
                  </a:lnTo>
                  <a:lnTo>
                    <a:pt x="134" y="185"/>
                  </a:lnTo>
                  <a:lnTo>
                    <a:pt x="134" y="188"/>
                  </a:lnTo>
                  <a:lnTo>
                    <a:pt x="134" y="193"/>
                  </a:lnTo>
                  <a:close/>
                  <a:moveTo>
                    <a:pt x="203" y="199"/>
                  </a:moveTo>
                  <a:lnTo>
                    <a:pt x="206" y="202"/>
                  </a:lnTo>
                  <a:lnTo>
                    <a:pt x="210" y="207"/>
                  </a:lnTo>
                  <a:lnTo>
                    <a:pt x="220" y="212"/>
                  </a:lnTo>
                  <a:lnTo>
                    <a:pt x="232" y="213"/>
                  </a:lnTo>
                  <a:lnTo>
                    <a:pt x="243" y="212"/>
                  </a:lnTo>
                  <a:lnTo>
                    <a:pt x="254" y="207"/>
                  </a:lnTo>
                  <a:lnTo>
                    <a:pt x="260" y="199"/>
                  </a:lnTo>
                  <a:lnTo>
                    <a:pt x="262" y="188"/>
                  </a:lnTo>
                  <a:lnTo>
                    <a:pt x="260" y="180"/>
                  </a:lnTo>
                  <a:lnTo>
                    <a:pt x="254" y="172"/>
                  </a:lnTo>
                  <a:lnTo>
                    <a:pt x="243" y="166"/>
                  </a:lnTo>
                  <a:lnTo>
                    <a:pt x="232" y="164"/>
                  </a:lnTo>
                  <a:lnTo>
                    <a:pt x="220" y="166"/>
                  </a:lnTo>
                  <a:lnTo>
                    <a:pt x="210" y="172"/>
                  </a:lnTo>
                  <a:lnTo>
                    <a:pt x="206" y="176"/>
                  </a:lnTo>
                  <a:lnTo>
                    <a:pt x="203" y="180"/>
                  </a:lnTo>
                  <a:lnTo>
                    <a:pt x="201" y="188"/>
                  </a:lnTo>
                  <a:lnTo>
                    <a:pt x="203" y="199"/>
                  </a:lnTo>
                  <a:close/>
                  <a:moveTo>
                    <a:pt x="269" y="193"/>
                  </a:moveTo>
                  <a:lnTo>
                    <a:pt x="270" y="199"/>
                  </a:lnTo>
                  <a:lnTo>
                    <a:pt x="273" y="202"/>
                  </a:lnTo>
                  <a:lnTo>
                    <a:pt x="278" y="207"/>
                  </a:lnTo>
                  <a:lnTo>
                    <a:pt x="287" y="212"/>
                  </a:lnTo>
                  <a:lnTo>
                    <a:pt x="300" y="213"/>
                  </a:lnTo>
                  <a:lnTo>
                    <a:pt x="311" y="212"/>
                  </a:lnTo>
                  <a:lnTo>
                    <a:pt x="321" y="207"/>
                  </a:lnTo>
                  <a:lnTo>
                    <a:pt x="325" y="202"/>
                  </a:lnTo>
                  <a:lnTo>
                    <a:pt x="327" y="199"/>
                  </a:lnTo>
                  <a:lnTo>
                    <a:pt x="329" y="193"/>
                  </a:lnTo>
                  <a:lnTo>
                    <a:pt x="329" y="188"/>
                  </a:lnTo>
                  <a:lnTo>
                    <a:pt x="329" y="185"/>
                  </a:lnTo>
                  <a:lnTo>
                    <a:pt x="327" y="180"/>
                  </a:lnTo>
                  <a:lnTo>
                    <a:pt x="325" y="176"/>
                  </a:lnTo>
                  <a:lnTo>
                    <a:pt x="321" y="172"/>
                  </a:lnTo>
                  <a:lnTo>
                    <a:pt x="311" y="166"/>
                  </a:lnTo>
                  <a:lnTo>
                    <a:pt x="300" y="164"/>
                  </a:lnTo>
                  <a:lnTo>
                    <a:pt x="287" y="166"/>
                  </a:lnTo>
                  <a:lnTo>
                    <a:pt x="278" y="172"/>
                  </a:lnTo>
                  <a:lnTo>
                    <a:pt x="273" y="176"/>
                  </a:lnTo>
                  <a:lnTo>
                    <a:pt x="270" y="180"/>
                  </a:lnTo>
                  <a:lnTo>
                    <a:pt x="269" y="185"/>
                  </a:lnTo>
                  <a:lnTo>
                    <a:pt x="269" y="188"/>
                  </a:lnTo>
                  <a:lnTo>
                    <a:pt x="269" y="193"/>
                  </a:lnTo>
                  <a:close/>
                  <a:moveTo>
                    <a:pt x="269" y="31"/>
                  </a:moveTo>
                  <a:lnTo>
                    <a:pt x="270" y="35"/>
                  </a:lnTo>
                  <a:lnTo>
                    <a:pt x="273" y="39"/>
                  </a:lnTo>
                  <a:lnTo>
                    <a:pt x="278" y="43"/>
                  </a:lnTo>
                  <a:lnTo>
                    <a:pt x="287" y="48"/>
                  </a:lnTo>
                  <a:lnTo>
                    <a:pt x="300" y="49"/>
                  </a:lnTo>
                  <a:lnTo>
                    <a:pt x="311" y="48"/>
                  </a:lnTo>
                  <a:lnTo>
                    <a:pt x="321" y="43"/>
                  </a:lnTo>
                  <a:lnTo>
                    <a:pt x="325" y="39"/>
                  </a:lnTo>
                  <a:lnTo>
                    <a:pt x="327" y="35"/>
                  </a:lnTo>
                  <a:lnTo>
                    <a:pt x="329" y="31"/>
                  </a:lnTo>
                  <a:lnTo>
                    <a:pt x="329" y="25"/>
                  </a:lnTo>
                  <a:lnTo>
                    <a:pt x="329" y="21"/>
                  </a:lnTo>
                  <a:lnTo>
                    <a:pt x="327" y="17"/>
                  </a:lnTo>
                  <a:lnTo>
                    <a:pt x="325" y="12"/>
                  </a:lnTo>
                  <a:lnTo>
                    <a:pt x="321" y="8"/>
                  </a:lnTo>
                  <a:lnTo>
                    <a:pt x="311" y="2"/>
                  </a:lnTo>
                  <a:lnTo>
                    <a:pt x="300" y="0"/>
                  </a:lnTo>
                  <a:lnTo>
                    <a:pt x="287" y="2"/>
                  </a:lnTo>
                  <a:lnTo>
                    <a:pt x="278" y="8"/>
                  </a:lnTo>
                  <a:lnTo>
                    <a:pt x="273" y="12"/>
                  </a:lnTo>
                  <a:lnTo>
                    <a:pt x="270" y="17"/>
                  </a:lnTo>
                  <a:lnTo>
                    <a:pt x="269" y="21"/>
                  </a:lnTo>
                  <a:lnTo>
                    <a:pt x="269" y="25"/>
                  </a:lnTo>
                  <a:lnTo>
                    <a:pt x="269" y="31"/>
                  </a:lnTo>
                  <a:close/>
                  <a:moveTo>
                    <a:pt x="336" y="31"/>
                  </a:moveTo>
                  <a:lnTo>
                    <a:pt x="338" y="35"/>
                  </a:lnTo>
                  <a:lnTo>
                    <a:pt x="340" y="39"/>
                  </a:lnTo>
                  <a:lnTo>
                    <a:pt x="345" y="43"/>
                  </a:lnTo>
                  <a:lnTo>
                    <a:pt x="355" y="48"/>
                  </a:lnTo>
                  <a:lnTo>
                    <a:pt x="367" y="49"/>
                  </a:lnTo>
                  <a:lnTo>
                    <a:pt x="378" y="48"/>
                  </a:lnTo>
                  <a:lnTo>
                    <a:pt x="388" y="43"/>
                  </a:lnTo>
                  <a:lnTo>
                    <a:pt x="394" y="35"/>
                  </a:lnTo>
                  <a:lnTo>
                    <a:pt x="398" y="25"/>
                  </a:lnTo>
                  <a:lnTo>
                    <a:pt x="394" y="17"/>
                  </a:lnTo>
                  <a:lnTo>
                    <a:pt x="388" y="8"/>
                  </a:lnTo>
                  <a:lnTo>
                    <a:pt x="378" y="2"/>
                  </a:lnTo>
                  <a:lnTo>
                    <a:pt x="367" y="0"/>
                  </a:lnTo>
                  <a:lnTo>
                    <a:pt x="355" y="2"/>
                  </a:lnTo>
                  <a:lnTo>
                    <a:pt x="345" y="8"/>
                  </a:lnTo>
                  <a:lnTo>
                    <a:pt x="340" y="12"/>
                  </a:lnTo>
                  <a:lnTo>
                    <a:pt x="338" y="17"/>
                  </a:lnTo>
                  <a:lnTo>
                    <a:pt x="336" y="21"/>
                  </a:lnTo>
                  <a:lnTo>
                    <a:pt x="336" y="25"/>
                  </a:lnTo>
                  <a:lnTo>
                    <a:pt x="336" y="31"/>
                  </a:lnTo>
                  <a:close/>
                  <a:moveTo>
                    <a:pt x="336" y="84"/>
                  </a:moveTo>
                  <a:lnTo>
                    <a:pt x="338" y="90"/>
                  </a:lnTo>
                  <a:lnTo>
                    <a:pt x="340" y="94"/>
                  </a:lnTo>
                  <a:lnTo>
                    <a:pt x="345" y="97"/>
                  </a:lnTo>
                  <a:lnTo>
                    <a:pt x="355" y="103"/>
                  </a:lnTo>
                  <a:lnTo>
                    <a:pt x="367" y="105"/>
                  </a:lnTo>
                  <a:lnTo>
                    <a:pt x="378" y="103"/>
                  </a:lnTo>
                  <a:lnTo>
                    <a:pt x="388" y="97"/>
                  </a:lnTo>
                  <a:lnTo>
                    <a:pt x="394" y="90"/>
                  </a:lnTo>
                  <a:lnTo>
                    <a:pt x="398" y="80"/>
                  </a:lnTo>
                  <a:lnTo>
                    <a:pt x="394" y="71"/>
                  </a:lnTo>
                  <a:lnTo>
                    <a:pt x="388" y="62"/>
                  </a:lnTo>
                  <a:lnTo>
                    <a:pt x="378" y="57"/>
                  </a:lnTo>
                  <a:lnTo>
                    <a:pt x="367" y="55"/>
                  </a:lnTo>
                  <a:lnTo>
                    <a:pt x="355" y="57"/>
                  </a:lnTo>
                  <a:lnTo>
                    <a:pt x="345" y="62"/>
                  </a:lnTo>
                  <a:lnTo>
                    <a:pt x="340" y="67"/>
                  </a:lnTo>
                  <a:lnTo>
                    <a:pt x="338" y="71"/>
                  </a:lnTo>
                  <a:lnTo>
                    <a:pt x="336" y="76"/>
                  </a:lnTo>
                  <a:lnTo>
                    <a:pt x="336" y="80"/>
                  </a:lnTo>
                  <a:lnTo>
                    <a:pt x="336" y="84"/>
                  </a:lnTo>
                  <a:close/>
                  <a:moveTo>
                    <a:pt x="336" y="193"/>
                  </a:moveTo>
                  <a:lnTo>
                    <a:pt x="338" y="199"/>
                  </a:lnTo>
                  <a:lnTo>
                    <a:pt x="340" y="202"/>
                  </a:lnTo>
                  <a:lnTo>
                    <a:pt x="345" y="207"/>
                  </a:lnTo>
                  <a:lnTo>
                    <a:pt x="355" y="212"/>
                  </a:lnTo>
                  <a:lnTo>
                    <a:pt x="367" y="213"/>
                  </a:lnTo>
                  <a:lnTo>
                    <a:pt x="378" y="212"/>
                  </a:lnTo>
                  <a:lnTo>
                    <a:pt x="388" y="207"/>
                  </a:lnTo>
                  <a:lnTo>
                    <a:pt x="394" y="199"/>
                  </a:lnTo>
                  <a:lnTo>
                    <a:pt x="398" y="188"/>
                  </a:lnTo>
                  <a:lnTo>
                    <a:pt x="394" y="180"/>
                  </a:lnTo>
                  <a:lnTo>
                    <a:pt x="388" y="172"/>
                  </a:lnTo>
                  <a:lnTo>
                    <a:pt x="378" y="166"/>
                  </a:lnTo>
                  <a:lnTo>
                    <a:pt x="367" y="164"/>
                  </a:lnTo>
                  <a:lnTo>
                    <a:pt x="355" y="166"/>
                  </a:lnTo>
                  <a:lnTo>
                    <a:pt x="345" y="172"/>
                  </a:lnTo>
                  <a:lnTo>
                    <a:pt x="340" y="176"/>
                  </a:lnTo>
                  <a:lnTo>
                    <a:pt x="338" y="180"/>
                  </a:lnTo>
                  <a:lnTo>
                    <a:pt x="336" y="185"/>
                  </a:lnTo>
                  <a:lnTo>
                    <a:pt x="336" y="188"/>
                  </a:lnTo>
                  <a:lnTo>
                    <a:pt x="336" y="193"/>
                  </a:lnTo>
                  <a:close/>
                  <a:moveTo>
                    <a:pt x="405" y="90"/>
                  </a:moveTo>
                  <a:lnTo>
                    <a:pt x="407" y="94"/>
                  </a:lnTo>
                  <a:lnTo>
                    <a:pt x="412" y="97"/>
                  </a:lnTo>
                  <a:lnTo>
                    <a:pt x="422" y="103"/>
                  </a:lnTo>
                  <a:lnTo>
                    <a:pt x="434" y="105"/>
                  </a:lnTo>
                  <a:lnTo>
                    <a:pt x="445" y="103"/>
                  </a:lnTo>
                  <a:lnTo>
                    <a:pt x="456" y="97"/>
                  </a:lnTo>
                  <a:lnTo>
                    <a:pt x="461" y="90"/>
                  </a:lnTo>
                  <a:lnTo>
                    <a:pt x="465" y="80"/>
                  </a:lnTo>
                  <a:lnTo>
                    <a:pt x="461" y="71"/>
                  </a:lnTo>
                  <a:lnTo>
                    <a:pt x="456" y="62"/>
                  </a:lnTo>
                  <a:lnTo>
                    <a:pt x="445" y="57"/>
                  </a:lnTo>
                  <a:lnTo>
                    <a:pt x="434" y="55"/>
                  </a:lnTo>
                  <a:lnTo>
                    <a:pt x="422" y="57"/>
                  </a:lnTo>
                  <a:lnTo>
                    <a:pt x="412" y="62"/>
                  </a:lnTo>
                  <a:lnTo>
                    <a:pt x="407" y="67"/>
                  </a:lnTo>
                  <a:lnTo>
                    <a:pt x="405" y="71"/>
                  </a:lnTo>
                  <a:lnTo>
                    <a:pt x="403" y="80"/>
                  </a:lnTo>
                  <a:lnTo>
                    <a:pt x="405" y="90"/>
                  </a:lnTo>
                  <a:close/>
                  <a:moveTo>
                    <a:pt x="134" y="357"/>
                  </a:moveTo>
                  <a:lnTo>
                    <a:pt x="136" y="363"/>
                  </a:lnTo>
                  <a:lnTo>
                    <a:pt x="138" y="367"/>
                  </a:lnTo>
                  <a:lnTo>
                    <a:pt x="143" y="370"/>
                  </a:lnTo>
                  <a:lnTo>
                    <a:pt x="153" y="376"/>
                  </a:lnTo>
                  <a:lnTo>
                    <a:pt x="165" y="377"/>
                  </a:lnTo>
                  <a:lnTo>
                    <a:pt x="176" y="376"/>
                  </a:lnTo>
                  <a:lnTo>
                    <a:pt x="187" y="370"/>
                  </a:lnTo>
                  <a:lnTo>
                    <a:pt x="192" y="363"/>
                  </a:lnTo>
                  <a:lnTo>
                    <a:pt x="195" y="353"/>
                  </a:lnTo>
                  <a:lnTo>
                    <a:pt x="192" y="343"/>
                  </a:lnTo>
                  <a:lnTo>
                    <a:pt x="187" y="335"/>
                  </a:lnTo>
                  <a:lnTo>
                    <a:pt x="176" y="330"/>
                  </a:lnTo>
                  <a:lnTo>
                    <a:pt x="165" y="328"/>
                  </a:lnTo>
                  <a:lnTo>
                    <a:pt x="153" y="330"/>
                  </a:lnTo>
                  <a:lnTo>
                    <a:pt x="143" y="335"/>
                  </a:lnTo>
                  <a:lnTo>
                    <a:pt x="138" y="340"/>
                  </a:lnTo>
                  <a:lnTo>
                    <a:pt x="136" y="343"/>
                  </a:lnTo>
                  <a:lnTo>
                    <a:pt x="134" y="349"/>
                  </a:lnTo>
                  <a:lnTo>
                    <a:pt x="134" y="353"/>
                  </a:lnTo>
                  <a:lnTo>
                    <a:pt x="134" y="357"/>
                  </a:lnTo>
                  <a:close/>
                  <a:moveTo>
                    <a:pt x="203" y="363"/>
                  </a:moveTo>
                  <a:lnTo>
                    <a:pt x="206" y="367"/>
                  </a:lnTo>
                  <a:lnTo>
                    <a:pt x="210" y="370"/>
                  </a:lnTo>
                  <a:lnTo>
                    <a:pt x="220" y="376"/>
                  </a:lnTo>
                  <a:lnTo>
                    <a:pt x="232" y="377"/>
                  </a:lnTo>
                  <a:lnTo>
                    <a:pt x="243" y="376"/>
                  </a:lnTo>
                  <a:lnTo>
                    <a:pt x="254" y="370"/>
                  </a:lnTo>
                  <a:lnTo>
                    <a:pt x="260" y="363"/>
                  </a:lnTo>
                  <a:lnTo>
                    <a:pt x="262" y="353"/>
                  </a:lnTo>
                  <a:lnTo>
                    <a:pt x="260" y="343"/>
                  </a:lnTo>
                  <a:lnTo>
                    <a:pt x="254" y="335"/>
                  </a:lnTo>
                  <a:lnTo>
                    <a:pt x="243" y="330"/>
                  </a:lnTo>
                  <a:lnTo>
                    <a:pt x="232" y="328"/>
                  </a:lnTo>
                  <a:lnTo>
                    <a:pt x="220" y="330"/>
                  </a:lnTo>
                  <a:lnTo>
                    <a:pt x="210" y="335"/>
                  </a:lnTo>
                  <a:lnTo>
                    <a:pt x="206" y="340"/>
                  </a:lnTo>
                  <a:lnTo>
                    <a:pt x="203" y="343"/>
                  </a:lnTo>
                  <a:lnTo>
                    <a:pt x="201" y="353"/>
                  </a:lnTo>
                  <a:lnTo>
                    <a:pt x="203" y="363"/>
                  </a:lnTo>
                  <a:close/>
                  <a:moveTo>
                    <a:pt x="269" y="357"/>
                  </a:moveTo>
                  <a:lnTo>
                    <a:pt x="270" y="363"/>
                  </a:lnTo>
                  <a:lnTo>
                    <a:pt x="273" y="367"/>
                  </a:lnTo>
                  <a:lnTo>
                    <a:pt x="278" y="370"/>
                  </a:lnTo>
                  <a:lnTo>
                    <a:pt x="287" y="376"/>
                  </a:lnTo>
                  <a:lnTo>
                    <a:pt x="300" y="377"/>
                  </a:lnTo>
                  <a:lnTo>
                    <a:pt x="311" y="376"/>
                  </a:lnTo>
                  <a:lnTo>
                    <a:pt x="321" y="370"/>
                  </a:lnTo>
                  <a:lnTo>
                    <a:pt x="325" y="367"/>
                  </a:lnTo>
                  <a:lnTo>
                    <a:pt x="327" y="363"/>
                  </a:lnTo>
                  <a:lnTo>
                    <a:pt x="329" y="357"/>
                  </a:lnTo>
                  <a:lnTo>
                    <a:pt x="329" y="353"/>
                  </a:lnTo>
                  <a:lnTo>
                    <a:pt x="329" y="349"/>
                  </a:lnTo>
                  <a:lnTo>
                    <a:pt x="327" y="343"/>
                  </a:lnTo>
                  <a:lnTo>
                    <a:pt x="325" y="340"/>
                  </a:lnTo>
                  <a:lnTo>
                    <a:pt x="321" y="335"/>
                  </a:lnTo>
                  <a:lnTo>
                    <a:pt x="311" y="330"/>
                  </a:lnTo>
                  <a:lnTo>
                    <a:pt x="300" y="328"/>
                  </a:lnTo>
                  <a:lnTo>
                    <a:pt x="287" y="330"/>
                  </a:lnTo>
                  <a:lnTo>
                    <a:pt x="278" y="335"/>
                  </a:lnTo>
                  <a:lnTo>
                    <a:pt x="273" y="340"/>
                  </a:lnTo>
                  <a:lnTo>
                    <a:pt x="270" y="343"/>
                  </a:lnTo>
                  <a:lnTo>
                    <a:pt x="269" y="349"/>
                  </a:lnTo>
                  <a:lnTo>
                    <a:pt x="269" y="353"/>
                  </a:lnTo>
                  <a:lnTo>
                    <a:pt x="269" y="357"/>
                  </a:lnTo>
                  <a:close/>
                  <a:moveTo>
                    <a:pt x="68" y="303"/>
                  </a:moveTo>
                  <a:lnTo>
                    <a:pt x="69" y="308"/>
                  </a:lnTo>
                  <a:lnTo>
                    <a:pt x="72" y="312"/>
                  </a:lnTo>
                  <a:lnTo>
                    <a:pt x="76" y="316"/>
                  </a:lnTo>
                  <a:lnTo>
                    <a:pt x="86" y="321"/>
                  </a:lnTo>
                  <a:lnTo>
                    <a:pt x="98" y="322"/>
                  </a:lnTo>
                  <a:lnTo>
                    <a:pt x="110" y="321"/>
                  </a:lnTo>
                  <a:lnTo>
                    <a:pt x="119" y="316"/>
                  </a:lnTo>
                  <a:lnTo>
                    <a:pt x="123" y="312"/>
                  </a:lnTo>
                  <a:lnTo>
                    <a:pt x="126" y="308"/>
                  </a:lnTo>
                  <a:lnTo>
                    <a:pt x="127" y="303"/>
                  </a:lnTo>
                  <a:lnTo>
                    <a:pt x="128" y="298"/>
                  </a:lnTo>
                  <a:lnTo>
                    <a:pt x="127" y="293"/>
                  </a:lnTo>
                  <a:lnTo>
                    <a:pt x="126" y="288"/>
                  </a:lnTo>
                  <a:lnTo>
                    <a:pt x="123" y="284"/>
                  </a:lnTo>
                  <a:lnTo>
                    <a:pt x="119" y="281"/>
                  </a:lnTo>
                  <a:lnTo>
                    <a:pt x="110" y="275"/>
                  </a:lnTo>
                  <a:lnTo>
                    <a:pt x="98" y="273"/>
                  </a:lnTo>
                  <a:lnTo>
                    <a:pt x="86" y="275"/>
                  </a:lnTo>
                  <a:lnTo>
                    <a:pt x="76" y="281"/>
                  </a:lnTo>
                  <a:lnTo>
                    <a:pt x="72" y="284"/>
                  </a:lnTo>
                  <a:lnTo>
                    <a:pt x="69" y="288"/>
                  </a:lnTo>
                  <a:lnTo>
                    <a:pt x="68" y="293"/>
                  </a:lnTo>
                  <a:lnTo>
                    <a:pt x="67" y="298"/>
                  </a:lnTo>
                  <a:lnTo>
                    <a:pt x="68" y="303"/>
                  </a:lnTo>
                  <a:close/>
                </a:path>
              </a:pathLst>
            </a:custGeom>
            <a:solidFill>
              <a:srgbClr val="66FF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ar-SA"/>
            </a:p>
          </p:txBody>
        </p:sp>
      </p:grpSp>
      <p:grpSp>
        <p:nvGrpSpPr>
          <p:cNvPr id="35" name="Group 81">
            <a:extLst>
              <a:ext uri="{FF2B5EF4-FFF2-40B4-BE49-F238E27FC236}">
                <a16:creationId xmlns:a16="http://schemas.microsoft.com/office/drawing/2014/main" id="{25EF5DF6-811E-4218-93A4-5FAF80FB3465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8048942" y="5543458"/>
            <a:ext cx="1116012" cy="828675"/>
            <a:chOff x="4241" y="3798"/>
            <a:chExt cx="703" cy="522"/>
          </a:xfrm>
        </p:grpSpPr>
        <p:sp>
          <p:nvSpPr>
            <p:cNvPr id="36" name="AutoShape 80">
              <a:extLst>
                <a:ext uri="{FF2B5EF4-FFF2-40B4-BE49-F238E27FC236}">
                  <a16:creationId xmlns:a16="http://schemas.microsoft.com/office/drawing/2014/main" id="{21092007-0604-44D1-A5C6-1837AF7F0227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4241" y="3798"/>
              <a:ext cx="703" cy="522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ar-SA"/>
            </a:p>
          </p:txBody>
        </p:sp>
        <p:sp>
          <p:nvSpPr>
            <p:cNvPr id="37" name="Freeform 82">
              <a:extLst>
                <a:ext uri="{FF2B5EF4-FFF2-40B4-BE49-F238E27FC236}">
                  <a16:creationId xmlns:a16="http://schemas.microsoft.com/office/drawing/2014/main" id="{73959328-8A4A-4309-A976-8D6D674C990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75" y="3871"/>
              <a:ext cx="465" cy="377"/>
            </a:xfrm>
            <a:custGeom>
              <a:avLst/>
              <a:gdLst>
                <a:gd name="T0" fmla="*/ 126 w 465"/>
                <a:gd name="T1" fmla="*/ 252 h 377"/>
                <a:gd name="T2" fmla="*/ 76 w 465"/>
                <a:gd name="T3" fmla="*/ 226 h 377"/>
                <a:gd name="T4" fmla="*/ 31 w 465"/>
                <a:gd name="T5" fmla="*/ 322 h 377"/>
                <a:gd name="T6" fmla="*/ 9 w 465"/>
                <a:gd name="T7" fmla="*/ 281 h 377"/>
                <a:gd name="T8" fmla="*/ 42 w 465"/>
                <a:gd name="T9" fmla="*/ 376 h 377"/>
                <a:gd name="T10" fmla="*/ 4 w 465"/>
                <a:gd name="T11" fmla="*/ 340 h 377"/>
                <a:gd name="T12" fmla="*/ 110 w 465"/>
                <a:gd name="T13" fmla="*/ 376 h 377"/>
                <a:gd name="T14" fmla="*/ 110 w 465"/>
                <a:gd name="T15" fmla="*/ 330 h 377"/>
                <a:gd name="T16" fmla="*/ 69 w 465"/>
                <a:gd name="T17" fmla="*/ 308 h 377"/>
                <a:gd name="T18" fmla="*/ 128 w 465"/>
                <a:gd name="T19" fmla="*/ 298 h 377"/>
                <a:gd name="T20" fmla="*/ 69 w 465"/>
                <a:gd name="T21" fmla="*/ 288 h 377"/>
                <a:gd name="T22" fmla="*/ 456 w 465"/>
                <a:gd name="T23" fmla="*/ 370 h 377"/>
                <a:gd name="T24" fmla="*/ 405 w 465"/>
                <a:gd name="T25" fmla="*/ 343 h 377"/>
                <a:gd name="T26" fmla="*/ 388 w 465"/>
                <a:gd name="T27" fmla="*/ 370 h 377"/>
                <a:gd name="T28" fmla="*/ 338 w 465"/>
                <a:gd name="T29" fmla="*/ 343 h 377"/>
                <a:gd name="T30" fmla="*/ 110 w 465"/>
                <a:gd name="T31" fmla="*/ 212 h 377"/>
                <a:gd name="T32" fmla="*/ 110 w 465"/>
                <a:gd name="T33" fmla="*/ 166 h 377"/>
                <a:gd name="T34" fmla="*/ 338 w 465"/>
                <a:gd name="T35" fmla="*/ 144 h 377"/>
                <a:gd name="T36" fmla="*/ 388 w 465"/>
                <a:gd name="T37" fmla="*/ 117 h 377"/>
                <a:gd name="T38" fmla="*/ 405 w 465"/>
                <a:gd name="T39" fmla="*/ 144 h 377"/>
                <a:gd name="T40" fmla="*/ 456 w 465"/>
                <a:gd name="T41" fmla="*/ 117 h 377"/>
                <a:gd name="T42" fmla="*/ 4 w 465"/>
                <a:gd name="T43" fmla="*/ 94 h 377"/>
                <a:gd name="T44" fmla="*/ 42 w 465"/>
                <a:gd name="T45" fmla="*/ 57 h 377"/>
                <a:gd name="T46" fmla="*/ 72 w 465"/>
                <a:gd name="T47" fmla="*/ 94 h 377"/>
                <a:gd name="T48" fmla="*/ 127 w 465"/>
                <a:gd name="T49" fmla="*/ 76 h 377"/>
                <a:gd name="T50" fmla="*/ 68 w 465"/>
                <a:gd name="T51" fmla="*/ 76 h 377"/>
                <a:gd name="T52" fmla="*/ 58 w 465"/>
                <a:gd name="T53" fmla="*/ 252 h 377"/>
                <a:gd name="T54" fmla="*/ 0 w 465"/>
                <a:gd name="T55" fmla="*/ 243 h 377"/>
                <a:gd name="T56" fmla="*/ 123 w 465"/>
                <a:gd name="T57" fmla="*/ 39 h 377"/>
                <a:gd name="T58" fmla="*/ 86 w 465"/>
                <a:gd name="T59" fmla="*/ 2 h 377"/>
                <a:gd name="T60" fmla="*/ 143 w 465"/>
                <a:gd name="T61" fmla="*/ 43 h 377"/>
                <a:gd name="T62" fmla="*/ 165 w 465"/>
                <a:gd name="T63" fmla="*/ 0 h 377"/>
                <a:gd name="T64" fmla="*/ 210 w 465"/>
                <a:gd name="T65" fmla="*/ 43 h 377"/>
                <a:gd name="T66" fmla="*/ 232 w 465"/>
                <a:gd name="T67" fmla="*/ 0 h 377"/>
                <a:gd name="T68" fmla="*/ 143 w 465"/>
                <a:gd name="T69" fmla="*/ 207 h 377"/>
                <a:gd name="T70" fmla="*/ 165 w 465"/>
                <a:gd name="T71" fmla="*/ 164 h 377"/>
                <a:gd name="T72" fmla="*/ 210 w 465"/>
                <a:gd name="T73" fmla="*/ 207 h 377"/>
                <a:gd name="T74" fmla="*/ 232 w 465"/>
                <a:gd name="T75" fmla="*/ 164 h 377"/>
                <a:gd name="T76" fmla="*/ 278 w 465"/>
                <a:gd name="T77" fmla="*/ 207 h 377"/>
                <a:gd name="T78" fmla="*/ 327 w 465"/>
                <a:gd name="T79" fmla="*/ 180 h 377"/>
                <a:gd name="T80" fmla="*/ 269 w 465"/>
                <a:gd name="T81" fmla="*/ 188 h 377"/>
                <a:gd name="T82" fmla="*/ 325 w 465"/>
                <a:gd name="T83" fmla="*/ 39 h 377"/>
                <a:gd name="T84" fmla="*/ 287 w 465"/>
                <a:gd name="T85" fmla="*/ 2 h 377"/>
                <a:gd name="T86" fmla="*/ 345 w 465"/>
                <a:gd name="T87" fmla="*/ 43 h 377"/>
                <a:gd name="T88" fmla="*/ 367 w 465"/>
                <a:gd name="T89" fmla="*/ 0 h 377"/>
                <a:gd name="T90" fmla="*/ 340 w 465"/>
                <a:gd name="T91" fmla="*/ 94 h 377"/>
                <a:gd name="T92" fmla="*/ 378 w 465"/>
                <a:gd name="T93" fmla="*/ 57 h 377"/>
                <a:gd name="T94" fmla="*/ 338 w 465"/>
                <a:gd name="T95" fmla="*/ 199 h 377"/>
                <a:gd name="T96" fmla="*/ 388 w 465"/>
                <a:gd name="T97" fmla="*/ 172 h 377"/>
                <a:gd name="T98" fmla="*/ 405 w 465"/>
                <a:gd name="T99" fmla="*/ 90 h 377"/>
                <a:gd name="T100" fmla="*/ 456 w 465"/>
                <a:gd name="T101" fmla="*/ 62 h 377"/>
                <a:gd name="T102" fmla="*/ 136 w 465"/>
                <a:gd name="T103" fmla="*/ 363 h 377"/>
                <a:gd name="T104" fmla="*/ 187 w 465"/>
                <a:gd name="T105" fmla="*/ 335 h 377"/>
                <a:gd name="T106" fmla="*/ 203 w 465"/>
                <a:gd name="T107" fmla="*/ 363 h 377"/>
                <a:gd name="T108" fmla="*/ 254 w 465"/>
                <a:gd name="T109" fmla="*/ 335 h 377"/>
                <a:gd name="T110" fmla="*/ 270 w 465"/>
                <a:gd name="T111" fmla="*/ 363 h 377"/>
                <a:gd name="T112" fmla="*/ 329 w 465"/>
                <a:gd name="T113" fmla="*/ 353 h 377"/>
                <a:gd name="T114" fmla="*/ 270 w 465"/>
                <a:gd name="T115" fmla="*/ 343 h 377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465"/>
                <a:gd name="T175" fmla="*/ 0 h 377"/>
                <a:gd name="T176" fmla="*/ 465 w 465"/>
                <a:gd name="T177" fmla="*/ 377 h 377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465" h="377">
                  <a:moveTo>
                    <a:pt x="68" y="248"/>
                  </a:moveTo>
                  <a:lnTo>
                    <a:pt x="69" y="252"/>
                  </a:lnTo>
                  <a:lnTo>
                    <a:pt x="72" y="257"/>
                  </a:lnTo>
                  <a:lnTo>
                    <a:pt x="76" y="261"/>
                  </a:lnTo>
                  <a:lnTo>
                    <a:pt x="86" y="267"/>
                  </a:lnTo>
                  <a:lnTo>
                    <a:pt x="98" y="268"/>
                  </a:lnTo>
                  <a:lnTo>
                    <a:pt x="110" y="267"/>
                  </a:lnTo>
                  <a:lnTo>
                    <a:pt x="119" y="261"/>
                  </a:lnTo>
                  <a:lnTo>
                    <a:pt x="123" y="257"/>
                  </a:lnTo>
                  <a:lnTo>
                    <a:pt x="126" y="252"/>
                  </a:lnTo>
                  <a:lnTo>
                    <a:pt x="127" y="248"/>
                  </a:lnTo>
                  <a:lnTo>
                    <a:pt x="128" y="243"/>
                  </a:lnTo>
                  <a:lnTo>
                    <a:pt x="127" y="238"/>
                  </a:lnTo>
                  <a:lnTo>
                    <a:pt x="126" y="234"/>
                  </a:lnTo>
                  <a:lnTo>
                    <a:pt x="123" y="229"/>
                  </a:lnTo>
                  <a:lnTo>
                    <a:pt x="119" y="226"/>
                  </a:lnTo>
                  <a:lnTo>
                    <a:pt x="110" y="221"/>
                  </a:lnTo>
                  <a:lnTo>
                    <a:pt x="98" y="219"/>
                  </a:lnTo>
                  <a:lnTo>
                    <a:pt x="86" y="221"/>
                  </a:lnTo>
                  <a:lnTo>
                    <a:pt x="76" y="226"/>
                  </a:lnTo>
                  <a:lnTo>
                    <a:pt x="72" y="229"/>
                  </a:lnTo>
                  <a:lnTo>
                    <a:pt x="69" y="234"/>
                  </a:lnTo>
                  <a:lnTo>
                    <a:pt x="68" y="238"/>
                  </a:lnTo>
                  <a:lnTo>
                    <a:pt x="67" y="243"/>
                  </a:lnTo>
                  <a:lnTo>
                    <a:pt x="68" y="248"/>
                  </a:lnTo>
                  <a:close/>
                  <a:moveTo>
                    <a:pt x="2" y="308"/>
                  </a:moveTo>
                  <a:lnTo>
                    <a:pt x="4" y="312"/>
                  </a:lnTo>
                  <a:lnTo>
                    <a:pt x="9" y="316"/>
                  </a:lnTo>
                  <a:lnTo>
                    <a:pt x="19" y="321"/>
                  </a:lnTo>
                  <a:lnTo>
                    <a:pt x="31" y="322"/>
                  </a:lnTo>
                  <a:lnTo>
                    <a:pt x="42" y="321"/>
                  </a:lnTo>
                  <a:lnTo>
                    <a:pt x="53" y="316"/>
                  </a:lnTo>
                  <a:lnTo>
                    <a:pt x="58" y="308"/>
                  </a:lnTo>
                  <a:lnTo>
                    <a:pt x="61" y="298"/>
                  </a:lnTo>
                  <a:lnTo>
                    <a:pt x="58" y="288"/>
                  </a:lnTo>
                  <a:lnTo>
                    <a:pt x="53" y="281"/>
                  </a:lnTo>
                  <a:lnTo>
                    <a:pt x="42" y="275"/>
                  </a:lnTo>
                  <a:lnTo>
                    <a:pt x="31" y="273"/>
                  </a:lnTo>
                  <a:lnTo>
                    <a:pt x="19" y="275"/>
                  </a:lnTo>
                  <a:lnTo>
                    <a:pt x="9" y="281"/>
                  </a:lnTo>
                  <a:lnTo>
                    <a:pt x="4" y="284"/>
                  </a:lnTo>
                  <a:lnTo>
                    <a:pt x="2" y="288"/>
                  </a:lnTo>
                  <a:lnTo>
                    <a:pt x="0" y="298"/>
                  </a:lnTo>
                  <a:lnTo>
                    <a:pt x="2" y="308"/>
                  </a:lnTo>
                  <a:close/>
                  <a:moveTo>
                    <a:pt x="2" y="363"/>
                  </a:moveTo>
                  <a:lnTo>
                    <a:pt x="4" y="367"/>
                  </a:lnTo>
                  <a:lnTo>
                    <a:pt x="9" y="370"/>
                  </a:lnTo>
                  <a:lnTo>
                    <a:pt x="19" y="376"/>
                  </a:lnTo>
                  <a:lnTo>
                    <a:pt x="31" y="377"/>
                  </a:lnTo>
                  <a:lnTo>
                    <a:pt x="42" y="376"/>
                  </a:lnTo>
                  <a:lnTo>
                    <a:pt x="53" y="370"/>
                  </a:lnTo>
                  <a:lnTo>
                    <a:pt x="58" y="363"/>
                  </a:lnTo>
                  <a:lnTo>
                    <a:pt x="61" y="353"/>
                  </a:lnTo>
                  <a:lnTo>
                    <a:pt x="58" y="343"/>
                  </a:lnTo>
                  <a:lnTo>
                    <a:pt x="53" y="335"/>
                  </a:lnTo>
                  <a:lnTo>
                    <a:pt x="42" y="330"/>
                  </a:lnTo>
                  <a:lnTo>
                    <a:pt x="31" y="328"/>
                  </a:lnTo>
                  <a:lnTo>
                    <a:pt x="19" y="330"/>
                  </a:lnTo>
                  <a:lnTo>
                    <a:pt x="9" y="335"/>
                  </a:lnTo>
                  <a:lnTo>
                    <a:pt x="4" y="340"/>
                  </a:lnTo>
                  <a:lnTo>
                    <a:pt x="2" y="343"/>
                  </a:lnTo>
                  <a:lnTo>
                    <a:pt x="0" y="353"/>
                  </a:lnTo>
                  <a:lnTo>
                    <a:pt x="2" y="363"/>
                  </a:lnTo>
                  <a:close/>
                  <a:moveTo>
                    <a:pt x="68" y="357"/>
                  </a:moveTo>
                  <a:lnTo>
                    <a:pt x="69" y="363"/>
                  </a:lnTo>
                  <a:lnTo>
                    <a:pt x="72" y="367"/>
                  </a:lnTo>
                  <a:lnTo>
                    <a:pt x="76" y="370"/>
                  </a:lnTo>
                  <a:lnTo>
                    <a:pt x="86" y="376"/>
                  </a:lnTo>
                  <a:lnTo>
                    <a:pt x="98" y="377"/>
                  </a:lnTo>
                  <a:lnTo>
                    <a:pt x="110" y="376"/>
                  </a:lnTo>
                  <a:lnTo>
                    <a:pt x="119" y="370"/>
                  </a:lnTo>
                  <a:lnTo>
                    <a:pt x="123" y="367"/>
                  </a:lnTo>
                  <a:lnTo>
                    <a:pt x="126" y="363"/>
                  </a:lnTo>
                  <a:lnTo>
                    <a:pt x="127" y="357"/>
                  </a:lnTo>
                  <a:lnTo>
                    <a:pt x="128" y="353"/>
                  </a:lnTo>
                  <a:lnTo>
                    <a:pt x="127" y="349"/>
                  </a:lnTo>
                  <a:lnTo>
                    <a:pt x="126" y="343"/>
                  </a:lnTo>
                  <a:lnTo>
                    <a:pt x="123" y="340"/>
                  </a:lnTo>
                  <a:lnTo>
                    <a:pt x="119" y="335"/>
                  </a:lnTo>
                  <a:lnTo>
                    <a:pt x="110" y="330"/>
                  </a:lnTo>
                  <a:lnTo>
                    <a:pt x="98" y="328"/>
                  </a:lnTo>
                  <a:lnTo>
                    <a:pt x="86" y="330"/>
                  </a:lnTo>
                  <a:lnTo>
                    <a:pt x="76" y="335"/>
                  </a:lnTo>
                  <a:lnTo>
                    <a:pt x="72" y="340"/>
                  </a:lnTo>
                  <a:lnTo>
                    <a:pt x="69" y="343"/>
                  </a:lnTo>
                  <a:lnTo>
                    <a:pt x="68" y="349"/>
                  </a:lnTo>
                  <a:lnTo>
                    <a:pt x="67" y="353"/>
                  </a:lnTo>
                  <a:lnTo>
                    <a:pt x="68" y="357"/>
                  </a:lnTo>
                  <a:close/>
                  <a:moveTo>
                    <a:pt x="68" y="303"/>
                  </a:moveTo>
                  <a:lnTo>
                    <a:pt x="69" y="308"/>
                  </a:lnTo>
                  <a:lnTo>
                    <a:pt x="72" y="312"/>
                  </a:lnTo>
                  <a:lnTo>
                    <a:pt x="76" y="316"/>
                  </a:lnTo>
                  <a:lnTo>
                    <a:pt x="86" y="321"/>
                  </a:lnTo>
                  <a:lnTo>
                    <a:pt x="98" y="322"/>
                  </a:lnTo>
                  <a:lnTo>
                    <a:pt x="110" y="321"/>
                  </a:lnTo>
                  <a:lnTo>
                    <a:pt x="119" y="316"/>
                  </a:lnTo>
                  <a:lnTo>
                    <a:pt x="123" y="312"/>
                  </a:lnTo>
                  <a:lnTo>
                    <a:pt x="126" y="308"/>
                  </a:lnTo>
                  <a:lnTo>
                    <a:pt x="127" y="303"/>
                  </a:lnTo>
                  <a:lnTo>
                    <a:pt x="128" y="298"/>
                  </a:lnTo>
                  <a:lnTo>
                    <a:pt x="127" y="293"/>
                  </a:lnTo>
                  <a:lnTo>
                    <a:pt x="126" y="288"/>
                  </a:lnTo>
                  <a:lnTo>
                    <a:pt x="123" y="284"/>
                  </a:lnTo>
                  <a:lnTo>
                    <a:pt x="119" y="281"/>
                  </a:lnTo>
                  <a:lnTo>
                    <a:pt x="110" y="275"/>
                  </a:lnTo>
                  <a:lnTo>
                    <a:pt x="98" y="273"/>
                  </a:lnTo>
                  <a:lnTo>
                    <a:pt x="86" y="275"/>
                  </a:lnTo>
                  <a:lnTo>
                    <a:pt x="76" y="281"/>
                  </a:lnTo>
                  <a:lnTo>
                    <a:pt x="72" y="284"/>
                  </a:lnTo>
                  <a:lnTo>
                    <a:pt x="69" y="288"/>
                  </a:lnTo>
                  <a:lnTo>
                    <a:pt x="68" y="293"/>
                  </a:lnTo>
                  <a:lnTo>
                    <a:pt x="67" y="298"/>
                  </a:lnTo>
                  <a:lnTo>
                    <a:pt x="68" y="303"/>
                  </a:lnTo>
                  <a:close/>
                  <a:moveTo>
                    <a:pt x="405" y="363"/>
                  </a:moveTo>
                  <a:lnTo>
                    <a:pt x="407" y="367"/>
                  </a:lnTo>
                  <a:lnTo>
                    <a:pt x="412" y="370"/>
                  </a:lnTo>
                  <a:lnTo>
                    <a:pt x="422" y="376"/>
                  </a:lnTo>
                  <a:lnTo>
                    <a:pt x="434" y="377"/>
                  </a:lnTo>
                  <a:lnTo>
                    <a:pt x="445" y="376"/>
                  </a:lnTo>
                  <a:lnTo>
                    <a:pt x="456" y="370"/>
                  </a:lnTo>
                  <a:lnTo>
                    <a:pt x="461" y="363"/>
                  </a:lnTo>
                  <a:lnTo>
                    <a:pt x="465" y="353"/>
                  </a:lnTo>
                  <a:lnTo>
                    <a:pt x="461" y="343"/>
                  </a:lnTo>
                  <a:lnTo>
                    <a:pt x="456" y="335"/>
                  </a:lnTo>
                  <a:lnTo>
                    <a:pt x="445" y="330"/>
                  </a:lnTo>
                  <a:lnTo>
                    <a:pt x="434" y="328"/>
                  </a:lnTo>
                  <a:lnTo>
                    <a:pt x="422" y="330"/>
                  </a:lnTo>
                  <a:lnTo>
                    <a:pt x="412" y="335"/>
                  </a:lnTo>
                  <a:lnTo>
                    <a:pt x="407" y="340"/>
                  </a:lnTo>
                  <a:lnTo>
                    <a:pt x="405" y="343"/>
                  </a:lnTo>
                  <a:lnTo>
                    <a:pt x="403" y="353"/>
                  </a:lnTo>
                  <a:lnTo>
                    <a:pt x="405" y="363"/>
                  </a:lnTo>
                  <a:close/>
                  <a:moveTo>
                    <a:pt x="336" y="357"/>
                  </a:moveTo>
                  <a:lnTo>
                    <a:pt x="338" y="363"/>
                  </a:lnTo>
                  <a:lnTo>
                    <a:pt x="340" y="367"/>
                  </a:lnTo>
                  <a:lnTo>
                    <a:pt x="345" y="370"/>
                  </a:lnTo>
                  <a:lnTo>
                    <a:pt x="355" y="376"/>
                  </a:lnTo>
                  <a:lnTo>
                    <a:pt x="367" y="377"/>
                  </a:lnTo>
                  <a:lnTo>
                    <a:pt x="378" y="376"/>
                  </a:lnTo>
                  <a:lnTo>
                    <a:pt x="388" y="370"/>
                  </a:lnTo>
                  <a:lnTo>
                    <a:pt x="394" y="363"/>
                  </a:lnTo>
                  <a:lnTo>
                    <a:pt x="398" y="353"/>
                  </a:lnTo>
                  <a:lnTo>
                    <a:pt x="394" y="343"/>
                  </a:lnTo>
                  <a:lnTo>
                    <a:pt x="388" y="335"/>
                  </a:lnTo>
                  <a:lnTo>
                    <a:pt x="378" y="330"/>
                  </a:lnTo>
                  <a:lnTo>
                    <a:pt x="367" y="328"/>
                  </a:lnTo>
                  <a:lnTo>
                    <a:pt x="355" y="330"/>
                  </a:lnTo>
                  <a:lnTo>
                    <a:pt x="345" y="335"/>
                  </a:lnTo>
                  <a:lnTo>
                    <a:pt x="340" y="340"/>
                  </a:lnTo>
                  <a:lnTo>
                    <a:pt x="338" y="343"/>
                  </a:lnTo>
                  <a:lnTo>
                    <a:pt x="336" y="349"/>
                  </a:lnTo>
                  <a:lnTo>
                    <a:pt x="336" y="353"/>
                  </a:lnTo>
                  <a:lnTo>
                    <a:pt x="336" y="357"/>
                  </a:lnTo>
                  <a:close/>
                  <a:moveTo>
                    <a:pt x="68" y="193"/>
                  </a:moveTo>
                  <a:lnTo>
                    <a:pt x="69" y="199"/>
                  </a:lnTo>
                  <a:lnTo>
                    <a:pt x="72" y="202"/>
                  </a:lnTo>
                  <a:lnTo>
                    <a:pt x="76" y="207"/>
                  </a:lnTo>
                  <a:lnTo>
                    <a:pt x="86" y="212"/>
                  </a:lnTo>
                  <a:lnTo>
                    <a:pt x="98" y="213"/>
                  </a:lnTo>
                  <a:lnTo>
                    <a:pt x="110" y="212"/>
                  </a:lnTo>
                  <a:lnTo>
                    <a:pt x="119" y="207"/>
                  </a:lnTo>
                  <a:lnTo>
                    <a:pt x="123" y="202"/>
                  </a:lnTo>
                  <a:lnTo>
                    <a:pt x="126" y="199"/>
                  </a:lnTo>
                  <a:lnTo>
                    <a:pt x="127" y="193"/>
                  </a:lnTo>
                  <a:lnTo>
                    <a:pt x="128" y="188"/>
                  </a:lnTo>
                  <a:lnTo>
                    <a:pt x="127" y="185"/>
                  </a:lnTo>
                  <a:lnTo>
                    <a:pt x="126" y="180"/>
                  </a:lnTo>
                  <a:lnTo>
                    <a:pt x="123" y="176"/>
                  </a:lnTo>
                  <a:lnTo>
                    <a:pt x="119" y="172"/>
                  </a:lnTo>
                  <a:lnTo>
                    <a:pt x="110" y="166"/>
                  </a:lnTo>
                  <a:lnTo>
                    <a:pt x="98" y="164"/>
                  </a:lnTo>
                  <a:lnTo>
                    <a:pt x="86" y="166"/>
                  </a:lnTo>
                  <a:lnTo>
                    <a:pt x="76" y="172"/>
                  </a:lnTo>
                  <a:lnTo>
                    <a:pt x="72" y="176"/>
                  </a:lnTo>
                  <a:lnTo>
                    <a:pt x="69" y="180"/>
                  </a:lnTo>
                  <a:lnTo>
                    <a:pt x="68" y="185"/>
                  </a:lnTo>
                  <a:lnTo>
                    <a:pt x="67" y="188"/>
                  </a:lnTo>
                  <a:lnTo>
                    <a:pt x="68" y="193"/>
                  </a:lnTo>
                  <a:close/>
                  <a:moveTo>
                    <a:pt x="336" y="140"/>
                  </a:moveTo>
                  <a:lnTo>
                    <a:pt x="338" y="144"/>
                  </a:lnTo>
                  <a:lnTo>
                    <a:pt x="340" y="149"/>
                  </a:lnTo>
                  <a:lnTo>
                    <a:pt x="345" y="152"/>
                  </a:lnTo>
                  <a:lnTo>
                    <a:pt x="355" y="157"/>
                  </a:lnTo>
                  <a:lnTo>
                    <a:pt x="367" y="160"/>
                  </a:lnTo>
                  <a:lnTo>
                    <a:pt x="378" y="157"/>
                  </a:lnTo>
                  <a:lnTo>
                    <a:pt x="388" y="152"/>
                  </a:lnTo>
                  <a:lnTo>
                    <a:pt x="394" y="144"/>
                  </a:lnTo>
                  <a:lnTo>
                    <a:pt x="398" y="134"/>
                  </a:lnTo>
                  <a:lnTo>
                    <a:pt x="394" y="125"/>
                  </a:lnTo>
                  <a:lnTo>
                    <a:pt x="388" y="117"/>
                  </a:lnTo>
                  <a:lnTo>
                    <a:pt x="378" y="112"/>
                  </a:lnTo>
                  <a:lnTo>
                    <a:pt x="367" y="109"/>
                  </a:lnTo>
                  <a:lnTo>
                    <a:pt x="355" y="112"/>
                  </a:lnTo>
                  <a:lnTo>
                    <a:pt x="345" y="117"/>
                  </a:lnTo>
                  <a:lnTo>
                    <a:pt x="340" y="121"/>
                  </a:lnTo>
                  <a:lnTo>
                    <a:pt x="338" y="125"/>
                  </a:lnTo>
                  <a:lnTo>
                    <a:pt x="336" y="130"/>
                  </a:lnTo>
                  <a:lnTo>
                    <a:pt x="336" y="134"/>
                  </a:lnTo>
                  <a:lnTo>
                    <a:pt x="336" y="140"/>
                  </a:lnTo>
                  <a:close/>
                  <a:moveTo>
                    <a:pt x="405" y="144"/>
                  </a:moveTo>
                  <a:lnTo>
                    <a:pt x="407" y="149"/>
                  </a:lnTo>
                  <a:lnTo>
                    <a:pt x="412" y="152"/>
                  </a:lnTo>
                  <a:lnTo>
                    <a:pt x="422" y="157"/>
                  </a:lnTo>
                  <a:lnTo>
                    <a:pt x="434" y="160"/>
                  </a:lnTo>
                  <a:lnTo>
                    <a:pt x="445" y="157"/>
                  </a:lnTo>
                  <a:lnTo>
                    <a:pt x="456" y="152"/>
                  </a:lnTo>
                  <a:lnTo>
                    <a:pt x="461" y="144"/>
                  </a:lnTo>
                  <a:lnTo>
                    <a:pt x="465" y="134"/>
                  </a:lnTo>
                  <a:lnTo>
                    <a:pt x="461" y="125"/>
                  </a:lnTo>
                  <a:lnTo>
                    <a:pt x="456" y="117"/>
                  </a:lnTo>
                  <a:lnTo>
                    <a:pt x="445" y="112"/>
                  </a:lnTo>
                  <a:lnTo>
                    <a:pt x="434" y="109"/>
                  </a:lnTo>
                  <a:lnTo>
                    <a:pt x="422" y="112"/>
                  </a:lnTo>
                  <a:lnTo>
                    <a:pt x="412" y="117"/>
                  </a:lnTo>
                  <a:lnTo>
                    <a:pt x="407" y="121"/>
                  </a:lnTo>
                  <a:lnTo>
                    <a:pt x="405" y="125"/>
                  </a:lnTo>
                  <a:lnTo>
                    <a:pt x="403" y="134"/>
                  </a:lnTo>
                  <a:lnTo>
                    <a:pt x="405" y="144"/>
                  </a:lnTo>
                  <a:close/>
                  <a:moveTo>
                    <a:pt x="2" y="90"/>
                  </a:moveTo>
                  <a:lnTo>
                    <a:pt x="4" y="94"/>
                  </a:lnTo>
                  <a:lnTo>
                    <a:pt x="9" y="97"/>
                  </a:lnTo>
                  <a:lnTo>
                    <a:pt x="19" y="103"/>
                  </a:lnTo>
                  <a:lnTo>
                    <a:pt x="31" y="105"/>
                  </a:lnTo>
                  <a:lnTo>
                    <a:pt x="42" y="103"/>
                  </a:lnTo>
                  <a:lnTo>
                    <a:pt x="53" y="97"/>
                  </a:lnTo>
                  <a:lnTo>
                    <a:pt x="58" y="90"/>
                  </a:lnTo>
                  <a:lnTo>
                    <a:pt x="61" y="80"/>
                  </a:lnTo>
                  <a:lnTo>
                    <a:pt x="58" y="71"/>
                  </a:lnTo>
                  <a:lnTo>
                    <a:pt x="53" y="62"/>
                  </a:lnTo>
                  <a:lnTo>
                    <a:pt x="42" y="57"/>
                  </a:lnTo>
                  <a:lnTo>
                    <a:pt x="31" y="55"/>
                  </a:lnTo>
                  <a:lnTo>
                    <a:pt x="19" y="57"/>
                  </a:lnTo>
                  <a:lnTo>
                    <a:pt x="9" y="62"/>
                  </a:lnTo>
                  <a:lnTo>
                    <a:pt x="4" y="67"/>
                  </a:lnTo>
                  <a:lnTo>
                    <a:pt x="2" y="71"/>
                  </a:lnTo>
                  <a:lnTo>
                    <a:pt x="0" y="80"/>
                  </a:lnTo>
                  <a:lnTo>
                    <a:pt x="2" y="90"/>
                  </a:lnTo>
                  <a:close/>
                  <a:moveTo>
                    <a:pt x="68" y="84"/>
                  </a:moveTo>
                  <a:lnTo>
                    <a:pt x="69" y="90"/>
                  </a:lnTo>
                  <a:lnTo>
                    <a:pt x="72" y="94"/>
                  </a:lnTo>
                  <a:lnTo>
                    <a:pt x="76" y="97"/>
                  </a:lnTo>
                  <a:lnTo>
                    <a:pt x="86" y="103"/>
                  </a:lnTo>
                  <a:lnTo>
                    <a:pt x="98" y="105"/>
                  </a:lnTo>
                  <a:lnTo>
                    <a:pt x="110" y="103"/>
                  </a:lnTo>
                  <a:lnTo>
                    <a:pt x="119" y="97"/>
                  </a:lnTo>
                  <a:lnTo>
                    <a:pt x="123" y="94"/>
                  </a:lnTo>
                  <a:lnTo>
                    <a:pt x="126" y="90"/>
                  </a:lnTo>
                  <a:lnTo>
                    <a:pt x="127" y="84"/>
                  </a:lnTo>
                  <a:lnTo>
                    <a:pt x="128" y="80"/>
                  </a:lnTo>
                  <a:lnTo>
                    <a:pt x="127" y="76"/>
                  </a:lnTo>
                  <a:lnTo>
                    <a:pt x="126" y="71"/>
                  </a:lnTo>
                  <a:lnTo>
                    <a:pt x="123" y="67"/>
                  </a:lnTo>
                  <a:lnTo>
                    <a:pt x="119" y="62"/>
                  </a:lnTo>
                  <a:lnTo>
                    <a:pt x="110" y="57"/>
                  </a:lnTo>
                  <a:lnTo>
                    <a:pt x="98" y="55"/>
                  </a:lnTo>
                  <a:lnTo>
                    <a:pt x="86" y="57"/>
                  </a:lnTo>
                  <a:lnTo>
                    <a:pt x="76" y="62"/>
                  </a:lnTo>
                  <a:lnTo>
                    <a:pt x="72" y="67"/>
                  </a:lnTo>
                  <a:lnTo>
                    <a:pt x="69" y="71"/>
                  </a:lnTo>
                  <a:lnTo>
                    <a:pt x="68" y="76"/>
                  </a:lnTo>
                  <a:lnTo>
                    <a:pt x="67" y="80"/>
                  </a:lnTo>
                  <a:lnTo>
                    <a:pt x="68" y="84"/>
                  </a:lnTo>
                  <a:close/>
                  <a:moveTo>
                    <a:pt x="2" y="252"/>
                  </a:moveTo>
                  <a:lnTo>
                    <a:pt x="4" y="257"/>
                  </a:lnTo>
                  <a:lnTo>
                    <a:pt x="9" y="261"/>
                  </a:lnTo>
                  <a:lnTo>
                    <a:pt x="19" y="267"/>
                  </a:lnTo>
                  <a:lnTo>
                    <a:pt x="31" y="268"/>
                  </a:lnTo>
                  <a:lnTo>
                    <a:pt x="42" y="267"/>
                  </a:lnTo>
                  <a:lnTo>
                    <a:pt x="53" y="261"/>
                  </a:lnTo>
                  <a:lnTo>
                    <a:pt x="58" y="252"/>
                  </a:lnTo>
                  <a:lnTo>
                    <a:pt x="61" y="243"/>
                  </a:lnTo>
                  <a:lnTo>
                    <a:pt x="58" y="234"/>
                  </a:lnTo>
                  <a:lnTo>
                    <a:pt x="53" y="226"/>
                  </a:lnTo>
                  <a:lnTo>
                    <a:pt x="42" y="221"/>
                  </a:lnTo>
                  <a:lnTo>
                    <a:pt x="31" y="219"/>
                  </a:lnTo>
                  <a:lnTo>
                    <a:pt x="19" y="221"/>
                  </a:lnTo>
                  <a:lnTo>
                    <a:pt x="9" y="226"/>
                  </a:lnTo>
                  <a:lnTo>
                    <a:pt x="4" y="229"/>
                  </a:lnTo>
                  <a:lnTo>
                    <a:pt x="2" y="234"/>
                  </a:lnTo>
                  <a:lnTo>
                    <a:pt x="0" y="243"/>
                  </a:lnTo>
                  <a:lnTo>
                    <a:pt x="2" y="252"/>
                  </a:lnTo>
                  <a:close/>
                  <a:moveTo>
                    <a:pt x="68" y="31"/>
                  </a:moveTo>
                  <a:lnTo>
                    <a:pt x="69" y="35"/>
                  </a:lnTo>
                  <a:lnTo>
                    <a:pt x="72" y="39"/>
                  </a:lnTo>
                  <a:lnTo>
                    <a:pt x="76" y="43"/>
                  </a:lnTo>
                  <a:lnTo>
                    <a:pt x="86" y="48"/>
                  </a:lnTo>
                  <a:lnTo>
                    <a:pt x="98" y="49"/>
                  </a:lnTo>
                  <a:lnTo>
                    <a:pt x="110" y="48"/>
                  </a:lnTo>
                  <a:lnTo>
                    <a:pt x="119" y="43"/>
                  </a:lnTo>
                  <a:lnTo>
                    <a:pt x="123" y="39"/>
                  </a:lnTo>
                  <a:lnTo>
                    <a:pt x="126" y="35"/>
                  </a:lnTo>
                  <a:lnTo>
                    <a:pt x="127" y="31"/>
                  </a:lnTo>
                  <a:lnTo>
                    <a:pt x="128" y="25"/>
                  </a:lnTo>
                  <a:lnTo>
                    <a:pt x="127" y="21"/>
                  </a:lnTo>
                  <a:lnTo>
                    <a:pt x="126" y="17"/>
                  </a:lnTo>
                  <a:lnTo>
                    <a:pt x="123" y="12"/>
                  </a:lnTo>
                  <a:lnTo>
                    <a:pt x="119" y="8"/>
                  </a:lnTo>
                  <a:lnTo>
                    <a:pt x="110" y="2"/>
                  </a:lnTo>
                  <a:lnTo>
                    <a:pt x="98" y="0"/>
                  </a:lnTo>
                  <a:lnTo>
                    <a:pt x="86" y="2"/>
                  </a:lnTo>
                  <a:lnTo>
                    <a:pt x="76" y="8"/>
                  </a:lnTo>
                  <a:lnTo>
                    <a:pt x="72" y="12"/>
                  </a:lnTo>
                  <a:lnTo>
                    <a:pt x="69" y="17"/>
                  </a:lnTo>
                  <a:lnTo>
                    <a:pt x="68" y="21"/>
                  </a:lnTo>
                  <a:lnTo>
                    <a:pt x="67" y="25"/>
                  </a:lnTo>
                  <a:lnTo>
                    <a:pt x="68" y="31"/>
                  </a:lnTo>
                  <a:close/>
                  <a:moveTo>
                    <a:pt x="134" y="31"/>
                  </a:moveTo>
                  <a:lnTo>
                    <a:pt x="136" y="35"/>
                  </a:lnTo>
                  <a:lnTo>
                    <a:pt x="138" y="39"/>
                  </a:lnTo>
                  <a:lnTo>
                    <a:pt x="143" y="43"/>
                  </a:lnTo>
                  <a:lnTo>
                    <a:pt x="153" y="48"/>
                  </a:lnTo>
                  <a:lnTo>
                    <a:pt x="165" y="49"/>
                  </a:lnTo>
                  <a:lnTo>
                    <a:pt x="176" y="48"/>
                  </a:lnTo>
                  <a:lnTo>
                    <a:pt x="187" y="43"/>
                  </a:lnTo>
                  <a:lnTo>
                    <a:pt x="192" y="35"/>
                  </a:lnTo>
                  <a:lnTo>
                    <a:pt x="195" y="25"/>
                  </a:lnTo>
                  <a:lnTo>
                    <a:pt x="192" y="17"/>
                  </a:lnTo>
                  <a:lnTo>
                    <a:pt x="187" y="8"/>
                  </a:lnTo>
                  <a:lnTo>
                    <a:pt x="176" y="2"/>
                  </a:lnTo>
                  <a:lnTo>
                    <a:pt x="165" y="0"/>
                  </a:lnTo>
                  <a:lnTo>
                    <a:pt x="153" y="2"/>
                  </a:lnTo>
                  <a:lnTo>
                    <a:pt x="143" y="8"/>
                  </a:lnTo>
                  <a:lnTo>
                    <a:pt x="138" y="12"/>
                  </a:lnTo>
                  <a:lnTo>
                    <a:pt x="136" y="17"/>
                  </a:lnTo>
                  <a:lnTo>
                    <a:pt x="134" y="21"/>
                  </a:lnTo>
                  <a:lnTo>
                    <a:pt x="134" y="25"/>
                  </a:lnTo>
                  <a:lnTo>
                    <a:pt x="134" y="31"/>
                  </a:lnTo>
                  <a:close/>
                  <a:moveTo>
                    <a:pt x="203" y="35"/>
                  </a:moveTo>
                  <a:lnTo>
                    <a:pt x="206" y="39"/>
                  </a:lnTo>
                  <a:lnTo>
                    <a:pt x="210" y="43"/>
                  </a:lnTo>
                  <a:lnTo>
                    <a:pt x="220" y="48"/>
                  </a:lnTo>
                  <a:lnTo>
                    <a:pt x="232" y="49"/>
                  </a:lnTo>
                  <a:lnTo>
                    <a:pt x="243" y="48"/>
                  </a:lnTo>
                  <a:lnTo>
                    <a:pt x="254" y="43"/>
                  </a:lnTo>
                  <a:lnTo>
                    <a:pt x="260" y="35"/>
                  </a:lnTo>
                  <a:lnTo>
                    <a:pt x="262" y="25"/>
                  </a:lnTo>
                  <a:lnTo>
                    <a:pt x="260" y="17"/>
                  </a:lnTo>
                  <a:lnTo>
                    <a:pt x="254" y="8"/>
                  </a:lnTo>
                  <a:lnTo>
                    <a:pt x="243" y="2"/>
                  </a:lnTo>
                  <a:lnTo>
                    <a:pt x="232" y="0"/>
                  </a:lnTo>
                  <a:lnTo>
                    <a:pt x="220" y="2"/>
                  </a:lnTo>
                  <a:lnTo>
                    <a:pt x="210" y="8"/>
                  </a:lnTo>
                  <a:lnTo>
                    <a:pt x="206" y="12"/>
                  </a:lnTo>
                  <a:lnTo>
                    <a:pt x="203" y="17"/>
                  </a:lnTo>
                  <a:lnTo>
                    <a:pt x="201" y="25"/>
                  </a:lnTo>
                  <a:lnTo>
                    <a:pt x="203" y="35"/>
                  </a:lnTo>
                  <a:close/>
                  <a:moveTo>
                    <a:pt x="134" y="193"/>
                  </a:moveTo>
                  <a:lnTo>
                    <a:pt x="136" y="199"/>
                  </a:lnTo>
                  <a:lnTo>
                    <a:pt x="138" y="202"/>
                  </a:lnTo>
                  <a:lnTo>
                    <a:pt x="143" y="207"/>
                  </a:lnTo>
                  <a:lnTo>
                    <a:pt x="153" y="212"/>
                  </a:lnTo>
                  <a:lnTo>
                    <a:pt x="165" y="213"/>
                  </a:lnTo>
                  <a:lnTo>
                    <a:pt x="176" y="212"/>
                  </a:lnTo>
                  <a:lnTo>
                    <a:pt x="187" y="207"/>
                  </a:lnTo>
                  <a:lnTo>
                    <a:pt x="192" y="199"/>
                  </a:lnTo>
                  <a:lnTo>
                    <a:pt x="195" y="188"/>
                  </a:lnTo>
                  <a:lnTo>
                    <a:pt x="192" y="180"/>
                  </a:lnTo>
                  <a:lnTo>
                    <a:pt x="187" y="172"/>
                  </a:lnTo>
                  <a:lnTo>
                    <a:pt x="176" y="166"/>
                  </a:lnTo>
                  <a:lnTo>
                    <a:pt x="165" y="164"/>
                  </a:lnTo>
                  <a:lnTo>
                    <a:pt x="153" y="166"/>
                  </a:lnTo>
                  <a:lnTo>
                    <a:pt x="143" y="172"/>
                  </a:lnTo>
                  <a:lnTo>
                    <a:pt x="138" y="176"/>
                  </a:lnTo>
                  <a:lnTo>
                    <a:pt x="136" y="180"/>
                  </a:lnTo>
                  <a:lnTo>
                    <a:pt x="134" y="185"/>
                  </a:lnTo>
                  <a:lnTo>
                    <a:pt x="134" y="188"/>
                  </a:lnTo>
                  <a:lnTo>
                    <a:pt x="134" y="193"/>
                  </a:lnTo>
                  <a:close/>
                  <a:moveTo>
                    <a:pt x="203" y="199"/>
                  </a:moveTo>
                  <a:lnTo>
                    <a:pt x="206" y="202"/>
                  </a:lnTo>
                  <a:lnTo>
                    <a:pt x="210" y="207"/>
                  </a:lnTo>
                  <a:lnTo>
                    <a:pt x="220" y="212"/>
                  </a:lnTo>
                  <a:lnTo>
                    <a:pt x="232" y="213"/>
                  </a:lnTo>
                  <a:lnTo>
                    <a:pt x="243" y="212"/>
                  </a:lnTo>
                  <a:lnTo>
                    <a:pt x="254" y="207"/>
                  </a:lnTo>
                  <a:lnTo>
                    <a:pt x="260" y="199"/>
                  </a:lnTo>
                  <a:lnTo>
                    <a:pt x="262" y="188"/>
                  </a:lnTo>
                  <a:lnTo>
                    <a:pt x="260" y="180"/>
                  </a:lnTo>
                  <a:lnTo>
                    <a:pt x="254" y="172"/>
                  </a:lnTo>
                  <a:lnTo>
                    <a:pt x="243" y="166"/>
                  </a:lnTo>
                  <a:lnTo>
                    <a:pt x="232" y="164"/>
                  </a:lnTo>
                  <a:lnTo>
                    <a:pt x="220" y="166"/>
                  </a:lnTo>
                  <a:lnTo>
                    <a:pt x="210" y="172"/>
                  </a:lnTo>
                  <a:lnTo>
                    <a:pt x="206" y="176"/>
                  </a:lnTo>
                  <a:lnTo>
                    <a:pt x="203" y="180"/>
                  </a:lnTo>
                  <a:lnTo>
                    <a:pt x="201" y="188"/>
                  </a:lnTo>
                  <a:lnTo>
                    <a:pt x="203" y="199"/>
                  </a:lnTo>
                  <a:close/>
                  <a:moveTo>
                    <a:pt x="269" y="193"/>
                  </a:moveTo>
                  <a:lnTo>
                    <a:pt x="270" y="199"/>
                  </a:lnTo>
                  <a:lnTo>
                    <a:pt x="273" y="202"/>
                  </a:lnTo>
                  <a:lnTo>
                    <a:pt x="278" y="207"/>
                  </a:lnTo>
                  <a:lnTo>
                    <a:pt x="287" y="212"/>
                  </a:lnTo>
                  <a:lnTo>
                    <a:pt x="300" y="213"/>
                  </a:lnTo>
                  <a:lnTo>
                    <a:pt x="311" y="212"/>
                  </a:lnTo>
                  <a:lnTo>
                    <a:pt x="321" y="207"/>
                  </a:lnTo>
                  <a:lnTo>
                    <a:pt x="325" y="202"/>
                  </a:lnTo>
                  <a:lnTo>
                    <a:pt x="327" y="199"/>
                  </a:lnTo>
                  <a:lnTo>
                    <a:pt x="329" y="193"/>
                  </a:lnTo>
                  <a:lnTo>
                    <a:pt x="329" y="188"/>
                  </a:lnTo>
                  <a:lnTo>
                    <a:pt x="329" y="185"/>
                  </a:lnTo>
                  <a:lnTo>
                    <a:pt x="327" y="180"/>
                  </a:lnTo>
                  <a:lnTo>
                    <a:pt x="325" y="176"/>
                  </a:lnTo>
                  <a:lnTo>
                    <a:pt x="321" y="172"/>
                  </a:lnTo>
                  <a:lnTo>
                    <a:pt x="311" y="166"/>
                  </a:lnTo>
                  <a:lnTo>
                    <a:pt x="300" y="164"/>
                  </a:lnTo>
                  <a:lnTo>
                    <a:pt x="287" y="166"/>
                  </a:lnTo>
                  <a:lnTo>
                    <a:pt x="278" y="172"/>
                  </a:lnTo>
                  <a:lnTo>
                    <a:pt x="273" y="176"/>
                  </a:lnTo>
                  <a:lnTo>
                    <a:pt x="270" y="180"/>
                  </a:lnTo>
                  <a:lnTo>
                    <a:pt x="269" y="185"/>
                  </a:lnTo>
                  <a:lnTo>
                    <a:pt x="269" y="188"/>
                  </a:lnTo>
                  <a:lnTo>
                    <a:pt x="269" y="193"/>
                  </a:lnTo>
                  <a:close/>
                  <a:moveTo>
                    <a:pt x="269" y="31"/>
                  </a:moveTo>
                  <a:lnTo>
                    <a:pt x="270" y="35"/>
                  </a:lnTo>
                  <a:lnTo>
                    <a:pt x="273" y="39"/>
                  </a:lnTo>
                  <a:lnTo>
                    <a:pt x="278" y="43"/>
                  </a:lnTo>
                  <a:lnTo>
                    <a:pt x="287" y="48"/>
                  </a:lnTo>
                  <a:lnTo>
                    <a:pt x="300" y="49"/>
                  </a:lnTo>
                  <a:lnTo>
                    <a:pt x="311" y="48"/>
                  </a:lnTo>
                  <a:lnTo>
                    <a:pt x="321" y="43"/>
                  </a:lnTo>
                  <a:lnTo>
                    <a:pt x="325" y="39"/>
                  </a:lnTo>
                  <a:lnTo>
                    <a:pt x="327" y="35"/>
                  </a:lnTo>
                  <a:lnTo>
                    <a:pt x="329" y="31"/>
                  </a:lnTo>
                  <a:lnTo>
                    <a:pt x="329" y="25"/>
                  </a:lnTo>
                  <a:lnTo>
                    <a:pt x="329" y="21"/>
                  </a:lnTo>
                  <a:lnTo>
                    <a:pt x="327" y="17"/>
                  </a:lnTo>
                  <a:lnTo>
                    <a:pt x="325" y="12"/>
                  </a:lnTo>
                  <a:lnTo>
                    <a:pt x="321" y="8"/>
                  </a:lnTo>
                  <a:lnTo>
                    <a:pt x="311" y="2"/>
                  </a:lnTo>
                  <a:lnTo>
                    <a:pt x="300" y="0"/>
                  </a:lnTo>
                  <a:lnTo>
                    <a:pt x="287" y="2"/>
                  </a:lnTo>
                  <a:lnTo>
                    <a:pt x="278" y="8"/>
                  </a:lnTo>
                  <a:lnTo>
                    <a:pt x="273" y="12"/>
                  </a:lnTo>
                  <a:lnTo>
                    <a:pt x="270" y="17"/>
                  </a:lnTo>
                  <a:lnTo>
                    <a:pt x="269" y="21"/>
                  </a:lnTo>
                  <a:lnTo>
                    <a:pt x="269" y="25"/>
                  </a:lnTo>
                  <a:lnTo>
                    <a:pt x="269" y="31"/>
                  </a:lnTo>
                  <a:close/>
                  <a:moveTo>
                    <a:pt x="336" y="31"/>
                  </a:moveTo>
                  <a:lnTo>
                    <a:pt x="338" y="35"/>
                  </a:lnTo>
                  <a:lnTo>
                    <a:pt x="340" y="39"/>
                  </a:lnTo>
                  <a:lnTo>
                    <a:pt x="345" y="43"/>
                  </a:lnTo>
                  <a:lnTo>
                    <a:pt x="355" y="48"/>
                  </a:lnTo>
                  <a:lnTo>
                    <a:pt x="367" y="49"/>
                  </a:lnTo>
                  <a:lnTo>
                    <a:pt x="378" y="48"/>
                  </a:lnTo>
                  <a:lnTo>
                    <a:pt x="388" y="43"/>
                  </a:lnTo>
                  <a:lnTo>
                    <a:pt x="394" y="35"/>
                  </a:lnTo>
                  <a:lnTo>
                    <a:pt x="398" y="25"/>
                  </a:lnTo>
                  <a:lnTo>
                    <a:pt x="394" y="17"/>
                  </a:lnTo>
                  <a:lnTo>
                    <a:pt x="388" y="8"/>
                  </a:lnTo>
                  <a:lnTo>
                    <a:pt x="378" y="2"/>
                  </a:lnTo>
                  <a:lnTo>
                    <a:pt x="367" y="0"/>
                  </a:lnTo>
                  <a:lnTo>
                    <a:pt x="355" y="2"/>
                  </a:lnTo>
                  <a:lnTo>
                    <a:pt x="345" y="8"/>
                  </a:lnTo>
                  <a:lnTo>
                    <a:pt x="340" y="12"/>
                  </a:lnTo>
                  <a:lnTo>
                    <a:pt x="338" y="17"/>
                  </a:lnTo>
                  <a:lnTo>
                    <a:pt x="336" y="21"/>
                  </a:lnTo>
                  <a:lnTo>
                    <a:pt x="336" y="25"/>
                  </a:lnTo>
                  <a:lnTo>
                    <a:pt x="336" y="31"/>
                  </a:lnTo>
                  <a:close/>
                  <a:moveTo>
                    <a:pt x="336" y="84"/>
                  </a:moveTo>
                  <a:lnTo>
                    <a:pt x="338" y="90"/>
                  </a:lnTo>
                  <a:lnTo>
                    <a:pt x="340" y="94"/>
                  </a:lnTo>
                  <a:lnTo>
                    <a:pt x="345" y="97"/>
                  </a:lnTo>
                  <a:lnTo>
                    <a:pt x="355" y="103"/>
                  </a:lnTo>
                  <a:lnTo>
                    <a:pt x="367" y="105"/>
                  </a:lnTo>
                  <a:lnTo>
                    <a:pt x="378" y="103"/>
                  </a:lnTo>
                  <a:lnTo>
                    <a:pt x="388" y="97"/>
                  </a:lnTo>
                  <a:lnTo>
                    <a:pt x="394" y="90"/>
                  </a:lnTo>
                  <a:lnTo>
                    <a:pt x="398" y="80"/>
                  </a:lnTo>
                  <a:lnTo>
                    <a:pt x="394" y="71"/>
                  </a:lnTo>
                  <a:lnTo>
                    <a:pt x="388" y="62"/>
                  </a:lnTo>
                  <a:lnTo>
                    <a:pt x="378" y="57"/>
                  </a:lnTo>
                  <a:lnTo>
                    <a:pt x="367" y="55"/>
                  </a:lnTo>
                  <a:lnTo>
                    <a:pt x="355" y="57"/>
                  </a:lnTo>
                  <a:lnTo>
                    <a:pt x="345" y="62"/>
                  </a:lnTo>
                  <a:lnTo>
                    <a:pt x="340" y="67"/>
                  </a:lnTo>
                  <a:lnTo>
                    <a:pt x="338" y="71"/>
                  </a:lnTo>
                  <a:lnTo>
                    <a:pt x="336" y="76"/>
                  </a:lnTo>
                  <a:lnTo>
                    <a:pt x="336" y="80"/>
                  </a:lnTo>
                  <a:lnTo>
                    <a:pt x="336" y="84"/>
                  </a:lnTo>
                  <a:close/>
                  <a:moveTo>
                    <a:pt x="336" y="193"/>
                  </a:moveTo>
                  <a:lnTo>
                    <a:pt x="338" y="199"/>
                  </a:lnTo>
                  <a:lnTo>
                    <a:pt x="340" y="202"/>
                  </a:lnTo>
                  <a:lnTo>
                    <a:pt x="345" y="207"/>
                  </a:lnTo>
                  <a:lnTo>
                    <a:pt x="355" y="212"/>
                  </a:lnTo>
                  <a:lnTo>
                    <a:pt x="367" y="213"/>
                  </a:lnTo>
                  <a:lnTo>
                    <a:pt x="378" y="212"/>
                  </a:lnTo>
                  <a:lnTo>
                    <a:pt x="388" y="207"/>
                  </a:lnTo>
                  <a:lnTo>
                    <a:pt x="394" y="199"/>
                  </a:lnTo>
                  <a:lnTo>
                    <a:pt x="398" y="188"/>
                  </a:lnTo>
                  <a:lnTo>
                    <a:pt x="394" y="180"/>
                  </a:lnTo>
                  <a:lnTo>
                    <a:pt x="388" y="172"/>
                  </a:lnTo>
                  <a:lnTo>
                    <a:pt x="378" y="166"/>
                  </a:lnTo>
                  <a:lnTo>
                    <a:pt x="367" y="164"/>
                  </a:lnTo>
                  <a:lnTo>
                    <a:pt x="355" y="166"/>
                  </a:lnTo>
                  <a:lnTo>
                    <a:pt x="345" y="172"/>
                  </a:lnTo>
                  <a:lnTo>
                    <a:pt x="340" y="176"/>
                  </a:lnTo>
                  <a:lnTo>
                    <a:pt x="338" y="180"/>
                  </a:lnTo>
                  <a:lnTo>
                    <a:pt x="336" y="185"/>
                  </a:lnTo>
                  <a:lnTo>
                    <a:pt x="336" y="188"/>
                  </a:lnTo>
                  <a:lnTo>
                    <a:pt x="336" y="193"/>
                  </a:lnTo>
                  <a:close/>
                  <a:moveTo>
                    <a:pt x="405" y="90"/>
                  </a:moveTo>
                  <a:lnTo>
                    <a:pt x="407" y="94"/>
                  </a:lnTo>
                  <a:lnTo>
                    <a:pt x="412" y="97"/>
                  </a:lnTo>
                  <a:lnTo>
                    <a:pt x="422" y="103"/>
                  </a:lnTo>
                  <a:lnTo>
                    <a:pt x="434" y="105"/>
                  </a:lnTo>
                  <a:lnTo>
                    <a:pt x="445" y="103"/>
                  </a:lnTo>
                  <a:lnTo>
                    <a:pt x="456" y="97"/>
                  </a:lnTo>
                  <a:lnTo>
                    <a:pt x="461" y="90"/>
                  </a:lnTo>
                  <a:lnTo>
                    <a:pt x="465" y="80"/>
                  </a:lnTo>
                  <a:lnTo>
                    <a:pt x="461" y="71"/>
                  </a:lnTo>
                  <a:lnTo>
                    <a:pt x="456" y="62"/>
                  </a:lnTo>
                  <a:lnTo>
                    <a:pt x="445" y="57"/>
                  </a:lnTo>
                  <a:lnTo>
                    <a:pt x="434" y="55"/>
                  </a:lnTo>
                  <a:lnTo>
                    <a:pt x="422" y="57"/>
                  </a:lnTo>
                  <a:lnTo>
                    <a:pt x="412" y="62"/>
                  </a:lnTo>
                  <a:lnTo>
                    <a:pt x="407" y="67"/>
                  </a:lnTo>
                  <a:lnTo>
                    <a:pt x="405" y="71"/>
                  </a:lnTo>
                  <a:lnTo>
                    <a:pt x="403" y="80"/>
                  </a:lnTo>
                  <a:lnTo>
                    <a:pt x="405" y="90"/>
                  </a:lnTo>
                  <a:close/>
                  <a:moveTo>
                    <a:pt x="134" y="357"/>
                  </a:moveTo>
                  <a:lnTo>
                    <a:pt x="136" y="363"/>
                  </a:lnTo>
                  <a:lnTo>
                    <a:pt x="138" y="367"/>
                  </a:lnTo>
                  <a:lnTo>
                    <a:pt x="143" y="370"/>
                  </a:lnTo>
                  <a:lnTo>
                    <a:pt x="153" y="376"/>
                  </a:lnTo>
                  <a:lnTo>
                    <a:pt x="165" y="377"/>
                  </a:lnTo>
                  <a:lnTo>
                    <a:pt x="176" y="376"/>
                  </a:lnTo>
                  <a:lnTo>
                    <a:pt x="187" y="370"/>
                  </a:lnTo>
                  <a:lnTo>
                    <a:pt x="192" y="363"/>
                  </a:lnTo>
                  <a:lnTo>
                    <a:pt x="195" y="353"/>
                  </a:lnTo>
                  <a:lnTo>
                    <a:pt x="192" y="343"/>
                  </a:lnTo>
                  <a:lnTo>
                    <a:pt x="187" y="335"/>
                  </a:lnTo>
                  <a:lnTo>
                    <a:pt x="176" y="330"/>
                  </a:lnTo>
                  <a:lnTo>
                    <a:pt x="165" y="328"/>
                  </a:lnTo>
                  <a:lnTo>
                    <a:pt x="153" y="330"/>
                  </a:lnTo>
                  <a:lnTo>
                    <a:pt x="143" y="335"/>
                  </a:lnTo>
                  <a:lnTo>
                    <a:pt x="138" y="340"/>
                  </a:lnTo>
                  <a:lnTo>
                    <a:pt x="136" y="343"/>
                  </a:lnTo>
                  <a:lnTo>
                    <a:pt x="134" y="349"/>
                  </a:lnTo>
                  <a:lnTo>
                    <a:pt x="134" y="353"/>
                  </a:lnTo>
                  <a:lnTo>
                    <a:pt x="134" y="357"/>
                  </a:lnTo>
                  <a:close/>
                  <a:moveTo>
                    <a:pt x="203" y="363"/>
                  </a:moveTo>
                  <a:lnTo>
                    <a:pt x="206" y="367"/>
                  </a:lnTo>
                  <a:lnTo>
                    <a:pt x="210" y="370"/>
                  </a:lnTo>
                  <a:lnTo>
                    <a:pt x="220" y="376"/>
                  </a:lnTo>
                  <a:lnTo>
                    <a:pt x="232" y="377"/>
                  </a:lnTo>
                  <a:lnTo>
                    <a:pt x="243" y="376"/>
                  </a:lnTo>
                  <a:lnTo>
                    <a:pt x="254" y="370"/>
                  </a:lnTo>
                  <a:lnTo>
                    <a:pt x="260" y="363"/>
                  </a:lnTo>
                  <a:lnTo>
                    <a:pt x="262" y="353"/>
                  </a:lnTo>
                  <a:lnTo>
                    <a:pt x="260" y="343"/>
                  </a:lnTo>
                  <a:lnTo>
                    <a:pt x="254" y="335"/>
                  </a:lnTo>
                  <a:lnTo>
                    <a:pt x="243" y="330"/>
                  </a:lnTo>
                  <a:lnTo>
                    <a:pt x="232" y="328"/>
                  </a:lnTo>
                  <a:lnTo>
                    <a:pt x="220" y="330"/>
                  </a:lnTo>
                  <a:lnTo>
                    <a:pt x="210" y="335"/>
                  </a:lnTo>
                  <a:lnTo>
                    <a:pt x="206" y="340"/>
                  </a:lnTo>
                  <a:lnTo>
                    <a:pt x="203" y="343"/>
                  </a:lnTo>
                  <a:lnTo>
                    <a:pt x="201" y="353"/>
                  </a:lnTo>
                  <a:lnTo>
                    <a:pt x="203" y="363"/>
                  </a:lnTo>
                  <a:close/>
                  <a:moveTo>
                    <a:pt x="269" y="357"/>
                  </a:moveTo>
                  <a:lnTo>
                    <a:pt x="270" y="363"/>
                  </a:lnTo>
                  <a:lnTo>
                    <a:pt x="273" y="367"/>
                  </a:lnTo>
                  <a:lnTo>
                    <a:pt x="278" y="370"/>
                  </a:lnTo>
                  <a:lnTo>
                    <a:pt x="287" y="376"/>
                  </a:lnTo>
                  <a:lnTo>
                    <a:pt x="300" y="377"/>
                  </a:lnTo>
                  <a:lnTo>
                    <a:pt x="311" y="376"/>
                  </a:lnTo>
                  <a:lnTo>
                    <a:pt x="321" y="370"/>
                  </a:lnTo>
                  <a:lnTo>
                    <a:pt x="325" y="367"/>
                  </a:lnTo>
                  <a:lnTo>
                    <a:pt x="327" y="363"/>
                  </a:lnTo>
                  <a:lnTo>
                    <a:pt x="329" y="357"/>
                  </a:lnTo>
                  <a:lnTo>
                    <a:pt x="329" y="353"/>
                  </a:lnTo>
                  <a:lnTo>
                    <a:pt x="329" y="349"/>
                  </a:lnTo>
                  <a:lnTo>
                    <a:pt x="327" y="343"/>
                  </a:lnTo>
                  <a:lnTo>
                    <a:pt x="325" y="340"/>
                  </a:lnTo>
                  <a:lnTo>
                    <a:pt x="321" y="335"/>
                  </a:lnTo>
                  <a:lnTo>
                    <a:pt x="311" y="330"/>
                  </a:lnTo>
                  <a:lnTo>
                    <a:pt x="300" y="328"/>
                  </a:lnTo>
                  <a:lnTo>
                    <a:pt x="287" y="330"/>
                  </a:lnTo>
                  <a:lnTo>
                    <a:pt x="278" y="335"/>
                  </a:lnTo>
                  <a:lnTo>
                    <a:pt x="273" y="340"/>
                  </a:lnTo>
                  <a:lnTo>
                    <a:pt x="270" y="343"/>
                  </a:lnTo>
                  <a:lnTo>
                    <a:pt x="269" y="349"/>
                  </a:lnTo>
                  <a:lnTo>
                    <a:pt x="269" y="353"/>
                  </a:lnTo>
                  <a:lnTo>
                    <a:pt x="269" y="357"/>
                  </a:lnTo>
                  <a:close/>
                </a:path>
              </a:pathLst>
            </a:custGeom>
            <a:solidFill>
              <a:srgbClr val="66FF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ar-SA"/>
            </a:p>
          </p:txBody>
        </p:sp>
      </p:grpSp>
      <p:grpSp>
        <p:nvGrpSpPr>
          <p:cNvPr id="38" name="Group 78">
            <a:extLst>
              <a:ext uri="{FF2B5EF4-FFF2-40B4-BE49-F238E27FC236}">
                <a16:creationId xmlns:a16="http://schemas.microsoft.com/office/drawing/2014/main" id="{0D4B1909-00D3-43C4-BC1D-0EBBC706B1C3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8337867" y="5651408"/>
            <a:ext cx="827087" cy="647700"/>
            <a:chOff x="4468" y="3798"/>
            <a:chExt cx="703" cy="522"/>
          </a:xfrm>
        </p:grpSpPr>
        <p:sp>
          <p:nvSpPr>
            <p:cNvPr id="39" name="AutoShape 77">
              <a:extLst>
                <a:ext uri="{FF2B5EF4-FFF2-40B4-BE49-F238E27FC236}">
                  <a16:creationId xmlns:a16="http://schemas.microsoft.com/office/drawing/2014/main" id="{9E1F8020-8AE8-45D1-ABF0-48CE8D1A4EEB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4468" y="3798"/>
              <a:ext cx="703" cy="522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ar-SA"/>
            </a:p>
          </p:txBody>
        </p:sp>
        <p:sp>
          <p:nvSpPr>
            <p:cNvPr id="40" name="Freeform 79">
              <a:extLst>
                <a:ext uri="{FF2B5EF4-FFF2-40B4-BE49-F238E27FC236}">
                  <a16:creationId xmlns:a16="http://schemas.microsoft.com/office/drawing/2014/main" id="{CF490617-E791-4667-8157-94C45746490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840" y="3805"/>
              <a:ext cx="264" cy="511"/>
            </a:xfrm>
            <a:custGeom>
              <a:avLst/>
              <a:gdLst>
                <a:gd name="T0" fmla="*/ 132 w 264"/>
                <a:gd name="T1" fmla="*/ 511 h 511"/>
                <a:gd name="T2" fmla="*/ 173 w 264"/>
                <a:gd name="T3" fmla="*/ 477 h 511"/>
                <a:gd name="T4" fmla="*/ 103 w 264"/>
                <a:gd name="T5" fmla="*/ 454 h 511"/>
                <a:gd name="T6" fmla="*/ 97 w 264"/>
                <a:gd name="T7" fmla="*/ 422 h 511"/>
                <a:gd name="T8" fmla="*/ 154 w 264"/>
                <a:gd name="T9" fmla="*/ 432 h 511"/>
                <a:gd name="T10" fmla="*/ 166 w 264"/>
                <a:gd name="T11" fmla="*/ 385 h 511"/>
                <a:gd name="T12" fmla="*/ 108 w 264"/>
                <a:gd name="T13" fmla="*/ 375 h 511"/>
                <a:gd name="T14" fmla="*/ 184 w 264"/>
                <a:gd name="T15" fmla="*/ 491 h 511"/>
                <a:gd name="T16" fmla="*/ 238 w 264"/>
                <a:gd name="T17" fmla="*/ 508 h 511"/>
                <a:gd name="T18" fmla="*/ 261 w 264"/>
                <a:gd name="T19" fmla="*/ 465 h 511"/>
                <a:gd name="T20" fmla="*/ 184 w 264"/>
                <a:gd name="T21" fmla="*/ 465 h 511"/>
                <a:gd name="T22" fmla="*/ 199 w 264"/>
                <a:gd name="T23" fmla="*/ 432 h 511"/>
                <a:gd name="T24" fmla="*/ 256 w 264"/>
                <a:gd name="T25" fmla="*/ 422 h 511"/>
                <a:gd name="T26" fmla="*/ 244 w 264"/>
                <a:gd name="T27" fmla="*/ 375 h 511"/>
                <a:gd name="T28" fmla="*/ 187 w 264"/>
                <a:gd name="T29" fmla="*/ 385 h 511"/>
                <a:gd name="T30" fmla="*/ 103 w 264"/>
                <a:gd name="T31" fmla="*/ 353 h 511"/>
                <a:gd name="T32" fmla="*/ 161 w 264"/>
                <a:gd name="T33" fmla="*/ 353 h 511"/>
                <a:gd name="T34" fmla="*/ 161 w 264"/>
                <a:gd name="T35" fmla="*/ 305 h 511"/>
                <a:gd name="T36" fmla="*/ 90 w 264"/>
                <a:gd name="T37" fmla="*/ 329 h 511"/>
                <a:gd name="T38" fmla="*/ 215 w 264"/>
                <a:gd name="T39" fmla="*/ 362 h 511"/>
                <a:gd name="T40" fmla="*/ 263 w 264"/>
                <a:gd name="T41" fmla="*/ 336 h 511"/>
                <a:gd name="T42" fmla="*/ 207 w 264"/>
                <a:gd name="T43" fmla="*/ 299 h 511"/>
                <a:gd name="T44" fmla="*/ 93 w 264"/>
                <a:gd name="T45" fmla="*/ 268 h 511"/>
                <a:gd name="T46" fmla="*/ 148 w 264"/>
                <a:gd name="T47" fmla="*/ 287 h 511"/>
                <a:gd name="T48" fmla="*/ 171 w 264"/>
                <a:gd name="T49" fmla="*/ 244 h 511"/>
                <a:gd name="T50" fmla="*/ 93 w 264"/>
                <a:gd name="T51" fmla="*/ 244 h 511"/>
                <a:gd name="T52" fmla="*/ 199 w 264"/>
                <a:gd name="T53" fmla="*/ 283 h 511"/>
                <a:gd name="T54" fmla="*/ 256 w 264"/>
                <a:gd name="T55" fmla="*/ 275 h 511"/>
                <a:gd name="T56" fmla="*/ 238 w 264"/>
                <a:gd name="T57" fmla="*/ 225 h 511"/>
                <a:gd name="T58" fmla="*/ 182 w 264"/>
                <a:gd name="T59" fmla="*/ 263 h 511"/>
                <a:gd name="T60" fmla="*/ 132 w 264"/>
                <a:gd name="T61" fmla="*/ 216 h 511"/>
                <a:gd name="T62" fmla="*/ 173 w 264"/>
                <a:gd name="T63" fmla="*/ 182 h 511"/>
                <a:gd name="T64" fmla="*/ 132 w 264"/>
                <a:gd name="T65" fmla="*/ 148 h 511"/>
                <a:gd name="T66" fmla="*/ 90 w 264"/>
                <a:gd name="T67" fmla="*/ 182 h 511"/>
                <a:gd name="T68" fmla="*/ 215 w 264"/>
                <a:gd name="T69" fmla="*/ 215 h 511"/>
                <a:gd name="T70" fmla="*/ 263 w 264"/>
                <a:gd name="T71" fmla="*/ 188 h 511"/>
                <a:gd name="T72" fmla="*/ 230 w 264"/>
                <a:gd name="T73" fmla="*/ 149 h 511"/>
                <a:gd name="T74" fmla="*/ 182 w 264"/>
                <a:gd name="T75" fmla="*/ 175 h 511"/>
                <a:gd name="T76" fmla="*/ 116 w 264"/>
                <a:gd name="T77" fmla="*/ 139 h 511"/>
                <a:gd name="T78" fmla="*/ 171 w 264"/>
                <a:gd name="T79" fmla="*/ 121 h 511"/>
                <a:gd name="T80" fmla="*/ 132 w 264"/>
                <a:gd name="T81" fmla="*/ 74 h 511"/>
                <a:gd name="T82" fmla="*/ 182 w 264"/>
                <a:gd name="T83" fmla="*/ 114 h 511"/>
                <a:gd name="T84" fmla="*/ 230 w 264"/>
                <a:gd name="T85" fmla="*/ 142 h 511"/>
                <a:gd name="T86" fmla="*/ 263 w 264"/>
                <a:gd name="T87" fmla="*/ 101 h 511"/>
                <a:gd name="T88" fmla="*/ 187 w 264"/>
                <a:gd name="T89" fmla="*/ 90 h 511"/>
                <a:gd name="T90" fmla="*/ 103 w 264"/>
                <a:gd name="T91" fmla="*/ 57 h 511"/>
                <a:gd name="T92" fmla="*/ 161 w 264"/>
                <a:gd name="T93" fmla="*/ 57 h 511"/>
                <a:gd name="T94" fmla="*/ 161 w 264"/>
                <a:gd name="T95" fmla="*/ 10 h 511"/>
                <a:gd name="T96" fmla="*/ 90 w 264"/>
                <a:gd name="T97" fmla="*/ 33 h 511"/>
                <a:gd name="T98" fmla="*/ 215 w 264"/>
                <a:gd name="T99" fmla="*/ 67 h 511"/>
                <a:gd name="T100" fmla="*/ 263 w 264"/>
                <a:gd name="T101" fmla="*/ 41 h 511"/>
                <a:gd name="T102" fmla="*/ 207 w 264"/>
                <a:gd name="T103" fmla="*/ 3 h 511"/>
                <a:gd name="T104" fmla="*/ 3 w 264"/>
                <a:gd name="T105" fmla="*/ 48 h 511"/>
                <a:gd name="T106" fmla="*/ 56 w 264"/>
                <a:gd name="T107" fmla="*/ 65 h 511"/>
                <a:gd name="T108" fmla="*/ 78 w 264"/>
                <a:gd name="T109" fmla="*/ 21 h 511"/>
                <a:gd name="T110" fmla="*/ 3 w 264"/>
                <a:gd name="T111" fmla="*/ 21 h 511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264"/>
                <a:gd name="T169" fmla="*/ 0 h 511"/>
                <a:gd name="T170" fmla="*/ 264 w 264"/>
                <a:gd name="T171" fmla="*/ 511 h 511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264" h="511">
                  <a:moveTo>
                    <a:pt x="90" y="484"/>
                  </a:moveTo>
                  <a:lnTo>
                    <a:pt x="93" y="491"/>
                  </a:lnTo>
                  <a:lnTo>
                    <a:pt x="97" y="496"/>
                  </a:lnTo>
                  <a:lnTo>
                    <a:pt x="103" y="501"/>
                  </a:lnTo>
                  <a:lnTo>
                    <a:pt x="108" y="505"/>
                  </a:lnTo>
                  <a:lnTo>
                    <a:pt x="116" y="508"/>
                  </a:lnTo>
                  <a:lnTo>
                    <a:pt x="123" y="511"/>
                  </a:lnTo>
                  <a:lnTo>
                    <a:pt x="132" y="511"/>
                  </a:lnTo>
                  <a:lnTo>
                    <a:pt x="140" y="511"/>
                  </a:lnTo>
                  <a:lnTo>
                    <a:pt x="148" y="508"/>
                  </a:lnTo>
                  <a:lnTo>
                    <a:pt x="154" y="505"/>
                  </a:lnTo>
                  <a:lnTo>
                    <a:pt x="161" y="501"/>
                  </a:lnTo>
                  <a:lnTo>
                    <a:pt x="166" y="496"/>
                  </a:lnTo>
                  <a:lnTo>
                    <a:pt x="171" y="491"/>
                  </a:lnTo>
                  <a:lnTo>
                    <a:pt x="173" y="484"/>
                  </a:lnTo>
                  <a:lnTo>
                    <a:pt x="173" y="477"/>
                  </a:lnTo>
                  <a:lnTo>
                    <a:pt x="173" y="471"/>
                  </a:lnTo>
                  <a:lnTo>
                    <a:pt x="171" y="465"/>
                  </a:lnTo>
                  <a:lnTo>
                    <a:pt x="166" y="459"/>
                  </a:lnTo>
                  <a:lnTo>
                    <a:pt x="161" y="454"/>
                  </a:lnTo>
                  <a:lnTo>
                    <a:pt x="148" y="446"/>
                  </a:lnTo>
                  <a:lnTo>
                    <a:pt x="132" y="443"/>
                  </a:lnTo>
                  <a:lnTo>
                    <a:pt x="116" y="446"/>
                  </a:lnTo>
                  <a:lnTo>
                    <a:pt x="103" y="454"/>
                  </a:lnTo>
                  <a:lnTo>
                    <a:pt x="97" y="459"/>
                  </a:lnTo>
                  <a:lnTo>
                    <a:pt x="93" y="465"/>
                  </a:lnTo>
                  <a:lnTo>
                    <a:pt x="90" y="471"/>
                  </a:lnTo>
                  <a:lnTo>
                    <a:pt x="90" y="477"/>
                  </a:lnTo>
                  <a:lnTo>
                    <a:pt x="90" y="484"/>
                  </a:lnTo>
                  <a:close/>
                  <a:moveTo>
                    <a:pt x="90" y="410"/>
                  </a:moveTo>
                  <a:lnTo>
                    <a:pt x="93" y="417"/>
                  </a:lnTo>
                  <a:lnTo>
                    <a:pt x="97" y="422"/>
                  </a:lnTo>
                  <a:lnTo>
                    <a:pt x="103" y="428"/>
                  </a:lnTo>
                  <a:lnTo>
                    <a:pt x="108" y="432"/>
                  </a:lnTo>
                  <a:lnTo>
                    <a:pt x="116" y="435"/>
                  </a:lnTo>
                  <a:lnTo>
                    <a:pt x="123" y="436"/>
                  </a:lnTo>
                  <a:lnTo>
                    <a:pt x="132" y="436"/>
                  </a:lnTo>
                  <a:lnTo>
                    <a:pt x="140" y="436"/>
                  </a:lnTo>
                  <a:lnTo>
                    <a:pt x="148" y="435"/>
                  </a:lnTo>
                  <a:lnTo>
                    <a:pt x="154" y="432"/>
                  </a:lnTo>
                  <a:lnTo>
                    <a:pt x="161" y="428"/>
                  </a:lnTo>
                  <a:lnTo>
                    <a:pt x="166" y="422"/>
                  </a:lnTo>
                  <a:lnTo>
                    <a:pt x="171" y="417"/>
                  </a:lnTo>
                  <a:lnTo>
                    <a:pt x="173" y="410"/>
                  </a:lnTo>
                  <a:lnTo>
                    <a:pt x="173" y="404"/>
                  </a:lnTo>
                  <a:lnTo>
                    <a:pt x="173" y="397"/>
                  </a:lnTo>
                  <a:lnTo>
                    <a:pt x="171" y="391"/>
                  </a:lnTo>
                  <a:lnTo>
                    <a:pt x="166" y="385"/>
                  </a:lnTo>
                  <a:lnTo>
                    <a:pt x="161" y="380"/>
                  </a:lnTo>
                  <a:lnTo>
                    <a:pt x="154" y="375"/>
                  </a:lnTo>
                  <a:lnTo>
                    <a:pt x="148" y="372"/>
                  </a:lnTo>
                  <a:lnTo>
                    <a:pt x="140" y="370"/>
                  </a:lnTo>
                  <a:lnTo>
                    <a:pt x="132" y="370"/>
                  </a:lnTo>
                  <a:lnTo>
                    <a:pt x="123" y="370"/>
                  </a:lnTo>
                  <a:lnTo>
                    <a:pt x="116" y="372"/>
                  </a:lnTo>
                  <a:lnTo>
                    <a:pt x="108" y="375"/>
                  </a:lnTo>
                  <a:lnTo>
                    <a:pt x="103" y="380"/>
                  </a:lnTo>
                  <a:lnTo>
                    <a:pt x="97" y="385"/>
                  </a:lnTo>
                  <a:lnTo>
                    <a:pt x="93" y="391"/>
                  </a:lnTo>
                  <a:lnTo>
                    <a:pt x="90" y="397"/>
                  </a:lnTo>
                  <a:lnTo>
                    <a:pt x="90" y="404"/>
                  </a:lnTo>
                  <a:lnTo>
                    <a:pt x="90" y="410"/>
                  </a:lnTo>
                  <a:close/>
                  <a:moveTo>
                    <a:pt x="182" y="484"/>
                  </a:moveTo>
                  <a:lnTo>
                    <a:pt x="184" y="491"/>
                  </a:lnTo>
                  <a:lnTo>
                    <a:pt x="187" y="496"/>
                  </a:lnTo>
                  <a:lnTo>
                    <a:pt x="193" y="501"/>
                  </a:lnTo>
                  <a:lnTo>
                    <a:pt x="199" y="505"/>
                  </a:lnTo>
                  <a:lnTo>
                    <a:pt x="207" y="508"/>
                  </a:lnTo>
                  <a:lnTo>
                    <a:pt x="215" y="511"/>
                  </a:lnTo>
                  <a:lnTo>
                    <a:pt x="222" y="511"/>
                  </a:lnTo>
                  <a:lnTo>
                    <a:pt x="230" y="511"/>
                  </a:lnTo>
                  <a:lnTo>
                    <a:pt x="238" y="508"/>
                  </a:lnTo>
                  <a:lnTo>
                    <a:pt x="244" y="505"/>
                  </a:lnTo>
                  <a:lnTo>
                    <a:pt x="252" y="501"/>
                  </a:lnTo>
                  <a:lnTo>
                    <a:pt x="256" y="496"/>
                  </a:lnTo>
                  <a:lnTo>
                    <a:pt x="261" y="491"/>
                  </a:lnTo>
                  <a:lnTo>
                    <a:pt x="263" y="484"/>
                  </a:lnTo>
                  <a:lnTo>
                    <a:pt x="264" y="477"/>
                  </a:lnTo>
                  <a:lnTo>
                    <a:pt x="263" y="471"/>
                  </a:lnTo>
                  <a:lnTo>
                    <a:pt x="261" y="465"/>
                  </a:lnTo>
                  <a:lnTo>
                    <a:pt x="256" y="459"/>
                  </a:lnTo>
                  <a:lnTo>
                    <a:pt x="252" y="454"/>
                  </a:lnTo>
                  <a:lnTo>
                    <a:pt x="238" y="446"/>
                  </a:lnTo>
                  <a:lnTo>
                    <a:pt x="222" y="443"/>
                  </a:lnTo>
                  <a:lnTo>
                    <a:pt x="207" y="446"/>
                  </a:lnTo>
                  <a:lnTo>
                    <a:pt x="193" y="454"/>
                  </a:lnTo>
                  <a:lnTo>
                    <a:pt x="187" y="459"/>
                  </a:lnTo>
                  <a:lnTo>
                    <a:pt x="184" y="465"/>
                  </a:lnTo>
                  <a:lnTo>
                    <a:pt x="182" y="471"/>
                  </a:lnTo>
                  <a:lnTo>
                    <a:pt x="182" y="477"/>
                  </a:lnTo>
                  <a:lnTo>
                    <a:pt x="182" y="484"/>
                  </a:lnTo>
                  <a:close/>
                  <a:moveTo>
                    <a:pt x="182" y="410"/>
                  </a:moveTo>
                  <a:lnTo>
                    <a:pt x="184" y="417"/>
                  </a:lnTo>
                  <a:lnTo>
                    <a:pt x="187" y="422"/>
                  </a:lnTo>
                  <a:lnTo>
                    <a:pt x="193" y="428"/>
                  </a:lnTo>
                  <a:lnTo>
                    <a:pt x="199" y="432"/>
                  </a:lnTo>
                  <a:lnTo>
                    <a:pt x="207" y="435"/>
                  </a:lnTo>
                  <a:lnTo>
                    <a:pt x="215" y="436"/>
                  </a:lnTo>
                  <a:lnTo>
                    <a:pt x="222" y="436"/>
                  </a:lnTo>
                  <a:lnTo>
                    <a:pt x="230" y="436"/>
                  </a:lnTo>
                  <a:lnTo>
                    <a:pt x="238" y="435"/>
                  </a:lnTo>
                  <a:lnTo>
                    <a:pt x="244" y="432"/>
                  </a:lnTo>
                  <a:lnTo>
                    <a:pt x="252" y="428"/>
                  </a:lnTo>
                  <a:lnTo>
                    <a:pt x="256" y="422"/>
                  </a:lnTo>
                  <a:lnTo>
                    <a:pt x="261" y="417"/>
                  </a:lnTo>
                  <a:lnTo>
                    <a:pt x="263" y="410"/>
                  </a:lnTo>
                  <a:lnTo>
                    <a:pt x="264" y="404"/>
                  </a:lnTo>
                  <a:lnTo>
                    <a:pt x="263" y="397"/>
                  </a:lnTo>
                  <a:lnTo>
                    <a:pt x="261" y="391"/>
                  </a:lnTo>
                  <a:lnTo>
                    <a:pt x="256" y="385"/>
                  </a:lnTo>
                  <a:lnTo>
                    <a:pt x="252" y="380"/>
                  </a:lnTo>
                  <a:lnTo>
                    <a:pt x="244" y="375"/>
                  </a:lnTo>
                  <a:lnTo>
                    <a:pt x="238" y="372"/>
                  </a:lnTo>
                  <a:lnTo>
                    <a:pt x="230" y="370"/>
                  </a:lnTo>
                  <a:lnTo>
                    <a:pt x="222" y="370"/>
                  </a:lnTo>
                  <a:lnTo>
                    <a:pt x="215" y="370"/>
                  </a:lnTo>
                  <a:lnTo>
                    <a:pt x="207" y="372"/>
                  </a:lnTo>
                  <a:lnTo>
                    <a:pt x="199" y="375"/>
                  </a:lnTo>
                  <a:lnTo>
                    <a:pt x="193" y="380"/>
                  </a:lnTo>
                  <a:lnTo>
                    <a:pt x="187" y="385"/>
                  </a:lnTo>
                  <a:lnTo>
                    <a:pt x="184" y="391"/>
                  </a:lnTo>
                  <a:lnTo>
                    <a:pt x="182" y="397"/>
                  </a:lnTo>
                  <a:lnTo>
                    <a:pt x="182" y="404"/>
                  </a:lnTo>
                  <a:lnTo>
                    <a:pt x="182" y="410"/>
                  </a:lnTo>
                  <a:close/>
                  <a:moveTo>
                    <a:pt x="90" y="336"/>
                  </a:moveTo>
                  <a:lnTo>
                    <a:pt x="93" y="342"/>
                  </a:lnTo>
                  <a:lnTo>
                    <a:pt x="97" y="348"/>
                  </a:lnTo>
                  <a:lnTo>
                    <a:pt x="103" y="353"/>
                  </a:lnTo>
                  <a:lnTo>
                    <a:pt x="108" y="358"/>
                  </a:lnTo>
                  <a:lnTo>
                    <a:pt x="116" y="361"/>
                  </a:lnTo>
                  <a:lnTo>
                    <a:pt x="123" y="362"/>
                  </a:lnTo>
                  <a:lnTo>
                    <a:pt x="132" y="363"/>
                  </a:lnTo>
                  <a:lnTo>
                    <a:pt x="140" y="362"/>
                  </a:lnTo>
                  <a:lnTo>
                    <a:pt x="148" y="361"/>
                  </a:lnTo>
                  <a:lnTo>
                    <a:pt x="154" y="358"/>
                  </a:lnTo>
                  <a:lnTo>
                    <a:pt x="161" y="353"/>
                  </a:lnTo>
                  <a:lnTo>
                    <a:pt x="166" y="348"/>
                  </a:lnTo>
                  <a:lnTo>
                    <a:pt x="171" y="342"/>
                  </a:lnTo>
                  <a:lnTo>
                    <a:pt x="173" y="336"/>
                  </a:lnTo>
                  <a:lnTo>
                    <a:pt x="173" y="329"/>
                  </a:lnTo>
                  <a:lnTo>
                    <a:pt x="173" y="323"/>
                  </a:lnTo>
                  <a:lnTo>
                    <a:pt x="171" y="317"/>
                  </a:lnTo>
                  <a:lnTo>
                    <a:pt x="166" y="311"/>
                  </a:lnTo>
                  <a:lnTo>
                    <a:pt x="161" y="305"/>
                  </a:lnTo>
                  <a:lnTo>
                    <a:pt x="148" y="299"/>
                  </a:lnTo>
                  <a:lnTo>
                    <a:pt x="132" y="295"/>
                  </a:lnTo>
                  <a:lnTo>
                    <a:pt x="116" y="299"/>
                  </a:lnTo>
                  <a:lnTo>
                    <a:pt x="103" y="305"/>
                  </a:lnTo>
                  <a:lnTo>
                    <a:pt x="97" y="311"/>
                  </a:lnTo>
                  <a:lnTo>
                    <a:pt x="93" y="317"/>
                  </a:lnTo>
                  <a:lnTo>
                    <a:pt x="90" y="323"/>
                  </a:lnTo>
                  <a:lnTo>
                    <a:pt x="90" y="329"/>
                  </a:lnTo>
                  <a:lnTo>
                    <a:pt x="90" y="336"/>
                  </a:lnTo>
                  <a:close/>
                  <a:moveTo>
                    <a:pt x="182" y="336"/>
                  </a:moveTo>
                  <a:lnTo>
                    <a:pt x="184" y="342"/>
                  </a:lnTo>
                  <a:lnTo>
                    <a:pt x="187" y="348"/>
                  </a:lnTo>
                  <a:lnTo>
                    <a:pt x="193" y="353"/>
                  </a:lnTo>
                  <a:lnTo>
                    <a:pt x="199" y="358"/>
                  </a:lnTo>
                  <a:lnTo>
                    <a:pt x="207" y="361"/>
                  </a:lnTo>
                  <a:lnTo>
                    <a:pt x="215" y="362"/>
                  </a:lnTo>
                  <a:lnTo>
                    <a:pt x="222" y="363"/>
                  </a:lnTo>
                  <a:lnTo>
                    <a:pt x="230" y="362"/>
                  </a:lnTo>
                  <a:lnTo>
                    <a:pt x="238" y="361"/>
                  </a:lnTo>
                  <a:lnTo>
                    <a:pt x="244" y="358"/>
                  </a:lnTo>
                  <a:lnTo>
                    <a:pt x="252" y="353"/>
                  </a:lnTo>
                  <a:lnTo>
                    <a:pt x="256" y="348"/>
                  </a:lnTo>
                  <a:lnTo>
                    <a:pt x="261" y="342"/>
                  </a:lnTo>
                  <a:lnTo>
                    <a:pt x="263" y="336"/>
                  </a:lnTo>
                  <a:lnTo>
                    <a:pt x="264" y="329"/>
                  </a:lnTo>
                  <a:lnTo>
                    <a:pt x="263" y="323"/>
                  </a:lnTo>
                  <a:lnTo>
                    <a:pt x="261" y="317"/>
                  </a:lnTo>
                  <a:lnTo>
                    <a:pt x="256" y="311"/>
                  </a:lnTo>
                  <a:lnTo>
                    <a:pt x="252" y="305"/>
                  </a:lnTo>
                  <a:lnTo>
                    <a:pt x="238" y="299"/>
                  </a:lnTo>
                  <a:lnTo>
                    <a:pt x="222" y="295"/>
                  </a:lnTo>
                  <a:lnTo>
                    <a:pt x="207" y="299"/>
                  </a:lnTo>
                  <a:lnTo>
                    <a:pt x="193" y="305"/>
                  </a:lnTo>
                  <a:lnTo>
                    <a:pt x="187" y="311"/>
                  </a:lnTo>
                  <a:lnTo>
                    <a:pt x="184" y="317"/>
                  </a:lnTo>
                  <a:lnTo>
                    <a:pt x="182" y="323"/>
                  </a:lnTo>
                  <a:lnTo>
                    <a:pt x="182" y="329"/>
                  </a:lnTo>
                  <a:lnTo>
                    <a:pt x="182" y="336"/>
                  </a:lnTo>
                  <a:close/>
                  <a:moveTo>
                    <a:pt x="90" y="263"/>
                  </a:moveTo>
                  <a:lnTo>
                    <a:pt x="93" y="268"/>
                  </a:lnTo>
                  <a:lnTo>
                    <a:pt x="97" y="275"/>
                  </a:lnTo>
                  <a:lnTo>
                    <a:pt x="103" y="279"/>
                  </a:lnTo>
                  <a:lnTo>
                    <a:pt x="108" y="283"/>
                  </a:lnTo>
                  <a:lnTo>
                    <a:pt x="116" y="287"/>
                  </a:lnTo>
                  <a:lnTo>
                    <a:pt x="123" y="288"/>
                  </a:lnTo>
                  <a:lnTo>
                    <a:pt x="132" y="289"/>
                  </a:lnTo>
                  <a:lnTo>
                    <a:pt x="140" y="288"/>
                  </a:lnTo>
                  <a:lnTo>
                    <a:pt x="148" y="287"/>
                  </a:lnTo>
                  <a:lnTo>
                    <a:pt x="154" y="283"/>
                  </a:lnTo>
                  <a:lnTo>
                    <a:pt x="161" y="279"/>
                  </a:lnTo>
                  <a:lnTo>
                    <a:pt x="166" y="275"/>
                  </a:lnTo>
                  <a:lnTo>
                    <a:pt x="171" y="268"/>
                  </a:lnTo>
                  <a:lnTo>
                    <a:pt x="173" y="263"/>
                  </a:lnTo>
                  <a:lnTo>
                    <a:pt x="173" y="255"/>
                  </a:lnTo>
                  <a:lnTo>
                    <a:pt x="173" y="250"/>
                  </a:lnTo>
                  <a:lnTo>
                    <a:pt x="171" y="244"/>
                  </a:lnTo>
                  <a:lnTo>
                    <a:pt x="166" y="238"/>
                  </a:lnTo>
                  <a:lnTo>
                    <a:pt x="161" y="232"/>
                  </a:lnTo>
                  <a:lnTo>
                    <a:pt x="148" y="225"/>
                  </a:lnTo>
                  <a:lnTo>
                    <a:pt x="132" y="222"/>
                  </a:lnTo>
                  <a:lnTo>
                    <a:pt x="116" y="225"/>
                  </a:lnTo>
                  <a:lnTo>
                    <a:pt x="103" y="232"/>
                  </a:lnTo>
                  <a:lnTo>
                    <a:pt x="97" y="238"/>
                  </a:lnTo>
                  <a:lnTo>
                    <a:pt x="93" y="244"/>
                  </a:lnTo>
                  <a:lnTo>
                    <a:pt x="90" y="250"/>
                  </a:lnTo>
                  <a:lnTo>
                    <a:pt x="90" y="255"/>
                  </a:lnTo>
                  <a:lnTo>
                    <a:pt x="90" y="263"/>
                  </a:lnTo>
                  <a:close/>
                  <a:moveTo>
                    <a:pt x="182" y="263"/>
                  </a:moveTo>
                  <a:lnTo>
                    <a:pt x="184" y="268"/>
                  </a:lnTo>
                  <a:lnTo>
                    <a:pt x="187" y="275"/>
                  </a:lnTo>
                  <a:lnTo>
                    <a:pt x="193" y="279"/>
                  </a:lnTo>
                  <a:lnTo>
                    <a:pt x="199" y="283"/>
                  </a:lnTo>
                  <a:lnTo>
                    <a:pt x="207" y="287"/>
                  </a:lnTo>
                  <a:lnTo>
                    <a:pt x="215" y="288"/>
                  </a:lnTo>
                  <a:lnTo>
                    <a:pt x="222" y="289"/>
                  </a:lnTo>
                  <a:lnTo>
                    <a:pt x="230" y="288"/>
                  </a:lnTo>
                  <a:lnTo>
                    <a:pt x="238" y="287"/>
                  </a:lnTo>
                  <a:lnTo>
                    <a:pt x="244" y="283"/>
                  </a:lnTo>
                  <a:lnTo>
                    <a:pt x="252" y="279"/>
                  </a:lnTo>
                  <a:lnTo>
                    <a:pt x="256" y="275"/>
                  </a:lnTo>
                  <a:lnTo>
                    <a:pt x="261" y="268"/>
                  </a:lnTo>
                  <a:lnTo>
                    <a:pt x="263" y="263"/>
                  </a:lnTo>
                  <a:lnTo>
                    <a:pt x="264" y="255"/>
                  </a:lnTo>
                  <a:lnTo>
                    <a:pt x="263" y="250"/>
                  </a:lnTo>
                  <a:lnTo>
                    <a:pt x="261" y="244"/>
                  </a:lnTo>
                  <a:lnTo>
                    <a:pt x="256" y="238"/>
                  </a:lnTo>
                  <a:lnTo>
                    <a:pt x="252" y="232"/>
                  </a:lnTo>
                  <a:lnTo>
                    <a:pt x="238" y="225"/>
                  </a:lnTo>
                  <a:lnTo>
                    <a:pt x="222" y="222"/>
                  </a:lnTo>
                  <a:lnTo>
                    <a:pt x="207" y="225"/>
                  </a:lnTo>
                  <a:lnTo>
                    <a:pt x="193" y="232"/>
                  </a:lnTo>
                  <a:lnTo>
                    <a:pt x="187" y="238"/>
                  </a:lnTo>
                  <a:lnTo>
                    <a:pt x="184" y="244"/>
                  </a:lnTo>
                  <a:lnTo>
                    <a:pt x="182" y="250"/>
                  </a:lnTo>
                  <a:lnTo>
                    <a:pt x="182" y="255"/>
                  </a:lnTo>
                  <a:lnTo>
                    <a:pt x="182" y="263"/>
                  </a:lnTo>
                  <a:close/>
                  <a:moveTo>
                    <a:pt x="90" y="188"/>
                  </a:moveTo>
                  <a:lnTo>
                    <a:pt x="93" y="195"/>
                  </a:lnTo>
                  <a:lnTo>
                    <a:pt x="97" y="200"/>
                  </a:lnTo>
                  <a:lnTo>
                    <a:pt x="103" y="206"/>
                  </a:lnTo>
                  <a:lnTo>
                    <a:pt x="108" y="210"/>
                  </a:lnTo>
                  <a:lnTo>
                    <a:pt x="116" y="214"/>
                  </a:lnTo>
                  <a:lnTo>
                    <a:pt x="123" y="215"/>
                  </a:lnTo>
                  <a:lnTo>
                    <a:pt x="132" y="216"/>
                  </a:lnTo>
                  <a:lnTo>
                    <a:pt x="140" y="215"/>
                  </a:lnTo>
                  <a:lnTo>
                    <a:pt x="148" y="214"/>
                  </a:lnTo>
                  <a:lnTo>
                    <a:pt x="154" y="210"/>
                  </a:lnTo>
                  <a:lnTo>
                    <a:pt x="161" y="206"/>
                  </a:lnTo>
                  <a:lnTo>
                    <a:pt x="166" y="200"/>
                  </a:lnTo>
                  <a:lnTo>
                    <a:pt x="171" y="195"/>
                  </a:lnTo>
                  <a:lnTo>
                    <a:pt x="173" y="188"/>
                  </a:lnTo>
                  <a:lnTo>
                    <a:pt x="173" y="182"/>
                  </a:lnTo>
                  <a:lnTo>
                    <a:pt x="173" y="175"/>
                  </a:lnTo>
                  <a:lnTo>
                    <a:pt x="171" y="169"/>
                  </a:lnTo>
                  <a:lnTo>
                    <a:pt x="166" y="163"/>
                  </a:lnTo>
                  <a:lnTo>
                    <a:pt x="161" y="158"/>
                  </a:lnTo>
                  <a:lnTo>
                    <a:pt x="154" y="154"/>
                  </a:lnTo>
                  <a:lnTo>
                    <a:pt x="148" y="150"/>
                  </a:lnTo>
                  <a:lnTo>
                    <a:pt x="140" y="149"/>
                  </a:lnTo>
                  <a:lnTo>
                    <a:pt x="132" y="148"/>
                  </a:lnTo>
                  <a:lnTo>
                    <a:pt x="123" y="149"/>
                  </a:lnTo>
                  <a:lnTo>
                    <a:pt x="116" y="150"/>
                  </a:lnTo>
                  <a:lnTo>
                    <a:pt x="108" y="154"/>
                  </a:lnTo>
                  <a:lnTo>
                    <a:pt x="103" y="158"/>
                  </a:lnTo>
                  <a:lnTo>
                    <a:pt x="97" y="163"/>
                  </a:lnTo>
                  <a:lnTo>
                    <a:pt x="93" y="169"/>
                  </a:lnTo>
                  <a:lnTo>
                    <a:pt x="90" y="175"/>
                  </a:lnTo>
                  <a:lnTo>
                    <a:pt x="90" y="182"/>
                  </a:lnTo>
                  <a:lnTo>
                    <a:pt x="90" y="188"/>
                  </a:lnTo>
                  <a:close/>
                  <a:moveTo>
                    <a:pt x="182" y="188"/>
                  </a:moveTo>
                  <a:lnTo>
                    <a:pt x="184" y="195"/>
                  </a:lnTo>
                  <a:lnTo>
                    <a:pt x="187" y="200"/>
                  </a:lnTo>
                  <a:lnTo>
                    <a:pt x="193" y="206"/>
                  </a:lnTo>
                  <a:lnTo>
                    <a:pt x="199" y="210"/>
                  </a:lnTo>
                  <a:lnTo>
                    <a:pt x="207" y="214"/>
                  </a:lnTo>
                  <a:lnTo>
                    <a:pt x="215" y="215"/>
                  </a:lnTo>
                  <a:lnTo>
                    <a:pt x="222" y="216"/>
                  </a:lnTo>
                  <a:lnTo>
                    <a:pt x="230" y="215"/>
                  </a:lnTo>
                  <a:lnTo>
                    <a:pt x="238" y="214"/>
                  </a:lnTo>
                  <a:lnTo>
                    <a:pt x="244" y="210"/>
                  </a:lnTo>
                  <a:lnTo>
                    <a:pt x="252" y="206"/>
                  </a:lnTo>
                  <a:lnTo>
                    <a:pt x="256" y="200"/>
                  </a:lnTo>
                  <a:lnTo>
                    <a:pt x="261" y="195"/>
                  </a:lnTo>
                  <a:lnTo>
                    <a:pt x="263" y="188"/>
                  </a:lnTo>
                  <a:lnTo>
                    <a:pt x="264" y="182"/>
                  </a:lnTo>
                  <a:lnTo>
                    <a:pt x="263" y="175"/>
                  </a:lnTo>
                  <a:lnTo>
                    <a:pt x="261" y="169"/>
                  </a:lnTo>
                  <a:lnTo>
                    <a:pt x="256" y="163"/>
                  </a:lnTo>
                  <a:lnTo>
                    <a:pt x="252" y="158"/>
                  </a:lnTo>
                  <a:lnTo>
                    <a:pt x="244" y="154"/>
                  </a:lnTo>
                  <a:lnTo>
                    <a:pt x="238" y="150"/>
                  </a:lnTo>
                  <a:lnTo>
                    <a:pt x="230" y="149"/>
                  </a:lnTo>
                  <a:lnTo>
                    <a:pt x="222" y="148"/>
                  </a:lnTo>
                  <a:lnTo>
                    <a:pt x="215" y="149"/>
                  </a:lnTo>
                  <a:lnTo>
                    <a:pt x="207" y="150"/>
                  </a:lnTo>
                  <a:lnTo>
                    <a:pt x="199" y="154"/>
                  </a:lnTo>
                  <a:lnTo>
                    <a:pt x="193" y="158"/>
                  </a:lnTo>
                  <a:lnTo>
                    <a:pt x="187" y="163"/>
                  </a:lnTo>
                  <a:lnTo>
                    <a:pt x="184" y="169"/>
                  </a:lnTo>
                  <a:lnTo>
                    <a:pt x="182" y="175"/>
                  </a:lnTo>
                  <a:lnTo>
                    <a:pt x="182" y="182"/>
                  </a:lnTo>
                  <a:lnTo>
                    <a:pt x="182" y="188"/>
                  </a:lnTo>
                  <a:close/>
                  <a:moveTo>
                    <a:pt x="90" y="114"/>
                  </a:moveTo>
                  <a:lnTo>
                    <a:pt x="93" y="121"/>
                  </a:lnTo>
                  <a:lnTo>
                    <a:pt x="97" y="126"/>
                  </a:lnTo>
                  <a:lnTo>
                    <a:pt x="103" y="132"/>
                  </a:lnTo>
                  <a:lnTo>
                    <a:pt x="108" y="136"/>
                  </a:lnTo>
                  <a:lnTo>
                    <a:pt x="116" y="139"/>
                  </a:lnTo>
                  <a:lnTo>
                    <a:pt x="123" y="142"/>
                  </a:lnTo>
                  <a:lnTo>
                    <a:pt x="132" y="142"/>
                  </a:lnTo>
                  <a:lnTo>
                    <a:pt x="140" y="142"/>
                  </a:lnTo>
                  <a:lnTo>
                    <a:pt x="148" y="139"/>
                  </a:lnTo>
                  <a:lnTo>
                    <a:pt x="154" y="136"/>
                  </a:lnTo>
                  <a:lnTo>
                    <a:pt x="161" y="132"/>
                  </a:lnTo>
                  <a:lnTo>
                    <a:pt x="166" y="126"/>
                  </a:lnTo>
                  <a:lnTo>
                    <a:pt x="171" y="121"/>
                  </a:lnTo>
                  <a:lnTo>
                    <a:pt x="173" y="114"/>
                  </a:lnTo>
                  <a:lnTo>
                    <a:pt x="173" y="108"/>
                  </a:lnTo>
                  <a:lnTo>
                    <a:pt x="173" y="101"/>
                  </a:lnTo>
                  <a:lnTo>
                    <a:pt x="171" y="96"/>
                  </a:lnTo>
                  <a:lnTo>
                    <a:pt x="166" y="90"/>
                  </a:lnTo>
                  <a:lnTo>
                    <a:pt x="161" y="84"/>
                  </a:lnTo>
                  <a:lnTo>
                    <a:pt x="148" y="77"/>
                  </a:lnTo>
                  <a:lnTo>
                    <a:pt x="132" y="74"/>
                  </a:lnTo>
                  <a:lnTo>
                    <a:pt x="116" y="77"/>
                  </a:lnTo>
                  <a:lnTo>
                    <a:pt x="103" y="84"/>
                  </a:lnTo>
                  <a:lnTo>
                    <a:pt x="97" y="90"/>
                  </a:lnTo>
                  <a:lnTo>
                    <a:pt x="93" y="96"/>
                  </a:lnTo>
                  <a:lnTo>
                    <a:pt x="90" y="101"/>
                  </a:lnTo>
                  <a:lnTo>
                    <a:pt x="90" y="108"/>
                  </a:lnTo>
                  <a:lnTo>
                    <a:pt x="90" y="114"/>
                  </a:lnTo>
                  <a:close/>
                  <a:moveTo>
                    <a:pt x="182" y="114"/>
                  </a:moveTo>
                  <a:lnTo>
                    <a:pt x="184" y="121"/>
                  </a:lnTo>
                  <a:lnTo>
                    <a:pt x="187" y="126"/>
                  </a:lnTo>
                  <a:lnTo>
                    <a:pt x="193" y="132"/>
                  </a:lnTo>
                  <a:lnTo>
                    <a:pt x="199" y="136"/>
                  </a:lnTo>
                  <a:lnTo>
                    <a:pt x="207" y="139"/>
                  </a:lnTo>
                  <a:lnTo>
                    <a:pt x="215" y="142"/>
                  </a:lnTo>
                  <a:lnTo>
                    <a:pt x="222" y="142"/>
                  </a:lnTo>
                  <a:lnTo>
                    <a:pt x="230" y="142"/>
                  </a:lnTo>
                  <a:lnTo>
                    <a:pt x="238" y="139"/>
                  </a:lnTo>
                  <a:lnTo>
                    <a:pt x="244" y="136"/>
                  </a:lnTo>
                  <a:lnTo>
                    <a:pt x="252" y="132"/>
                  </a:lnTo>
                  <a:lnTo>
                    <a:pt x="256" y="126"/>
                  </a:lnTo>
                  <a:lnTo>
                    <a:pt x="261" y="121"/>
                  </a:lnTo>
                  <a:lnTo>
                    <a:pt x="263" y="114"/>
                  </a:lnTo>
                  <a:lnTo>
                    <a:pt x="264" y="108"/>
                  </a:lnTo>
                  <a:lnTo>
                    <a:pt x="263" y="101"/>
                  </a:lnTo>
                  <a:lnTo>
                    <a:pt x="261" y="96"/>
                  </a:lnTo>
                  <a:lnTo>
                    <a:pt x="256" y="90"/>
                  </a:lnTo>
                  <a:lnTo>
                    <a:pt x="252" y="84"/>
                  </a:lnTo>
                  <a:lnTo>
                    <a:pt x="238" y="77"/>
                  </a:lnTo>
                  <a:lnTo>
                    <a:pt x="222" y="74"/>
                  </a:lnTo>
                  <a:lnTo>
                    <a:pt x="207" y="77"/>
                  </a:lnTo>
                  <a:lnTo>
                    <a:pt x="193" y="84"/>
                  </a:lnTo>
                  <a:lnTo>
                    <a:pt x="187" y="90"/>
                  </a:lnTo>
                  <a:lnTo>
                    <a:pt x="184" y="96"/>
                  </a:lnTo>
                  <a:lnTo>
                    <a:pt x="182" y="101"/>
                  </a:lnTo>
                  <a:lnTo>
                    <a:pt x="182" y="108"/>
                  </a:lnTo>
                  <a:lnTo>
                    <a:pt x="182" y="114"/>
                  </a:lnTo>
                  <a:close/>
                  <a:moveTo>
                    <a:pt x="90" y="41"/>
                  </a:moveTo>
                  <a:lnTo>
                    <a:pt x="93" y="48"/>
                  </a:lnTo>
                  <a:lnTo>
                    <a:pt x="97" y="53"/>
                  </a:lnTo>
                  <a:lnTo>
                    <a:pt x="103" y="57"/>
                  </a:lnTo>
                  <a:lnTo>
                    <a:pt x="108" y="62"/>
                  </a:lnTo>
                  <a:lnTo>
                    <a:pt x="116" y="65"/>
                  </a:lnTo>
                  <a:lnTo>
                    <a:pt x="123" y="67"/>
                  </a:lnTo>
                  <a:lnTo>
                    <a:pt x="132" y="67"/>
                  </a:lnTo>
                  <a:lnTo>
                    <a:pt x="140" y="67"/>
                  </a:lnTo>
                  <a:lnTo>
                    <a:pt x="148" y="65"/>
                  </a:lnTo>
                  <a:lnTo>
                    <a:pt x="154" y="62"/>
                  </a:lnTo>
                  <a:lnTo>
                    <a:pt x="161" y="57"/>
                  </a:lnTo>
                  <a:lnTo>
                    <a:pt x="166" y="53"/>
                  </a:lnTo>
                  <a:lnTo>
                    <a:pt x="171" y="48"/>
                  </a:lnTo>
                  <a:lnTo>
                    <a:pt x="173" y="41"/>
                  </a:lnTo>
                  <a:lnTo>
                    <a:pt x="173" y="33"/>
                  </a:lnTo>
                  <a:lnTo>
                    <a:pt x="173" y="28"/>
                  </a:lnTo>
                  <a:lnTo>
                    <a:pt x="171" y="21"/>
                  </a:lnTo>
                  <a:lnTo>
                    <a:pt x="166" y="16"/>
                  </a:lnTo>
                  <a:lnTo>
                    <a:pt x="161" y="10"/>
                  </a:lnTo>
                  <a:lnTo>
                    <a:pt x="148" y="3"/>
                  </a:lnTo>
                  <a:lnTo>
                    <a:pt x="132" y="0"/>
                  </a:lnTo>
                  <a:lnTo>
                    <a:pt x="116" y="3"/>
                  </a:lnTo>
                  <a:lnTo>
                    <a:pt x="103" y="10"/>
                  </a:lnTo>
                  <a:lnTo>
                    <a:pt x="97" y="16"/>
                  </a:lnTo>
                  <a:lnTo>
                    <a:pt x="93" y="21"/>
                  </a:lnTo>
                  <a:lnTo>
                    <a:pt x="90" y="28"/>
                  </a:lnTo>
                  <a:lnTo>
                    <a:pt x="90" y="33"/>
                  </a:lnTo>
                  <a:lnTo>
                    <a:pt x="90" y="41"/>
                  </a:lnTo>
                  <a:close/>
                  <a:moveTo>
                    <a:pt x="182" y="41"/>
                  </a:moveTo>
                  <a:lnTo>
                    <a:pt x="184" y="48"/>
                  </a:lnTo>
                  <a:lnTo>
                    <a:pt x="187" y="53"/>
                  </a:lnTo>
                  <a:lnTo>
                    <a:pt x="193" y="57"/>
                  </a:lnTo>
                  <a:lnTo>
                    <a:pt x="199" y="62"/>
                  </a:lnTo>
                  <a:lnTo>
                    <a:pt x="207" y="65"/>
                  </a:lnTo>
                  <a:lnTo>
                    <a:pt x="215" y="67"/>
                  </a:lnTo>
                  <a:lnTo>
                    <a:pt x="222" y="67"/>
                  </a:lnTo>
                  <a:lnTo>
                    <a:pt x="230" y="67"/>
                  </a:lnTo>
                  <a:lnTo>
                    <a:pt x="238" y="65"/>
                  </a:lnTo>
                  <a:lnTo>
                    <a:pt x="244" y="62"/>
                  </a:lnTo>
                  <a:lnTo>
                    <a:pt x="252" y="57"/>
                  </a:lnTo>
                  <a:lnTo>
                    <a:pt x="256" y="53"/>
                  </a:lnTo>
                  <a:lnTo>
                    <a:pt x="261" y="48"/>
                  </a:lnTo>
                  <a:lnTo>
                    <a:pt x="263" y="41"/>
                  </a:lnTo>
                  <a:lnTo>
                    <a:pt x="264" y="33"/>
                  </a:lnTo>
                  <a:lnTo>
                    <a:pt x="263" y="28"/>
                  </a:lnTo>
                  <a:lnTo>
                    <a:pt x="261" y="21"/>
                  </a:lnTo>
                  <a:lnTo>
                    <a:pt x="256" y="16"/>
                  </a:lnTo>
                  <a:lnTo>
                    <a:pt x="252" y="10"/>
                  </a:lnTo>
                  <a:lnTo>
                    <a:pt x="238" y="3"/>
                  </a:lnTo>
                  <a:lnTo>
                    <a:pt x="222" y="0"/>
                  </a:lnTo>
                  <a:lnTo>
                    <a:pt x="207" y="3"/>
                  </a:lnTo>
                  <a:lnTo>
                    <a:pt x="193" y="10"/>
                  </a:lnTo>
                  <a:lnTo>
                    <a:pt x="187" y="16"/>
                  </a:lnTo>
                  <a:lnTo>
                    <a:pt x="184" y="21"/>
                  </a:lnTo>
                  <a:lnTo>
                    <a:pt x="182" y="28"/>
                  </a:lnTo>
                  <a:lnTo>
                    <a:pt x="182" y="33"/>
                  </a:lnTo>
                  <a:lnTo>
                    <a:pt x="182" y="41"/>
                  </a:lnTo>
                  <a:close/>
                  <a:moveTo>
                    <a:pt x="0" y="41"/>
                  </a:moveTo>
                  <a:lnTo>
                    <a:pt x="3" y="48"/>
                  </a:lnTo>
                  <a:lnTo>
                    <a:pt x="6" y="53"/>
                  </a:lnTo>
                  <a:lnTo>
                    <a:pt x="11" y="57"/>
                  </a:lnTo>
                  <a:lnTo>
                    <a:pt x="18" y="62"/>
                  </a:lnTo>
                  <a:lnTo>
                    <a:pt x="25" y="65"/>
                  </a:lnTo>
                  <a:lnTo>
                    <a:pt x="32" y="67"/>
                  </a:lnTo>
                  <a:lnTo>
                    <a:pt x="41" y="67"/>
                  </a:lnTo>
                  <a:lnTo>
                    <a:pt x="49" y="67"/>
                  </a:lnTo>
                  <a:lnTo>
                    <a:pt x="56" y="65"/>
                  </a:lnTo>
                  <a:lnTo>
                    <a:pt x="63" y="62"/>
                  </a:lnTo>
                  <a:lnTo>
                    <a:pt x="70" y="57"/>
                  </a:lnTo>
                  <a:lnTo>
                    <a:pt x="75" y="53"/>
                  </a:lnTo>
                  <a:lnTo>
                    <a:pt x="78" y="48"/>
                  </a:lnTo>
                  <a:lnTo>
                    <a:pt x="82" y="41"/>
                  </a:lnTo>
                  <a:lnTo>
                    <a:pt x="83" y="33"/>
                  </a:lnTo>
                  <a:lnTo>
                    <a:pt x="82" y="28"/>
                  </a:lnTo>
                  <a:lnTo>
                    <a:pt x="78" y="21"/>
                  </a:lnTo>
                  <a:lnTo>
                    <a:pt x="75" y="16"/>
                  </a:lnTo>
                  <a:lnTo>
                    <a:pt x="70" y="10"/>
                  </a:lnTo>
                  <a:lnTo>
                    <a:pt x="56" y="3"/>
                  </a:lnTo>
                  <a:lnTo>
                    <a:pt x="41" y="0"/>
                  </a:lnTo>
                  <a:lnTo>
                    <a:pt x="25" y="3"/>
                  </a:lnTo>
                  <a:lnTo>
                    <a:pt x="11" y="10"/>
                  </a:lnTo>
                  <a:lnTo>
                    <a:pt x="6" y="16"/>
                  </a:lnTo>
                  <a:lnTo>
                    <a:pt x="3" y="21"/>
                  </a:lnTo>
                  <a:lnTo>
                    <a:pt x="0" y="28"/>
                  </a:lnTo>
                  <a:lnTo>
                    <a:pt x="0" y="33"/>
                  </a:lnTo>
                  <a:lnTo>
                    <a:pt x="0" y="41"/>
                  </a:lnTo>
                  <a:close/>
                </a:path>
              </a:pathLst>
            </a:custGeom>
            <a:solidFill>
              <a:srgbClr val="66FF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ar-SA"/>
            </a:p>
          </p:txBody>
        </p:sp>
      </p:grpSp>
      <p:grpSp>
        <p:nvGrpSpPr>
          <p:cNvPr id="41" name="Group 110">
            <a:extLst>
              <a:ext uri="{FF2B5EF4-FFF2-40B4-BE49-F238E27FC236}">
                <a16:creationId xmlns:a16="http://schemas.microsoft.com/office/drawing/2014/main" id="{7B9ACB2A-DE89-454A-A672-25C5174179CC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8048942" y="5543458"/>
            <a:ext cx="1116012" cy="828675"/>
            <a:chOff x="4967" y="3798"/>
            <a:chExt cx="703" cy="522"/>
          </a:xfrm>
        </p:grpSpPr>
        <p:sp>
          <p:nvSpPr>
            <p:cNvPr id="42" name="AutoShape 109">
              <a:extLst>
                <a:ext uri="{FF2B5EF4-FFF2-40B4-BE49-F238E27FC236}">
                  <a16:creationId xmlns:a16="http://schemas.microsoft.com/office/drawing/2014/main" id="{2608F76B-0B1E-4782-8699-58FF39BEA011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4967" y="3798"/>
              <a:ext cx="703" cy="522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ar-SA"/>
            </a:p>
          </p:txBody>
        </p:sp>
        <p:sp>
          <p:nvSpPr>
            <p:cNvPr id="43" name="Freeform 111">
              <a:extLst>
                <a:ext uri="{FF2B5EF4-FFF2-40B4-BE49-F238E27FC236}">
                  <a16:creationId xmlns:a16="http://schemas.microsoft.com/office/drawing/2014/main" id="{B7A340A1-FE2A-4588-A61A-D8A9AC38A69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201" y="3871"/>
              <a:ext cx="465" cy="377"/>
            </a:xfrm>
            <a:custGeom>
              <a:avLst/>
              <a:gdLst>
                <a:gd name="T0" fmla="*/ 445 w 465"/>
                <a:gd name="T1" fmla="*/ 221 h 377"/>
                <a:gd name="T2" fmla="*/ 355 w 465"/>
                <a:gd name="T3" fmla="*/ 321 h 377"/>
                <a:gd name="T4" fmla="*/ 340 w 465"/>
                <a:gd name="T5" fmla="*/ 284 h 377"/>
                <a:gd name="T6" fmla="*/ 119 w 465"/>
                <a:gd name="T7" fmla="*/ 370 h 377"/>
                <a:gd name="T8" fmla="*/ 76 w 465"/>
                <a:gd name="T9" fmla="*/ 335 h 377"/>
                <a:gd name="T10" fmla="*/ 456 w 465"/>
                <a:gd name="T11" fmla="*/ 316 h 377"/>
                <a:gd name="T12" fmla="*/ 405 w 465"/>
                <a:gd name="T13" fmla="*/ 308 h 377"/>
                <a:gd name="T14" fmla="*/ 388 w 465"/>
                <a:gd name="T15" fmla="*/ 335 h 377"/>
                <a:gd name="T16" fmla="*/ 72 w 465"/>
                <a:gd name="T17" fmla="*/ 202 h 377"/>
                <a:gd name="T18" fmla="*/ 123 w 465"/>
                <a:gd name="T19" fmla="*/ 176 h 377"/>
                <a:gd name="T20" fmla="*/ 4 w 465"/>
                <a:gd name="T21" fmla="*/ 149 h 377"/>
                <a:gd name="T22" fmla="*/ 19 w 465"/>
                <a:gd name="T23" fmla="*/ 112 h 377"/>
                <a:gd name="T24" fmla="*/ 110 w 465"/>
                <a:gd name="T25" fmla="*/ 157 h 377"/>
                <a:gd name="T26" fmla="*/ 86 w 465"/>
                <a:gd name="T27" fmla="*/ 112 h 377"/>
                <a:gd name="T28" fmla="*/ 367 w 465"/>
                <a:gd name="T29" fmla="*/ 105 h 377"/>
                <a:gd name="T30" fmla="*/ 338 w 465"/>
                <a:gd name="T31" fmla="*/ 71 h 377"/>
                <a:gd name="T32" fmla="*/ 61 w 465"/>
                <a:gd name="T33" fmla="*/ 243 h 377"/>
                <a:gd name="T34" fmla="*/ 338 w 465"/>
                <a:gd name="T35" fmla="*/ 252 h 377"/>
                <a:gd name="T36" fmla="*/ 367 w 465"/>
                <a:gd name="T37" fmla="*/ 219 h 377"/>
                <a:gd name="T38" fmla="*/ 86 w 465"/>
                <a:gd name="T39" fmla="*/ 48 h 377"/>
                <a:gd name="T40" fmla="*/ 110 w 465"/>
                <a:gd name="T41" fmla="*/ 2 h 377"/>
                <a:gd name="T42" fmla="*/ 143 w 465"/>
                <a:gd name="T43" fmla="*/ 43 h 377"/>
                <a:gd name="T44" fmla="*/ 143 w 465"/>
                <a:gd name="T45" fmla="*/ 8 h 377"/>
                <a:gd name="T46" fmla="*/ 254 w 465"/>
                <a:gd name="T47" fmla="*/ 43 h 377"/>
                <a:gd name="T48" fmla="*/ 203 w 465"/>
                <a:gd name="T49" fmla="*/ 35 h 377"/>
                <a:gd name="T50" fmla="*/ 42 w 465"/>
                <a:gd name="T51" fmla="*/ 166 h 377"/>
                <a:gd name="T52" fmla="*/ 232 w 465"/>
                <a:gd name="T53" fmla="*/ 213 h 377"/>
                <a:gd name="T54" fmla="*/ 203 w 465"/>
                <a:gd name="T55" fmla="*/ 180 h 377"/>
                <a:gd name="T56" fmla="*/ 461 w 465"/>
                <a:gd name="T57" fmla="*/ 180 h 377"/>
                <a:gd name="T58" fmla="*/ 273 w 465"/>
                <a:gd name="T59" fmla="*/ 39 h 377"/>
                <a:gd name="T60" fmla="*/ 325 w 465"/>
                <a:gd name="T61" fmla="*/ 12 h 377"/>
                <a:gd name="T62" fmla="*/ 338 w 465"/>
                <a:gd name="T63" fmla="*/ 35 h 377"/>
                <a:gd name="T64" fmla="*/ 367 w 465"/>
                <a:gd name="T65" fmla="*/ 0 h 377"/>
                <a:gd name="T66" fmla="*/ 31 w 465"/>
                <a:gd name="T67" fmla="*/ 105 h 377"/>
                <a:gd name="T68" fmla="*/ 2 w 465"/>
                <a:gd name="T69" fmla="*/ 71 h 377"/>
                <a:gd name="T70" fmla="*/ 398 w 465"/>
                <a:gd name="T71" fmla="*/ 188 h 377"/>
                <a:gd name="T72" fmla="*/ 68 w 465"/>
                <a:gd name="T73" fmla="*/ 84 h 377"/>
                <a:gd name="T74" fmla="*/ 127 w 465"/>
                <a:gd name="T75" fmla="*/ 76 h 377"/>
                <a:gd name="T76" fmla="*/ 68 w 465"/>
                <a:gd name="T77" fmla="*/ 84 h 377"/>
                <a:gd name="T78" fmla="*/ 187 w 465"/>
                <a:gd name="T79" fmla="*/ 335 h 377"/>
                <a:gd name="T80" fmla="*/ 210 w 465"/>
                <a:gd name="T81" fmla="*/ 370 h 377"/>
                <a:gd name="T82" fmla="*/ 210 w 465"/>
                <a:gd name="T83" fmla="*/ 335 h 377"/>
                <a:gd name="T84" fmla="*/ 321 w 465"/>
                <a:gd name="T85" fmla="*/ 370 h 377"/>
                <a:gd name="T86" fmla="*/ 278 w 465"/>
                <a:gd name="T87" fmla="*/ 335 h 377"/>
                <a:gd name="T88" fmla="*/ 53 w 465"/>
                <a:gd name="T89" fmla="*/ 316 h 377"/>
                <a:gd name="T90" fmla="*/ 2 w 465"/>
                <a:gd name="T91" fmla="*/ 308 h 377"/>
                <a:gd name="T92" fmla="*/ 388 w 465"/>
                <a:gd name="T93" fmla="*/ 117 h 377"/>
                <a:gd name="T94" fmla="*/ 412 w 465"/>
                <a:gd name="T95" fmla="*/ 97 h 377"/>
                <a:gd name="T96" fmla="*/ 412 w 465"/>
                <a:gd name="T97" fmla="*/ 62 h 377"/>
                <a:gd name="T98" fmla="*/ 119 w 465"/>
                <a:gd name="T99" fmla="*/ 261 h 377"/>
                <a:gd name="T100" fmla="*/ 76 w 465"/>
                <a:gd name="T101" fmla="*/ 226 h 377"/>
                <a:gd name="T102" fmla="*/ 110 w 465"/>
                <a:gd name="T103" fmla="*/ 321 h 377"/>
                <a:gd name="T104" fmla="*/ 86 w 465"/>
                <a:gd name="T105" fmla="*/ 275 h 377"/>
                <a:gd name="T106" fmla="*/ 450 w 465"/>
                <a:gd name="T107" fmla="*/ 148 h 377"/>
                <a:gd name="T108" fmla="*/ 403 w 465"/>
                <a:gd name="T109" fmla="*/ 132 h 377"/>
                <a:gd name="T110" fmla="*/ 192 w 465"/>
                <a:gd name="T111" fmla="*/ 234 h 377"/>
                <a:gd name="T112" fmla="*/ 270 w 465"/>
                <a:gd name="T113" fmla="*/ 144 h 377"/>
                <a:gd name="T114" fmla="*/ 327 w 465"/>
                <a:gd name="T115" fmla="*/ 125 h 377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465"/>
                <a:gd name="T175" fmla="*/ 0 h 377"/>
                <a:gd name="T176" fmla="*/ 465 w 465"/>
                <a:gd name="T177" fmla="*/ 377 h 377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465" h="377">
                  <a:moveTo>
                    <a:pt x="405" y="252"/>
                  </a:moveTo>
                  <a:lnTo>
                    <a:pt x="407" y="257"/>
                  </a:lnTo>
                  <a:lnTo>
                    <a:pt x="412" y="261"/>
                  </a:lnTo>
                  <a:lnTo>
                    <a:pt x="422" y="267"/>
                  </a:lnTo>
                  <a:lnTo>
                    <a:pt x="434" y="268"/>
                  </a:lnTo>
                  <a:lnTo>
                    <a:pt x="445" y="267"/>
                  </a:lnTo>
                  <a:lnTo>
                    <a:pt x="456" y="261"/>
                  </a:lnTo>
                  <a:lnTo>
                    <a:pt x="461" y="252"/>
                  </a:lnTo>
                  <a:lnTo>
                    <a:pt x="465" y="243"/>
                  </a:lnTo>
                  <a:lnTo>
                    <a:pt x="461" y="234"/>
                  </a:lnTo>
                  <a:lnTo>
                    <a:pt x="456" y="226"/>
                  </a:lnTo>
                  <a:lnTo>
                    <a:pt x="445" y="221"/>
                  </a:lnTo>
                  <a:lnTo>
                    <a:pt x="434" y="219"/>
                  </a:lnTo>
                  <a:lnTo>
                    <a:pt x="422" y="221"/>
                  </a:lnTo>
                  <a:lnTo>
                    <a:pt x="412" y="226"/>
                  </a:lnTo>
                  <a:lnTo>
                    <a:pt x="407" y="229"/>
                  </a:lnTo>
                  <a:lnTo>
                    <a:pt x="405" y="234"/>
                  </a:lnTo>
                  <a:lnTo>
                    <a:pt x="403" y="243"/>
                  </a:lnTo>
                  <a:lnTo>
                    <a:pt x="405" y="252"/>
                  </a:lnTo>
                  <a:close/>
                  <a:moveTo>
                    <a:pt x="336" y="303"/>
                  </a:moveTo>
                  <a:lnTo>
                    <a:pt x="338" y="308"/>
                  </a:lnTo>
                  <a:lnTo>
                    <a:pt x="340" y="312"/>
                  </a:lnTo>
                  <a:lnTo>
                    <a:pt x="345" y="316"/>
                  </a:lnTo>
                  <a:lnTo>
                    <a:pt x="355" y="321"/>
                  </a:lnTo>
                  <a:lnTo>
                    <a:pt x="367" y="322"/>
                  </a:lnTo>
                  <a:lnTo>
                    <a:pt x="378" y="321"/>
                  </a:lnTo>
                  <a:lnTo>
                    <a:pt x="388" y="316"/>
                  </a:lnTo>
                  <a:lnTo>
                    <a:pt x="394" y="308"/>
                  </a:lnTo>
                  <a:lnTo>
                    <a:pt x="398" y="298"/>
                  </a:lnTo>
                  <a:lnTo>
                    <a:pt x="394" y="288"/>
                  </a:lnTo>
                  <a:lnTo>
                    <a:pt x="388" y="281"/>
                  </a:lnTo>
                  <a:lnTo>
                    <a:pt x="378" y="275"/>
                  </a:lnTo>
                  <a:lnTo>
                    <a:pt x="367" y="273"/>
                  </a:lnTo>
                  <a:lnTo>
                    <a:pt x="355" y="275"/>
                  </a:lnTo>
                  <a:lnTo>
                    <a:pt x="345" y="281"/>
                  </a:lnTo>
                  <a:lnTo>
                    <a:pt x="340" y="284"/>
                  </a:lnTo>
                  <a:lnTo>
                    <a:pt x="338" y="288"/>
                  </a:lnTo>
                  <a:lnTo>
                    <a:pt x="336" y="293"/>
                  </a:lnTo>
                  <a:lnTo>
                    <a:pt x="336" y="298"/>
                  </a:lnTo>
                  <a:lnTo>
                    <a:pt x="336" y="303"/>
                  </a:lnTo>
                  <a:close/>
                  <a:moveTo>
                    <a:pt x="68" y="357"/>
                  </a:moveTo>
                  <a:lnTo>
                    <a:pt x="69" y="363"/>
                  </a:lnTo>
                  <a:lnTo>
                    <a:pt x="72" y="367"/>
                  </a:lnTo>
                  <a:lnTo>
                    <a:pt x="76" y="370"/>
                  </a:lnTo>
                  <a:lnTo>
                    <a:pt x="86" y="376"/>
                  </a:lnTo>
                  <a:lnTo>
                    <a:pt x="98" y="377"/>
                  </a:lnTo>
                  <a:lnTo>
                    <a:pt x="110" y="376"/>
                  </a:lnTo>
                  <a:lnTo>
                    <a:pt x="119" y="370"/>
                  </a:lnTo>
                  <a:lnTo>
                    <a:pt x="123" y="367"/>
                  </a:lnTo>
                  <a:lnTo>
                    <a:pt x="126" y="363"/>
                  </a:lnTo>
                  <a:lnTo>
                    <a:pt x="127" y="357"/>
                  </a:lnTo>
                  <a:lnTo>
                    <a:pt x="128" y="353"/>
                  </a:lnTo>
                  <a:lnTo>
                    <a:pt x="127" y="349"/>
                  </a:lnTo>
                  <a:lnTo>
                    <a:pt x="126" y="343"/>
                  </a:lnTo>
                  <a:lnTo>
                    <a:pt x="123" y="340"/>
                  </a:lnTo>
                  <a:lnTo>
                    <a:pt x="119" y="335"/>
                  </a:lnTo>
                  <a:lnTo>
                    <a:pt x="110" y="330"/>
                  </a:lnTo>
                  <a:lnTo>
                    <a:pt x="98" y="328"/>
                  </a:lnTo>
                  <a:lnTo>
                    <a:pt x="86" y="330"/>
                  </a:lnTo>
                  <a:lnTo>
                    <a:pt x="76" y="335"/>
                  </a:lnTo>
                  <a:lnTo>
                    <a:pt x="72" y="340"/>
                  </a:lnTo>
                  <a:lnTo>
                    <a:pt x="69" y="343"/>
                  </a:lnTo>
                  <a:lnTo>
                    <a:pt x="68" y="349"/>
                  </a:lnTo>
                  <a:lnTo>
                    <a:pt x="67" y="353"/>
                  </a:lnTo>
                  <a:lnTo>
                    <a:pt x="68" y="357"/>
                  </a:lnTo>
                  <a:close/>
                  <a:moveTo>
                    <a:pt x="405" y="308"/>
                  </a:moveTo>
                  <a:lnTo>
                    <a:pt x="407" y="312"/>
                  </a:lnTo>
                  <a:lnTo>
                    <a:pt x="412" y="316"/>
                  </a:lnTo>
                  <a:lnTo>
                    <a:pt x="422" y="321"/>
                  </a:lnTo>
                  <a:lnTo>
                    <a:pt x="434" y="322"/>
                  </a:lnTo>
                  <a:lnTo>
                    <a:pt x="445" y="321"/>
                  </a:lnTo>
                  <a:lnTo>
                    <a:pt x="456" y="316"/>
                  </a:lnTo>
                  <a:lnTo>
                    <a:pt x="461" y="308"/>
                  </a:lnTo>
                  <a:lnTo>
                    <a:pt x="465" y="298"/>
                  </a:lnTo>
                  <a:lnTo>
                    <a:pt x="461" y="288"/>
                  </a:lnTo>
                  <a:lnTo>
                    <a:pt x="456" y="281"/>
                  </a:lnTo>
                  <a:lnTo>
                    <a:pt x="445" y="275"/>
                  </a:lnTo>
                  <a:lnTo>
                    <a:pt x="434" y="273"/>
                  </a:lnTo>
                  <a:lnTo>
                    <a:pt x="422" y="275"/>
                  </a:lnTo>
                  <a:lnTo>
                    <a:pt x="412" y="281"/>
                  </a:lnTo>
                  <a:lnTo>
                    <a:pt x="407" y="284"/>
                  </a:lnTo>
                  <a:lnTo>
                    <a:pt x="405" y="288"/>
                  </a:lnTo>
                  <a:lnTo>
                    <a:pt x="403" y="298"/>
                  </a:lnTo>
                  <a:lnTo>
                    <a:pt x="405" y="308"/>
                  </a:lnTo>
                  <a:close/>
                  <a:moveTo>
                    <a:pt x="336" y="357"/>
                  </a:moveTo>
                  <a:lnTo>
                    <a:pt x="338" y="363"/>
                  </a:lnTo>
                  <a:lnTo>
                    <a:pt x="340" y="367"/>
                  </a:lnTo>
                  <a:lnTo>
                    <a:pt x="345" y="370"/>
                  </a:lnTo>
                  <a:lnTo>
                    <a:pt x="355" y="376"/>
                  </a:lnTo>
                  <a:lnTo>
                    <a:pt x="367" y="377"/>
                  </a:lnTo>
                  <a:lnTo>
                    <a:pt x="378" y="376"/>
                  </a:lnTo>
                  <a:lnTo>
                    <a:pt x="388" y="370"/>
                  </a:lnTo>
                  <a:lnTo>
                    <a:pt x="394" y="363"/>
                  </a:lnTo>
                  <a:lnTo>
                    <a:pt x="398" y="353"/>
                  </a:lnTo>
                  <a:lnTo>
                    <a:pt x="394" y="343"/>
                  </a:lnTo>
                  <a:lnTo>
                    <a:pt x="388" y="335"/>
                  </a:lnTo>
                  <a:lnTo>
                    <a:pt x="378" y="330"/>
                  </a:lnTo>
                  <a:lnTo>
                    <a:pt x="367" y="328"/>
                  </a:lnTo>
                  <a:lnTo>
                    <a:pt x="355" y="330"/>
                  </a:lnTo>
                  <a:lnTo>
                    <a:pt x="345" y="335"/>
                  </a:lnTo>
                  <a:lnTo>
                    <a:pt x="340" y="340"/>
                  </a:lnTo>
                  <a:lnTo>
                    <a:pt x="338" y="343"/>
                  </a:lnTo>
                  <a:lnTo>
                    <a:pt x="336" y="349"/>
                  </a:lnTo>
                  <a:lnTo>
                    <a:pt x="336" y="353"/>
                  </a:lnTo>
                  <a:lnTo>
                    <a:pt x="336" y="357"/>
                  </a:lnTo>
                  <a:close/>
                  <a:moveTo>
                    <a:pt x="68" y="193"/>
                  </a:moveTo>
                  <a:lnTo>
                    <a:pt x="69" y="199"/>
                  </a:lnTo>
                  <a:lnTo>
                    <a:pt x="72" y="202"/>
                  </a:lnTo>
                  <a:lnTo>
                    <a:pt x="76" y="207"/>
                  </a:lnTo>
                  <a:lnTo>
                    <a:pt x="86" y="212"/>
                  </a:lnTo>
                  <a:lnTo>
                    <a:pt x="98" y="213"/>
                  </a:lnTo>
                  <a:lnTo>
                    <a:pt x="110" y="212"/>
                  </a:lnTo>
                  <a:lnTo>
                    <a:pt x="119" y="207"/>
                  </a:lnTo>
                  <a:lnTo>
                    <a:pt x="123" y="202"/>
                  </a:lnTo>
                  <a:lnTo>
                    <a:pt x="126" y="199"/>
                  </a:lnTo>
                  <a:lnTo>
                    <a:pt x="127" y="193"/>
                  </a:lnTo>
                  <a:lnTo>
                    <a:pt x="128" y="188"/>
                  </a:lnTo>
                  <a:lnTo>
                    <a:pt x="127" y="185"/>
                  </a:lnTo>
                  <a:lnTo>
                    <a:pt x="126" y="180"/>
                  </a:lnTo>
                  <a:lnTo>
                    <a:pt x="123" y="176"/>
                  </a:lnTo>
                  <a:lnTo>
                    <a:pt x="119" y="172"/>
                  </a:lnTo>
                  <a:lnTo>
                    <a:pt x="110" y="166"/>
                  </a:lnTo>
                  <a:lnTo>
                    <a:pt x="98" y="164"/>
                  </a:lnTo>
                  <a:lnTo>
                    <a:pt x="86" y="166"/>
                  </a:lnTo>
                  <a:lnTo>
                    <a:pt x="76" y="172"/>
                  </a:lnTo>
                  <a:lnTo>
                    <a:pt x="72" y="176"/>
                  </a:lnTo>
                  <a:lnTo>
                    <a:pt x="69" y="180"/>
                  </a:lnTo>
                  <a:lnTo>
                    <a:pt x="68" y="185"/>
                  </a:lnTo>
                  <a:lnTo>
                    <a:pt x="67" y="188"/>
                  </a:lnTo>
                  <a:lnTo>
                    <a:pt x="68" y="193"/>
                  </a:lnTo>
                  <a:close/>
                  <a:moveTo>
                    <a:pt x="2" y="144"/>
                  </a:moveTo>
                  <a:lnTo>
                    <a:pt x="4" y="149"/>
                  </a:lnTo>
                  <a:lnTo>
                    <a:pt x="9" y="152"/>
                  </a:lnTo>
                  <a:lnTo>
                    <a:pt x="19" y="157"/>
                  </a:lnTo>
                  <a:lnTo>
                    <a:pt x="31" y="160"/>
                  </a:lnTo>
                  <a:lnTo>
                    <a:pt x="42" y="157"/>
                  </a:lnTo>
                  <a:lnTo>
                    <a:pt x="53" y="152"/>
                  </a:lnTo>
                  <a:lnTo>
                    <a:pt x="58" y="144"/>
                  </a:lnTo>
                  <a:lnTo>
                    <a:pt x="61" y="134"/>
                  </a:lnTo>
                  <a:lnTo>
                    <a:pt x="58" y="125"/>
                  </a:lnTo>
                  <a:lnTo>
                    <a:pt x="53" y="117"/>
                  </a:lnTo>
                  <a:lnTo>
                    <a:pt x="42" y="112"/>
                  </a:lnTo>
                  <a:lnTo>
                    <a:pt x="31" y="109"/>
                  </a:lnTo>
                  <a:lnTo>
                    <a:pt x="19" y="112"/>
                  </a:lnTo>
                  <a:lnTo>
                    <a:pt x="9" y="117"/>
                  </a:lnTo>
                  <a:lnTo>
                    <a:pt x="4" y="121"/>
                  </a:lnTo>
                  <a:lnTo>
                    <a:pt x="2" y="125"/>
                  </a:lnTo>
                  <a:lnTo>
                    <a:pt x="0" y="134"/>
                  </a:lnTo>
                  <a:lnTo>
                    <a:pt x="2" y="144"/>
                  </a:lnTo>
                  <a:close/>
                  <a:moveTo>
                    <a:pt x="68" y="140"/>
                  </a:moveTo>
                  <a:lnTo>
                    <a:pt x="69" y="144"/>
                  </a:lnTo>
                  <a:lnTo>
                    <a:pt x="72" y="149"/>
                  </a:lnTo>
                  <a:lnTo>
                    <a:pt x="76" y="152"/>
                  </a:lnTo>
                  <a:lnTo>
                    <a:pt x="86" y="157"/>
                  </a:lnTo>
                  <a:lnTo>
                    <a:pt x="98" y="160"/>
                  </a:lnTo>
                  <a:lnTo>
                    <a:pt x="110" y="157"/>
                  </a:lnTo>
                  <a:lnTo>
                    <a:pt x="119" y="152"/>
                  </a:lnTo>
                  <a:lnTo>
                    <a:pt x="123" y="149"/>
                  </a:lnTo>
                  <a:lnTo>
                    <a:pt x="126" y="144"/>
                  </a:lnTo>
                  <a:lnTo>
                    <a:pt x="127" y="140"/>
                  </a:lnTo>
                  <a:lnTo>
                    <a:pt x="128" y="134"/>
                  </a:lnTo>
                  <a:lnTo>
                    <a:pt x="127" y="130"/>
                  </a:lnTo>
                  <a:lnTo>
                    <a:pt x="126" y="125"/>
                  </a:lnTo>
                  <a:lnTo>
                    <a:pt x="123" y="121"/>
                  </a:lnTo>
                  <a:lnTo>
                    <a:pt x="119" y="117"/>
                  </a:lnTo>
                  <a:lnTo>
                    <a:pt x="110" y="112"/>
                  </a:lnTo>
                  <a:lnTo>
                    <a:pt x="98" y="109"/>
                  </a:lnTo>
                  <a:lnTo>
                    <a:pt x="86" y="112"/>
                  </a:lnTo>
                  <a:lnTo>
                    <a:pt x="76" y="117"/>
                  </a:lnTo>
                  <a:lnTo>
                    <a:pt x="72" y="121"/>
                  </a:lnTo>
                  <a:lnTo>
                    <a:pt x="69" y="125"/>
                  </a:lnTo>
                  <a:lnTo>
                    <a:pt x="68" y="130"/>
                  </a:lnTo>
                  <a:lnTo>
                    <a:pt x="67" y="134"/>
                  </a:lnTo>
                  <a:lnTo>
                    <a:pt x="68" y="140"/>
                  </a:lnTo>
                  <a:close/>
                  <a:moveTo>
                    <a:pt x="336" y="84"/>
                  </a:moveTo>
                  <a:lnTo>
                    <a:pt x="338" y="90"/>
                  </a:lnTo>
                  <a:lnTo>
                    <a:pt x="340" y="94"/>
                  </a:lnTo>
                  <a:lnTo>
                    <a:pt x="345" y="97"/>
                  </a:lnTo>
                  <a:lnTo>
                    <a:pt x="355" y="103"/>
                  </a:lnTo>
                  <a:lnTo>
                    <a:pt x="367" y="105"/>
                  </a:lnTo>
                  <a:lnTo>
                    <a:pt x="378" y="103"/>
                  </a:lnTo>
                  <a:lnTo>
                    <a:pt x="388" y="97"/>
                  </a:lnTo>
                  <a:lnTo>
                    <a:pt x="394" y="90"/>
                  </a:lnTo>
                  <a:lnTo>
                    <a:pt x="398" y="80"/>
                  </a:lnTo>
                  <a:lnTo>
                    <a:pt x="394" y="71"/>
                  </a:lnTo>
                  <a:lnTo>
                    <a:pt x="388" y="62"/>
                  </a:lnTo>
                  <a:lnTo>
                    <a:pt x="378" y="57"/>
                  </a:lnTo>
                  <a:lnTo>
                    <a:pt x="367" y="55"/>
                  </a:lnTo>
                  <a:lnTo>
                    <a:pt x="355" y="57"/>
                  </a:lnTo>
                  <a:lnTo>
                    <a:pt x="345" y="62"/>
                  </a:lnTo>
                  <a:lnTo>
                    <a:pt x="340" y="67"/>
                  </a:lnTo>
                  <a:lnTo>
                    <a:pt x="338" y="71"/>
                  </a:lnTo>
                  <a:lnTo>
                    <a:pt x="336" y="76"/>
                  </a:lnTo>
                  <a:lnTo>
                    <a:pt x="336" y="80"/>
                  </a:lnTo>
                  <a:lnTo>
                    <a:pt x="336" y="84"/>
                  </a:lnTo>
                  <a:close/>
                  <a:moveTo>
                    <a:pt x="2" y="252"/>
                  </a:moveTo>
                  <a:lnTo>
                    <a:pt x="4" y="257"/>
                  </a:lnTo>
                  <a:lnTo>
                    <a:pt x="9" y="261"/>
                  </a:lnTo>
                  <a:lnTo>
                    <a:pt x="19" y="267"/>
                  </a:lnTo>
                  <a:lnTo>
                    <a:pt x="31" y="268"/>
                  </a:lnTo>
                  <a:lnTo>
                    <a:pt x="42" y="267"/>
                  </a:lnTo>
                  <a:lnTo>
                    <a:pt x="53" y="261"/>
                  </a:lnTo>
                  <a:lnTo>
                    <a:pt x="58" y="252"/>
                  </a:lnTo>
                  <a:lnTo>
                    <a:pt x="61" y="243"/>
                  </a:lnTo>
                  <a:lnTo>
                    <a:pt x="58" y="234"/>
                  </a:lnTo>
                  <a:lnTo>
                    <a:pt x="53" y="226"/>
                  </a:lnTo>
                  <a:lnTo>
                    <a:pt x="42" y="221"/>
                  </a:lnTo>
                  <a:lnTo>
                    <a:pt x="31" y="219"/>
                  </a:lnTo>
                  <a:lnTo>
                    <a:pt x="19" y="221"/>
                  </a:lnTo>
                  <a:lnTo>
                    <a:pt x="9" y="226"/>
                  </a:lnTo>
                  <a:lnTo>
                    <a:pt x="4" y="229"/>
                  </a:lnTo>
                  <a:lnTo>
                    <a:pt x="2" y="234"/>
                  </a:lnTo>
                  <a:lnTo>
                    <a:pt x="0" y="243"/>
                  </a:lnTo>
                  <a:lnTo>
                    <a:pt x="2" y="252"/>
                  </a:lnTo>
                  <a:close/>
                  <a:moveTo>
                    <a:pt x="336" y="248"/>
                  </a:moveTo>
                  <a:lnTo>
                    <a:pt x="338" y="252"/>
                  </a:lnTo>
                  <a:lnTo>
                    <a:pt x="340" y="257"/>
                  </a:lnTo>
                  <a:lnTo>
                    <a:pt x="345" y="261"/>
                  </a:lnTo>
                  <a:lnTo>
                    <a:pt x="355" y="267"/>
                  </a:lnTo>
                  <a:lnTo>
                    <a:pt x="367" y="268"/>
                  </a:lnTo>
                  <a:lnTo>
                    <a:pt x="378" y="267"/>
                  </a:lnTo>
                  <a:lnTo>
                    <a:pt x="388" y="261"/>
                  </a:lnTo>
                  <a:lnTo>
                    <a:pt x="394" y="252"/>
                  </a:lnTo>
                  <a:lnTo>
                    <a:pt x="398" y="243"/>
                  </a:lnTo>
                  <a:lnTo>
                    <a:pt x="394" y="234"/>
                  </a:lnTo>
                  <a:lnTo>
                    <a:pt x="388" y="226"/>
                  </a:lnTo>
                  <a:lnTo>
                    <a:pt x="378" y="221"/>
                  </a:lnTo>
                  <a:lnTo>
                    <a:pt x="367" y="219"/>
                  </a:lnTo>
                  <a:lnTo>
                    <a:pt x="355" y="221"/>
                  </a:lnTo>
                  <a:lnTo>
                    <a:pt x="345" y="226"/>
                  </a:lnTo>
                  <a:lnTo>
                    <a:pt x="340" y="229"/>
                  </a:lnTo>
                  <a:lnTo>
                    <a:pt x="338" y="234"/>
                  </a:lnTo>
                  <a:lnTo>
                    <a:pt x="336" y="238"/>
                  </a:lnTo>
                  <a:lnTo>
                    <a:pt x="336" y="243"/>
                  </a:lnTo>
                  <a:lnTo>
                    <a:pt x="336" y="248"/>
                  </a:lnTo>
                  <a:close/>
                  <a:moveTo>
                    <a:pt x="68" y="31"/>
                  </a:moveTo>
                  <a:lnTo>
                    <a:pt x="69" y="35"/>
                  </a:lnTo>
                  <a:lnTo>
                    <a:pt x="72" y="39"/>
                  </a:lnTo>
                  <a:lnTo>
                    <a:pt x="76" y="43"/>
                  </a:lnTo>
                  <a:lnTo>
                    <a:pt x="86" y="48"/>
                  </a:lnTo>
                  <a:lnTo>
                    <a:pt x="98" y="49"/>
                  </a:lnTo>
                  <a:lnTo>
                    <a:pt x="110" y="48"/>
                  </a:lnTo>
                  <a:lnTo>
                    <a:pt x="119" y="43"/>
                  </a:lnTo>
                  <a:lnTo>
                    <a:pt x="123" y="39"/>
                  </a:lnTo>
                  <a:lnTo>
                    <a:pt x="126" y="35"/>
                  </a:lnTo>
                  <a:lnTo>
                    <a:pt x="127" y="31"/>
                  </a:lnTo>
                  <a:lnTo>
                    <a:pt x="128" y="25"/>
                  </a:lnTo>
                  <a:lnTo>
                    <a:pt x="127" y="21"/>
                  </a:lnTo>
                  <a:lnTo>
                    <a:pt x="126" y="17"/>
                  </a:lnTo>
                  <a:lnTo>
                    <a:pt x="123" y="12"/>
                  </a:lnTo>
                  <a:lnTo>
                    <a:pt x="119" y="8"/>
                  </a:lnTo>
                  <a:lnTo>
                    <a:pt x="110" y="2"/>
                  </a:lnTo>
                  <a:lnTo>
                    <a:pt x="98" y="0"/>
                  </a:lnTo>
                  <a:lnTo>
                    <a:pt x="86" y="2"/>
                  </a:lnTo>
                  <a:lnTo>
                    <a:pt x="76" y="8"/>
                  </a:lnTo>
                  <a:lnTo>
                    <a:pt x="72" y="12"/>
                  </a:lnTo>
                  <a:lnTo>
                    <a:pt x="69" y="17"/>
                  </a:lnTo>
                  <a:lnTo>
                    <a:pt x="68" y="21"/>
                  </a:lnTo>
                  <a:lnTo>
                    <a:pt x="67" y="25"/>
                  </a:lnTo>
                  <a:lnTo>
                    <a:pt x="68" y="31"/>
                  </a:lnTo>
                  <a:close/>
                  <a:moveTo>
                    <a:pt x="134" y="31"/>
                  </a:moveTo>
                  <a:lnTo>
                    <a:pt x="136" y="35"/>
                  </a:lnTo>
                  <a:lnTo>
                    <a:pt x="138" y="39"/>
                  </a:lnTo>
                  <a:lnTo>
                    <a:pt x="143" y="43"/>
                  </a:lnTo>
                  <a:lnTo>
                    <a:pt x="153" y="48"/>
                  </a:lnTo>
                  <a:lnTo>
                    <a:pt x="165" y="49"/>
                  </a:lnTo>
                  <a:lnTo>
                    <a:pt x="176" y="48"/>
                  </a:lnTo>
                  <a:lnTo>
                    <a:pt x="187" y="43"/>
                  </a:lnTo>
                  <a:lnTo>
                    <a:pt x="192" y="35"/>
                  </a:lnTo>
                  <a:lnTo>
                    <a:pt x="195" y="25"/>
                  </a:lnTo>
                  <a:lnTo>
                    <a:pt x="192" y="17"/>
                  </a:lnTo>
                  <a:lnTo>
                    <a:pt x="187" y="8"/>
                  </a:lnTo>
                  <a:lnTo>
                    <a:pt x="176" y="2"/>
                  </a:lnTo>
                  <a:lnTo>
                    <a:pt x="165" y="0"/>
                  </a:lnTo>
                  <a:lnTo>
                    <a:pt x="153" y="2"/>
                  </a:lnTo>
                  <a:lnTo>
                    <a:pt x="143" y="8"/>
                  </a:lnTo>
                  <a:lnTo>
                    <a:pt x="138" y="12"/>
                  </a:lnTo>
                  <a:lnTo>
                    <a:pt x="136" y="17"/>
                  </a:lnTo>
                  <a:lnTo>
                    <a:pt x="134" y="21"/>
                  </a:lnTo>
                  <a:lnTo>
                    <a:pt x="134" y="25"/>
                  </a:lnTo>
                  <a:lnTo>
                    <a:pt x="134" y="31"/>
                  </a:lnTo>
                  <a:close/>
                  <a:moveTo>
                    <a:pt x="203" y="35"/>
                  </a:moveTo>
                  <a:lnTo>
                    <a:pt x="206" y="39"/>
                  </a:lnTo>
                  <a:lnTo>
                    <a:pt x="210" y="43"/>
                  </a:lnTo>
                  <a:lnTo>
                    <a:pt x="220" y="48"/>
                  </a:lnTo>
                  <a:lnTo>
                    <a:pt x="232" y="49"/>
                  </a:lnTo>
                  <a:lnTo>
                    <a:pt x="243" y="48"/>
                  </a:lnTo>
                  <a:lnTo>
                    <a:pt x="254" y="43"/>
                  </a:lnTo>
                  <a:lnTo>
                    <a:pt x="260" y="35"/>
                  </a:lnTo>
                  <a:lnTo>
                    <a:pt x="262" y="25"/>
                  </a:lnTo>
                  <a:lnTo>
                    <a:pt x="260" y="17"/>
                  </a:lnTo>
                  <a:lnTo>
                    <a:pt x="254" y="8"/>
                  </a:lnTo>
                  <a:lnTo>
                    <a:pt x="243" y="2"/>
                  </a:lnTo>
                  <a:lnTo>
                    <a:pt x="232" y="0"/>
                  </a:lnTo>
                  <a:lnTo>
                    <a:pt x="220" y="2"/>
                  </a:lnTo>
                  <a:lnTo>
                    <a:pt x="210" y="8"/>
                  </a:lnTo>
                  <a:lnTo>
                    <a:pt x="206" y="12"/>
                  </a:lnTo>
                  <a:lnTo>
                    <a:pt x="203" y="17"/>
                  </a:lnTo>
                  <a:lnTo>
                    <a:pt x="201" y="25"/>
                  </a:lnTo>
                  <a:lnTo>
                    <a:pt x="203" y="35"/>
                  </a:lnTo>
                  <a:close/>
                  <a:moveTo>
                    <a:pt x="2" y="199"/>
                  </a:moveTo>
                  <a:lnTo>
                    <a:pt x="4" y="202"/>
                  </a:lnTo>
                  <a:lnTo>
                    <a:pt x="9" y="207"/>
                  </a:lnTo>
                  <a:lnTo>
                    <a:pt x="19" y="212"/>
                  </a:lnTo>
                  <a:lnTo>
                    <a:pt x="31" y="213"/>
                  </a:lnTo>
                  <a:lnTo>
                    <a:pt x="42" y="212"/>
                  </a:lnTo>
                  <a:lnTo>
                    <a:pt x="53" y="207"/>
                  </a:lnTo>
                  <a:lnTo>
                    <a:pt x="58" y="199"/>
                  </a:lnTo>
                  <a:lnTo>
                    <a:pt x="61" y="188"/>
                  </a:lnTo>
                  <a:lnTo>
                    <a:pt x="58" y="180"/>
                  </a:lnTo>
                  <a:lnTo>
                    <a:pt x="53" y="172"/>
                  </a:lnTo>
                  <a:lnTo>
                    <a:pt x="42" y="166"/>
                  </a:lnTo>
                  <a:lnTo>
                    <a:pt x="31" y="164"/>
                  </a:lnTo>
                  <a:lnTo>
                    <a:pt x="19" y="166"/>
                  </a:lnTo>
                  <a:lnTo>
                    <a:pt x="9" y="172"/>
                  </a:lnTo>
                  <a:lnTo>
                    <a:pt x="4" y="176"/>
                  </a:lnTo>
                  <a:lnTo>
                    <a:pt x="2" y="180"/>
                  </a:lnTo>
                  <a:lnTo>
                    <a:pt x="0" y="188"/>
                  </a:lnTo>
                  <a:lnTo>
                    <a:pt x="2" y="199"/>
                  </a:lnTo>
                  <a:close/>
                  <a:moveTo>
                    <a:pt x="203" y="199"/>
                  </a:moveTo>
                  <a:lnTo>
                    <a:pt x="206" y="202"/>
                  </a:lnTo>
                  <a:lnTo>
                    <a:pt x="210" y="207"/>
                  </a:lnTo>
                  <a:lnTo>
                    <a:pt x="220" y="212"/>
                  </a:lnTo>
                  <a:lnTo>
                    <a:pt x="232" y="213"/>
                  </a:lnTo>
                  <a:lnTo>
                    <a:pt x="243" y="212"/>
                  </a:lnTo>
                  <a:lnTo>
                    <a:pt x="254" y="207"/>
                  </a:lnTo>
                  <a:lnTo>
                    <a:pt x="260" y="199"/>
                  </a:lnTo>
                  <a:lnTo>
                    <a:pt x="262" y="188"/>
                  </a:lnTo>
                  <a:lnTo>
                    <a:pt x="260" y="180"/>
                  </a:lnTo>
                  <a:lnTo>
                    <a:pt x="254" y="172"/>
                  </a:lnTo>
                  <a:lnTo>
                    <a:pt x="243" y="166"/>
                  </a:lnTo>
                  <a:lnTo>
                    <a:pt x="232" y="164"/>
                  </a:lnTo>
                  <a:lnTo>
                    <a:pt x="220" y="166"/>
                  </a:lnTo>
                  <a:lnTo>
                    <a:pt x="210" y="172"/>
                  </a:lnTo>
                  <a:lnTo>
                    <a:pt x="206" y="176"/>
                  </a:lnTo>
                  <a:lnTo>
                    <a:pt x="203" y="180"/>
                  </a:lnTo>
                  <a:lnTo>
                    <a:pt x="201" y="188"/>
                  </a:lnTo>
                  <a:lnTo>
                    <a:pt x="203" y="199"/>
                  </a:lnTo>
                  <a:close/>
                  <a:moveTo>
                    <a:pt x="405" y="199"/>
                  </a:moveTo>
                  <a:lnTo>
                    <a:pt x="407" y="202"/>
                  </a:lnTo>
                  <a:lnTo>
                    <a:pt x="412" y="207"/>
                  </a:lnTo>
                  <a:lnTo>
                    <a:pt x="422" y="212"/>
                  </a:lnTo>
                  <a:lnTo>
                    <a:pt x="434" y="213"/>
                  </a:lnTo>
                  <a:lnTo>
                    <a:pt x="445" y="212"/>
                  </a:lnTo>
                  <a:lnTo>
                    <a:pt x="456" y="207"/>
                  </a:lnTo>
                  <a:lnTo>
                    <a:pt x="461" y="199"/>
                  </a:lnTo>
                  <a:lnTo>
                    <a:pt x="465" y="188"/>
                  </a:lnTo>
                  <a:lnTo>
                    <a:pt x="461" y="180"/>
                  </a:lnTo>
                  <a:lnTo>
                    <a:pt x="456" y="172"/>
                  </a:lnTo>
                  <a:lnTo>
                    <a:pt x="445" y="166"/>
                  </a:lnTo>
                  <a:lnTo>
                    <a:pt x="434" y="164"/>
                  </a:lnTo>
                  <a:lnTo>
                    <a:pt x="422" y="166"/>
                  </a:lnTo>
                  <a:lnTo>
                    <a:pt x="412" y="172"/>
                  </a:lnTo>
                  <a:lnTo>
                    <a:pt x="407" y="176"/>
                  </a:lnTo>
                  <a:lnTo>
                    <a:pt x="405" y="180"/>
                  </a:lnTo>
                  <a:lnTo>
                    <a:pt x="403" y="188"/>
                  </a:lnTo>
                  <a:lnTo>
                    <a:pt x="405" y="199"/>
                  </a:lnTo>
                  <a:close/>
                  <a:moveTo>
                    <a:pt x="269" y="31"/>
                  </a:moveTo>
                  <a:lnTo>
                    <a:pt x="270" y="35"/>
                  </a:lnTo>
                  <a:lnTo>
                    <a:pt x="273" y="39"/>
                  </a:lnTo>
                  <a:lnTo>
                    <a:pt x="278" y="43"/>
                  </a:lnTo>
                  <a:lnTo>
                    <a:pt x="287" y="48"/>
                  </a:lnTo>
                  <a:lnTo>
                    <a:pt x="300" y="49"/>
                  </a:lnTo>
                  <a:lnTo>
                    <a:pt x="311" y="48"/>
                  </a:lnTo>
                  <a:lnTo>
                    <a:pt x="321" y="43"/>
                  </a:lnTo>
                  <a:lnTo>
                    <a:pt x="325" y="39"/>
                  </a:lnTo>
                  <a:lnTo>
                    <a:pt x="327" y="35"/>
                  </a:lnTo>
                  <a:lnTo>
                    <a:pt x="329" y="31"/>
                  </a:lnTo>
                  <a:lnTo>
                    <a:pt x="329" y="25"/>
                  </a:lnTo>
                  <a:lnTo>
                    <a:pt x="329" y="21"/>
                  </a:lnTo>
                  <a:lnTo>
                    <a:pt x="327" y="17"/>
                  </a:lnTo>
                  <a:lnTo>
                    <a:pt x="325" y="12"/>
                  </a:lnTo>
                  <a:lnTo>
                    <a:pt x="321" y="8"/>
                  </a:lnTo>
                  <a:lnTo>
                    <a:pt x="311" y="2"/>
                  </a:lnTo>
                  <a:lnTo>
                    <a:pt x="300" y="0"/>
                  </a:lnTo>
                  <a:lnTo>
                    <a:pt x="287" y="2"/>
                  </a:lnTo>
                  <a:lnTo>
                    <a:pt x="278" y="8"/>
                  </a:lnTo>
                  <a:lnTo>
                    <a:pt x="273" y="12"/>
                  </a:lnTo>
                  <a:lnTo>
                    <a:pt x="270" y="17"/>
                  </a:lnTo>
                  <a:lnTo>
                    <a:pt x="269" y="21"/>
                  </a:lnTo>
                  <a:lnTo>
                    <a:pt x="269" y="25"/>
                  </a:lnTo>
                  <a:lnTo>
                    <a:pt x="269" y="31"/>
                  </a:lnTo>
                  <a:close/>
                  <a:moveTo>
                    <a:pt x="336" y="31"/>
                  </a:moveTo>
                  <a:lnTo>
                    <a:pt x="338" y="35"/>
                  </a:lnTo>
                  <a:lnTo>
                    <a:pt x="340" y="39"/>
                  </a:lnTo>
                  <a:lnTo>
                    <a:pt x="345" y="43"/>
                  </a:lnTo>
                  <a:lnTo>
                    <a:pt x="355" y="48"/>
                  </a:lnTo>
                  <a:lnTo>
                    <a:pt x="367" y="49"/>
                  </a:lnTo>
                  <a:lnTo>
                    <a:pt x="378" y="48"/>
                  </a:lnTo>
                  <a:lnTo>
                    <a:pt x="388" y="43"/>
                  </a:lnTo>
                  <a:lnTo>
                    <a:pt x="394" y="35"/>
                  </a:lnTo>
                  <a:lnTo>
                    <a:pt x="398" y="25"/>
                  </a:lnTo>
                  <a:lnTo>
                    <a:pt x="394" y="17"/>
                  </a:lnTo>
                  <a:lnTo>
                    <a:pt x="388" y="8"/>
                  </a:lnTo>
                  <a:lnTo>
                    <a:pt x="378" y="2"/>
                  </a:lnTo>
                  <a:lnTo>
                    <a:pt x="367" y="0"/>
                  </a:lnTo>
                  <a:lnTo>
                    <a:pt x="355" y="2"/>
                  </a:lnTo>
                  <a:lnTo>
                    <a:pt x="345" y="8"/>
                  </a:lnTo>
                  <a:lnTo>
                    <a:pt x="340" y="12"/>
                  </a:lnTo>
                  <a:lnTo>
                    <a:pt x="338" y="17"/>
                  </a:lnTo>
                  <a:lnTo>
                    <a:pt x="336" y="21"/>
                  </a:lnTo>
                  <a:lnTo>
                    <a:pt x="336" y="25"/>
                  </a:lnTo>
                  <a:lnTo>
                    <a:pt x="336" y="31"/>
                  </a:lnTo>
                  <a:close/>
                  <a:moveTo>
                    <a:pt x="2" y="90"/>
                  </a:moveTo>
                  <a:lnTo>
                    <a:pt x="4" y="94"/>
                  </a:lnTo>
                  <a:lnTo>
                    <a:pt x="9" y="97"/>
                  </a:lnTo>
                  <a:lnTo>
                    <a:pt x="19" y="103"/>
                  </a:lnTo>
                  <a:lnTo>
                    <a:pt x="31" y="105"/>
                  </a:lnTo>
                  <a:lnTo>
                    <a:pt x="42" y="103"/>
                  </a:lnTo>
                  <a:lnTo>
                    <a:pt x="53" y="97"/>
                  </a:lnTo>
                  <a:lnTo>
                    <a:pt x="58" y="90"/>
                  </a:lnTo>
                  <a:lnTo>
                    <a:pt x="61" y="80"/>
                  </a:lnTo>
                  <a:lnTo>
                    <a:pt x="58" y="71"/>
                  </a:lnTo>
                  <a:lnTo>
                    <a:pt x="53" y="62"/>
                  </a:lnTo>
                  <a:lnTo>
                    <a:pt x="42" y="57"/>
                  </a:lnTo>
                  <a:lnTo>
                    <a:pt x="31" y="55"/>
                  </a:lnTo>
                  <a:lnTo>
                    <a:pt x="19" y="57"/>
                  </a:lnTo>
                  <a:lnTo>
                    <a:pt x="9" y="62"/>
                  </a:lnTo>
                  <a:lnTo>
                    <a:pt x="4" y="67"/>
                  </a:lnTo>
                  <a:lnTo>
                    <a:pt x="2" y="71"/>
                  </a:lnTo>
                  <a:lnTo>
                    <a:pt x="0" y="80"/>
                  </a:lnTo>
                  <a:lnTo>
                    <a:pt x="2" y="90"/>
                  </a:lnTo>
                  <a:close/>
                  <a:moveTo>
                    <a:pt x="336" y="193"/>
                  </a:moveTo>
                  <a:lnTo>
                    <a:pt x="338" y="199"/>
                  </a:lnTo>
                  <a:lnTo>
                    <a:pt x="340" y="202"/>
                  </a:lnTo>
                  <a:lnTo>
                    <a:pt x="345" y="207"/>
                  </a:lnTo>
                  <a:lnTo>
                    <a:pt x="355" y="212"/>
                  </a:lnTo>
                  <a:lnTo>
                    <a:pt x="367" y="213"/>
                  </a:lnTo>
                  <a:lnTo>
                    <a:pt x="378" y="212"/>
                  </a:lnTo>
                  <a:lnTo>
                    <a:pt x="388" y="207"/>
                  </a:lnTo>
                  <a:lnTo>
                    <a:pt x="394" y="199"/>
                  </a:lnTo>
                  <a:lnTo>
                    <a:pt x="398" y="188"/>
                  </a:lnTo>
                  <a:lnTo>
                    <a:pt x="394" y="180"/>
                  </a:lnTo>
                  <a:lnTo>
                    <a:pt x="388" y="172"/>
                  </a:lnTo>
                  <a:lnTo>
                    <a:pt x="378" y="166"/>
                  </a:lnTo>
                  <a:lnTo>
                    <a:pt x="367" y="164"/>
                  </a:lnTo>
                  <a:lnTo>
                    <a:pt x="355" y="166"/>
                  </a:lnTo>
                  <a:lnTo>
                    <a:pt x="345" y="172"/>
                  </a:lnTo>
                  <a:lnTo>
                    <a:pt x="340" y="176"/>
                  </a:lnTo>
                  <a:lnTo>
                    <a:pt x="338" y="180"/>
                  </a:lnTo>
                  <a:lnTo>
                    <a:pt x="336" y="185"/>
                  </a:lnTo>
                  <a:lnTo>
                    <a:pt x="336" y="188"/>
                  </a:lnTo>
                  <a:lnTo>
                    <a:pt x="336" y="193"/>
                  </a:lnTo>
                  <a:close/>
                  <a:moveTo>
                    <a:pt x="68" y="84"/>
                  </a:moveTo>
                  <a:lnTo>
                    <a:pt x="69" y="90"/>
                  </a:lnTo>
                  <a:lnTo>
                    <a:pt x="72" y="94"/>
                  </a:lnTo>
                  <a:lnTo>
                    <a:pt x="76" y="97"/>
                  </a:lnTo>
                  <a:lnTo>
                    <a:pt x="86" y="103"/>
                  </a:lnTo>
                  <a:lnTo>
                    <a:pt x="98" y="105"/>
                  </a:lnTo>
                  <a:lnTo>
                    <a:pt x="110" y="103"/>
                  </a:lnTo>
                  <a:lnTo>
                    <a:pt x="119" y="97"/>
                  </a:lnTo>
                  <a:lnTo>
                    <a:pt x="123" y="94"/>
                  </a:lnTo>
                  <a:lnTo>
                    <a:pt x="126" y="90"/>
                  </a:lnTo>
                  <a:lnTo>
                    <a:pt x="127" y="84"/>
                  </a:lnTo>
                  <a:lnTo>
                    <a:pt x="128" y="80"/>
                  </a:lnTo>
                  <a:lnTo>
                    <a:pt x="127" y="76"/>
                  </a:lnTo>
                  <a:lnTo>
                    <a:pt x="126" y="71"/>
                  </a:lnTo>
                  <a:lnTo>
                    <a:pt x="123" y="67"/>
                  </a:lnTo>
                  <a:lnTo>
                    <a:pt x="119" y="62"/>
                  </a:lnTo>
                  <a:lnTo>
                    <a:pt x="110" y="57"/>
                  </a:lnTo>
                  <a:lnTo>
                    <a:pt x="98" y="55"/>
                  </a:lnTo>
                  <a:lnTo>
                    <a:pt x="86" y="57"/>
                  </a:lnTo>
                  <a:lnTo>
                    <a:pt x="76" y="62"/>
                  </a:lnTo>
                  <a:lnTo>
                    <a:pt x="72" y="67"/>
                  </a:lnTo>
                  <a:lnTo>
                    <a:pt x="69" y="71"/>
                  </a:lnTo>
                  <a:lnTo>
                    <a:pt x="68" y="76"/>
                  </a:lnTo>
                  <a:lnTo>
                    <a:pt x="67" y="80"/>
                  </a:lnTo>
                  <a:lnTo>
                    <a:pt x="68" y="84"/>
                  </a:lnTo>
                  <a:close/>
                  <a:moveTo>
                    <a:pt x="134" y="357"/>
                  </a:moveTo>
                  <a:lnTo>
                    <a:pt x="136" y="363"/>
                  </a:lnTo>
                  <a:lnTo>
                    <a:pt x="138" y="367"/>
                  </a:lnTo>
                  <a:lnTo>
                    <a:pt x="143" y="370"/>
                  </a:lnTo>
                  <a:lnTo>
                    <a:pt x="153" y="376"/>
                  </a:lnTo>
                  <a:lnTo>
                    <a:pt x="165" y="377"/>
                  </a:lnTo>
                  <a:lnTo>
                    <a:pt x="176" y="376"/>
                  </a:lnTo>
                  <a:lnTo>
                    <a:pt x="187" y="370"/>
                  </a:lnTo>
                  <a:lnTo>
                    <a:pt x="192" y="363"/>
                  </a:lnTo>
                  <a:lnTo>
                    <a:pt x="195" y="353"/>
                  </a:lnTo>
                  <a:lnTo>
                    <a:pt x="192" y="343"/>
                  </a:lnTo>
                  <a:lnTo>
                    <a:pt x="187" y="335"/>
                  </a:lnTo>
                  <a:lnTo>
                    <a:pt x="176" y="330"/>
                  </a:lnTo>
                  <a:lnTo>
                    <a:pt x="165" y="328"/>
                  </a:lnTo>
                  <a:lnTo>
                    <a:pt x="153" y="330"/>
                  </a:lnTo>
                  <a:lnTo>
                    <a:pt x="143" y="335"/>
                  </a:lnTo>
                  <a:lnTo>
                    <a:pt x="138" y="340"/>
                  </a:lnTo>
                  <a:lnTo>
                    <a:pt x="136" y="343"/>
                  </a:lnTo>
                  <a:lnTo>
                    <a:pt x="134" y="349"/>
                  </a:lnTo>
                  <a:lnTo>
                    <a:pt x="134" y="353"/>
                  </a:lnTo>
                  <a:lnTo>
                    <a:pt x="134" y="357"/>
                  </a:lnTo>
                  <a:close/>
                  <a:moveTo>
                    <a:pt x="203" y="363"/>
                  </a:moveTo>
                  <a:lnTo>
                    <a:pt x="206" y="367"/>
                  </a:lnTo>
                  <a:lnTo>
                    <a:pt x="210" y="370"/>
                  </a:lnTo>
                  <a:lnTo>
                    <a:pt x="220" y="376"/>
                  </a:lnTo>
                  <a:lnTo>
                    <a:pt x="232" y="377"/>
                  </a:lnTo>
                  <a:lnTo>
                    <a:pt x="243" y="376"/>
                  </a:lnTo>
                  <a:lnTo>
                    <a:pt x="254" y="370"/>
                  </a:lnTo>
                  <a:lnTo>
                    <a:pt x="260" y="363"/>
                  </a:lnTo>
                  <a:lnTo>
                    <a:pt x="262" y="353"/>
                  </a:lnTo>
                  <a:lnTo>
                    <a:pt x="260" y="343"/>
                  </a:lnTo>
                  <a:lnTo>
                    <a:pt x="254" y="335"/>
                  </a:lnTo>
                  <a:lnTo>
                    <a:pt x="243" y="330"/>
                  </a:lnTo>
                  <a:lnTo>
                    <a:pt x="232" y="328"/>
                  </a:lnTo>
                  <a:lnTo>
                    <a:pt x="220" y="330"/>
                  </a:lnTo>
                  <a:lnTo>
                    <a:pt x="210" y="335"/>
                  </a:lnTo>
                  <a:lnTo>
                    <a:pt x="206" y="340"/>
                  </a:lnTo>
                  <a:lnTo>
                    <a:pt x="203" y="343"/>
                  </a:lnTo>
                  <a:lnTo>
                    <a:pt x="201" y="353"/>
                  </a:lnTo>
                  <a:lnTo>
                    <a:pt x="203" y="363"/>
                  </a:lnTo>
                  <a:close/>
                  <a:moveTo>
                    <a:pt x="269" y="357"/>
                  </a:moveTo>
                  <a:lnTo>
                    <a:pt x="270" y="363"/>
                  </a:lnTo>
                  <a:lnTo>
                    <a:pt x="273" y="367"/>
                  </a:lnTo>
                  <a:lnTo>
                    <a:pt x="278" y="370"/>
                  </a:lnTo>
                  <a:lnTo>
                    <a:pt x="287" y="376"/>
                  </a:lnTo>
                  <a:lnTo>
                    <a:pt x="300" y="377"/>
                  </a:lnTo>
                  <a:lnTo>
                    <a:pt x="311" y="376"/>
                  </a:lnTo>
                  <a:lnTo>
                    <a:pt x="321" y="370"/>
                  </a:lnTo>
                  <a:lnTo>
                    <a:pt x="325" y="367"/>
                  </a:lnTo>
                  <a:lnTo>
                    <a:pt x="327" y="363"/>
                  </a:lnTo>
                  <a:lnTo>
                    <a:pt x="329" y="357"/>
                  </a:lnTo>
                  <a:lnTo>
                    <a:pt x="329" y="353"/>
                  </a:lnTo>
                  <a:lnTo>
                    <a:pt x="329" y="349"/>
                  </a:lnTo>
                  <a:lnTo>
                    <a:pt x="327" y="343"/>
                  </a:lnTo>
                  <a:lnTo>
                    <a:pt x="325" y="340"/>
                  </a:lnTo>
                  <a:lnTo>
                    <a:pt x="321" y="335"/>
                  </a:lnTo>
                  <a:lnTo>
                    <a:pt x="311" y="330"/>
                  </a:lnTo>
                  <a:lnTo>
                    <a:pt x="300" y="328"/>
                  </a:lnTo>
                  <a:lnTo>
                    <a:pt x="287" y="330"/>
                  </a:lnTo>
                  <a:lnTo>
                    <a:pt x="278" y="335"/>
                  </a:lnTo>
                  <a:lnTo>
                    <a:pt x="273" y="340"/>
                  </a:lnTo>
                  <a:lnTo>
                    <a:pt x="270" y="343"/>
                  </a:lnTo>
                  <a:lnTo>
                    <a:pt x="269" y="349"/>
                  </a:lnTo>
                  <a:lnTo>
                    <a:pt x="269" y="353"/>
                  </a:lnTo>
                  <a:lnTo>
                    <a:pt x="269" y="357"/>
                  </a:lnTo>
                  <a:close/>
                  <a:moveTo>
                    <a:pt x="2" y="308"/>
                  </a:moveTo>
                  <a:lnTo>
                    <a:pt x="4" y="312"/>
                  </a:lnTo>
                  <a:lnTo>
                    <a:pt x="9" y="316"/>
                  </a:lnTo>
                  <a:lnTo>
                    <a:pt x="19" y="321"/>
                  </a:lnTo>
                  <a:lnTo>
                    <a:pt x="31" y="322"/>
                  </a:lnTo>
                  <a:lnTo>
                    <a:pt x="42" y="321"/>
                  </a:lnTo>
                  <a:lnTo>
                    <a:pt x="53" y="316"/>
                  </a:lnTo>
                  <a:lnTo>
                    <a:pt x="58" y="308"/>
                  </a:lnTo>
                  <a:lnTo>
                    <a:pt x="61" y="298"/>
                  </a:lnTo>
                  <a:lnTo>
                    <a:pt x="58" y="288"/>
                  </a:lnTo>
                  <a:lnTo>
                    <a:pt x="53" y="281"/>
                  </a:lnTo>
                  <a:lnTo>
                    <a:pt x="42" y="275"/>
                  </a:lnTo>
                  <a:lnTo>
                    <a:pt x="31" y="273"/>
                  </a:lnTo>
                  <a:lnTo>
                    <a:pt x="19" y="275"/>
                  </a:lnTo>
                  <a:lnTo>
                    <a:pt x="9" y="281"/>
                  </a:lnTo>
                  <a:lnTo>
                    <a:pt x="4" y="284"/>
                  </a:lnTo>
                  <a:lnTo>
                    <a:pt x="2" y="288"/>
                  </a:lnTo>
                  <a:lnTo>
                    <a:pt x="0" y="298"/>
                  </a:lnTo>
                  <a:lnTo>
                    <a:pt x="2" y="308"/>
                  </a:lnTo>
                  <a:close/>
                  <a:moveTo>
                    <a:pt x="336" y="140"/>
                  </a:moveTo>
                  <a:lnTo>
                    <a:pt x="338" y="144"/>
                  </a:lnTo>
                  <a:lnTo>
                    <a:pt x="340" y="149"/>
                  </a:lnTo>
                  <a:lnTo>
                    <a:pt x="345" y="152"/>
                  </a:lnTo>
                  <a:lnTo>
                    <a:pt x="355" y="157"/>
                  </a:lnTo>
                  <a:lnTo>
                    <a:pt x="367" y="160"/>
                  </a:lnTo>
                  <a:lnTo>
                    <a:pt x="378" y="157"/>
                  </a:lnTo>
                  <a:lnTo>
                    <a:pt x="388" y="152"/>
                  </a:lnTo>
                  <a:lnTo>
                    <a:pt x="394" y="144"/>
                  </a:lnTo>
                  <a:lnTo>
                    <a:pt x="398" y="134"/>
                  </a:lnTo>
                  <a:lnTo>
                    <a:pt x="394" y="125"/>
                  </a:lnTo>
                  <a:lnTo>
                    <a:pt x="388" y="117"/>
                  </a:lnTo>
                  <a:lnTo>
                    <a:pt x="378" y="112"/>
                  </a:lnTo>
                  <a:lnTo>
                    <a:pt x="367" y="109"/>
                  </a:lnTo>
                  <a:lnTo>
                    <a:pt x="355" y="112"/>
                  </a:lnTo>
                  <a:lnTo>
                    <a:pt x="345" y="117"/>
                  </a:lnTo>
                  <a:lnTo>
                    <a:pt x="340" y="121"/>
                  </a:lnTo>
                  <a:lnTo>
                    <a:pt x="338" y="125"/>
                  </a:lnTo>
                  <a:lnTo>
                    <a:pt x="336" y="130"/>
                  </a:lnTo>
                  <a:lnTo>
                    <a:pt x="336" y="134"/>
                  </a:lnTo>
                  <a:lnTo>
                    <a:pt x="336" y="140"/>
                  </a:lnTo>
                  <a:close/>
                  <a:moveTo>
                    <a:pt x="405" y="90"/>
                  </a:moveTo>
                  <a:lnTo>
                    <a:pt x="407" y="94"/>
                  </a:lnTo>
                  <a:lnTo>
                    <a:pt x="412" y="97"/>
                  </a:lnTo>
                  <a:lnTo>
                    <a:pt x="422" y="103"/>
                  </a:lnTo>
                  <a:lnTo>
                    <a:pt x="434" y="105"/>
                  </a:lnTo>
                  <a:lnTo>
                    <a:pt x="445" y="103"/>
                  </a:lnTo>
                  <a:lnTo>
                    <a:pt x="456" y="97"/>
                  </a:lnTo>
                  <a:lnTo>
                    <a:pt x="461" y="90"/>
                  </a:lnTo>
                  <a:lnTo>
                    <a:pt x="465" y="80"/>
                  </a:lnTo>
                  <a:lnTo>
                    <a:pt x="461" y="71"/>
                  </a:lnTo>
                  <a:lnTo>
                    <a:pt x="456" y="62"/>
                  </a:lnTo>
                  <a:lnTo>
                    <a:pt x="445" y="57"/>
                  </a:lnTo>
                  <a:lnTo>
                    <a:pt x="434" y="55"/>
                  </a:lnTo>
                  <a:lnTo>
                    <a:pt x="422" y="57"/>
                  </a:lnTo>
                  <a:lnTo>
                    <a:pt x="412" y="62"/>
                  </a:lnTo>
                  <a:lnTo>
                    <a:pt x="407" y="67"/>
                  </a:lnTo>
                  <a:lnTo>
                    <a:pt x="405" y="71"/>
                  </a:lnTo>
                  <a:lnTo>
                    <a:pt x="403" y="80"/>
                  </a:lnTo>
                  <a:lnTo>
                    <a:pt x="405" y="90"/>
                  </a:lnTo>
                  <a:close/>
                  <a:moveTo>
                    <a:pt x="68" y="248"/>
                  </a:moveTo>
                  <a:lnTo>
                    <a:pt x="69" y="252"/>
                  </a:lnTo>
                  <a:lnTo>
                    <a:pt x="72" y="257"/>
                  </a:lnTo>
                  <a:lnTo>
                    <a:pt x="76" y="261"/>
                  </a:lnTo>
                  <a:lnTo>
                    <a:pt x="86" y="267"/>
                  </a:lnTo>
                  <a:lnTo>
                    <a:pt x="98" y="268"/>
                  </a:lnTo>
                  <a:lnTo>
                    <a:pt x="110" y="267"/>
                  </a:lnTo>
                  <a:lnTo>
                    <a:pt x="119" y="261"/>
                  </a:lnTo>
                  <a:lnTo>
                    <a:pt x="123" y="257"/>
                  </a:lnTo>
                  <a:lnTo>
                    <a:pt x="126" y="252"/>
                  </a:lnTo>
                  <a:lnTo>
                    <a:pt x="127" y="248"/>
                  </a:lnTo>
                  <a:lnTo>
                    <a:pt x="128" y="243"/>
                  </a:lnTo>
                  <a:lnTo>
                    <a:pt x="127" y="238"/>
                  </a:lnTo>
                  <a:lnTo>
                    <a:pt x="126" y="234"/>
                  </a:lnTo>
                  <a:lnTo>
                    <a:pt x="123" y="229"/>
                  </a:lnTo>
                  <a:lnTo>
                    <a:pt x="119" y="226"/>
                  </a:lnTo>
                  <a:lnTo>
                    <a:pt x="110" y="221"/>
                  </a:lnTo>
                  <a:lnTo>
                    <a:pt x="98" y="219"/>
                  </a:lnTo>
                  <a:lnTo>
                    <a:pt x="86" y="221"/>
                  </a:lnTo>
                  <a:lnTo>
                    <a:pt x="76" y="226"/>
                  </a:lnTo>
                  <a:lnTo>
                    <a:pt x="72" y="229"/>
                  </a:lnTo>
                  <a:lnTo>
                    <a:pt x="69" y="234"/>
                  </a:lnTo>
                  <a:lnTo>
                    <a:pt x="68" y="238"/>
                  </a:lnTo>
                  <a:lnTo>
                    <a:pt x="67" y="243"/>
                  </a:lnTo>
                  <a:lnTo>
                    <a:pt x="68" y="248"/>
                  </a:lnTo>
                  <a:close/>
                  <a:moveTo>
                    <a:pt x="68" y="303"/>
                  </a:moveTo>
                  <a:lnTo>
                    <a:pt x="69" y="308"/>
                  </a:lnTo>
                  <a:lnTo>
                    <a:pt x="72" y="312"/>
                  </a:lnTo>
                  <a:lnTo>
                    <a:pt x="76" y="316"/>
                  </a:lnTo>
                  <a:lnTo>
                    <a:pt x="86" y="321"/>
                  </a:lnTo>
                  <a:lnTo>
                    <a:pt x="98" y="322"/>
                  </a:lnTo>
                  <a:lnTo>
                    <a:pt x="110" y="321"/>
                  </a:lnTo>
                  <a:lnTo>
                    <a:pt x="119" y="316"/>
                  </a:lnTo>
                  <a:lnTo>
                    <a:pt x="123" y="312"/>
                  </a:lnTo>
                  <a:lnTo>
                    <a:pt x="126" y="308"/>
                  </a:lnTo>
                  <a:lnTo>
                    <a:pt x="127" y="303"/>
                  </a:lnTo>
                  <a:lnTo>
                    <a:pt x="128" y="298"/>
                  </a:lnTo>
                  <a:lnTo>
                    <a:pt x="127" y="293"/>
                  </a:lnTo>
                  <a:lnTo>
                    <a:pt x="126" y="288"/>
                  </a:lnTo>
                  <a:lnTo>
                    <a:pt x="123" y="284"/>
                  </a:lnTo>
                  <a:lnTo>
                    <a:pt x="119" y="281"/>
                  </a:lnTo>
                  <a:lnTo>
                    <a:pt x="110" y="275"/>
                  </a:lnTo>
                  <a:lnTo>
                    <a:pt x="98" y="273"/>
                  </a:lnTo>
                  <a:lnTo>
                    <a:pt x="86" y="275"/>
                  </a:lnTo>
                  <a:lnTo>
                    <a:pt x="76" y="281"/>
                  </a:lnTo>
                  <a:lnTo>
                    <a:pt x="72" y="284"/>
                  </a:lnTo>
                  <a:lnTo>
                    <a:pt x="69" y="288"/>
                  </a:lnTo>
                  <a:lnTo>
                    <a:pt x="68" y="293"/>
                  </a:lnTo>
                  <a:lnTo>
                    <a:pt x="67" y="298"/>
                  </a:lnTo>
                  <a:lnTo>
                    <a:pt x="68" y="303"/>
                  </a:lnTo>
                  <a:close/>
                  <a:moveTo>
                    <a:pt x="405" y="141"/>
                  </a:moveTo>
                  <a:lnTo>
                    <a:pt x="411" y="148"/>
                  </a:lnTo>
                  <a:lnTo>
                    <a:pt x="420" y="153"/>
                  </a:lnTo>
                  <a:lnTo>
                    <a:pt x="431" y="154"/>
                  </a:lnTo>
                  <a:lnTo>
                    <a:pt x="442" y="153"/>
                  </a:lnTo>
                  <a:lnTo>
                    <a:pt x="450" y="148"/>
                  </a:lnTo>
                  <a:lnTo>
                    <a:pt x="456" y="141"/>
                  </a:lnTo>
                  <a:lnTo>
                    <a:pt x="458" y="137"/>
                  </a:lnTo>
                  <a:lnTo>
                    <a:pt x="458" y="132"/>
                  </a:lnTo>
                  <a:lnTo>
                    <a:pt x="458" y="128"/>
                  </a:lnTo>
                  <a:lnTo>
                    <a:pt x="456" y="124"/>
                  </a:lnTo>
                  <a:lnTo>
                    <a:pt x="450" y="116"/>
                  </a:lnTo>
                  <a:lnTo>
                    <a:pt x="442" y="112"/>
                  </a:lnTo>
                  <a:lnTo>
                    <a:pt x="431" y="109"/>
                  </a:lnTo>
                  <a:lnTo>
                    <a:pt x="420" y="112"/>
                  </a:lnTo>
                  <a:lnTo>
                    <a:pt x="411" y="116"/>
                  </a:lnTo>
                  <a:lnTo>
                    <a:pt x="405" y="124"/>
                  </a:lnTo>
                  <a:lnTo>
                    <a:pt x="403" y="132"/>
                  </a:lnTo>
                  <a:lnTo>
                    <a:pt x="405" y="141"/>
                  </a:lnTo>
                  <a:close/>
                  <a:moveTo>
                    <a:pt x="134" y="248"/>
                  </a:moveTo>
                  <a:lnTo>
                    <a:pt x="136" y="252"/>
                  </a:lnTo>
                  <a:lnTo>
                    <a:pt x="138" y="257"/>
                  </a:lnTo>
                  <a:lnTo>
                    <a:pt x="143" y="261"/>
                  </a:lnTo>
                  <a:lnTo>
                    <a:pt x="153" y="267"/>
                  </a:lnTo>
                  <a:lnTo>
                    <a:pt x="165" y="268"/>
                  </a:lnTo>
                  <a:lnTo>
                    <a:pt x="176" y="267"/>
                  </a:lnTo>
                  <a:lnTo>
                    <a:pt x="187" y="261"/>
                  </a:lnTo>
                  <a:lnTo>
                    <a:pt x="192" y="252"/>
                  </a:lnTo>
                  <a:lnTo>
                    <a:pt x="195" y="243"/>
                  </a:lnTo>
                  <a:lnTo>
                    <a:pt x="192" y="234"/>
                  </a:lnTo>
                  <a:lnTo>
                    <a:pt x="187" y="226"/>
                  </a:lnTo>
                  <a:lnTo>
                    <a:pt x="176" y="221"/>
                  </a:lnTo>
                  <a:lnTo>
                    <a:pt x="165" y="219"/>
                  </a:lnTo>
                  <a:lnTo>
                    <a:pt x="153" y="221"/>
                  </a:lnTo>
                  <a:lnTo>
                    <a:pt x="143" y="226"/>
                  </a:lnTo>
                  <a:lnTo>
                    <a:pt x="138" y="229"/>
                  </a:lnTo>
                  <a:lnTo>
                    <a:pt x="136" y="234"/>
                  </a:lnTo>
                  <a:lnTo>
                    <a:pt x="134" y="238"/>
                  </a:lnTo>
                  <a:lnTo>
                    <a:pt x="134" y="243"/>
                  </a:lnTo>
                  <a:lnTo>
                    <a:pt x="134" y="248"/>
                  </a:lnTo>
                  <a:close/>
                  <a:moveTo>
                    <a:pt x="269" y="140"/>
                  </a:moveTo>
                  <a:lnTo>
                    <a:pt x="270" y="144"/>
                  </a:lnTo>
                  <a:lnTo>
                    <a:pt x="273" y="149"/>
                  </a:lnTo>
                  <a:lnTo>
                    <a:pt x="278" y="152"/>
                  </a:lnTo>
                  <a:lnTo>
                    <a:pt x="287" y="157"/>
                  </a:lnTo>
                  <a:lnTo>
                    <a:pt x="300" y="160"/>
                  </a:lnTo>
                  <a:lnTo>
                    <a:pt x="311" y="157"/>
                  </a:lnTo>
                  <a:lnTo>
                    <a:pt x="321" y="152"/>
                  </a:lnTo>
                  <a:lnTo>
                    <a:pt x="325" y="149"/>
                  </a:lnTo>
                  <a:lnTo>
                    <a:pt x="327" y="144"/>
                  </a:lnTo>
                  <a:lnTo>
                    <a:pt x="329" y="140"/>
                  </a:lnTo>
                  <a:lnTo>
                    <a:pt x="329" y="134"/>
                  </a:lnTo>
                  <a:lnTo>
                    <a:pt x="329" y="130"/>
                  </a:lnTo>
                  <a:lnTo>
                    <a:pt x="327" y="125"/>
                  </a:lnTo>
                  <a:lnTo>
                    <a:pt x="325" y="121"/>
                  </a:lnTo>
                  <a:lnTo>
                    <a:pt x="321" y="117"/>
                  </a:lnTo>
                  <a:lnTo>
                    <a:pt x="311" y="112"/>
                  </a:lnTo>
                  <a:lnTo>
                    <a:pt x="300" y="109"/>
                  </a:lnTo>
                  <a:lnTo>
                    <a:pt x="287" y="112"/>
                  </a:lnTo>
                  <a:lnTo>
                    <a:pt x="278" y="117"/>
                  </a:lnTo>
                  <a:lnTo>
                    <a:pt x="273" y="121"/>
                  </a:lnTo>
                  <a:lnTo>
                    <a:pt x="270" y="125"/>
                  </a:lnTo>
                  <a:lnTo>
                    <a:pt x="269" y="130"/>
                  </a:lnTo>
                  <a:lnTo>
                    <a:pt x="269" y="134"/>
                  </a:lnTo>
                  <a:lnTo>
                    <a:pt x="269" y="140"/>
                  </a:lnTo>
                  <a:close/>
                </a:path>
              </a:pathLst>
            </a:custGeom>
            <a:solidFill>
              <a:srgbClr val="66FF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ar-SA"/>
            </a:p>
          </p:txBody>
        </p:sp>
      </p:grpSp>
      <p:sp>
        <p:nvSpPr>
          <p:cNvPr id="44" name="مستطيل: زوايا مستديرة 43">
            <a:extLst>
              <a:ext uri="{FF2B5EF4-FFF2-40B4-BE49-F238E27FC236}">
                <a16:creationId xmlns:a16="http://schemas.microsoft.com/office/drawing/2014/main" id="{E3C46536-BBE2-441C-97CB-A5DC7BC2E132}"/>
              </a:ext>
            </a:extLst>
          </p:cNvPr>
          <p:cNvSpPr/>
          <p:nvPr/>
        </p:nvSpPr>
        <p:spPr>
          <a:xfrm>
            <a:off x="1026188" y="2282213"/>
            <a:ext cx="4991840" cy="132556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/>
            <a:r>
              <a:rPr lang="en-US" sz="2800" b="1" dirty="0">
                <a:solidFill>
                  <a:schemeClr val="accent4">
                    <a:lumMod val="50000"/>
                  </a:schemeClr>
                </a:solidFill>
              </a:rPr>
              <a:t>Do you have a school uniform?</a:t>
            </a:r>
            <a:endParaRPr lang="ar-SA" sz="2800" b="1" dirty="0">
              <a:solidFill>
                <a:schemeClr val="accent4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3036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ogo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0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90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iren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ECA11DF1-CE51-42A7-A230-DC658FED9E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5" name="عنصر نائب للمحتوى 4">
            <a:extLst>
              <a:ext uri="{FF2B5EF4-FFF2-40B4-BE49-F238E27FC236}">
                <a16:creationId xmlns:a16="http://schemas.microsoft.com/office/drawing/2014/main" id="{90198561-5BA0-4581-B8D6-9FD6219EF23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449A9042-B889-44B3-B83F-3104D0911A5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13227" y="1499735"/>
            <a:ext cx="3828607" cy="3161600"/>
          </a:xfrm>
          <a:prstGeom prst="rect">
            <a:avLst/>
          </a:prstGeom>
        </p:spPr>
      </p:pic>
      <p:sp>
        <p:nvSpPr>
          <p:cNvPr id="44" name="2 Rectángulo redondeado">
            <a:extLst>
              <a:ext uri="{FF2B5EF4-FFF2-40B4-BE49-F238E27FC236}">
                <a16:creationId xmlns:a16="http://schemas.microsoft.com/office/drawing/2014/main" id="{C96081EB-4526-4035-8CD0-6FC47E5BD6D2}"/>
              </a:ext>
            </a:extLst>
          </p:cNvPr>
          <p:cNvSpPr/>
          <p:nvPr/>
        </p:nvSpPr>
        <p:spPr>
          <a:xfrm>
            <a:off x="7862737" y="5212963"/>
            <a:ext cx="1450067" cy="1216725"/>
          </a:xfrm>
          <a:prstGeom prst="roundRect">
            <a:avLst/>
          </a:prstGeom>
          <a:ln w="76200"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grpSp>
        <p:nvGrpSpPr>
          <p:cNvPr id="45" name="Group 86">
            <a:extLst>
              <a:ext uri="{FF2B5EF4-FFF2-40B4-BE49-F238E27FC236}">
                <a16:creationId xmlns:a16="http://schemas.microsoft.com/office/drawing/2014/main" id="{59B279A8-5533-4B38-B4E0-2E2675617FEE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7974566" y="5369010"/>
            <a:ext cx="1116013" cy="908050"/>
            <a:chOff x="1882" y="3022"/>
            <a:chExt cx="703" cy="522"/>
          </a:xfrm>
        </p:grpSpPr>
        <p:sp>
          <p:nvSpPr>
            <p:cNvPr id="46" name="AutoShape 85">
              <a:extLst>
                <a:ext uri="{FF2B5EF4-FFF2-40B4-BE49-F238E27FC236}">
                  <a16:creationId xmlns:a16="http://schemas.microsoft.com/office/drawing/2014/main" id="{98E3F2FB-8578-43A5-B022-B79ABEAC7F72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882" y="3022"/>
              <a:ext cx="703" cy="522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ar-SA"/>
            </a:p>
          </p:txBody>
        </p:sp>
        <p:sp>
          <p:nvSpPr>
            <p:cNvPr id="47" name="Freeform 87">
              <a:extLst>
                <a:ext uri="{FF2B5EF4-FFF2-40B4-BE49-F238E27FC236}">
                  <a16:creationId xmlns:a16="http://schemas.microsoft.com/office/drawing/2014/main" id="{702F4766-846B-4239-B11A-91EB87C7D6F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86" y="3094"/>
              <a:ext cx="196" cy="376"/>
            </a:xfrm>
            <a:custGeom>
              <a:avLst/>
              <a:gdLst>
                <a:gd name="T0" fmla="*/ 98 w 196"/>
                <a:gd name="T1" fmla="*/ 376 h 376"/>
                <a:gd name="T2" fmla="*/ 129 w 196"/>
                <a:gd name="T3" fmla="*/ 352 h 376"/>
                <a:gd name="T4" fmla="*/ 98 w 196"/>
                <a:gd name="T5" fmla="*/ 327 h 376"/>
                <a:gd name="T6" fmla="*/ 67 w 196"/>
                <a:gd name="T7" fmla="*/ 352 h 376"/>
                <a:gd name="T8" fmla="*/ 86 w 196"/>
                <a:gd name="T9" fmla="*/ 320 h 376"/>
                <a:gd name="T10" fmla="*/ 128 w 196"/>
                <a:gd name="T11" fmla="*/ 303 h 376"/>
                <a:gd name="T12" fmla="*/ 109 w 196"/>
                <a:gd name="T13" fmla="*/ 274 h 376"/>
                <a:gd name="T14" fmla="*/ 67 w 196"/>
                <a:gd name="T15" fmla="*/ 293 h 376"/>
                <a:gd name="T16" fmla="*/ 143 w 196"/>
                <a:gd name="T17" fmla="*/ 369 h 376"/>
                <a:gd name="T18" fmla="*/ 196 w 196"/>
                <a:gd name="T19" fmla="*/ 352 h 376"/>
                <a:gd name="T20" fmla="*/ 143 w 196"/>
                <a:gd name="T21" fmla="*/ 334 h 376"/>
                <a:gd name="T22" fmla="*/ 134 w 196"/>
                <a:gd name="T23" fmla="*/ 303 h 376"/>
                <a:gd name="T24" fmla="*/ 176 w 196"/>
                <a:gd name="T25" fmla="*/ 320 h 376"/>
                <a:gd name="T26" fmla="*/ 176 w 196"/>
                <a:gd name="T27" fmla="*/ 274 h 376"/>
                <a:gd name="T28" fmla="*/ 134 w 196"/>
                <a:gd name="T29" fmla="*/ 293 h 376"/>
                <a:gd name="T30" fmla="*/ 76 w 196"/>
                <a:gd name="T31" fmla="*/ 260 h 376"/>
                <a:gd name="T32" fmla="*/ 127 w 196"/>
                <a:gd name="T33" fmla="*/ 252 h 376"/>
                <a:gd name="T34" fmla="*/ 119 w 196"/>
                <a:gd name="T35" fmla="*/ 225 h 376"/>
                <a:gd name="T36" fmla="*/ 70 w 196"/>
                <a:gd name="T37" fmla="*/ 234 h 376"/>
                <a:gd name="T38" fmla="*/ 139 w 196"/>
                <a:gd name="T39" fmla="*/ 257 h 376"/>
                <a:gd name="T40" fmla="*/ 193 w 196"/>
                <a:gd name="T41" fmla="*/ 252 h 376"/>
                <a:gd name="T42" fmla="*/ 153 w 196"/>
                <a:gd name="T43" fmla="*/ 220 h 376"/>
                <a:gd name="T44" fmla="*/ 134 w 196"/>
                <a:gd name="T45" fmla="*/ 248 h 376"/>
                <a:gd name="T46" fmla="*/ 98 w 196"/>
                <a:gd name="T47" fmla="*/ 213 h 376"/>
                <a:gd name="T48" fmla="*/ 129 w 196"/>
                <a:gd name="T49" fmla="*/ 189 h 376"/>
                <a:gd name="T50" fmla="*/ 98 w 196"/>
                <a:gd name="T51" fmla="*/ 164 h 376"/>
                <a:gd name="T52" fmla="*/ 67 w 196"/>
                <a:gd name="T53" fmla="*/ 189 h 376"/>
                <a:gd name="T54" fmla="*/ 153 w 196"/>
                <a:gd name="T55" fmla="*/ 211 h 376"/>
                <a:gd name="T56" fmla="*/ 193 w 196"/>
                <a:gd name="T57" fmla="*/ 180 h 376"/>
                <a:gd name="T58" fmla="*/ 139 w 196"/>
                <a:gd name="T59" fmla="*/ 176 h 376"/>
                <a:gd name="T60" fmla="*/ 70 w 196"/>
                <a:gd name="T61" fmla="*/ 144 h 376"/>
                <a:gd name="T62" fmla="*/ 119 w 196"/>
                <a:gd name="T63" fmla="*/ 152 h 376"/>
                <a:gd name="T64" fmla="*/ 127 w 196"/>
                <a:gd name="T65" fmla="*/ 125 h 376"/>
                <a:gd name="T66" fmla="*/ 76 w 196"/>
                <a:gd name="T67" fmla="*/ 117 h 376"/>
                <a:gd name="T68" fmla="*/ 134 w 196"/>
                <a:gd name="T69" fmla="*/ 140 h 376"/>
                <a:gd name="T70" fmla="*/ 176 w 196"/>
                <a:gd name="T71" fmla="*/ 157 h 376"/>
                <a:gd name="T72" fmla="*/ 176 w 196"/>
                <a:gd name="T73" fmla="*/ 111 h 376"/>
                <a:gd name="T74" fmla="*/ 134 w 196"/>
                <a:gd name="T75" fmla="*/ 129 h 376"/>
                <a:gd name="T76" fmla="*/ 76 w 196"/>
                <a:gd name="T77" fmla="*/ 97 h 376"/>
                <a:gd name="T78" fmla="*/ 127 w 196"/>
                <a:gd name="T79" fmla="*/ 90 h 376"/>
                <a:gd name="T80" fmla="*/ 119 w 196"/>
                <a:gd name="T81" fmla="*/ 62 h 376"/>
                <a:gd name="T82" fmla="*/ 70 w 196"/>
                <a:gd name="T83" fmla="*/ 71 h 376"/>
                <a:gd name="T84" fmla="*/ 139 w 196"/>
                <a:gd name="T85" fmla="*/ 94 h 376"/>
                <a:gd name="T86" fmla="*/ 193 w 196"/>
                <a:gd name="T87" fmla="*/ 90 h 376"/>
                <a:gd name="T88" fmla="*/ 153 w 196"/>
                <a:gd name="T89" fmla="*/ 57 h 376"/>
                <a:gd name="T90" fmla="*/ 134 w 196"/>
                <a:gd name="T91" fmla="*/ 85 h 376"/>
                <a:gd name="T92" fmla="*/ 98 w 196"/>
                <a:gd name="T93" fmla="*/ 50 h 376"/>
                <a:gd name="T94" fmla="*/ 129 w 196"/>
                <a:gd name="T95" fmla="*/ 25 h 376"/>
                <a:gd name="T96" fmla="*/ 98 w 196"/>
                <a:gd name="T97" fmla="*/ 0 h 376"/>
                <a:gd name="T98" fmla="*/ 67 w 196"/>
                <a:gd name="T99" fmla="*/ 25 h 376"/>
                <a:gd name="T100" fmla="*/ 153 w 196"/>
                <a:gd name="T101" fmla="*/ 48 h 376"/>
                <a:gd name="T102" fmla="*/ 193 w 196"/>
                <a:gd name="T103" fmla="*/ 16 h 376"/>
                <a:gd name="T104" fmla="*/ 139 w 196"/>
                <a:gd name="T105" fmla="*/ 12 h 376"/>
                <a:gd name="T106" fmla="*/ 5 w 196"/>
                <a:gd name="T107" fmla="*/ 39 h 376"/>
                <a:gd name="T108" fmla="*/ 59 w 196"/>
                <a:gd name="T109" fmla="*/ 35 h 376"/>
                <a:gd name="T110" fmla="*/ 19 w 196"/>
                <a:gd name="T111" fmla="*/ 3 h 37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96"/>
                <a:gd name="T169" fmla="*/ 0 h 376"/>
                <a:gd name="T170" fmla="*/ 196 w 196"/>
                <a:gd name="T171" fmla="*/ 376 h 37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96" h="376">
                  <a:moveTo>
                    <a:pt x="67" y="357"/>
                  </a:moveTo>
                  <a:lnTo>
                    <a:pt x="70" y="362"/>
                  </a:lnTo>
                  <a:lnTo>
                    <a:pt x="72" y="366"/>
                  </a:lnTo>
                  <a:lnTo>
                    <a:pt x="76" y="369"/>
                  </a:lnTo>
                  <a:lnTo>
                    <a:pt x="86" y="375"/>
                  </a:lnTo>
                  <a:lnTo>
                    <a:pt x="98" y="376"/>
                  </a:lnTo>
                  <a:lnTo>
                    <a:pt x="109" y="375"/>
                  </a:lnTo>
                  <a:lnTo>
                    <a:pt x="119" y="369"/>
                  </a:lnTo>
                  <a:lnTo>
                    <a:pt x="123" y="366"/>
                  </a:lnTo>
                  <a:lnTo>
                    <a:pt x="127" y="362"/>
                  </a:lnTo>
                  <a:lnTo>
                    <a:pt x="128" y="357"/>
                  </a:lnTo>
                  <a:lnTo>
                    <a:pt x="129" y="352"/>
                  </a:lnTo>
                  <a:lnTo>
                    <a:pt x="128" y="347"/>
                  </a:lnTo>
                  <a:lnTo>
                    <a:pt x="127" y="343"/>
                  </a:lnTo>
                  <a:lnTo>
                    <a:pt x="123" y="339"/>
                  </a:lnTo>
                  <a:lnTo>
                    <a:pt x="119" y="334"/>
                  </a:lnTo>
                  <a:lnTo>
                    <a:pt x="109" y="329"/>
                  </a:lnTo>
                  <a:lnTo>
                    <a:pt x="98" y="327"/>
                  </a:lnTo>
                  <a:lnTo>
                    <a:pt x="86" y="329"/>
                  </a:lnTo>
                  <a:lnTo>
                    <a:pt x="76" y="334"/>
                  </a:lnTo>
                  <a:lnTo>
                    <a:pt x="72" y="339"/>
                  </a:lnTo>
                  <a:lnTo>
                    <a:pt x="70" y="343"/>
                  </a:lnTo>
                  <a:lnTo>
                    <a:pt x="67" y="347"/>
                  </a:lnTo>
                  <a:lnTo>
                    <a:pt x="67" y="352"/>
                  </a:lnTo>
                  <a:lnTo>
                    <a:pt x="67" y="357"/>
                  </a:lnTo>
                  <a:close/>
                  <a:moveTo>
                    <a:pt x="67" y="303"/>
                  </a:moveTo>
                  <a:lnTo>
                    <a:pt x="70" y="307"/>
                  </a:lnTo>
                  <a:lnTo>
                    <a:pt x="72" y="311"/>
                  </a:lnTo>
                  <a:lnTo>
                    <a:pt x="76" y="315"/>
                  </a:lnTo>
                  <a:lnTo>
                    <a:pt x="86" y="320"/>
                  </a:lnTo>
                  <a:lnTo>
                    <a:pt x="98" y="322"/>
                  </a:lnTo>
                  <a:lnTo>
                    <a:pt x="109" y="320"/>
                  </a:lnTo>
                  <a:lnTo>
                    <a:pt x="119" y="315"/>
                  </a:lnTo>
                  <a:lnTo>
                    <a:pt x="123" y="311"/>
                  </a:lnTo>
                  <a:lnTo>
                    <a:pt x="127" y="307"/>
                  </a:lnTo>
                  <a:lnTo>
                    <a:pt x="128" y="303"/>
                  </a:lnTo>
                  <a:lnTo>
                    <a:pt x="129" y="297"/>
                  </a:lnTo>
                  <a:lnTo>
                    <a:pt x="128" y="293"/>
                  </a:lnTo>
                  <a:lnTo>
                    <a:pt x="127" y="287"/>
                  </a:lnTo>
                  <a:lnTo>
                    <a:pt x="123" y="284"/>
                  </a:lnTo>
                  <a:lnTo>
                    <a:pt x="119" y="280"/>
                  </a:lnTo>
                  <a:lnTo>
                    <a:pt x="109" y="274"/>
                  </a:lnTo>
                  <a:lnTo>
                    <a:pt x="98" y="272"/>
                  </a:lnTo>
                  <a:lnTo>
                    <a:pt x="86" y="274"/>
                  </a:lnTo>
                  <a:lnTo>
                    <a:pt x="76" y="280"/>
                  </a:lnTo>
                  <a:lnTo>
                    <a:pt x="72" y="284"/>
                  </a:lnTo>
                  <a:lnTo>
                    <a:pt x="70" y="287"/>
                  </a:lnTo>
                  <a:lnTo>
                    <a:pt x="67" y="293"/>
                  </a:lnTo>
                  <a:lnTo>
                    <a:pt x="67" y="297"/>
                  </a:lnTo>
                  <a:lnTo>
                    <a:pt x="67" y="303"/>
                  </a:lnTo>
                  <a:close/>
                  <a:moveTo>
                    <a:pt x="134" y="357"/>
                  </a:moveTo>
                  <a:lnTo>
                    <a:pt x="137" y="362"/>
                  </a:lnTo>
                  <a:lnTo>
                    <a:pt x="139" y="366"/>
                  </a:lnTo>
                  <a:lnTo>
                    <a:pt x="143" y="369"/>
                  </a:lnTo>
                  <a:lnTo>
                    <a:pt x="153" y="375"/>
                  </a:lnTo>
                  <a:lnTo>
                    <a:pt x="165" y="376"/>
                  </a:lnTo>
                  <a:lnTo>
                    <a:pt x="176" y="375"/>
                  </a:lnTo>
                  <a:lnTo>
                    <a:pt x="186" y="369"/>
                  </a:lnTo>
                  <a:lnTo>
                    <a:pt x="193" y="362"/>
                  </a:lnTo>
                  <a:lnTo>
                    <a:pt x="196" y="352"/>
                  </a:lnTo>
                  <a:lnTo>
                    <a:pt x="193" y="343"/>
                  </a:lnTo>
                  <a:lnTo>
                    <a:pt x="186" y="334"/>
                  </a:lnTo>
                  <a:lnTo>
                    <a:pt x="176" y="329"/>
                  </a:lnTo>
                  <a:lnTo>
                    <a:pt x="165" y="327"/>
                  </a:lnTo>
                  <a:lnTo>
                    <a:pt x="153" y="329"/>
                  </a:lnTo>
                  <a:lnTo>
                    <a:pt x="143" y="334"/>
                  </a:lnTo>
                  <a:lnTo>
                    <a:pt x="139" y="339"/>
                  </a:lnTo>
                  <a:lnTo>
                    <a:pt x="137" y="343"/>
                  </a:lnTo>
                  <a:lnTo>
                    <a:pt x="134" y="347"/>
                  </a:lnTo>
                  <a:lnTo>
                    <a:pt x="134" y="352"/>
                  </a:lnTo>
                  <a:lnTo>
                    <a:pt x="134" y="357"/>
                  </a:lnTo>
                  <a:close/>
                  <a:moveTo>
                    <a:pt x="134" y="303"/>
                  </a:moveTo>
                  <a:lnTo>
                    <a:pt x="137" y="307"/>
                  </a:lnTo>
                  <a:lnTo>
                    <a:pt x="139" y="311"/>
                  </a:lnTo>
                  <a:lnTo>
                    <a:pt x="143" y="315"/>
                  </a:lnTo>
                  <a:lnTo>
                    <a:pt x="153" y="320"/>
                  </a:lnTo>
                  <a:lnTo>
                    <a:pt x="165" y="322"/>
                  </a:lnTo>
                  <a:lnTo>
                    <a:pt x="176" y="320"/>
                  </a:lnTo>
                  <a:lnTo>
                    <a:pt x="186" y="315"/>
                  </a:lnTo>
                  <a:lnTo>
                    <a:pt x="193" y="307"/>
                  </a:lnTo>
                  <a:lnTo>
                    <a:pt x="196" y="297"/>
                  </a:lnTo>
                  <a:lnTo>
                    <a:pt x="193" y="287"/>
                  </a:lnTo>
                  <a:lnTo>
                    <a:pt x="186" y="280"/>
                  </a:lnTo>
                  <a:lnTo>
                    <a:pt x="176" y="274"/>
                  </a:lnTo>
                  <a:lnTo>
                    <a:pt x="165" y="272"/>
                  </a:lnTo>
                  <a:lnTo>
                    <a:pt x="153" y="274"/>
                  </a:lnTo>
                  <a:lnTo>
                    <a:pt x="143" y="280"/>
                  </a:lnTo>
                  <a:lnTo>
                    <a:pt x="139" y="284"/>
                  </a:lnTo>
                  <a:lnTo>
                    <a:pt x="137" y="287"/>
                  </a:lnTo>
                  <a:lnTo>
                    <a:pt x="134" y="293"/>
                  </a:lnTo>
                  <a:lnTo>
                    <a:pt x="134" y="297"/>
                  </a:lnTo>
                  <a:lnTo>
                    <a:pt x="134" y="303"/>
                  </a:lnTo>
                  <a:close/>
                  <a:moveTo>
                    <a:pt x="67" y="248"/>
                  </a:moveTo>
                  <a:lnTo>
                    <a:pt x="70" y="252"/>
                  </a:lnTo>
                  <a:lnTo>
                    <a:pt x="72" y="257"/>
                  </a:lnTo>
                  <a:lnTo>
                    <a:pt x="76" y="260"/>
                  </a:lnTo>
                  <a:lnTo>
                    <a:pt x="86" y="265"/>
                  </a:lnTo>
                  <a:lnTo>
                    <a:pt x="98" y="268"/>
                  </a:lnTo>
                  <a:lnTo>
                    <a:pt x="109" y="265"/>
                  </a:lnTo>
                  <a:lnTo>
                    <a:pt x="119" y="260"/>
                  </a:lnTo>
                  <a:lnTo>
                    <a:pt x="123" y="257"/>
                  </a:lnTo>
                  <a:lnTo>
                    <a:pt x="127" y="252"/>
                  </a:lnTo>
                  <a:lnTo>
                    <a:pt x="128" y="248"/>
                  </a:lnTo>
                  <a:lnTo>
                    <a:pt x="129" y="243"/>
                  </a:lnTo>
                  <a:lnTo>
                    <a:pt x="128" y="238"/>
                  </a:lnTo>
                  <a:lnTo>
                    <a:pt x="127" y="234"/>
                  </a:lnTo>
                  <a:lnTo>
                    <a:pt x="123" y="229"/>
                  </a:lnTo>
                  <a:lnTo>
                    <a:pt x="119" y="225"/>
                  </a:lnTo>
                  <a:lnTo>
                    <a:pt x="109" y="220"/>
                  </a:lnTo>
                  <a:lnTo>
                    <a:pt x="98" y="217"/>
                  </a:lnTo>
                  <a:lnTo>
                    <a:pt x="86" y="220"/>
                  </a:lnTo>
                  <a:lnTo>
                    <a:pt x="76" y="225"/>
                  </a:lnTo>
                  <a:lnTo>
                    <a:pt x="72" y="229"/>
                  </a:lnTo>
                  <a:lnTo>
                    <a:pt x="70" y="234"/>
                  </a:lnTo>
                  <a:lnTo>
                    <a:pt x="67" y="238"/>
                  </a:lnTo>
                  <a:lnTo>
                    <a:pt x="67" y="243"/>
                  </a:lnTo>
                  <a:lnTo>
                    <a:pt x="67" y="248"/>
                  </a:lnTo>
                  <a:close/>
                  <a:moveTo>
                    <a:pt x="134" y="248"/>
                  </a:moveTo>
                  <a:lnTo>
                    <a:pt x="137" y="252"/>
                  </a:lnTo>
                  <a:lnTo>
                    <a:pt x="139" y="257"/>
                  </a:lnTo>
                  <a:lnTo>
                    <a:pt x="143" y="260"/>
                  </a:lnTo>
                  <a:lnTo>
                    <a:pt x="153" y="265"/>
                  </a:lnTo>
                  <a:lnTo>
                    <a:pt x="165" y="268"/>
                  </a:lnTo>
                  <a:lnTo>
                    <a:pt x="176" y="265"/>
                  </a:lnTo>
                  <a:lnTo>
                    <a:pt x="186" y="260"/>
                  </a:lnTo>
                  <a:lnTo>
                    <a:pt x="193" y="252"/>
                  </a:lnTo>
                  <a:lnTo>
                    <a:pt x="196" y="243"/>
                  </a:lnTo>
                  <a:lnTo>
                    <a:pt x="193" y="234"/>
                  </a:lnTo>
                  <a:lnTo>
                    <a:pt x="186" y="225"/>
                  </a:lnTo>
                  <a:lnTo>
                    <a:pt x="176" y="220"/>
                  </a:lnTo>
                  <a:lnTo>
                    <a:pt x="165" y="217"/>
                  </a:lnTo>
                  <a:lnTo>
                    <a:pt x="153" y="220"/>
                  </a:lnTo>
                  <a:lnTo>
                    <a:pt x="143" y="225"/>
                  </a:lnTo>
                  <a:lnTo>
                    <a:pt x="139" y="229"/>
                  </a:lnTo>
                  <a:lnTo>
                    <a:pt x="137" y="234"/>
                  </a:lnTo>
                  <a:lnTo>
                    <a:pt x="134" y="238"/>
                  </a:lnTo>
                  <a:lnTo>
                    <a:pt x="134" y="243"/>
                  </a:lnTo>
                  <a:lnTo>
                    <a:pt x="134" y="248"/>
                  </a:lnTo>
                  <a:close/>
                  <a:moveTo>
                    <a:pt x="67" y="193"/>
                  </a:moveTo>
                  <a:lnTo>
                    <a:pt x="70" y="198"/>
                  </a:lnTo>
                  <a:lnTo>
                    <a:pt x="72" y="202"/>
                  </a:lnTo>
                  <a:lnTo>
                    <a:pt x="76" y="205"/>
                  </a:lnTo>
                  <a:lnTo>
                    <a:pt x="86" y="211"/>
                  </a:lnTo>
                  <a:lnTo>
                    <a:pt x="98" y="213"/>
                  </a:lnTo>
                  <a:lnTo>
                    <a:pt x="109" y="211"/>
                  </a:lnTo>
                  <a:lnTo>
                    <a:pt x="119" y="205"/>
                  </a:lnTo>
                  <a:lnTo>
                    <a:pt x="123" y="202"/>
                  </a:lnTo>
                  <a:lnTo>
                    <a:pt x="127" y="198"/>
                  </a:lnTo>
                  <a:lnTo>
                    <a:pt x="128" y="193"/>
                  </a:lnTo>
                  <a:lnTo>
                    <a:pt x="129" y="189"/>
                  </a:lnTo>
                  <a:lnTo>
                    <a:pt x="128" y="185"/>
                  </a:lnTo>
                  <a:lnTo>
                    <a:pt x="127" y="180"/>
                  </a:lnTo>
                  <a:lnTo>
                    <a:pt x="123" y="176"/>
                  </a:lnTo>
                  <a:lnTo>
                    <a:pt x="119" y="172"/>
                  </a:lnTo>
                  <a:lnTo>
                    <a:pt x="109" y="166"/>
                  </a:lnTo>
                  <a:lnTo>
                    <a:pt x="98" y="164"/>
                  </a:lnTo>
                  <a:lnTo>
                    <a:pt x="86" y="166"/>
                  </a:lnTo>
                  <a:lnTo>
                    <a:pt x="76" y="172"/>
                  </a:lnTo>
                  <a:lnTo>
                    <a:pt x="72" y="176"/>
                  </a:lnTo>
                  <a:lnTo>
                    <a:pt x="70" y="180"/>
                  </a:lnTo>
                  <a:lnTo>
                    <a:pt x="67" y="185"/>
                  </a:lnTo>
                  <a:lnTo>
                    <a:pt x="67" y="189"/>
                  </a:lnTo>
                  <a:lnTo>
                    <a:pt x="67" y="193"/>
                  </a:lnTo>
                  <a:close/>
                  <a:moveTo>
                    <a:pt x="134" y="193"/>
                  </a:moveTo>
                  <a:lnTo>
                    <a:pt x="137" y="198"/>
                  </a:lnTo>
                  <a:lnTo>
                    <a:pt x="139" y="202"/>
                  </a:lnTo>
                  <a:lnTo>
                    <a:pt x="143" y="205"/>
                  </a:lnTo>
                  <a:lnTo>
                    <a:pt x="153" y="211"/>
                  </a:lnTo>
                  <a:lnTo>
                    <a:pt x="165" y="213"/>
                  </a:lnTo>
                  <a:lnTo>
                    <a:pt x="176" y="211"/>
                  </a:lnTo>
                  <a:lnTo>
                    <a:pt x="186" y="205"/>
                  </a:lnTo>
                  <a:lnTo>
                    <a:pt x="193" y="198"/>
                  </a:lnTo>
                  <a:lnTo>
                    <a:pt x="196" y="189"/>
                  </a:lnTo>
                  <a:lnTo>
                    <a:pt x="193" y="180"/>
                  </a:lnTo>
                  <a:lnTo>
                    <a:pt x="186" y="172"/>
                  </a:lnTo>
                  <a:lnTo>
                    <a:pt x="176" y="166"/>
                  </a:lnTo>
                  <a:lnTo>
                    <a:pt x="165" y="164"/>
                  </a:lnTo>
                  <a:lnTo>
                    <a:pt x="153" y="166"/>
                  </a:lnTo>
                  <a:lnTo>
                    <a:pt x="143" y="172"/>
                  </a:lnTo>
                  <a:lnTo>
                    <a:pt x="139" y="176"/>
                  </a:lnTo>
                  <a:lnTo>
                    <a:pt x="137" y="180"/>
                  </a:lnTo>
                  <a:lnTo>
                    <a:pt x="134" y="185"/>
                  </a:lnTo>
                  <a:lnTo>
                    <a:pt x="134" y="189"/>
                  </a:lnTo>
                  <a:lnTo>
                    <a:pt x="134" y="193"/>
                  </a:lnTo>
                  <a:close/>
                  <a:moveTo>
                    <a:pt x="67" y="140"/>
                  </a:moveTo>
                  <a:lnTo>
                    <a:pt x="70" y="144"/>
                  </a:lnTo>
                  <a:lnTo>
                    <a:pt x="72" y="149"/>
                  </a:lnTo>
                  <a:lnTo>
                    <a:pt x="76" y="152"/>
                  </a:lnTo>
                  <a:lnTo>
                    <a:pt x="86" y="157"/>
                  </a:lnTo>
                  <a:lnTo>
                    <a:pt x="98" y="158"/>
                  </a:lnTo>
                  <a:lnTo>
                    <a:pt x="109" y="157"/>
                  </a:lnTo>
                  <a:lnTo>
                    <a:pt x="119" y="152"/>
                  </a:lnTo>
                  <a:lnTo>
                    <a:pt x="123" y="149"/>
                  </a:lnTo>
                  <a:lnTo>
                    <a:pt x="127" y="144"/>
                  </a:lnTo>
                  <a:lnTo>
                    <a:pt x="128" y="140"/>
                  </a:lnTo>
                  <a:lnTo>
                    <a:pt x="129" y="134"/>
                  </a:lnTo>
                  <a:lnTo>
                    <a:pt x="128" y="129"/>
                  </a:lnTo>
                  <a:lnTo>
                    <a:pt x="127" y="125"/>
                  </a:lnTo>
                  <a:lnTo>
                    <a:pt x="123" y="121"/>
                  </a:lnTo>
                  <a:lnTo>
                    <a:pt x="119" y="117"/>
                  </a:lnTo>
                  <a:lnTo>
                    <a:pt x="109" y="111"/>
                  </a:lnTo>
                  <a:lnTo>
                    <a:pt x="98" y="109"/>
                  </a:lnTo>
                  <a:lnTo>
                    <a:pt x="86" y="111"/>
                  </a:lnTo>
                  <a:lnTo>
                    <a:pt x="76" y="117"/>
                  </a:lnTo>
                  <a:lnTo>
                    <a:pt x="72" y="121"/>
                  </a:lnTo>
                  <a:lnTo>
                    <a:pt x="70" y="125"/>
                  </a:lnTo>
                  <a:lnTo>
                    <a:pt x="67" y="129"/>
                  </a:lnTo>
                  <a:lnTo>
                    <a:pt x="67" y="134"/>
                  </a:lnTo>
                  <a:lnTo>
                    <a:pt x="67" y="140"/>
                  </a:lnTo>
                  <a:close/>
                  <a:moveTo>
                    <a:pt x="134" y="140"/>
                  </a:moveTo>
                  <a:lnTo>
                    <a:pt x="137" y="144"/>
                  </a:lnTo>
                  <a:lnTo>
                    <a:pt x="139" y="149"/>
                  </a:lnTo>
                  <a:lnTo>
                    <a:pt x="143" y="152"/>
                  </a:lnTo>
                  <a:lnTo>
                    <a:pt x="153" y="157"/>
                  </a:lnTo>
                  <a:lnTo>
                    <a:pt x="165" y="158"/>
                  </a:lnTo>
                  <a:lnTo>
                    <a:pt x="176" y="157"/>
                  </a:lnTo>
                  <a:lnTo>
                    <a:pt x="186" y="152"/>
                  </a:lnTo>
                  <a:lnTo>
                    <a:pt x="193" y="144"/>
                  </a:lnTo>
                  <a:lnTo>
                    <a:pt x="196" y="134"/>
                  </a:lnTo>
                  <a:lnTo>
                    <a:pt x="193" y="125"/>
                  </a:lnTo>
                  <a:lnTo>
                    <a:pt x="186" y="117"/>
                  </a:lnTo>
                  <a:lnTo>
                    <a:pt x="176" y="111"/>
                  </a:lnTo>
                  <a:lnTo>
                    <a:pt x="165" y="109"/>
                  </a:lnTo>
                  <a:lnTo>
                    <a:pt x="153" y="111"/>
                  </a:lnTo>
                  <a:lnTo>
                    <a:pt x="143" y="117"/>
                  </a:lnTo>
                  <a:lnTo>
                    <a:pt x="139" y="121"/>
                  </a:lnTo>
                  <a:lnTo>
                    <a:pt x="137" y="125"/>
                  </a:lnTo>
                  <a:lnTo>
                    <a:pt x="134" y="129"/>
                  </a:lnTo>
                  <a:lnTo>
                    <a:pt x="134" y="134"/>
                  </a:lnTo>
                  <a:lnTo>
                    <a:pt x="134" y="140"/>
                  </a:lnTo>
                  <a:close/>
                  <a:moveTo>
                    <a:pt x="67" y="85"/>
                  </a:moveTo>
                  <a:lnTo>
                    <a:pt x="70" y="90"/>
                  </a:lnTo>
                  <a:lnTo>
                    <a:pt x="72" y="94"/>
                  </a:lnTo>
                  <a:lnTo>
                    <a:pt x="76" y="97"/>
                  </a:lnTo>
                  <a:lnTo>
                    <a:pt x="86" y="103"/>
                  </a:lnTo>
                  <a:lnTo>
                    <a:pt x="98" y="105"/>
                  </a:lnTo>
                  <a:lnTo>
                    <a:pt x="109" y="103"/>
                  </a:lnTo>
                  <a:lnTo>
                    <a:pt x="119" y="97"/>
                  </a:lnTo>
                  <a:lnTo>
                    <a:pt x="123" y="94"/>
                  </a:lnTo>
                  <a:lnTo>
                    <a:pt x="127" y="90"/>
                  </a:lnTo>
                  <a:lnTo>
                    <a:pt x="128" y="85"/>
                  </a:lnTo>
                  <a:lnTo>
                    <a:pt x="129" y="80"/>
                  </a:lnTo>
                  <a:lnTo>
                    <a:pt x="128" y="75"/>
                  </a:lnTo>
                  <a:lnTo>
                    <a:pt x="127" y="71"/>
                  </a:lnTo>
                  <a:lnTo>
                    <a:pt x="123" y="67"/>
                  </a:lnTo>
                  <a:lnTo>
                    <a:pt x="119" y="62"/>
                  </a:lnTo>
                  <a:lnTo>
                    <a:pt x="109" y="57"/>
                  </a:lnTo>
                  <a:lnTo>
                    <a:pt x="98" y="55"/>
                  </a:lnTo>
                  <a:lnTo>
                    <a:pt x="86" y="57"/>
                  </a:lnTo>
                  <a:lnTo>
                    <a:pt x="76" y="62"/>
                  </a:lnTo>
                  <a:lnTo>
                    <a:pt x="72" y="67"/>
                  </a:lnTo>
                  <a:lnTo>
                    <a:pt x="70" y="71"/>
                  </a:lnTo>
                  <a:lnTo>
                    <a:pt x="67" y="75"/>
                  </a:lnTo>
                  <a:lnTo>
                    <a:pt x="67" y="80"/>
                  </a:lnTo>
                  <a:lnTo>
                    <a:pt x="67" y="85"/>
                  </a:lnTo>
                  <a:close/>
                  <a:moveTo>
                    <a:pt x="134" y="85"/>
                  </a:moveTo>
                  <a:lnTo>
                    <a:pt x="137" y="90"/>
                  </a:lnTo>
                  <a:lnTo>
                    <a:pt x="139" y="94"/>
                  </a:lnTo>
                  <a:lnTo>
                    <a:pt x="143" y="97"/>
                  </a:lnTo>
                  <a:lnTo>
                    <a:pt x="153" y="103"/>
                  </a:lnTo>
                  <a:lnTo>
                    <a:pt x="165" y="105"/>
                  </a:lnTo>
                  <a:lnTo>
                    <a:pt x="176" y="103"/>
                  </a:lnTo>
                  <a:lnTo>
                    <a:pt x="186" y="97"/>
                  </a:lnTo>
                  <a:lnTo>
                    <a:pt x="193" y="90"/>
                  </a:lnTo>
                  <a:lnTo>
                    <a:pt x="196" y="80"/>
                  </a:lnTo>
                  <a:lnTo>
                    <a:pt x="193" y="71"/>
                  </a:lnTo>
                  <a:lnTo>
                    <a:pt x="186" y="62"/>
                  </a:lnTo>
                  <a:lnTo>
                    <a:pt x="176" y="57"/>
                  </a:lnTo>
                  <a:lnTo>
                    <a:pt x="165" y="55"/>
                  </a:lnTo>
                  <a:lnTo>
                    <a:pt x="153" y="57"/>
                  </a:lnTo>
                  <a:lnTo>
                    <a:pt x="143" y="62"/>
                  </a:lnTo>
                  <a:lnTo>
                    <a:pt x="139" y="67"/>
                  </a:lnTo>
                  <a:lnTo>
                    <a:pt x="137" y="71"/>
                  </a:lnTo>
                  <a:lnTo>
                    <a:pt x="134" y="75"/>
                  </a:lnTo>
                  <a:lnTo>
                    <a:pt x="134" y="80"/>
                  </a:lnTo>
                  <a:lnTo>
                    <a:pt x="134" y="85"/>
                  </a:lnTo>
                  <a:close/>
                  <a:moveTo>
                    <a:pt x="67" y="31"/>
                  </a:moveTo>
                  <a:lnTo>
                    <a:pt x="70" y="35"/>
                  </a:lnTo>
                  <a:lnTo>
                    <a:pt x="72" y="39"/>
                  </a:lnTo>
                  <a:lnTo>
                    <a:pt x="76" y="43"/>
                  </a:lnTo>
                  <a:lnTo>
                    <a:pt x="86" y="48"/>
                  </a:lnTo>
                  <a:lnTo>
                    <a:pt x="98" y="50"/>
                  </a:lnTo>
                  <a:lnTo>
                    <a:pt x="109" y="48"/>
                  </a:lnTo>
                  <a:lnTo>
                    <a:pt x="119" y="43"/>
                  </a:lnTo>
                  <a:lnTo>
                    <a:pt x="123" y="39"/>
                  </a:lnTo>
                  <a:lnTo>
                    <a:pt x="127" y="35"/>
                  </a:lnTo>
                  <a:lnTo>
                    <a:pt x="128" y="31"/>
                  </a:lnTo>
                  <a:lnTo>
                    <a:pt x="129" y="25"/>
                  </a:lnTo>
                  <a:lnTo>
                    <a:pt x="128" y="21"/>
                  </a:lnTo>
                  <a:lnTo>
                    <a:pt x="127" y="16"/>
                  </a:lnTo>
                  <a:lnTo>
                    <a:pt x="123" y="12"/>
                  </a:lnTo>
                  <a:lnTo>
                    <a:pt x="119" y="8"/>
                  </a:lnTo>
                  <a:lnTo>
                    <a:pt x="109" y="3"/>
                  </a:lnTo>
                  <a:lnTo>
                    <a:pt x="98" y="0"/>
                  </a:lnTo>
                  <a:lnTo>
                    <a:pt x="86" y="3"/>
                  </a:lnTo>
                  <a:lnTo>
                    <a:pt x="76" y="8"/>
                  </a:lnTo>
                  <a:lnTo>
                    <a:pt x="72" y="12"/>
                  </a:lnTo>
                  <a:lnTo>
                    <a:pt x="70" y="16"/>
                  </a:lnTo>
                  <a:lnTo>
                    <a:pt x="67" y="21"/>
                  </a:lnTo>
                  <a:lnTo>
                    <a:pt x="67" y="25"/>
                  </a:lnTo>
                  <a:lnTo>
                    <a:pt x="67" y="31"/>
                  </a:lnTo>
                  <a:close/>
                  <a:moveTo>
                    <a:pt x="134" y="31"/>
                  </a:moveTo>
                  <a:lnTo>
                    <a:pt x="137" y="35"/>
                  </a:lnTo>
                  <a:lnTo>
                    <a:pt x="139" y="39"/>
                  </a:lnTo>
                  <a:lnTo>
                    <a:pt x="143" y="43"/>
                  </a:lnTo>
                  <a:lnTo>
                    <a:pt x="153" y="48"/>
                  </a:lnTo>
                  <a:lnTo>
                    <a:pt x="165" y="50"/>
                  </a:lnTo>
                  <a:lnTo>
                    <a:pt x="176" y="48"/>
                  </a:lnTo>
                  <a:lnTo>
                    <a:pt x="186" y="43"/>
                  </a:lnTo>
                  <a:lnTo>
                    <a:pt x="193" y="35"/>
                  </a:lnTo>
                  <a:lnTo>
                    <a:pt x="196" y="25"/>
                  </a:lnTo>
                  <a:lnTo>
                    <a:pt x="193" y="16"/>
                  </a:lnTo>
                  <a:lnTo>
                    <a:pt x="186" y="8"/>
                  </a:lnTo>
                  <a:lnTo>
                    <a:pt x="176" y="3"/>
                  </a:lnTo>
                  <a:lnTo>
                    <a:pt x="165" y="0"/>
                  </a:lnTo>
                  <a:lnTo>
                    <a:pt x="153" y="3"/>
                  </a:lnTo>
                  <a:lnTo>
                    <a:pt x="143" y="8"/>
                  </a:lnTo>
                  <a:lnTo>
                    <a:pt x="139" y="12"/>
                  </a:lnTo>
                  <a:lnTo>
                    <a:pt x="137" y="16"/>
                  </a:lnTo>
                  <a:lnTo>
                    <a:pt x="134" y="21"/>
                  </a:lnTo>
                  <a:lnTo>
                    <a:pt x="134" y="25"/>
                  </a:lnTo>
                  <a:lnTo>
                    <a:pt x="134" y="31"/>
                  </a:lnTo>
                  <a:close/>
                  <a:moveTo>
                    <a:pt x="3" y="35"/>
                  </a:moveTo>
                  <a:lnTo>
                    <a:pt x="5" y="39"/>
                  </a:lnTo>
                  <a:lnTo>
                    <a:pt x="9" y="43"/>
                  </a:lnTo>
                  <a:lnTo>
                    <a:pt x="19" y="48"/>
                  </a:lnTo>
                  <a:lnTo>
                    <a:pt x="31" y="50"/>
                  </a:lnTo>
                  <a:lnTo>
                    <a:pt x="42" y="48"/>
                  </a:lnTo>
                  <a:lnTo>
                    <a:pt x="52" y="43"/>
                  </a:lnTo>
                  <a:lnTo>
                    <a:pt x="59" y="35"/>
                  </a:lnTo>
                  <a:lnTo>
                    <a:pt x="62" y="25"/>
                  </a:lnTo>
                  <a:lnTo>
                    <a:pt x="59" y="16"/>
                  </a:lnTo>
                  <a:lnTo>
                    <a:pt x="52" y="8"/>
                  </a:lnTo>
                  <a:lnTo>
                    <a:pt x="42" y="3"/>
                  </a:lnTo>
                  <a:lnTo>
                    <a:pt x="31" y="0"/>
                  </a:lnTo>
                  <a:lnTo>
                    <a:pt x="19" y="3"/>
                  </a:lnTo>
                  <a:lnTo>
                    <a:pt x="9" y="8"/>
                  </a:lnTo>
                  <a:lnTo>
                    <a:pt x="5" y="12"/>
                  </a:lnTo>
                  <a:lnTo>
                    <a:pt x="3" y="16"/>
                  </a:lnTo>
                  <a:lnTo>
                    <a:pt x="0" y="25"/>
                  </a:lnTo>
                  <a:lnTo>
                    <a:pt x="3" y="35"/>
                  </a:lnTo>
                  <a:close/>
                </a:path>
              </a:pathLst>
            </a:custGeom>
            <a:solidFill>
              <a:srgbClr val="66FF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ar-SA"/>
            </a:p>
          </p:txBody>
        </p:sp>
        <p:sp>
          <p:nvSpPr>
            <p:cNvPr id="48" name="Freeform 88">
              <a:extLst>
                <a:ext uri="{FF2B5EF4-FFF2-40B4-BE49-F238E27FC236}">
                  <a16:creationId xmlns:a16="http://schemas.microsoft.com/office/drawing/2014/main" id="{81CCF06E-2F5C-48DD-8432-453AAD5F898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118" y="3094"/>
              <a:ext cx="463" cy="376"/>
            </a:xfrm>
            <a:custGeom>
              <a:avLst/>
              <a:gdLst>
                <a:gd name="T0" fmla="*/ 443 w 463"/>
                <a:gd name="T1" fmla="*/ 220 h 376"/>
                <a:gd name="T2" fmla="*/ 353 w 463"/>
                <a:gd name="T3" fmla="*/ 320 h 376"/>
                <a:gd name="T4" fmla="*/ 340 w 463"/>
                <a:gd name="T5" fmla="*/ 284 h 376"/>
                <a:gd name="T6" fmla="*/ 118 w 463"/>
                <a:gd name="T7" fmla="*/ 369 h 376"/>
                <a:gd name="T8" fmla="*/ 76 w 463"/>
                <a:gd name="T9" fmla="*/ 334 h 376"/>
                <a:gd name="T10" fmla="*/ 454 w 463"/>
                <a:gd name="T11" fmla="*/ 315 h 376"/>
                <a:gd name="T12" fmla="*/ 403 w 463"/>
                <a:gd name="T13" fmla="*/ 307 h 376"/>
                <a:gd name="T14" fmla="*/ 387 w 463"/>
                <a:gd name="T15" fmla="*/ 334 h 376"/>
                <a:gd name="T16" fmla="*/ 72 w 463"/>
                <a:gd name="T17" fmla="*/ 202 h 376"/>
                <a:gd name="T18" fmla="*/ 122 w 463"/>
                <a:gd name="T19" fmla="*/ 176 h 376"/>
                <a:gd name="T20" fmla="*/ 5 w 463"/>
                <a:gd name="T21" fmla="*/ 149 h 376"/>
                <a:gd name="T22" fmla="*/ 18 w 463"/>
                <a:gd name="T23" fmla="*/ 111 h 376"/>
                <a:gd name="T24" fmla="*/ 109 w 463"/>
                <a:gd name="T25" fmla="*/ 157 h 376"/>
                <a:gd name="T26" fmla="*/ 85 w 463"/>
                <a:gd name="T27" fmla="*/ 111 h 376"/>
                <a:gd name="T28" fmla="*/ 365 w 463"/>
                <a:gd name="T29" fmla="*/ 105 h 376"/>
                <a:gd name="T30" fmla="*/ 336 w 463"/>
                <a:gd name="T31" fmla="*/ 71 h 376"/>
                <a:gd name="T32" fmla="*/ 61 w 463"/>
                <a:gd name="T33" fmla="*/ 243 h 376"/>
                <a:gd name="T34" fmla="*/ 336 w 463"/>
                <a:gd name="T35" fmla="*/ 252 h 376"/>
                <a:gd name="T36" fmla="*/ 365 w 463"/>
                <a:gd name="T37" fmla="*/ 217 h 376"/>
                <a:gd name="T38" fmla="*/ 85 w 463"/>
                <a:gd name="T39" fmla="*/ 48 h 376"/>
                <a:gd name="T40" fmla="*/ 109 w 463"/>
                <a:gd name="T41" fmla="*/ 3 h 376"/>
                <a:gd name="T42" fmla="*/ 142 w 463"/>
                <a:gd name="T43" fmla="*/ 43 h 376"/>
                <a:gd name="T44" fmla="*/ 142 w 463"/>
                <a:gd name="T45" fmla="*/ 8 h 376"/>
                <a:gd name="T46" fmla="*/ 253 w 463"/>
                <a:gd name="T47" fmla="*/ 43 h 376"/>
                <a:gd name="T48" fmla="*/ 202 w 463"/>
                <a:gd name="T49" fmla="*/ 35 h 376"/>
                <a:gd name="T50" fmla="*/ 41 w 463"/>
                <a:gd name="T51" fmla="*/ 166 h 376"/>
                <a:gd name="T52" fmla="*/ 231 w 463"/>
                <a:gd name="T53" fmla="*/ 213 h 376"/>
                <a:gd name="T54" fmla="*/ 202 w 463"/>
                <a:gd name="T55" fmla="*/ 180 h 376"/>
                <a:gd name="T56" fmla="*/ 459 w 463"/>
                <a:gd name="T57" fmla="*/ 180 h 376"/>
                <a:gd name="T58" fmla="*/ 273 w 463"/>
                <a:gd name="T59" fmla="*/ 39 h 376"/>
                <a:gd name="T60" fmla="*/ 323 w 463"/>
                <a:gd name="T61" fmla="*/ 12 h 376"/>
                <a:gd name="T62" fmla="*/ 336 w 463"/>
                <a:gd name="T63" fmla="*/ 35 h 376"/>
                <a:gd name="T64" fmla="*/ 365 w 463"/>
                <a:gd name="T65" fmla="*/ 0 h 376"/>
                <a:gd name="T66" fmla="*/ 30 w 463"/>
                <a:gd name="T67" fmla="*/ 105 h 376"/>
                <a:gd name="T68" fmla="*/ 2 w 463"/>
                <a:gd name="T69" fmla="*/ 71 h 376"/>
                <a:gd name="T70" fmla="*/ 396 w 463"/>
                <a:gd name="T71" fmla="*/ 189 h 376"/>
                <a:gd name="T72" fmla="*/ 67 w 463"/>
                <a:gd name="T73" fmla="*/ 85 h 376"/>
                <a:gd name="T74" fmla="*/ 126 w 463"/>
                <a:gd name="T75" fmla="*/ 75 h 376"/>
                <a:gd name="T76" fmla="*/ 67 w 463"/>
                <a:gd name="T77" fmla="*/ 85 h 376"/>
                <a:gd name="T78" fmla="*/ 185 w 463"/>
                <a:gd name="T79" fmla="*/ 334 h 376"/>
                <a:gd name="T80" fmla="*/ 209 w 463"/>
                <a:gd name="T81" fmla="*/ 369 h 376"/>
                <a:gd name="T82" fmla="*/ 209 w 463"/>
                <a:gd name="T83" fmla="*/ 334 h 376"/>
                <a:gd name="T84" fmla="*/ 320 w 463"/>
                <a:gd name="T85" fmla="*/ 369 h 376"/>
                <a:gd name="T86" fmla="*/ 276 w 463"/>
                <a:gd name="T87" fmla="*/ 334 h 376"/>
                <a:gd name="T88" fmla="*/ 52 w 463"/>
                <a:gd name="T89" fmla="*/ 315 h 376"/>
                <a:gd name="T90" fmla="*/ 2 w 463"/>
                <a:gd name="T91" fmla="*/ 307 h 376"/>
                <a:gd name="T92" fmla="*/ 387 w 463"/>
                <a:gd name="T93" fmla="*/ 117 h 376"/>
                <a:gd name="T94" fmla="*/ 410 w 463"/>
                <a:gd name="T95" fmla="*/ 97 h 376"/>
                <a:gd name="T96" fmla="*/ 410 w 463"/>
                <a:gd name="T97" fmla="*/ 62 h 376"/>
                <a:gd name="T98" fmla="*/ 118 w 463"/>
                <a:gd name="T99" fmla="*/ 260 h 376"/>
                <a:gd name="T100" fmla="*/ 76 w 463"/>
                <a:gd name="T101" fmla="*/ 225 h 376"/>
                <a:gd name="T102" fmla="*/ 109 w 463"/>
                <a:gd name="T103" fmla="*/ 320 h 376"/>
                <a:gd name="T104" fmla="*/ 85 w 463"/>
                <a:gd name="T105" fmla="*/ 274 h 376"/>
                <a:gd name="T106" fmla="*/ 448 w 463"/>
                <a:gd name="T107" fmla="*/ 148 h 376"/>
                <a:gd name="T108" fmla="*/ 401 w 463"/>
                <a:gd name="T109" fmla="*/ 132 h 376"/>
                <a:gd name="T110" fmla="*/ 191 w 463"/>
                <a:gd name="T111" fmla="*/ 234 h 376"/>
                <a:gd name="T112" fmla="*/ 269 w 463"/>
                <a:gd name="T113" fmla="*/ 144 h 376"/>
                <a:gd name="T114" fmla="*/ 326 w 463"/>
                <a:gd name="T115" fmla="*/ 125 h 37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463"/>
                <a:gd name="T175" fmla="*/ 0 h 376"/>
                <a:gd name="T176" fmla="*/ 463 w 463"/>
                <a:gd name="T177" fmla="*/ 376 h 37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463" h="376">
                  <a:moveTo>
                    <a:pt x="403" y="252"/>
                  </a:moveTo>
                  <a:lnTo>
                    <a:pt x="407" y="257"/>
                  </a:lnTo>
                  <a:lnTo>
                    <a:pt x="410" y="260"/>
                  </a:lnTo>
                  <a:lnTo>
                    <a:pt x="420" y="265"/>
                  </a:lnTo>
                  <a:lnTo>
                    <a:pt x="432" y="268"/>
                  </a:lnTo>
                  <a:lnTo>
                    <a:pt x="443" y="265"/>
                  </a:lnTo>
                  <a:lnTo>
                    <a:pt x="454" y="260"/>
                  </a:lnTo>
                  <a:lnTo>
                    <a:pt x="459" y="252"/>
                  </a:lnTo>
                  <a:lnTo>
                    <a:pt x="463" y="243"/>
                  </a:lnTo>
                  <a:lnTo>
                    <a:pt x="459" y="234"/>
                  </a:lnTo>
                  <a:lnTo>
                    <a:pt x="454" y="225"/>
                  </a:lnTo>
                  <a:lnTo>
                    <a:pt x="443" y="220"/>
                  </a:lnTo>
                  <a:lnTo>
                    <a:pt x="432" y="217"/>
                  </a:lnTo>
                  <a:lnTo>
                    <a:pt x="420" y="220"/>
                  </a:lnTo>
                  <a:lnTo>
                    <a:pt x="410" y="225"/>
                  </a:lnTo>
                  <a:lnTo>
                    <a:pt x="407" y="229"/>
                  </a:lnTo>
                  <a:lnTo>
                    <a:pt x="403" y="234"/>
                  </a:lnTo>
                  <a:lnTo>
                    <a:pt x="401" y="243"/>
                  </a:lnTo>
                  <a:lnTo>
                    <a:pt x="403" y="252"/>
                  </a:lnTo>
                  <a:close/>
                  <a:moveTo>
                    <a:pt x="335" y="303"/>
                  </a:moveTo>
                  <a:lnTo>
                    <a:pt x="336" y="307"/>
                  </a:lnTo>
                  <a:lnTo>
                    <a:pt x="340" y="311"/>
                  </a:lnTo>
                  <a:lnTo>
                    <a:pt x="343" y="315"/>
                  </a:lnTo>
                  <a:lnTo>
                    <a:pt x="353" y="320"/>
                  </a:lnTo>
                  <a:lnTo>
                    <a:pt x="365" y="322"/>
                  </a:lnTo>
                  <a:lnTo>
                    <a:pt x="376" y="320"/>
                  </a:lnTo>
                  <a:lnTo>
                    <a:pt x="387" y="315"/>
                  </a:lnTo>
                  <a:lnTo>
                    <a:pt x="392" y="307"/>
                  </a:lnTo>
                  <a:lnTo>
                    <a:pt x="396" y="297"/>
                  </a:lnTo>
                  <a:lnTo>
                    <a:pt x="392" y="287"/>
                  </a:lnTo>
                  <a:lnTo>
                    <a:pt x="387" y="280"/>
                  </a:lnTo>
                  <a:lnTo>
                    <a:pt x="376" y="274"/>
                  </a:lnTo>
                  <a:lnTo>
                    <a:pt x="365" y="272"/>
                  </a:lnTo>
                  <a:lnTo>
                    <a:pt x="353" y="274"/>
                  </a:lnTo>
                  <a:lnTo>
                    <a:pt x="343" y="280"/>
                  </a:lnTo>
                  <a:lnTo>
                    <a:pt x="340" y="284"/>
                  </a:lnTo>
                  <a:lnTo>
                    <a:pt x="336" y="287"/>
                  </a:lnTo>
                  <a:lnTo>
                    <a:pt x="335" y="293"/>
                  </a:lnTo>
                  <a:lnTo>
                    <a:pt x="334" y="297"/>
                  </a:lnTo>
                  <a:lnTo>
                    <a:pt x="335" y="303"/>
                  </a:lnTo>
                  <a:close/>
                  <a:moveTo>
                    <a:pt x="67" y="357"/>
                  </a:moveTo>
                  <a:lnTo>
                    <a:pt x="68" y="362"/>
                  </a:lnTo>
                  <a:lnTo>
                    <a:pt x="72" y="366"/>
                  </a:lnTo>
                  <a:lnTo>
                    <a:pt x="76" y="369"/>
                  </a:lnTo>
                  <a:lnTo>
                    <a:pt x="85" y="375"/>
                  </a:lnTo>
                  <a:lnTo>
                    <a:pt x="98" y="376"/>
                  </a:lnTo>
                  <a:lnTo>
                    <a:pt x="109" y="375"/>
                  </a:lnTo>
                  <a:lnTo>
                    <a:pt x="118" y="369"/>
                  </a:lnTo>
                  <a:lnTo>
                    <a:pt x="122" y="366"/>
                  </a:lnTo>
                  <a:lnTo>
                    <a:pt x="125" y="362"/>
                  </a:lnTo>
                  <a:lnTo>
                    <a:pt x="126" y="357"/>
                  </a:lnTo>
                  <a:lnTo>
                    <a:pt x="128" y="352"/>
                  </a:lnTo>
                  <a:lnTo>
                    <a:pt x="126" y="347"/>
                  </a:lnTo>
                  <a:lnTo>
                    <a:pt x="125" y="343"/>
                  </a:lnTo>
                  <a:lnTo>
                    <a:pt x="122" y="339"/>
                  </a:lnTo>
                  <a:lnTo>
                    <a:pt x="118" y="334"/>
                  </a:lnTo>
                  <a:lnTo>
                    <a:pt x="109" y="329"/>
                  </a:lnTo>
                  <a:lnTo>
                    <a:pt x="98" y="327"/>
                  </a:lnTo>
                  <a:lnTo>
                    <a:pt x="85" y="329"/>
                  </a:lnTo>
                  <a:lnTo>
                    <a:pt x="76" y="334"/>
                  </a:lnTo>
                  <a:lnTo>
                    <a:pt x="72" y="339"/>
                  </a:lnTo>
                  <a:lnTo>
                    <a:pt x="68" y="343"/>
                  </a:lnTo>
                  <a:lnTo>
                    <a:pt x="67" y="347"/>
                  </a:lnTo>
                  <a:lnTo>
                    <a:pt x="67" y="352"/>
                  </a:lnTo>
                  <a:lnTo>
                    <a:pt x="67" y="357"/>
                  </a:lnTo>
                  <a:close/>
                  <a:moveTo>
                    <a:pt x="403" y="307"/>
                  </a:moveTo>
                  <a:lnTo>
                    <a:pt x="407" y="311"/>
                  </a:lnTo>
                  <a:lnTo>
                    <a:pt x="410" y="315"/>
                  </a:lnTo>
                  <a:lnTo>
                    <a:pt x="420" y="320"/>
                  </a:lnTo>
                  <a:lnTo>
                    <a:pt x="432" y="322"/>
                  </a:lnTo>
                  <a:lnTo>
                    <a:pt x="443" y="320"/>
                  </a:lnTo>
                  <a:lnTo>
                    <a:pt x="454" y="315"/>
                  </a:lnTo>
                  <a:lnTo>
                    <a:pt x="459" y="307"/>
                  </a:lnTo>
                  <a:lnTo>
                    <a:pt x="463" y="297"/>
                  </a:lnTo>
                  <a:lnTo>
                    <a:pt x="459" y="287"/>
                  </a:lnTo>
                  <a:lnTo>
                    <a:pt x="454" y="280"/>
                  </a:lnTo>
                  <a:lnTo>
                    <a:pt x="443" y="274"/>
                  </a:lnTo>
                  <a:lnTo>
                    <a:pt x="432" y="272"/>
                  </a:lnTo>
                  <a:lnTo>
                    <a:pt x="420" y="274"/>
                  </a:lnTo>
                  <a:lnTo>
                    <a:pt x="410" y="280"/>
                  </a:lnTo>
                  <a:lnTo>
                    <a:pt x="407" y="284"/>
                  </a:lnTo>
                  <a:lnTo>
                    <a:pt x="403" y="287"/>
                  </a:lnTo>
                  <a:lnTo>
                    <a:pt x="401" y="297"/>
                  </a:lnTo>
                  <a:lnTo>
                    <a:pt x="403" y="307"/>
                  </a:lnTo>
                  <a:close/>
                  <a:moveTo>
                    <a:pt x="335" y="357"/>
                  </a:moveTo>
                  <a:lnTo>
                    <a:pt x="336" y="362"/>
                  </a:lnTo>
                  <a:lnTo>
                    <a:pt x="340" y="366"/>
                  </a:lnTo>
                  <a:lnTo>
                    <a:pt x="343" y="369"/>
                  </a:lnTo>
                  <a:lnTo>
                    <a:pt x="353" y="375"/>
                  </a:lnTo>
                  <a:lnTo>
                    <a:pt x="365" y="376"/>
                  </a:lnTo>
                  <a:lnTo>
                    <a:pt x="376" y="375"/>
                  </a:lnTo>
                  <a:lnTo>
                    <a:pt x="387" y="369"/>
                  </a:lnTo>
                  <a:lnTo>
                    <a:pt x="392" y="362"/>
                  </a:lnTo>
                  <a:lnTo>
                    <a:pt x="396" y="352"/>
                  </a:lnTo>
                  <a:lnTo>
                    <a:pt x="392" y="343"/>
                  </a:lnTo>
                  <a:lnTo>
                    <a:pt x="387" y="334"/>
                  </a:lnTo>
                  <a:lnTo>
                    <a:pt x="376" y="329"/>
                  </a:lnTo>
                  <a:lnTo>
                    <a:pt x="365" y="327"/>
                  </a:lnTo>
                  <a:lnTo>
                    <a:pt x="353" y="329"/>
                  </a:lnTo>
                  <a:lnTo>
                    <a:pt x="343" y="334"/>
                  </a:lnTo>
                  <a:lnTo>
                    <a:pt x="340" y="339"/>
                  </a:lnTo>
                  <a:lnTo>
                    <a:pt x="336" y="343"/>
                  </a:lnTo>
                  <a:lnTo>
                    <a:pt x="335" y="347"/>
                  </a:lnTo>
                  <a:lnTo>
                    <a:pt x="334" y="352"/>
                  </a:lnTo>
                  <a:lnTo>
                    <a:pt x="335" y="357"/>
                  </a:lnTo>
                  <a:close/>
                  <a:moveTo>
                    <a:pt x="67" y="193"/>
                  </a:moveTo>
                  <a:lnTo>
                    <a:pt x="68" y="198"/>
                  </a:lnTo>
                  <a:lnTo>
                    <a:pt x="72" y="202"/>
                  </a:lnTo>
                  <a:lnTo>
                    <a:pt x="76" y="205"/>
                  </a:lnTo>
                  <a:lnTo>
                    <a:pt x="85" y="211"/>
                  </a:lnTo>
                  <a:lnTo>
                    <a:pt x="98" y="213"/>
                  </a:lnTo>
                  <a:lnTo>
                    <a:pt x="109" y="211"/>
                  </a:lnTo>
                  <a:lnTo>
                    <a:pt x="118" y="205"/>
                  </a:lnTo>
                  <a:lnTo>
                    <a:pt x="122" y="202"/>
                  </a:lnTo>
                  <a:lnTo>
                    <a:pt x="125" y="198"/>
                  </a:lnTo>
                  <a:lnTo>
                    <a:pt x="126" y="193"/>
                  </a:lnTo>
                  <a:lnTo>
                    <a:pt x="128" y="189"/>
                  </a:lnTo>
                  <a:lnTo>
                    <a:pt x="126" y="185"/>
                  </a:lnTo>
                  <a:lnTo>
                    <a:pt x="125" y="180"/>
                  </a:lnTo>
                  <a:lnTo>
                    <a:pt x="122" y="176"/>
                  </a:lnTo>
                  <a:lnTo>
                    <a:pt x="118" y="172"/>
                  </a:lnTo>
                  <a:lnTo>
                    <a:pt x="109" y="166"/>
                  </a:lnTo>
                  <a:lnTo>
                    <a:pt x="98" y="164"/>
                  </a:lnTo>
                  <a:lnTo>
                    <a:pt x="85" y="166"/>
                  </a:lnTo>
                  <a:lnTo>
                    <a:pt x="76" y="172"/>
                  </a:lnTo>
                  <a:lnTo>
                    <a:pt x="72" y="176"/>
                  </a:lnTo>
                  <a:lnTo>
                    <a:pt x="68" y="180"/>
                  </a:lnTo>
                  <a:lnTo>
                    <a:pt x="67" y="185"/>
                  </a:lnTo>
                  <a:lnTo>
                    <a:pt x="67" y="189"/>
                  </a:lnTo>
                  <a:lnTo>
                    <a:pt x="67" y="193"/>
                  </a:lnTo>
                  <a:close/>
                  <a:moveTo>
                    <a:pt x="2" y="144"/>
                  </a:moveTo>
                  <a:lnTo>
                    <a:pt x="5" y="149"/>
                  </a:lnTo>
                  <a:lnTo>
                    <a:pt x="8" y="152"/>
                  </a:lnTo>
                  <a:lnTo>
                    <a:pt x="18" y="157"/>
                  </a:lnTo>
                  <a:lnTo>
                    <a:pt x="30" y="158"/>
                  </a:lnTo>
                  <a:lnTo>
                    <a:pt x="41" y="157"/>
                  </a:lnTo>
                  <a:lnTo>
                    <a:pt x="52" y="152"/>
                  </a:lnTo>
                  <a:lnTo>
                    <a:pt x="58" y="144"/>
                  </a:lnTo>
                  <a:lnTo>
                    <a:pt x="61" y="134"/>
                  </a:lnTo>
                  <a:lnTo>
                    <a:pt x="58" y="125"/>
                  </a:lnTo>
                  <a:lnTo>
                    <a:pt x="52" y="117"/>
                  </a:lnTo>
                  <a:lnTo>
                    <a:pt x="41" y="111"/>
                  </a:lnTo>
                  <a:lnTo>
                    <a:pt x="30" y="109"/>
                  </a:lnTo>
                  <a:lnTo>
                    <a:pt x="18" y="111"/>
                  </a:lnTo>
                  <a:lnTo>
                    <a:pt x="8" y="117"/>
                  </a:lnTo>
                  <a:lnTo>
                    <a:pt x="5" y="121"/>
                  </a:lnTo>
                  <a:lnTo>
                    <a:pt x="2" y="125"/>
                  </a:lnTo>
                  <a:lnTo>
                    <a:pt x="0" y="134"/>
                  </a:lnTo>
                  <a:lnTo>
                    <a:pt x="2" y="144"/>
                  </a:lnTo>
                  <a:close/>
                  <a:moveTo>
                    <a:pt x="67" y="140"/>
                  </a:moveTo>
                  <a:lnTo>
                    <a:pt x="68" y="144"/>
                  </a:lnTo>
                  <a:lnTo>
                    <a:pt x="72" y="149"/>
                  </a:lnTo>
                  <a:lnTo>
                    <a:pt x="76" y="152"/>
                  </a:lnTo>
                  <a:lnTo>
                    <a:pt x="85" y="157"/>
                  </a:lnTo>
                  <a:lnTo>
                    <a:pt x="98" y="158"/>
                  </a:lnTo>
                  <a:lnTo>
                    <a:pt x="109" y="157"/>
                  </a:lnTo>
                  <a:lnTo>
                    <a:pt x="118" y="152"/>
                  </a:lnTo>
                  <a:lnTo>
                    <a:pt x="122" y="149"/>
                  </a:lnTo>
                  <a:lnTo>
                    <a:pt x="125" y="144"/>
                  </a:lnTo>
                  <a:lnTo>
                    <a:pt x="126" y="140"/>
                  </a:lnTo>
                  <a:lnTo>
                    <a:pt x="128" y="134"/>
                  </a:lnTo>
                  <a:lnTo>
                    <a:pt x="126" y="129"/>
                  </a:lnTo>
                  <a:lnTo>
                    <a:pt x="125" y="125"/>
                  </a:lnTo>
                  <a:lnTo>
                    <a:pt x="122" y="121"/>
                  </a:lnTo>
                  <a:lnTo>
                    <a:pt x="118" y="117"/>
                  </a:lnTo>
                  <a:lnTo>
                    <a:pt x="109" y="111"/>
                  </a:lnTo>
                  <a:lnTo>
                    <a:pt x="98" y="109"/>
                  </a:lnTo>
                  <a:lnTo>
                    <a:pt x="85" y="111"/>
                  </a:lnTo>
                  <a:lnTo>
                    <a:pt x="76" y="117"/>
                  </a:lnTo>
                  <a:lnTo>
                    <a:pt x="72" y="121"/>
                  </a:lnTo>
                  <a:lnTo>
                    <a:pt x="68" y="125"/>
                  </a:lnTo>
                  <a:lnTo>
                    <a:pt x="67" y="129"/>
                  </a:lnTo>
                  <a:lnTo>
                    <a:pt x="67" y="134"/>
                  </a:lnTo>
                  <a:lnTo>
                    <a:pt x="67" y="140"/>
                  </a:lnTo>
                  <a:close/>
                  <a:moveTo>
                    <a:pt x="335" y="85"/>
                  </a:moveTo>
                  <a:lnTo>
                    <a:pt x="336" y="90"/>
                  </a:lnTo>
                  <a:lnTo>
                    <a:pt x="340" y="94"/>
                  </a:lnTo>
                  <a:lnTo>
                    <a:pt x="343" y="97"/>
                  </a:lnTo>
                  <a:lnTo>
                    <a:pt x="353" y="103"/>
                  </a:lnTo>
                  <a:lnTo>
                    <a:pt x="365" y="105"/>
                  </a:lnTo>
                  <a:lnTo>
                    <a:pt x="376" y="103"/>
                  </a:lnTo>
                  <a:lnTo>
                    <a:pt x="387" y="97"/>
                  </a:lnTo>
                  <a:lnTo>
                    <a:pt x="392" y="90"/>
                  </a:lnTo>
                  <a:lnTo>
                    <a:pt x="396" y="80"/>
                  </a:lnTo>
                  <a:lnTo>
                    <a:pt x="392" y="71"/>
                  </a:lnTo>
                  <a:lnTo>
                    <a:pt x="387" y="62"/>
                  </a:lnTo>
                  <a:lnTo>
                    <a:pt x="376" y="57"/>
                  </a:lnTo>
                  <a:lnTo>
                    <a:pt x="365" y="55"/>
                  </a:lnTo>
                  <a:lnTo>
                    <a:pt x="353" y="57"/>
                  </a:lnTo>
                  <a:lnTo>
                    <a:pt x="343" y="62"/>
                  </a:lnTo>
                  <a:lnTo>
                    <a:pt x="340" y="67"/>
                  </a:lnTo>
                  <a:lnTo>
                    <a:pt x="336" y="71"/>
                  </a:lnTo>
                  <a:lnTo>
                    <a:pt x="335" y="75"/>
                  </a:lnTo>
                  <a:lnTo>
                    <a:pt x="334" y="80"/>
                  </a:lnTo>
                  <a:lnTo>
                    <a:pt x="335" y="85"/>
                  </a:lnTo>
                  <a:close/>
                  <a:moveTo>
                    <a:pt x="2" y="252"/>
                  </a:moveTo>
                  <a:lnTo>
                    <a:pt x="5" y="257"/>
                  </a:lnTo>
                  <a:lnTo>
                    <a:pt x="8" y="260"/>
                  </a:lnTo>
                  <a:lnTo>
                    <a:pt x="18" y="265"/>
                  </a:lnTo>
                  <a:lnTo>
                    <a:pt x="30" y="268"/>
                  </a:lnTo>
                  <a:lnTo>
                    <a:pt x="41" y="265"/>
                  </a:lnTo>
                  <a:lnTo>
                    <a:pt x="52" y="260"/>
                  </a:lnTo>
                  <a:lnTo>
                    <a:pt x="58" y="252"/>
                  </a:lnTo>
                  <a:lnTo>
                    <a:pt x="61" y="243"/>
                  </a:lnTo>
                  <a:lnTo>
                    <a:pt x="58" y="234"/>
                  </a:lnTo>
                  <a:lnTo>
                    <a:pt x="52" y="225"/>
                  </a:lnTo>
                  <a:lnTo>
                    <a:pt x="41" y="220"/>
                  </a:lnTo>
                  <a:lnTo>
                    <a:pt x="30" y="217"/>
                  </a:lnTo>
                  <a:lnTo>
                    <a:pt x="18" y="220"/>
                  </a:lnTo>
                  <a:lnTo>
                    <a:pt x="8" y="225"/>
                  </a:lnTo>
                  <a:lnTo>
                    <a:pt x="5" y="229"/>
                  </a:lnTo>
                  <a:lnTo>
                    <a:pt x="2" y="234"/>
                  </a:lnTo>
                  <a:lnTo>
                    <a:pt x="0" y="243"/>
                  </a:lnTo>
                  <a:lnTo>
                    <a:pt x="2" y="252"/>
                  </a:lnTo>
                  <a:close/>
                  <a:moveTo>
                    <a:pt x="335" y="248"/>
                  </a:moveTo>
                  <a:lnTo>
                    <a:pt x="336" y="252"/>
                  </a:lnTo>
                  <a:lnTo>
                    <a:pt x="340" y="257"/>
                  </a:lnTo>
                  <a:lnTo>
                    <a:pt x="343" y="260"/>
                  </a:lnTo>
                  <a:lnTo>
                    <a:pt x="353" y="265"/>
                  </a:lnTo>
                  <a:lnTo>
                    <a:pt x="365" y="268"/>
                  </a:lnTo>
                  <a:lnTo>
                    <a:pt x="376" y="265"/>
                  </a:lnTo>
                  <a:lnTo>
                    <a:pt x="387" y="260"/>
                  </a:lnTo>
                  <a:lnTo>
                    <a:pt x="392" y="252"/>
                  </a:lnTo>
                  <a:lnTo>
                    <a:pt x="396" y="243"/>
                  </a:lnTo>
                  <a:lnTo>
                    <a:pt x="392" y="234"/>
                  </a:lnTo>
                  <a:lnTo>
                    <a:pt x="387" y="225"/>
                  </a:lnTo>
                  <a:lnTo>
                    <a:pt x="376" y="220"/>
                  </a:lnTo>
                  <a:lnTo>
                    <a:pt x="365" y="217"/>
                  </a:lnTo>
                  <a:lnTo>
                    <a:pt x="353" y="220"/>
                  </a:lnTo>
                  <a:lnTo>
                    <a:pt x="343" y="225"/>
                  </a:lnTo>
                  <a:lnTo>
                    <a:pt x="340" y="229"/>
                  </a:lnTo>
                  <a:lnTo>
                    <a:pt x="336" y="234"/>
                  </a:lnTo>
                  <a:lnTo>
                    <a:pt x="335" y="238"/>
                  </a:lnTo>
                  <a:lnTo>
                    <a:pt x="334" y="243"/>
                  </a:lnTo>
                  <a:lnTo>
                    <a:pt x="335" y="248"/>
                  </a:lnTo>
                  <a:close/>
                  <a:moveTo>
                    <a:pt x="67" y="31"/>
                  </a:moveTo>
                  <a:lnTo>
                    <a:pt x="68" y="35"/>
                  </a:lnTo>
                  <a:lnTo>
                    <a:pt x="72" y="39"/>
                  </a:lnTo>
                  <a:lnTo>
                    <a:pt x="76" y="43"/>
                  </a:lnTo>
                  <a:lnTo>
                    <a:pt x="85" y="48"/>
                  </a:lnTo>
                  <a:lnTo>
                    <a:pt x="98" y="50"/>
                  </a:lnTo>
                  <a:lnTo>
                    <a:pt x="109" y="48"/>
                  </a:lnTo>
                  <a:lnTo>
                    <a:pt x="118" y="43"/>
                  </a:lnTo>
                  <a:lnTo>
                    <a:pt x="122" y="39"/>
                  </a:lnTo>
                  <a:lnTo>
                    <a:pt x="125" y="35"/>
                  </a:lnTo>
                  <a:lnTo>
                    <a:pt x="126" y="31"/>
                  </a:lnTo>
                  <a:lnTo>
                    <a:pt x="128" y="25"/>
                  </a:lnTo>
                  <a:lnTo>
                    <a:pt x="126" y="21"/>
                  </a:lnTo>
                  <a:lnTo>
                    <a:pt x="125" y="16"/>
                  </a:lnTo>
                  <a:lnTo>
                    <a:pt x="122" y="12"/>
                  </a:lnTo>
                  <a:lnTo>
                    <a:pt x="118" y="8"/>
                  </a:lnTo>
                  <a:lnTo>
                    <a:pt x="109" y="3"/>
                  </a:lnTo>
                  <a:lnTo>
                    <a:pt x="98" y="0"/>
                  </a:lnTo>
                  <a:lnTo>
                    <a:pt x="85" y="3"/>
                  </a:lnTo>
                  <a:lnTo>
                    <a:pt x="76" y="8"/>
                  </a:lnTo>
                  <a:lnTo>
                    <a:pt x="72" y="12"/>
                  </a:lnTo>
                  <a:lnTo>
                    <a:pt x="68" y="16"/>
                  </a:lnTo>
                  <a:lnTo>
                    <a:pt x="67" y="21"/>
                  </a:lnTo>
                  <a:lnTo>
                    <a:pt x="67" y="25"/>
                  </a:lnTo>
                  <a:lnTo>
                    <a:pt x="67" y="31"/>
                  </a:lnTo>
                  <a:close/>
                  <a:moveTo>
                    <a:pt x="133" y="31"/>
                  </a:moveTo>
                  <a:lnTo>
                    <a:pt x="135" y="35"/>
                  </a:lnTo>
                  <a:lnTo>
                    <a:pt x="137" y="39"/>
                  </a:lnTo>
                  <a:lnTo>
                    <a:pt x="142" y="43"/>
                  </a:lnTo>
                  <a:lnTo>
                    <a:pt x="152" y="48"/>
                  </a:lnTo>
                  <a:lnTo>
                    <a:pt x="164" y="50"/>
                  </a:lnTo>
                  <a:lnTo>
                    <a:pt x="175" y="48"/>
                  </a:lnTo>
                  <a:lnTo>
                    <a:pt x="185" y="43"/>
                  </a:lnTo>
                  <a:lnTo>
                    <a:pt x="191" y="35"/>
                  </a:lnTo>
                  <a:lnTo>
                    <a:pt x="195" y="25"/>
                  </a:lnTo>
                  <a:lnTo>
                    <a:pt x="191" y="16"/>
                  </a:lnTo>
                  <a:lnTo>
                    <a:pt x="185" y="8"/>
                  </a:lnTo>
                  <a:lnTo>
                    <a:pt x="175" y="3"/>
                  </a:lnTo>
                  <a:lnTo>
                    <a:pt x="164" y="0"/>
                  </a:lnTo>
                  <a:lnTo>
                    <a:pt x="152" y="3"/>
                  </a:lnTo>
                  <a:lnTo>
                    <a:pt x="142" y="8"/>
                  </a:lnTo>
                  <a:lnTo>
                    <a:pt x="137" y="12"/>
                  </a:lnTo>
                  <a:lnTo>
                    <a:pt x="135" y="16"/>
                  </a:lnTo>
                  <a:lnTo>
                    <a:pt x="133" y="21"/>
                  </a:lnTo>
                  <a:lnTo>
                    <a:pt x="133" y="25"/>
                  </a:lnTo>
                  <a:lnTo>
                    <a:pt x="133" y="31"/>
                  </a:lnTo>
                  <a:close/>
                  <a:moveTo>
                    <a:pt x="202" y="35"/>
                  </a:moveTo>
                  <a:lnTo>
                    <a:pt x="206" y="39"/>
                  </a:lnTo>
                  <a:lnTo>
                    <a:pt x="209" y="43"/>
                  </a:lnTo>
                  <a:lnTo>
                    <a:pt x="219" y="48"/>
                  </a:lnTo>
                  <a:lnTo>
                    <a:pt x="231" y="50"/>
                  </a:lnTo>
                  <a:lnTo>
                    <a:pt x="242" y="48"/>
                  </a:lnTo>
                  <a:lnTo>
                    <a:pt x="253" y="43"/>
                  </a:lnTo>
                  <a:lnTo>
                    <a:pt x="258" y="35"/>
                  </a:lnTo>
                  <a:lnTo>
                    <a:pt x="262" y="25"/>
                  </a:lnTo>
                  <a:lnTo>
                    <a:pt x="258" y="16"/>
                  </a:lnTo>
                  <a:lnTo>
                    <a:pt x="253" y="8"/>
                  </a:lnTo>
                  <a:lnTo>
                    <a:pt x="242" y="3"/>
                  </a:lnTo>
                  <a:lnTo>
                    <a:pt x="231" y="0"/>
                  </a:lnTo>
                  <a:lnTo>
                    <a:pt x="219" y="3"/>
                  </a:lnTo>
                  <a:lnTo>
                    <a:pt x="209" y="8"/>
                  </a:lnTo>
                  <a:lnTo>
                    <a:pt x="206" y="12"/>
                  </a:lnTo>
                  <a:lnTo>
                    <a:pt x="202" y="16"/>
                  </a:lnTo>
                  <a:lnTo>
                    <a:pt x="200" y="25"/>
                  </a:lnTo>
                  <a:lnTo>
                    <a:pt x="202" y="35"/>
                  </a:lnTo>
                  <a:close/>
                  <a:moveTo>
                    <a:pt x="2" y="198"/>
                  </a:moveTo>
                  <a:lnTo>
                    <a:pt x="5" y="202"/>
                  </a:lnTo>
                  <a:lnTo>
                    <a:pt x="8" y="205"/>
                  </a:lnTo>
                  <a:lnTo>
                    <a:pt x="18" y="211"/>
                  </a:lnTo>
                  <a:lnTo>
                    <a:pt x="30" y="213"/>
                  </a:lnTo>
                  <a:lnTo>
                    <a:pt x="41" y="211"/>
                  </a:lnTo>
                  <a:lnTo>
                    <a:pt x="52" y="205"/>
                  </a:lnTo>
                  <a:lnTo>
                    <a:pt x="58" y="198"/>
                  </a:lnTo>
                  <a:lnTo>
                    <a:pt x="61" y="189"/>
                  </a:lnTo>
                  <a:lnTo>
                    <a:pt x="58" y="180"/>
                  </a:lnTo>
                  <a:lnTo>
                    <a:pt x="52" y="172"/>
                  </a:lnTo>
                  <a:lnTo>
                    <a:pt x="41" y="166"/>
                  </a:lnTo>
                  <a:lnTo>
                    <a:pt x="30" y="164"/>
                  </a:lnTo>
                  <a:lnTo>
                    <a:pt x="18" y="166"/>
                  </a:lnTo>
                  <a:lnTo>
                    <a:pt x="8" y="172"/>
                  </a:lnTo>
                  <a:lnTo>
                    <a:pt x="5" y="176"/>
                  </a:lnTo>
                  <a:lnTo>
                    <a:pt x="2" y="180"/>
                  </a:lnTo>
                  <a:lnTo>
                    <a:pt x="0" y="189"/>
                  </a:lnTo>
                  <a:lnTo>
                    <a:pt x="2" y="198"/>
                  </a:lnTo>
                  <a:close/>
                  <a:moveTo>
                    <a:pt x="202" y="198"/>
                  </a:moveTo>
                  <a:lnTo>
                    <a:pt x="206" y="202"/>
                  </a:lnTo>
                  <a:lnTo>
                    <a:pt x="209" y="205"/>
                  </a:lnTo>
                  <a:lnTo>
                    <a:pt x="219" y="211"/>
                  </a:lnTo>
                  <a:lnTo>
                    <a:pt x="231" y="213"/>
                  </a:lnTo>
                  <a:lnTo>
                    <a:pt x="242" y="211"/>
                  </a:lnTo>
                  <a:lnTo>
                    <a:pt x="253" y="205"/>
                  </a:lnTo>
                  <a:lnTo>
                    <a:pt x="258" y="198"/>
                  </a:lnTo>
                  <a:lnTo>
                    <a:pt x="262" y="189"/>
                  </a:lnTo>
                  <a:lnTo>
                    <a:pt x="258" y="180"/>
                  </a:lnTo>
                  <a:lnTo>
                    <a:pt x="253" y="172"/>
                  </a:lnTo>
                  <a:lnTo>
                    <a:pt x="242" y="166"/>
                  </a:lnTo>
                  <a:lnTo>
                    <a:pt x="231" y="164"/>
                  </a:lnTo>
                  <a:lnTo>
                    <a:pt x="219" y="166"/>
                  </a:lnTo>
                  <a:lnTo>
                    <a:pt x="209" y="172"/>
                  </a:lnTo>
                  <a:lnTo>
                    <a:pt x="206" y="176"/>
                  </a:lnTo>
                  <a:lnTo>
                    <a:pt x="202" y="180"/>
                  </a:lnTo>
                  <a:lnTo>
                    <a:pt x="200" y="189"/>
                  </a:lnTo>
                  <a:lnTo>
                    <a:pt x="202" y="198"/>
                  </a:lnTo>
                  <a:close/>
                  <a:moveTo>
                    <a:pt x="403" y="198"/>
                  </a:moveTo>
                  <a:lnTo>
                    <a:pt x="407" y="202"/>
                  </a:lnTo>
                  <a:lnTo>
                    <a:pt x="410" y="205"/>
                  </a:lnTo>
                  <a:lnTo>
                    <a:pt x="420" y="211"/>
                  </a:lnTo>
                  <a:lnTo>
                    <a:pt x="432" y="213"/>
                  </a:lnTo>
                  <a:lnTo>
                    <a:pt x="443" y="211"/>
                  </a:lnTo>
                  <a:lnTo>
                    <a:pt x="454" y="205"/>
                  </a:lnTo>
                  <a:lnTo>
                    <a:pt x="459" y="198"/>
                  </a:lnTo>
                  <a:lnTo>
                    <a:pt x="463" y="189"/>
                  </a:lnTo>
                  <a:lnTo>
                    <a:pt x="459" y="180"/>
                  </a:lnTo>
                  <a:lnTo>
                    <a:pt x="454" y="172"/>
                  </a:lnTo>
                  <a:lnTo>
                    <a:pt x="443" y="166"/>
                  </a:lnTo>
                  <a:lnTo>
                    <a:pt x="432" y="164"/>
                  </a:lnTo>
                  <a:lnTo>
                    <a:pt x="420" y="166"/>
                  </a:lnTo>
                  <a:lnTo>
                    <a:pt x="410" y="172"/>
                  </a:lnTo>
                  <a:lnTo>
                    <a:pt x="407" y="176"/>
                  </a:lnTo>
                  <a:lnTo>
                    <a:pt x="403" y="180"/>
                  </a:lnTo>
                  <a:lnTo>
                    <a:pt x="401" y="189"/>
                  </a:lnTo>
                  <a:lnTo>
                    <a:pt x="403" y="198"/>
                  </a:lnTo>
                  <a:close/>
                  <a:moveTo>
                    <a:pt x="268" y="31"/>
                  </a:moveTo>
                  <a:lnTo>
                    <a:pt x="269" y="35"/>
                  </a:lnTo>
                  <a:lnTo>
                    <a:pt x="273" y="39"/>
                  </a:lnTo>
                  <a:lnTo>
                    <a:pt x="276" y="43"/>
                  </a:lnTo>
                  <a:lnTo>
                    <a:pt x="286" y="48"/>
                  </a:lnTo>
                  <a:lnTo>
                    <a:pt x="298" y="50"/>
                  </a:lnTo>
                  <a:lnTo>
                    <a:pt x="309" y="48"/>
                  </a:lnTo>
                  <a:lnTo>
                    <a:pt x="320" y="43"/>
                  </a:lnTo>
                  <a:lnTo>
                    <a:pt x="323" y="39"/>
                  </a:lnTo>
                  <a:lnTo>
                    <a:pt x="326" y="35"/>
                  </a:lnTo>
                  <a:lnTo>
                    <a:pt x="327" y="31"/>
                  </a:lnTo>
                  <a:lnTo>
                    <a:pt x="329" y="25"/>
                  </a:lnTo>
                  <a:lnTo>
                    <a:pt x="327" y="21"/>
                  </a:lnTo>
                  <a:lnTo>
                    <a:pt x="326" y="16"/>
                  </a:lnTo>
                  <a:lnTo>
                    <a:pt x="323" y="12"/>
                  </a:lnTo>
                  <a:lnTo>
                    <a:pt x="320" y="8"/>
                  </a:lnTo>
                  <a:lnTo>
                    <a:pt x="309" y="3"/>
                  </a:lnTo>
                  <a:lnTo>
                    <a:pt x="298" y="0"/>
                  </a:lnTo>
                  <a:lnTo>
                    <a:pt x="286" y="3"/>
                  </a:lnTo>
                  <a:lnTo>
                    <a:pt x="276" y="8"/>
                  </a:lnTo>
                  <a:lnTo>
                    <a:pt x="273" y="12"/>
                  </a:lnTo>
                  <a:lnTo>
                    <a:pt x="269" y="16"/>
                  </a:lnTo>
                  <a:lnTo>
                    <a:pt x="268" y="21"/>
                  </a:lnTo>
                  <a:lnTo>
                    <a:pt x="267" y="25"/>
                  </a:lnTo>
                  <a:lnTo>
                    <a:pt x="268" y="31"/>
                  </a:lnTo>
                  <a:close/>
                  <a:moveTo>
                    <a:pt x="335" y="31"/>
                  </a:moveTo>
                  <a:lnTo>
                    <a:pt x="336" y="35"/>
                  </a:lnTo>
                  <a:lnTo>
                    <a:pt x="340" y="39"/>
                  </a:lnTo>
                  <a:lnTo>
                    <a:pt x="343" y="43"/>
                  </a:lnTo>
                  <a:lnTo>
                    <a:pt x="353" y="48"/>
                  </a:lnTo>
                  <a:lnTo>
                    <a:pt x="365" y="50"/>
                  </a:lnTo>
                  <a:lnTo>
                    <a:pt x="376" y="48"/>
                  </a:lnTo>
                  <a:lnTo>
                    <a:pt x="387" y="43"/>
                  </a:lnTo>
                  <a:lnTo>
                    <a:pt x="392" y="35"/>
                  </a:lnTo>
                  <a:lnTo>
                    <a:pt x="396" y="25"/>
                  </a:lnTo>
                  <a:lnTo>
                    <a:pt x="392" y="16"/>
                  </a:lnTo>
                  <a:lnTo>
                    <a:pt x="387" y="8"/>
                  </a:lnTo>
                  <a:lnTo>
                    <a:pt x="376" y="3"/>
                  </a:lnTo>
                  <a:lnTo>
                    <a:pt x="365" y="0"/>
                  </a:lnTo>
                  <a:lnTo>
                    <a:pt x="353" y="3"/>
                  </a:lnTo>
                  <a:lnTo>
                    <a:pt x="343" y="8"/>
                  </a:lnTo>
                  <a:lnTo>
                    <a:pt x="340" y="12"/>
                  </a:lnTo>
                  <a:lnTo>
                    <a:pt x="336" y="16"/>
                  </a:lnTo>
                  <a:lnTo>
                    <a:pt x="335" y="21"/>
                  </a:lnTo>
                  <a:lnTo>
                    <a:pt x="334" y="25"/>
                  </a:lnTo>
                  <a:lnTo>
                    <a:pt x="335" y="31"/>
                  </a:lnTo>
                  <a:close/>
                  <a:moveTo>
                    <a:pt x="2" y="90"/>
                  </a:moveTo>
                  <a:lnTo>
                    <a:pt x="5" y="94"/>
                  </a:lnTo>
                  <a:lnTo>
                    <a:pt x="8" y="97"/>
                  </a:lnTo>
                  <a:lnTo>
                    <a:pt x="18" y="103"/>
                  </a:lnTo>
                  <a:lnTo>
                    <a:pt x="30" y="105"/>
                  </a:lnTo>
                  <a:lnTo>
                    <a:pt x="41" y="103"/>
                  </a:lnTo>
                  <a:lnTo>
                    <a:pt x="52" y="97"/>
                  </a:lnTo>
                  <a:lnTo>
                    <a:pt x="58" y="90"/>
                  </a:lnTo>
                  <a:lnTo>
                    <a:pt x="61" y="80"/>
                  </a:lnTo>
                  <a:lnTo>
                    <a:pt x="58" y="71"/>
                  </a:lnTo>
                  <a:lnTo>
                    <a:pt x="52" y="62"/>
                  </a:lnTo>
                  <a:lnTo>
                    <a:pt x="41" y="57"/>
                  </a:lnTo>
                  <a:lnTo>
                    <a:pt x="30" y="55"/>
                  </a:lnTo>
                  <a:lnTo>
                    <a:pt x="18" y="57"/>
                  </a:lnTo>
                  <a:lnTo>
                    <a:pt x="8" y="62"/>
                  </a:lnTo>
                  <a:lnTo>
                    <a:pt x="5" y="67"/>
                  </a:lnTo>
                  <a:lnTo>
                    <a:pt x="2" y="71"/>
                  </a:lnTo>
                  <a:lnTo>
                    <a:pt x="0" y="80"/>
                  </a:lnTo>
                  <a:lnTo>
                    <a:pt x="2" y="90"/>
                  </a:lnTo>
                  <a:close/>
                  <a:moveTo>
                    <a:pt x="335" y="193"/>
                  </a:moveTo>
                  <a:lnTo>
                    <a:pt x="336" y="198"/>
                  </a:lnTo>
                  <a:lnTo>
                    <a:pt x="340" y="202"/>
                  </a:lnTo>
                  <a:lnTo>
                    <a:pt x="343" y="205"/>
                  </a:lnTo>
                  <a:lnTo>
                    <a:pt x="353" y="211"/>
                  </a:lnTo>
                  <a:lnTo>
                    <a:pt x="365" y="213"/>
                  </a:lnTo>
                  <a:lnTo>
                    <a:pt x="376" y="211"/>
                  </a:lnTo>
                  <a:lnTo>
                    <a:pt x="387" y="205"/>
                  </a:lnTo>
                  <a:lnTo>
                    <a:pt x="392" y="198"/>
                  </a:lnTo>
                  <a:lnTo>
                    <a:pt x="396" y="189"/>
                  </a:lnTo>
                  <a:lnTo>
                    <a:pt x="392" y="180"/>
                  </a:lnTo>
                  <a:lnTo>
                    <a:pt x="387" y="172"/>
                  </a:lnTo>
                  <a:lnTo>
                    <a:pt x="376" y="166"/>
                  </a:lnTo>
                  <a:lnTo>
                    <a:pt x="365" y="164"/>
                  </a:lnTo>
                  <a:lnTo>
                    <a:pt x="353" y="166"/>
                  </a:lnTo>
                  <a:lnTo>
                    <a:pt x="343" y="172"/>
                  </a:lnTo>
                  <a:lnTo>
                    <a:pt x="340" y="176"/>
                  </a:lnTo>
                  <a:lnTo>
                    <a:pt x="336" y="180"/>
                  </a:lnTo>
                  <a:lnTo>
                    <a:pt x="335" y="185"/>
                  </a:lnTo>
                  <a:lnTo>
                    <a:pt x="334" y="189"/>
                  </a:lnTo>
                  <a:lnTo>
                    <a:pt x="335" y="193"/>
                  </a:lnTo>
                  <a:close/>
                  <a:moveTo>
                    <a:pt x="67" y="85"/>
                  </a:moveTo>
                  <a:lnTo>
                    <a:pt x="68" y="90"/>
                  </a:lnTo>
                  <a:lnTo>
                    <a:pt x="72" y="94"/>
                  </a:lnTo>
                  <a:lnTo>
                    <a:pt x="76" y="97"/>
                  </a:lnTo>
                  <a:lnTo>
                    <a:pt x="85" y="103"/>
                  </a:lnTo>
                  <a:lnTo>
                    <a:pt x="98" y="105"/>
                  </a:lnTo>
                  <a:lnTo>
                    <a:pt x="109" y="103"/>
                  </a:lnTo>
                  <a:lnTo>
                    <a:pt x="118" y="97"/>
                  </a:lnTo>
                  <a:lnTo>
                    <a:pt x="122" y="94"/>
                  </a:lnTo>
                  <a:lnTo>
                    <a:pt x="125" y="90"/>
                  </a:lnTo>
                  <a:lnTo>
                    <a:pt x="126" y="85"/>
                  </a:lnTo>
                  <a:lnTo>
                    <a:pt x="128" y="80"/>
                  </a:lnTo>
                  <a:lnTo>
                    <a:pt x="126" y="75"/>
                  </a:lnTo>
                  <a:lnTo>
                    <a:pt x="125" y="71"/>
                  </a:lnTo>
                  <a:lnTo>
                    <a:pt x="122" y="67"/>
                  </a:lnTo>
                  <a:lnTo>
                    <a:pt x="118" y="62"/>
                  </a:lnTo>
                  <a:lnTo>
                    <a:pt x="109" y="57"/>
                  </a:lnTo>
                  <a:lnTo>
                    <a:pt x="98" y="55"/>
                  </a:lnTo>
                  <a:lnTo>
                    <a:pt x="85" y="57"/>
                  </a:lnTo>
                  <a:lnTo>
                    <a:pt x="76" y="62"/>
                  </a:lnTo>
                  <a:lnTo>
                    <a:pt x="72" y="67"/>
                  </a:lnTo>
                  <a:lnTo>
                    <a:pt x="68" y="71"/>
                  </a:lnTo>
                  <a:lnTo>
                    <a:pt x="67" y="75"/>
                  </a:lnTo>
                  <a:lnTo>
                    <a:pt x="67" y="80"/>
                  </a:lnTo>
                  <a:lnTo>
                    <a:pt x="67" y="85"/>
                  </a:lnTo>
                  <a:close/>
                  <a:moveTo>
                    <a:pt x="133" y="357"/>
                  </a:moveTo>
                  <a:lnTo>
                    <a:pt x="135" y="362"/>
                  </a:lnTo>
                  <a:lnTo>
                    <a:pt x="137" y="366"/>
                  </a:lnTo>
                  <a:lnTo>
                    <a:pt x="142" y="369"/>
                  </a:lnTo>
                  <a:lnTo>
                    <a:pt x="152" y="375"/>
                  </a:lnTo>
                  <a:lnTo>
                    <a:pt x="164" y="376"/>
                  </a:lnTo>
                  <a:lnTo>
                    <a:pt x="175" y="375"/>
                  </a:lnTo>
                  <a:lnTo>
                    <a:pt x="185" y="369"/>
                  </a:lnTo>
                  <a:lnTo>
                    <a:pt x="191" y="362"/>
                  </a:lnTo>
                  <a:lnTo>
                    <a:pt x="195" y="352"/>
                  </a:lnTo>
                  <a:lnTo>
                    <a:pt x="191" y="343"/>
                  </a:lnTo>
                  <a:lnTo>
                    <a:pt x="185" y="334"/>
                  </a:lnTo>
                  <a:lnTo>
                    <a:pt x="175" y="329"/>
                  </a:lnTo>
                  <a:lnTo>
                    <a:pt x="164" y="327"/>
                  </a:lnTo>
                  <a:lnTo>
                    <a:pt x="152" y="329"/>
                  </a:lnTo>
                  <a:lnTo>
                    <a:pt x="142" y="334"/>
                  </a:lnTo>
                  <a:lnTo>
                    <a:pt x="137" y="339"/>
                  </a:lnTo>
                  <a:lnTo>
                    <a:pt x="135" y="343"/>
                  </a:lnTo>
                  <a:lnTo>
                    <a:pt x="133" y="347"/>
                  </a:lnTo>
                  <a:lnTo>
                    <a:pt x="133" y="352"/>
                  </a:lnTo>
                  <a:lnTo>
                    <a:pt x="133" y="357"/>
                  </a:lnTo>
                  <a:close/>
                  <a:moveTo>
                    <a:pt x="202" y="362"/>
                  </a:moveTo>
                  <a:lnTo>
                    <a:pt x="206" y="366"/>
                  </a:lnTo>
                  <a:lnTo>
                    <a:pt x="209" y="369"/>
                  </a:lnTo>
                  <a:lnTo>
                    <a:pt x="219" y="375"/>
                  </a:lnTo>
                  <a:lnTo>
                    <a:pt x="231" y="376"/>
                  </a:lnTo>
                  <a:lnTo>
                    <a:pt x="242" y="375"/>
                  </a:lnTo>
                  <a:lnTo>
                    <a:pt x="253" y="369"/>
                  </a:lnTo>
                  <a:lnTo>
                    <a:pt x="258" y="362"/>
                  </a:lnTo>
                  <a:lnTo>
                    <a:pt x="262" y="352"/>
                  </a:lnTo>
                  <a:lnTo>
                    <a:pt x="258" y="343"/>
                  </a:lnTo>
                  <a:lnTo>
                    <a:pt x="253" y="334"/>
                  </a:lnTo>
                  <a:lnTo>
                    <a:pt x="242" y="329"/>
                  </a:lnTo>
                  <a:lnTo>
                    <a:pt x="231" y="327"/>
                  </a:lnTo>
                  <a:lnTo>
                    <a:pt x="219" y="329"/>
                  </a:lnTo>
                  <a:lnTo>
                    <a:pt x="209" y="334"/>
                  </a:lnTo>
                  <a:lnTo>
                    <a:pt x="206" y="339"/>
                  </a:lnTo>
                  <a:lnTo>
                    <a:pt x="202" y="343"/>
                  </a:lnTo>
                  <a:lnTo>
                    <a:pt x="200" y="352"/>
                  </a:lnTo>
                  <a:lnTo>
                    <a:pt x="202" y="362"/>
                  </a:lnTo>
                  <a:close/>
                  <a:moveTo>
                    <a:pt x="268" y="357"/>
                  </a:moveTo>
                  <a:lnTo>
                    <a:pt x="269" y="362"/>
                  </a:lnTo>
                  <a:lnTo>
                    <a:pt x="273" y="366"/>
                  </a:lnTo>
                  <a:lnTo>
                    <a:pt x="276" y="369"/>
                  </a:lnTo>
                  <a:lnTo>
                    <a:pt x="286" y="375"/>
                  </a:lnTo>
                  <a:lnTo>
                    <a:pt x="298" y="376"/>
                  </a:lnTo>
                  <a:lnTo>
                    <a:pt x="309" y="375"/>
                  </a:lnTo>
                  <a:lnTo>
                    <a:pt x="320" y="369"/>
                  </a:lnTo>
                  <a:lnTo>
                    <a:pt x="323" y="366"/>
                  </a:lnTo>
                  <a:lnTo>
                    <a:pt x="326" y="362"/>
                  </a:lnTo>
                  <a:lnTo>
                    <a:pt x="327" y="357"/>
                  </a:lnTo>
                  <a:lnTo>
                    <a:pt x="329" y="352"/>
                  </a:lnTo>
                  <a:lnTo>
                    <a:pt x="327" y="347"/>
                  </a:lnTo>
                  <a:lnTo>
                    <a:pt x="326" y="343"/>
                  </a:lnTo>
                  <a:lnTo>
                    <a:pt x="323" y="339"/>
                  </a:lnTo>
                  <a:lnTo>
                    <a:pt x="320" y="334"/>
                  </a:lnTo>
                  <a:lnTo>
                    <a:pt x="309" y="329"/>
                  </a:lnTo>
                  <a:lnTo>
                    <a:pt x="298" y="327"/>
                  </a:lnTo>
                  <a:lnTo>
                    <a:pt x="286" y="329"/>
                  </a:lnTo>
                  <a:lnTo>
                    <a:pt x="276" y="334"/>
                  </a:lnTo>
                  <a:lnTo>
                    <a:pt x="273" y="339"/>
                  </a:lnTo>
                  <a:lnTo>
                    <a:pt x="269" y="343"/>
                  </a:lnTo>
                  <a:lnTo>
                    <a:pt x="268" y="347"/>
                  </a:lnTo>
                  <a:lnTo>
                    <a:pt x="267" y="352"/>
                  </a:lnTo>
                  <a:lnTo>
                    <a:pt x="268" y="357"/>
                  </a:lnTo>
                  <a:close/>
                  <a:moveTo>
                    <a:pt x="2" y="307"/>
                  </a:moveTo>
                  <a:lnTo>
                    <a:pt x="5" y="311"/>
                  </a:lnTo>
                  <a:lnTo>
                    <a:pt x="8" y="315"/>
                  </a:lnTo>
                  <a:lnTo>
                    <a:pt x="18" y="320"/>
                  </a:lnTo>
                  <a:lnTo>
                    <a:pt x="30" y="322"/>
                  </a:lnTo>
                  <a:lnTo>
                    <a:pt x="41" y="320"/>
                  </a:lnTo>
                  <a:lnTo>
                    <a:pt x="52" y="315"/>
                  </a:lnTo>
                  <a:lnTo>
                    <a:pt x="58" y="307"/>
                  </a:lnTo>
                  <a:lnTo>
                    <a:pt x="61" y="297"/>
                  </a:lnTo>
                  <a:lnTo>
                    <a:pt x="58" y="287"/>
                  </a:lnTo>
                  <a:lnTo>
                    <a:pt x="52" y="280"/>
                  </a:lnTo>
                  <a:lnTo>
                    <a:pt x="41" y="274"/>
                  </a:lnTo>
                  <a:lnTo>
                    <a:pt x="30" y="272"/>
                  </a:lnTo>
                  <a:lnTo>
                    <a:pt x="18" y="274"/>
                  </a:lnTo>
                  <a:lnTo>
                    <a:pt x="8" y="280"/>
                  </a:lnTo>
                  <a:lnTo>
                    <a:pt x="5" y="284"/>
                  </a:lnTo>
                  <a:lnTo>
                    <a:pt x="2" y="287"/>
                  </a:lnTo>
                  <a:lnTo>
                    <a:pt x="0" y="297"/>
                  </a:lnTo>
                  <a:lnTo>
                    <a:pt x="2" y="307"/>
                  </a:lnTo>
                  <a:close/>
                  <a:moveTo>
                    <a:pt x="335" y="140"/>
                  </a:moveTo>
                  <a:lnTo>
                    <a:pt x="336" y="144"/>
                  </a:lnTo>
                  <a:lnTo>
                    <a:pt x="340" y="149"/>
                  </a:lnTo>
                  <a:lnTo>
                    <a:pt x="343" y="152"/>
                  </a:lnTo>
                  <a:lnTo>
                    <a:pt x="353" y="157"/>
                  </a:lnTo>
                  <a:lnTo>
                    <a:pt x="365" y="158"/>
                  </a:lnTo>
                  <a:lnTo>
                    <a:pt x="376" y="157"/>
                  </a:lnTo>
                  <a:lnTo>
                    <a:pt x="387" y="152"/>
                  </a:lnTo>
                  <a:lnTo>
                    <a:pt x="392" y="144"/>
                  </a:lnTo>
                  <a:lnTo>
                    <a:pt x="396" y="134"/>
                  </a:lnTo>
                  <a:lnTo>
                    <a:pt x="392" y="125"/>
                  </a:lnTo>
                  <a:lnTo>
                    <a:pt x="387" y="117"/>
                  </a:lnTo>
                  <a:lnTo>
                    <a:pt x="376" y="111"/>
                  </a:lnTo>
                  <a:lnTo>
                    <a:pt x="365" y="109"/>
                  </a:lnTo>
                  <a:lnTo>
                    <a:pt x="353" y="111"/>
                  </a:lnTo>
                  <a:lnTo>
                    <a:pt x="343" y="117"/>
                  </a:lnTo>
                  <a:lnTo>
                    <a:pt x="340" y="121"/>
                  </a:lnTo>
                  <a:lnTo>
                    <a:pt x="336" y="125"/>
                  </a:lnTo>
                  <a:lnTo>
                    <a:pt x="335" y="129"/>
                  </a:lnTo>
                  <a:lnTo>
                    <a:pt x="334" y="134"/>
                  </a:lnTo>
                  <a:lnTo>
                    <a:pt x="335" y="140"/>
                  </a:lnTo>
                  <a:close/>
                  <a:moveTo>
                    <a:pt x="403" y="90"/>
                  </a:moveTo>
                  <a:lnTo>
                    <a:pt x="407" y="94"/>
                  </a:lnTo>
                  <a:lnTo>
                    <a:pt x="410" y="97"/>
                  </a:lnTo>
                  <a:lnTo>
                    <a:pt x="420" y="103"/>
                  </a:lnTo>
                  <a:lnTo>
                    <a:pt x="432" y="105"/>
                  </a:lnTo>
                  <a:lnTo>
                    <a:pt x="443" y="103"/>
                  </a:lnTo>
                  <a:lnTo>
                    <a:pt x="454" y="97"/>
                  </a:lnTo>
                  <a:lnTo>
                    <a:pt x="459" y="90"/>
                  </a:lnTo>
                  <a:lnTo>
                    <a:pt x="463" y="80"/>
                  </a:lnTo>
                  <a:lnTo>
                    <a:pt x="459" y="71"/>
                  </a:lnTo>
                  <a:lnTo>
                    <a:pt x="454" y="62"/>
                  </a:lnTo>
                  <a:lnTo>
                    <a:pt x="443" y="57"/>
                  </a:lnTo>
                  <a:lnTo>
                    <a:pt x="432" y="55"/>
                  </a:lnTo>
                  <a:lnTo>
                    <a:pt x="420" y="57"/>
                  </a:lnTo>
                  <a:lnTo>
                    <a:pt x="410" y="62"/>
                  </a:lnTo>
                  <a:lnTo>
                    <a:pt x="407" y="67"/>
                  </a:lnTo>
                  <a:lnTo>
                    <a:pt x="403" y="71"/>
                  </a:lnTo>
                  <a:lnTo>
                    <a:pt x="401" y="80"/>
                  </a:lnTo>
                  <a:lnTo>
                    <a:pt x="403" y="90"/>
                  </a:lnTo>
                  <a:close/>
                  <a:moveTo>
                    <a:pt x="67" y="248"/>
                  </a:moveTo>
                  <a:lnTo>
                    <a:pt x="68" y="252"/>
                  </a:lnTo>
                  <a:lnTo>
                    <a:pt x="72" y="257"/>
                  </a:lnTo>
                  <a:lnTo>
                    <a:pt x="76" y="260"/>
                  </a:lnTo>
                  <a:lnTo>
                    <a:pt x="85" y="265"/>
                  </a:lnTo>
                  <a:lnTo>
                    <a:pt x="98" y="268"/>
                  </a:lnTo>
                  <a:lnTo>
                    <a:pt x="109" y="265"/>
                  </a:lnTo>
                  <a:lnTo>
                    <a:pt x="118" y="260"/>
                  </a:lnTo>
                  <a:lnTo>
                    <a:pt x="122" y="257"/>
                  </a:lnTo>
                  <a:lnTo>
                    <a:pt x="125" y="252"/>
                  </a:lnTo>
                  <a:lnTo>
                    <a:pt x="126" y="248"/>
                  </a:lnTo>
                  <a:lnTo>
                    <a:pt x="128" y="243"/>
                  </a:lnTo>
                  <a:lnTo>
                    <a:pt x="126" y="238"/>
                  </a:lnTo>
                  <a:lnTo>
                    <a:pt x="125" y="234"/>
                  </a:lnTo>
                  <a:lnTo>
                    <a:pt x="122" y="229"/>
                  </a:lnTo>
                  <a:lnTo>
                    <a:pt x="118" y="225"/>
                  </a:lnTo>
                  <a:lnTo>
                    <a:pt x="109" y="220"/>
                  </a:lnTo>
                  <a:lnTo>
                    <a:pt x="98" y="217"/>
                  </a:lnTo>
                  <a:lnTo>
                    <a:pt x="85" y="220"/>
                  </a:lnTo>
                  <a:lnTo>
                    <a:pt x="76" y="225"/>
                  </a:lnTo>
                  <a:lnTo>
                    <a:pt x="72" y="229"/>
                  </a:lnTo>
                  <a:lnTo>
                    <a:pt x="68" y="234"/>
                  </a:lnTo>
                  <a:lnTo>
                    <a:pt x="67" y="238"/>
                  </a:lnTo>
                  <a:lnTo>
                    <a:pt x="67" y="243"/>
                  </a:lnTo>
                  <a:lnTo>
                    <a:pt x="67" y="248"/>
                  </a:lnTo>
                  <a:close/>
                  <a:moveTo>
                    <a:pt x="67" y="303"/>
                  </a:moveTo>
                  <a:lnTo>
                    <a:pt x="68" y="307"/>
                  </a:lnTo>
                  <a:lnTo>
                    <a:pt x="72" y="311"/>
                  </a:lnTo>
                  <a:lnTo>
                    <a:pt x="76" y="315"/>
                  </a:lnTo>
                  <a:lnTo>
                    <a:pt x="85" y="320"/>
                  </a:lnTo>
                  <a:lnTo>
                    <a:pt x="98" y="322"/>
                  </a:lnTo>
                  <a:lnTo>
                    <a:pt x="109" y="320"/>
                  </a:lnTo>
                  <a:lnTo>
                    <a:pt x="118" y="315"/>
                  </a:lnTo>
                  <a:lnTo>
                    <a:pt x="122" y="311"/>
                  </a:lnTo>
                  <a:lnTo>
                    <a:pt x="125" y="307"/>
                  </a:lnTo>
                  <a:lnTo>
                    <a:pt x="126" y="303"/>
                  </a:lnTo>
                  <a:lnTo>
                    <a:pt x="128" y="297"/>
                  </a:lnTo>
                  <a:lnTo>
                    <a:pt x="126" y="293"/>
                  </a:lnTo>
                  <a:lnTo>
                    <a:pt x="125" y="287"/>
                  </a:lnTo>
                  <a:lnTo>
                    <a:pt x="122" y="284"/>
                  </a:lnTo>
                  <a:lnTo>
                    <a:pt x="118" y="280"/>
                  </a:lnTo>
                  <a:lnTo>
                    <a:pt x="109" y="274"/>
                  </a:lnTo>
                  <a:lnTo>
                    <a:pt x="98" y="272"/>
                  </a:lnTo>
                  <a:lnTo>
                    <a:pt x="85" y="274"/>
                  </a:lnTo>
                  <a:lnTo>
                    <a:pt x="76" y="280"/>
                  </a:lnTo>
                  <a:lnTo>
                    <a:pt x="72" y="284"/>
                  </a:lnTo>
                  <a:lnTo>
                    <a:pt x="68" y="287"/>
                  </a:lnTo>
                  <a:lnTo>
                    <a:pt x="67" y="293"/>
                  </a:lnTo>
                  <a:lnTo>
                    <a:pt x="67" y="297"/>
                  </a:lnTo>
                  <a:lnTo>
                    <a:pt x="67" y="303"/>
                  </a:lnTo>
                  <a:close/>
                  <a:moveTo>
                    <a:pt x="403" y="141"/>
                  </a:moveTo>
                  <a:lnTo>
                    <a:pt x="410" y="148"/>
                  </a:lnTo>
                  <a:lnTo>
                    <a:pt x="419" y="153"/>
                  </a:lnTo>
                  <a:lnTo>
                    <a:pt x="429" y="154"/>
                  </a:lnTo>
                  <a:lnTo>
                    <a:pt x="440" y="153"/>
                  </a:lnTo>
                  <a:lnTo>
                    <a:pt x="448" y="148"/>
                  </a:lnTo>
                  <a:lnTo>
                    <a:pt x="454" y="141"/>
                  </a:lnTo>
                  <a:lnTo>
                    <a:pt x="456" y="137"/>
                  </a:lnTo>
                  <a:lnTo>
                    <a:pt x="456" y="132"/>
                  </a:lnTo>
                  <a:lnTo>
                    <a:pt x="456" y="128"/>
                  </a:lnTo>
                  <a:lnTo>
                    <a:pt x="454" y="123"/>
                  </a:lnTo>
                  <a:lnTo>
                    <a:pt x="448" y="117"/>
                  </a:lnTo>
                  <a:lnTo>
                    <a:pt x="440" y="111"/>
                  </a:lnTo>
                  <a:lnTo>
                    <a:pt x="429" y="109"/>
                  </a:lnTo>
                  <a:lnTo>
                    <a:pt x="419" y="111"/>
                  </a:lnTo>
                  <a:lnTo>
                    <a:pt x="410" y="117"/>
                  </a:lnTo>
                  <a:lnTo>
                    <a:pt x="403" y="123"/>
                  </a:lnTo>
                  <a:lnTo>
                    <a:pt x="401" y="132"/>
                  </a:lnTo>
                  <a:lnTo>
                    <a:pt x="403" y="141"/>
                  </a:lnTo>
                  <a:close/>
                  <a:moveTo>
                    <a:pt x="133" y="248"/>
                  </a:moveTo>
                  <a:lnTo>
                    <a:pt x="135" y="252"/>
                  </a:lnTo>
                  <a:lnTo>
                    <a:pt x="137" y="257"/>
                  </a:lnTo>
                  <a:lnTo>
                    <a:pt x="142" y="260"/>
                  </a:lnTo>
                  <a:lnTo>
                    <a:pt x="152" y="265"/>
                  </a:lnTo>
                  <a:lnTo>
                    <a:pt x="164" y="268"/>
                  </a:lnTo>
                  <a:lnTo>
                    <a:pt x="175" y="265"/>
                  </a:lnTo>
                  <a:lnTo>
                    <a:pt x="185" y="260"/>
                  </a:lnTo>
                  <a:lnTo>
                    <a:pt x="191" y="252"/>
                  </a:lnTo>
                  <a:lnTo>
                    <a:pt x="195" y="243"/>
                  </a:lnTo>
                  <a:lnTo>
                    <a:pt x="191" y="234"/>
                  </a:lnTo>
                  <a:lnTo>
                    <a:pt x="185" y="225"/>
                  </a:lnTo>
                  <a:lnTo>
                    <a:pt x="175" y="220"/>
                  </a:lnTo>
                  <a:lnTo>
                    <a:pt x="164" y="217"/>
                  </a:lnTo>
                  <a:lnTo>
                    <a:pt x="152" y="220"/>
                  </a:lnTo>
                  <a:lnTo>
                    <a:pt x="142" y="225"/>
                  </a:lnTo>
                  <a:lnTo>
                    <a:pt x="137" y="229"/>
                  </a:lnTo>
                  <a:lnTo>
                    <a:pt x="135" y="234"/>
                  </a:lnTo>
                  <a:lnTo>
                    <a:pt x="133" y="238"/>
                  </a:lnTo>
                  <a:lnTo>
                    <a:pt x="133" y="243"/>
                  </a:lnTo>
                  <a:lnTo>
                    <a:pt x="133" y="248"/>
                  </a:lnTo>
                  <a:close/>
                  <a:moveTo>
                    <a:pt x="268" y="140"/>
                  </a:moveTo>
                  <a:lnTo>
                    <a:pt x="269" y="144"/>
                  </a:lnTo>
                  <a:lnTo>
                    <a:pt x="273" y="149"/>
                  </a:lnTo>
                  <a:lnTo>
                    <a:pt x="276" y="152"/>
                  </a:lnTo>
                  <a:lnTo>
                    <a:pt x="286" y="157"/>
                  </a:lnTo>
                  <a:lnTo>
                    <a:pt x="298" y="158"/>
                  </a:lnTo>
                  <a:lnTo>
                    <a:pt x="309" y="157"/>
                  </a:lnTo>
                  <a:lnTo>
                    <a:pt x="320" y="152"/>
                  </a:lnTo>
                  <a:lnTo>
                    <a:pt x="323" y="149"/>
                  </a:lnTo>
                  <a:lnTo>
                    <a:pt x="326" y="144"/>
                  </a:lnTo>
                  <a:lnTo>
                    <a:pt x="327" y="140"/>
                  </a:lnTo>
                  <a:lnTo>
                    <a:pt x="329" y="134"/>
                  </a:lnTo>
                  <a:lnTo>
                    <a:pt x="327" y="129"/>
                  </a:lnTo>
                  <a:lnTo>
                    <a:pt x="326" y="125"/>
                  </a:lnTo>
                  <a:lnTo>
                    <a:pt x="323" y="121"/>
                  </a:lnTo>
                  <a:lnTo>
                    <a:pt x="320" y="117"/>
                  </a:lnTo>
                  <a:lnTo>
                    <a:pt x="309" y="111"/>
                  </a:lnTo>
                  <a:lnTo>
                    <a:pt x="298" y="109"/>
                  </a:lnTo>
                  <a:lnTo>
                    <a:pt x="286" y="111"/>
                  </a:lnTo>
                  <a:lnTo>
                    <a:pt x="276" y="117"/>
                  </a:lnTo>
                  <a:lnTo>
                    <a:pt x="273" y="121"/>
                  </a:lnTo>
                  <a:lnTo>
                    <a:pt x="269" y="125"/>
                  </a:lnTo>
                  <a:lnTo>
                    <a:pt x="268" y="129"/>
                  </a:lnTo>
                  <a:lnTo>
                    <a:pt x="267" y="134"/>
                  </a:lnTo>
                  <a:lnTo>
                    <a:pt x="268" y="140"/>
                  </a:lnTo>
                  <a:close/>
                </a:path>
              </a:pathLst>
            </a:custGeom>
            <a:solidFill>
              <a:srgbClr val="66FF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ar-SA"/>
            </a:p>
          </p:txBody>
        </p:sp>
      </p:grpSp>
      <p:grpSp>
        <p:nvGrpSpPr>
          <p:cNvPr id="49" name="Group 57">
            <a:extLst>
              <a:ext uri="{FF2B5EF4-FFF2-40B4-BE49-F238E27FC236}">
                <a16:creationId xmlns:a16="http://schemas.microsoft.com/office/drawing/2014/main" id="{C04B92E4-F2B7-4E60-8F3A-AC2E9470F6D5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7974566" y="5376947"/>
            <a:ext cx="1116013" cy="828675"/>
            <a:chOff x="748" y="3798"/>
            <a:chExt cx="703" cy="522"/>
          </a:xfrm>
        </p:grpSpPr>
        <p:sp>
          <p:nvSpPr>
            <p:cNvPr id="50" name="AutoShape 56">
              <a:extLst>
                <a:ext uri="{FF2B5EF4-FFF2-40B4-BE49-F238E27FC236}">
                  <a16:creationId xmlns:a16="http://schemas.microsoft.com/office/drawing/2014/main" id="{F6101C0D-49FA-440A-9DFD-778B3451A4AA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748" y="3798"/>
              <a:ext cx="703" cy="522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ar-SA"/>
            </a:p>
          </p:txBody>
        </p:sp>
        <p:sp>
          <p:nvSpPr>
            <p:cNvPr id="51" name="Freeform 58">
              <a:extLst>
                <a:ext uri="{FF2B5EF4-FFF2-40B4-BE49-F238E27FC236}">
                  <a16:creationId xmlns:a16="http://schemas.microsoft.com/office/drawing/2014/main" id="{A643ABB5-9937-4468-BE41-DD6D188CB9C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82" y="3871"/>
              <a:ext cx="465" cy="377"/>
            </a:xfrm>
            <a:custGeom>
              <a:avLst/>
              <a:gdLst>
                <a:gd name="T0" fmla="*/ 2 w 465"/>
                <a:gd name="T1" fmla="*/ 144 h 377"/>
                <a:gd name="T2" fmla="*/ 58 w 465"/>
                <a:gd name="T3" fmla="*/ 144 h 377"/>
                <a:gd name="T4" fmla="*/ 67 w 465"/>
                <a:gd name="T5" fmla="*/ 74 h 377"/>
                <a:gd name="T6" fmla="*/ 114 w 465"/>
                <a:gd name="T7" fmla="*/ 101 h 377"/>
                <a:gd name="T8" fmla="*/ 338 w 465"/>
                <a:gd name="T9" fmla="*/ 15 h 377"/>
                <a:gd name="T10" fmla="*/ 398 w 465"/>
                <a:gd name="T11" fmla="*/ 25 h 377"/>
                <a:gd name="T12" fmla="*/ 0 w 465"/>
                <a:gd name="T13" fmla="*/ 80 h 377"/>
                <a:gd name="T14" fmla="*/ 56 w 465"/>
                <a:gd name="T15" fmla="*/ 93 h 377"/>
                <a:gd name="T16" fmla="*/ 69 w 465"/>
                <a:gd name="T17" fmla="*/ 15 h 377"/>
                <a:gd name="T18" fmla="*/ 127 w 465"/>
                <a:gd name="T19" fmla="*/ 25 h 377"/>
                <a:gd name="T20" fmla="*/ 336 w 465"/>
                <a:gd name="T21" fmla="*/ 193 h 377"/>
                <a:gd name="T22" fmla="*/ 394 w 465"/>
                <a:gd name="T23" fmla="*/ 199 h 377"/>
                <a:gd name="T24" fmla="*/ 403 w 465"/>
                <a:gd name="T25" fmla="*/ 244 h 377"/>
                <a:gd name="T26" fmla="*/ 394 w 465"/>
                <a:gd name="T27" fmla="*/ 234 h 377"/>
                <a:gd name="T28" fmla="*/ 340 w 465"/>
                <a:gd name="T29" fmla="*/ 257 h 377"/>
                <a:gd name="T30" fmla="*/ 98 w 465"/>
                <a:gd name="T31" fmla="*/ 273 h 377"/>
                <a:gd name="T32" fmla="*/ 86 w 465"/>
                <a:gd name="T33" fmla="*/ 321 h 377"/>
                <a:gd name="T34" fmla="*/ 445 w 465"/>
                <a:gd name="T35" fmla="*/ 112 h 377"/>
                <a:gd name="T36" fmla="*/ 417 w 465"/>
                <a:gd name="T37" fmla="*/ 155 h 377"/>
                <a:gd name="T38" fmla="*/ 119 w 465"/>
                <a:gd name="T39" fmla="*/ 117 h 377"/>
                <a:gd name="T40" fmla="*/ 76 w 465"/>
                <a:gd name="T41" fmla="*/ 152 h 377"/>
                <a:gd name="T42" fmla="*/ 394 w 465"/>
                <a:gd name="T43" fmla="*/ 344 h 377"/>
                <a:gd name="T44" fmla="*/ 340 w 465"/>
                <a:gd name="T45" fmla="*/ 367 h 377"/>
                <a:gd name="T46" fmla="*/ 321 w 465"/>
                <a:gd name="T47" fmla="*/ 335 h 377"/>
                <a:gd name="T48" fmla="*/ 278 w 465"/>
                <a:gd name="T49" fmla="*/ 370 h 377"/>
                <a:gd name="T50" fmla="*/ 244 w 465"/>
                <a:gd name="T51" fmla="*/ 330 h 377"/>
                <a:gd name="T52" fmla="*/ 220 w 465"/>
                <a:gd name="T53" fmla="*/ 376 h 377"/>
                <a:gd name="T54" fmla="*/ 300 w 465"/>
                <a:gd name="T55" fmla="*/ 164 h 377"/>
                <a:gd name="T56" fmla="*/ 288 w 465"/>
                <a:gd name="T57" fmla="*/ 212 h 377"/>
                <a:gd name="T58" fmla="*/ 260 w 465"/>
                <a:gd name="T59" fmla="*/ 180 h 377"/>
                <a:gd name="T60" fmla="*/ 205 w 465"/>
                <a:gd name="T61" fmla="*/ 202 h 377"/>
                <a:gd name="T62" fmla="*/ 260 w 465"/>
                <a:gd name="T63" fmla="*/ 180 h 377"/>
                <a:gd name="T64" fmla="*/ 136 w 465"/>
                <a:gd name="T65" fmla="*/ 199 h 377"/>
                <a:gd name="T66" fmla="*/ 194 w 465"/>
                <a:gd name="T67" fmla="*/ 188 h 377"/>
                <a:gd name="T68" fmla="*/ 134 w 465"/>
                <a:gd name="T69" fmla="*/ 358 h 377"/>
                <a:gd name="T70" fmla="*/ 119 w 465"/>
                <a:gd name="T71" fmla="*/ 335 h 377"/>
                <a:gd name="T72" fmla="*/ 76 w 465"/>
                <a:gd name="T73" fmla="*/ 370 h 377"/>
                <a:gd name="T74" fmla="*/ 423 w 465"/>
                <a:gd name="T75" fmla="*/ 275 h 377"/>
                <a:gd name="T76" fmla="*/ 428 w 465"/>
                <a:gd name="T77" fmla="*/ 323 h 377"/>
                <a:gd name="T78" fmla="*/ 98 w 465"/>
                <a:gd name="T79" fmla="*/ 164 h 377"/>
                <a:gd name="T80" fmla="*/ 86 w 465"/>
                <a:gd name="T81" fmla="*/ 212 h 377"/>
                <a:gd name="T82" fmla="*/ 378 w 465"/>
                <a:gd name="T83" fmla="*/ 275 h 377"/>
                <a:gd name="T84" fmla="*/ 349 w 465"/>
                <a:gd name="T85" fmla="*/ 319 h 377"/>
                <a:gd name="T86" fmla="*/ 327 w 465"/>
                <a:gd name="T87" fmla="*/ 15 h 377"/>
                <a:gd name="T88" fmla="*/ 270 w 465"/>
                <a:gd name="T89" fmla="*/ 34 h 377"/>
                <a:gd name="T90" fmla="*/ 260 w 465"/>
                <a:gd name="T91" fmla="*/ 15 h 377"/>
                <a:gd name="T92" fmla="*/ 205 w 465"/>
                <a:gd name="T93" fmla="*/ 38 h 377"/>
                <a:gd name="T94" fmla="*/ 165 w 465"/>
                <a:gd name="T95" fmla="*/ 0 h 377"/>
                <a:gd name="T96" fmla="*/ 165 w 465"/>
                <a:gd name="T97" fmla="*/ 49 h 377"/>
                <a:gd name="T98" fmla="*/ 409 w 465"/>
                <a:gd name="T99" fmla="*/ 66 h 377"/>
                <a:gd name="T100" fmla="*/ 439 w 465"/>
                <a:gd name="T101" fmla="*/ 104 h 377"/>
                <a:gd name="T102" fmla="*/ 413 w 465"/>
                <a:gd name="T103" fmla="*/ 172 h 377"/>
                <a:gd name="T104" fmla="*/ 434 w 465"/>
                <a:gd name="T105" fmla="*/ 214 h 377"/>
                <a:gd name="T106" fmla="*/ 42 w 465"/>
                <a:gd name="T107" fmla="*/ 275 h 377"/>
                <a:gd name="T108" fmla="*/ 24 w 465"/>
                <a:gd name="T109" fmla="*/ 323 h 377"/>
                <a:gd name="T110" fmla="*/ 388 w 465"/>
                <a:gd name="T111" fmla="*/ 117 h 377"/>
                <a:gd name="T112" fmla="*/ 345 w 465"/>
                <a:gd name="T113" fmla="*/ 152 h 377"/>
                <a:gd name="T114" fmla="*/ 394 w 465"/>
                <a:gd name="T115" fmla="*/ 70 h 377"/>
                <a:gd name="T116" fmla="*/ 340 w 465"/>
                <a:gd name="T117" fmla="*/ 93 h 377"/>
                <a:gd name="T118" fmla="*/ 394 w 465"/>
                <a:gd name="T119" fmla="*/ 70 h 377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465"/>
                <a:gd name="T181" fmla="*/ 0 h 377"/>
                <a:gd name="T182" fmla="*/ 465 w 465"/>
                <a:gd name="T183" fmla="*/ 377 h 377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465" h="377">
                  <a:moveTo>
                    <a:pt x="60" y="130"/>
                  </a:moveTo>
                  <a:lnTo>
                    <a:pt x="58" y="125"/>
                  </a:lnTo>
                  <a:lnTo>
                    <a:pt x="56" y="121"/>
                  </a:lnTo>
                  <a:lnTo>
                    <a:pt x="52" y="117"/>
                  </a:lnTo>
                  <a:lnTo>
                    <a:pt x="42" y="112"/>
                  </a:lnTo>
                  <a:lnTo>
                    <a:pt x="31" y="109"/>
                  </a:lnTo>
                  <a:lnTo>
                    <a:pt x="19" y="112"/>
                  </a:lnTo>
                  <a:lnTo>
                    <a:pt x="9" y="117"/>
                  </a:lnTo>
                  <a:lnTo>
                    <a:pt x="4" y="121"/>
                  </a:lnTo>
                  <a:lnTo>
                    <a:pt x="2" y="125"/>
                  </a:lnTo>
                  <a:lnTo>
                    <a:pt x="0" y="134"/>
                  </a:lnTo>
                  <a:lnTo>
                    <a:pt x="2" y="144"/>
                  </a:lnTo>
                  <a:lnTo>
                    <a:pt x="4" y="148"/>
                  </a:lnTo>
                  <a:lnTo>
                    <a:pt x="9" y="152"/>
                  </a:lnTo>
                  <a:lnTo>
                    <a:pt x="13" y="155"/>
                  </a:lnTo>
                  <a:lnTo>
                    <a:pt x="19" y="157"/>
                  </a:lnTo>
                  <a:lnTo>
                    <a:pt x="24" y="159"/>
                  </a:lnTo>
                  <a:lnTo>
                    <a:pt x="31" y="160"/>
                  </a:lnTo>
                  <a:lnTo>
                    <a:pt x="36" y="159"/>
                  </a:lnTo>
                  <a:lnTo>
                    <a:pt x="42" y="157"/>
                  </a:lnTo>
                  <a:lnTo>
                    <a:pt x="47" y="155"/>
                  </a:lnTo>
                  <a:lnTo>
                    <a:pt x="52" y="152"/>
                  </a:lnTo>
                  <a:lnTo>
                    <a:pt x="56" y="148"/>
                  </a:lnTo>
                  <a:lnTo>
                    <a:pt x="58" y="144"/>
                  </a:lnTo>
                  <a:lnTo>
                    <a:pt x="60" y="139"/>
                  </a:lnTo>
                  <a:lnTo>
                    <a:pt x="60" y="134"/>
                  </a:lnTo>
                  <a:lnTo>
                    <a:pt x="60" y="130"/>
                  </a:lnTo>
                  <a:close/>
                  <a:moveTo>
                    <a:pt x="125" y="70"/>
                  </a:moveTo>
                  <a:lnTo>
                    <a:pt x="119" y="62"/>
                  </a:lnTo>
                  <a:lnTo>
                    <a:pt x="109" y="57"/>
                  </a:lnTo>
                  <a:lnTo>
                    <a:pt x="98" y="55"/>
                  </a:lnTo>
                  <a:lnTo>
                    <a:pt x="86" y="57"/>
                  </a:lnTo>
                  <a:lnTo>
                    <a:pt x="76" y="62"/>
                  </a:lnTo>
                  <a:lnTo>
                    <a:pt x="71" y="66"/>
                  </a:lnTo>
                  <a:lnTo>
                    <a:pt x="69" y="70"/>
                  </a:lnTo>
                  <a:lnTo>
                    <a:pt x="67" y="74"/>
                  </a:lnTo>
                  <a:lnTo>
                    <a:pt x="67" y="80"/>
                  </a:lnTo>
                  <a:lnTo>
                    <a:pt x="67" y="84"/>
                  </a:lnTo>
                  <a:lnTo>
                    <a:pt x="69" y="90"/>
                  </a:lnTo>
                  <a:lnTo>
                    <a:pt x="71" y="93"/>
                  </a:lnTo>
                  <a:lnTo>
                    <a:pt x="76" y="97"/>
                  </a:lnTo>
                  <a:lnTo>
                    <a:pt x="80" y="101"/>
                  </a:lnTo>
                  <a:lnTo>
                    <a:pt x="86" y="103"/>
                  </a:lnTo>
                  <a:lnTo>
                    <a:pt x="91" y="104"/>
                  </a:lnTo>
                  <a:lnTo>
                    <a:pt x="98" y="105"/>
                  </a:lnTo>
                  <a:lnTo>
                    <a:pt x="103" y="104"/>
                  </a:lnTo>
                  <a:lnTo>
                    <a:pt x="109" y="103"/>
                  </a:lnTo>
                  <a:lnTo>
                    <a:pt x="114" y="101"/>
                  </a:lnTo>
                  <a:lnTo>
                    <a:pt x="119" y="97"/>
                  </a:lnTo>
                  <a:lnTo>
                    <a:pt x="125" y="90"/>
                  </a:lnTo>
                  <a:lnTo>
                    <a:pt x="127" y="80"/>
                  </a:lnTo>
                  <a:lnTo>
                    <a:pt x="125" y="70"/>
                  </a:lnTo>
                  <a:close/>
                  <a:moveTo>
                    <a:pt x="394" y="15"/>
                  </a:moveTo>
                  <a:lnTo>
                    <a:pt x="388" y="8"/>
                  </a:lnTo>
                  <a:lnTo>
                    <a:pt x="378" y="2"/>
                  </a:lnTo>
                  <a:lnTo>
                    <a:pt x="367" y="0"/>
                  </a:lnTo>
                  <a:lnTo>
                    <a:pt x="355" y="2"/>
                  </a:lnTo>
                  <a:lnTo>
                    <a:pt x="345" y="8"/>
                  </a:lnTo>
                  <a:lnTo>
                    <a:pt x="340" y="11"/>
                  </a:lnTo>
                  <a:lnTo>
                    <a:pt x="338" y="15"/>
                  </a:lnTo>
                  <a:lnTo>
                    <a:pt x="336" y="20"/>
                  </a:lnTo>
                  <a:lnTo>
                    <a:pt x="336" y="25"/>
                  </a:lnTo>
                  <a:lnTo>
                    <a:pt x="336" y="30"/>
                  </a:lnTo>
                  <a:lnTo>
                    <a:pt x="338" y="34"/>
                  </a:lnTo>
                  <a:lnTo>
                    <a:pt x="340" y="38"/>
                  </a:lnTo>
                  <a:lnTo>
                    <a:pt x="345" y="43"/>
                  </a:lnTo>
                  <a:lnTo>
                    <a:pt x="355" y="48"/>
                  </a:lnTo>
                  <a:lnTo>
                    <a:pt x="367" y="49"/>
                  </a:lnTo>
                  <a:lnTo>
                    <a:pt x="378" y="48"/>
                  </a:lnTo>
                  <a:lnTo>
                    <a:pt x="388" y="43"/>
                  </a:lnTo>
                  <a:lnTo>
                    <a:pt x="394" y="34"/>
                  </a:lnTo>
                  <a:lnTo>
                    <a:pt x="398" y="25"/>
                  </a:lnTo>
                  <a:lnTo>
                    <a:pt x="394" y="15"/>
                  </a:lnTo>
                  <a:close/>
                  <a:moveTo>
                    <a:pt x="60" y="74"/>
                  </a:moveTo>
                  <a:lnTo>
                    <a:pt x="58" y="70"/>
                  </a:lnTo>
                  <a:lnTo>
                    <a:pt x="56" y="66"/>
                  </a:lnTo>
                  <a:lnTo>
                    <a:pt x="52" y="62"/>
                  </a:lnTo>
                  <a:lnTo>
                    <a:pt x="42" y="57"/>
                  </a:lnTo>
                  <a:lnTo>
                    <a:pt x="31" y="55"/>
                  </a:lnTo>
                  <a:lnTo>
                    <a:pt x="19" y="57"/>
                  </a:lnTo>
                  <a:lnTo>
                    <a:pt x="9" y="62"/>
                  </a:lnTo>
                  <a:lnTo>
                    <a:pt x="4" y="66"/>
                  </a:lnTo>
                  <a:lnTo>
                    <a:pt x="2" y="70"/>
                  </a:lnTo>
                  <a:lnTo>
                    <a:pt x="0" y="80"/>
                  </a:lnTo>
                  <a:lnTo>
                    <a:pt x="2" y="90"/>
                  </a:lnTo>
                  <a:lnTo>
                    <a:pt x="4" y="93"/>
                  </a:lnTo>
                  <a:lnTo>
                    <a:pt x="9" y="97"/>
                  </a:lnTo>
                  <a:lnTo>
                    <a:pt x="13" y="101"/>
                  </a:lnTo>
                  <a:lnTo>
                    <a:pt x="19" y="103"/>
                  </a:lnTo>
                  <a:lnTo>
                    <a:pt x="24" y="104"/>
                  </a:lnTo>
                  <a:lnTo>
                    <a:pt x="31" y="105"/>
                  </a:lnTo>
                  <a:lnTo>
                    <a:pt x="36" y="104"/>
                  </a:lnTo>
                  <a:lnTo>
                    <a:pt x="42" y="103"/>
                  </a:lnTo>
                  <a:lnTo>
                    <a:pt x="47" y="101"/>
                  </a:lnTo>
                  <a:lnTo>
                    <a:pt x="52" y="97"/>
                  </a:lnTo>
                  <a:lnTo>
                    <a:pt x="56" y="93"/>
                  </a:lnTo>
                  <a:lnTo>
                    <a:pt x="58" y="90"/>
                  </a:lnTo>
                  <a:lnTo>
                    <a:pt x="60" y="84"/>
                  </a:lnTo>
                  <a:lnTo>
                    <a:pt x="60" y="80"/>
                  </a:lnTo>
                  <a:lnTo>
                    <a:pt x="60" y="74"/>
                  </a:lnTo>
                  <a:close/>
                  <a:moveTo>
                    <a:pt x="125" y="15"/>
                  </a:moveTo>
                  <a:lnTo>
                    <a:pt x="119" y="8"/>
                  </a:lnTo>
                  <a:lnTo>
                    <a:pt x="109" y="2"/>
                  </a:lnTo>
                  <a:lnTo>
                    <a:pt x="98" y="0"/>
                  </a:lnTo>
                  <a:lnTo>
                    <a:pt x="86" y="2"/>
                  </a:lnTo>
                  <a:lnTo>
                    <a:pt x="76" y="8"/>
                  </a:lnTo>
                  <a:lnTo>
                    <a:pt x="71" y="11"/>
                  </a:lnTo>
                  <a:lnTo>
                    <a:pt x="69" y="15"/>
                  </a:lnTo>
                  <a:lnTo>
                    <a:pt x="67" y="20"/>
                  </a:lnTo>
                  <a:lnTo>
                    <a:pt x="67" y="25"/>
                  </a:lnTo>
                  <a:lnTo>
                    <a:pt x="67" y="30"/>
                  </a:lnTo>
                  <a:lnTo>
                    <a:pt x="69" y="34"/>
                  </a:lnTo>
                  <a:lnTo>
                    <a:pt x="71" y="38"/>
                  </a:lnTo>
                  <a:lnTo>
                    <a:pt x="76" y="43"/>
                  </a:lnTo>
                  <a:lnTo>
                    <a:pt x="86" y="48"/>
                  </a:lnTo>
                  <a:lnTo>
                    <a:pt x="98" y="49"/>
                  </a:lnTo>
                  <a:lnTo>
                    <a:pt x="109" y="48"/>
                  </a:lnTo>
                  <a:lnTo>
                    <a:pt x="119" y="43"/>
                  </a:lnTo>
                  <a:lnTo>
                    <a:pt x="125" y="34"/>
                  </a:lnTo>
                  <a:lnTo>
                    <a:pt x="127" y="25"/>
                  </a:lnTo>
                  <a:lnTo>
                    <a:pt x="125" y="15"/>
                  </a:lnTo>
                  <a:close/>
                  <a:moveTo>
                    <a:pt x="394" y="180"/>
                  </a:moveTo>
                  <a:lnTo>
                    <a:pt x="388" y="172"/>
                  </a:lnTo>
                  <a:lnTo>
                    <a:pt x="378" y="166"/>
                  </a:lnTo>
                  <a:lnTo>
                    <a:pt x="367" y="164"/>
                  </a:lnTo>
                  <a:lnTo>
                    <a:pt x="355" y="166"/>
                  </a:lnTo>
                  <a:lnTo>
                    <a:pt x="345" y="172"/>
                  </a:lnTo>
                  <a:lnTo>
                    <a:pt x="340" y="176"/>
                  </a:lnTo>
                  <a:lnTo>
                    <a:pt x="338" y="180"/>
                  </a:lnTo>
                  <a:lnTo>
                    <a:pt x="336" y="185"/>
                  </a:lnTo>
                  <a:lnTo>
                    <a:pt x="336" y="189"/>
                  </a:lnTo>
                  <a:lnTo>
                    <a:pt x="336" y="193"/>
                  </a:lnTo>
                  <a:lnTo>
                    <a:pt x="338" y="199"/>
                  </a:lnTo>
                  <a:lnTo>
                    <a:pt x="340" y="202"/>
                  </a:lnTo>
                  <a:lnTo>
                    <a:pt x="345" y="207"/>
                  </a:lnTo>
                  <a:lnTo>
                    <a:pt x="349" y="210"/>
                  </a:lnTo>
                  <a:lnTo>
                    <a:pt x="355" y="212"/>
                  </a:lnTo>
                  <a:lnTo>
                    <a:pt x="360" y="213"/>
                  </a:lnTo>
                  <a:lnTo>
                    <a:pt x="367" y="214"/>
                  </a:lnTo>
                  <a:lnTo>
                    <a:pt x="372" y="213"/>
                  </a:lnTo>
                  <a:lnTo>
                    <a:pt x="378" y="212"/>
                  </a:lnTo>
                  <a:lnTo>
                    <a:pt x="383" y="210"/>
                  </a:lnTo>
                  <a:lnTo>
                    <a:pt x="388" y="207"/>
                  </a:lnTo>
                  <a:lnTo>
                    <a:pt x="394" y="199"/>
                  </a:lnTo>
                  <a:lnTo>
                    <a:pt x="398" y="189"/>
                  </a:lnTo>
                  <a:lnTo>
                    <a:pt x="394" y="180"/>
                  </a:lnTo>
                  <a:close/>
                  <a:moveTo>
                    <a:pt x="461" y="234"/>
                  </a:moveTo>
                  <a:lnTo>
                    <a:pt x="456" y="226"/>
                  </a:lnTo>
                  <a:lnTo>
                    <a:pt x="445" y="221"/>
                  </a:lnTo>
                  <a:lnTo>
                    <a:pt x="434" y="219"/>
                  </a:lnTo>
                  <a:lnTo>
                    <a:pt x="423" y="221"/>
                  </a:lnTo>
                  <a:lnTo>
                    <a:pt x="413" y="226"/>
                  </a:lnTo>
                  <a:lnTo>
                    <a:pt x="409" y="231"/>
                  </a:lnTo>
                  <a:lnTo>
                    <a:pt x="405" y="234"/>
                  </a:lnTo>
                  <a:lnTo>
                    <a:pt x="404" y="239"/>
                  </a:lnTo>
                  <a:lnTo>
                    <a:pt x="403" y="244"/>
                  </a:lnTo>
                  <a:lnTo>
                    <a:pt x="404" y="248"/>
                  </a:lnTo>
                  <a:lnTo>
                    <a:pt x="405" y="254"/>
                  </a:lnTo>
                  <a:lnTo>
                    <a:pt x="409" y="257"/>
                  </a:lnTo>
                  <a:lnTo>
                    <a:pt x="413" y="261"/>
                  </a:lnTo>
                  <a:lnTo>
                    <a:pt x="423" y="267"/>
                  </a:lnTo>
                  <a:lnTo>
                    <a:pt x="434" y="269"/>
                  </a:lnTo>
                  <a:lnTo>
                    <a:pt x="445" y="267"/>
                  </a:lnTo>
                  <a:lnTo>
                    <a:pt x="456" y="261"/>
                  </a:lnTo>
                  <a:lnTo>
                    <a:pt x="461" y="254"/>
                  </a:lnTo>
                  <a:lnTo>
                    <a:pt x="465" y="244"/>
                  </a:lnTo>
                  <a:lnTo>
                    <a:pt x="461" y="234"/>
                  </a:lnTo>
                  <a:close/>
                  <a:moveTo>
                    <a:pt x="394" y="234"/>
                  </a:moveTo>
                  <a:lnTo>
                    <a:pt x="388" y="226"/>
                  </a:lnTo>
                  <a:lnTo>
                    <a:pt x="378" y="221"/>
                  </a:lnTo>
                  <a:lnTo>
                    <a:pt x="367" y="219"/>
                  </a:lnTo>
                  <a:lnTo>
                    <a:pt x="355" y="221"/>
                  </a:lnTo>
                  <a:lnTo>
                    <a:pt x="345" y="226"/>
                  </a:lnTo>
                  <a:lnTo>
                    <a:pt x="340" y="231"/>
                  </a:lnTo>
                  <a:lnTo>
                    <a:pt x="338" y="234"/>
                  </a:lnTo>
                  <a:lnTo>
                    <a:pt x="336" y="239"/>
                  </a:lnTo>
                  <a:lnTo>
                    <a:pt x="336" y="244"/>
                  </a:lnTo>
                  <a:lnTo>
                    <a:pt x="336" y="248"/>
                  </a:lnTo>
                  <a:lnTo>
                    <a:pt x="338" y="254"/>
                  </a:lnTo>
                  <a:lnTo>
                    <a:pt x="340" y="257"/>
                  </a:lnTo>
                  <a:lnTo>
                    <a:pt x="345" y="261"/>
                  </a:lnTo>
                  <a:lnTo>
                    <a:pt x="355" y="267"/>
                  </a:lnTo>
                  <a:lnTo>
                    <a:pt x="367" y="269"/>
                  </a:lnTo>
                  <a:lnTo>
                    <a:pt x="378" y="267"/>
                  </a:lnTo>
                  <a:lnTo>
                    <a:pt x="388" y="261"/>
                  </a:lnTo>
                  <a:lnTo>
                    <a:pt x="394" y="254"/>
                  </a:lnTo>
                  <a:lnTo>
                    <a:pt x="398" y="244"/>
                  </a:lnTo>
                  <a:lnTo>
                    <a:pt x="394" y="234"/>
                  </a:lnTo>
                  <a:close/>
                  <a:moveTo>
                    <a:pt x="125" y="288"/>
                  </a:moveTo>
                  <a:lnTo>
                    <a:pt x="119" y="281"/>
                  </a:lnTo>
                  <a:lnTo>
                    <a:pt x="109" y="275"/>
                  </a:lnTo>
                  <a:lnTo>
                    <a:pt x="98" y="273"/>
                  </a:lnTo>
                  <a:lnTo>
                    <a:pt x="86" y="275"/>
                  </a:lnTo>
                  <a:lnTo>
                    <a:pt x="76" y="281"/>
                  </a:lnTo>
                  <a:lnTo>
                    <a:pt x="71" y="285"/>
                  </a:lnTo>
                  <a:lnTo>
                    <a:pt x="69" y="288"/>
                  </a:lnTo>
                  <a:lnTo>
                    <a:pt x="67" y="293"/>
                  </a:lnTo>
                  <a:lnTo>
                    <a:pt x="67" y="298"/>
                  </a:lnTo>
                  <a:lnTo>
                    <a:pt x="67" y="304"/>
                  </a:lnTo>
                  <a:lnTo>
                    <a:pt x="69" y="308"/>
                  </a:lnTo>
                  <a:lnTo>
                    <a:pt x="71" y="312"/>
                  </a:lnTo>
                  <a:lnTo>
                    <a:pt x="76" y="316"/>
                  </a:lnTo>
                  <a:lnTo>
                    <a:pt x="80" y="319"/>
                  </a:lnTo>
                  <a:lnTo>
                    <a:pt x="86" y="321"/>
                  </a:lnTo>
                  <a:lnTo>
                    <a:pt x="91" y="323"/>
                  </a:lnTo>
                  <a:lnTo>
                    <a:pt x="98" y="323"/>
                  </a:lnTo>
                  <a:lnTo>
                    <a:pt x="103" y="323"/>
                  </a:lnTo>
                  <a:lnTo>
                    <a:pt x="109" y="321"/>
                  </a:lnTo>
                  <a:lnTo>
                    <a:pt x="114" y="319"/>
                  </a:lnTo>
                  <a:lnTo>
                    <a:pt x="119" y="316"/>
                  </a:lnTo>
                  <a:lnTo>
                    <a:pt x="125" y="308"/>
                  </a:lnTo>
                  <a:lnTo>
                    <a:pt x="127" y="298"/>
                  </a:lnTo>
                  <a:lnTo>
                    <a:pt x="125" y="288"/>
                  </a:lnTo>
                  <a:close/>
                  <a:moveTo>
                    <a:pt x="461" y="125"/>
                  </a:moveTo>
                  <a:lnTo>
                    <a:pt x="456" y="117"/>
                  </a:lnTo>
                  <a:lnTo>
                    <a:pt x="445" y="112"/>
                  </a:lnTo>
                  <a:lnTo>
                    <a:pt x="434" y="109"/>
                  </a:lnTo>
                  <a:lnTo>
                    <a:pt x="423" y="112"/>
                  </a:lnTo>
                  <a:lnTo>
                    <a:pt x="413" y="117"/>
                  </a:lnTo>
                  <a:lnTo>
                    <a:pt x="409" y="121"/>
                  </a:lnTo>
                  <a:lnTo>
                    <a:pt x="405" y="125"/>
                  </a:lnTo>
                  <a:lnTo>
                    <a:pt x="404" y="130"/>
                  </a:lnTo>
                  <a:lnTo>
                    <a:pt x="403" y="134"/>
                  </a:lnTo>
                  <a:lnTo>
                    <a:pt x="404" y="139"/>
                  </a:lnTo>
                  <a:lnTo>
                    <a:pt x="405" y="144"/>
                  </a:lnTo>
                  <a:lnTo>
                    <a:pt x="409" y="148"/>
                  </a:lnTo>
                  <a:lnTo>
                    <a:pt x="413" y="152"/>
                  </a:lnTo>
                  <a:lnTo>
                    <a:pt x="417" y="155"/>
                  </a:lnTo>
                  <a:lnTo>
                    <a:pt x="423" y="157"/>
                  </a:lnTo>
                  <a:lnTo>
                    <a:pt x="428" y="159"/>
                  </a:lnTo>
                  <a:lnTo>
                    <a:pt x="434" y="160"/>
                  </a:lnTo>
                  <a:lnTo>
                    <a:pt x="439" y="159"/>
                  </a:lnTo>
                  <a:lnTo>
                    <a:pt x="445" y="157"/>
                  </a:lnTo>
                  <a:lnTo>
                    <a:pt x="450" y="155"/>
                  </a:lnTo>
                  <a:lnTo>
                    <a:pt x="456" y="152"/>
                  </a:lnTo>
                  <a:lnTo>
                    <a:pt x="461" y="144"/>
                  </a:lnTo>
                  <a:lnTo>
                    <a:pt x="465" y="134"/>
                  </a:lnTo>
                  <a:lnTo>
                    <a:pt x="461" y="125"/>
                  </a:lnTo>
                  <a:close/>
                  <a:moveTo>
                    <a:pt x="125" y="125"/>
                  </a:moveTo>
                  <a:lnTo>
                    <a:pt x="119" y="117"/>
                  </a:lnTo>
                  <a:lnTo>
                    <a:pt x="109" y="112"/>
                  </a:lnTo>
                  <a:lnTo>
                    <a:pt x="98" y="109"/>
                  </a:lnTo>
                  <a:lnTo>
                    <a:pt x="86" y="112"/>
                  </a:lnTo>
                  <a:lnTo>
                    <a:pt x="76" y="117"/>
                  </a:lnTo>
                  <a:lnTo>
                    <a:pt x="71" y="121"/>
                  </a:lnTo>
                  <a:lnTo>
                    <a:pt x="69" y="125"/>
                  </a:lnTo>
                  <a:lnTo>
                    <a:pt x="67" y="130"/>
                  </a:lnTo>
                  <a:lnTo>
                    <a:pt x="67" y="134"/>
                  </a:lnTo>
                  <a:lnTo>
                    <a:pt x="67" y="139"/>
                  </a:lnTo>
                  <a:lnTo>
                    <a:pt x="69" y="144"/>
                  </a:lnTo>
                  <a:lnTo>
                    <a:pt x="71" y="148"/>
                  </a:lnTo>
                  <a:lnTo>
                    <a:pt x="76" y="152"/>
                  </a:lnTo>
                  <a:lnTo>
                    <a:pt x="80" y="155"/>
                  </a:lnTo>
                  <a:lnTo>
                    <a:pt x="86" y="157"/>
                  </a:lnTo>
                  <a:lnTo>
                    <a:pt x="91" y="159"/>
                  </a:lnTo>
                  <a:lnTo>
                    <a:pt x="98" y="160"/>
                  </a:lnTo>
                  <a:lnTo>
                    <a:pt x="103" y="159"/>
                  </a:lnTo>
                  <a:lnTo>
                    <a:pt x="109" y="157"/>
                  </a:lnTo>
                  <a:lnTo>
                    <a:pt x="114" y="155"/>
                  </a:lnTo>
                  <a:lnTo>
                    <a:pt x="119" y="152"/>
                  </a:lnTo>
                  <a:lnTo>
                    <a:pt x="125" y="144"/>
                  </a:lnTo>
                  <a:lnTo>
                    <a:pt x="127" y="134"/>
                  </a:lnTo>
                  <a:lnTo>
                    <a:pt x="125" y="125"/>
                  </a:lnTo>
                  <a:close/>
                  <a:moveTo>
                    <a:pt x="394" y="344"/>
                  </a:moveTo>
                  <a:lnTo>
                    <a:pt x="388" y="335"/>
                  </a:lnTo>
                  <a:lnTo>
                    <a:pt x="378" y="330"/>
                  </a:lnTo>
                  <a:lnTo>
                    <a:pt x="367" y="328"/>
                  </a:lnTo>
                  <a:lnTo>
                    <a:pt x="355" y="330"/>
                  </a:lnTo>
                  <a:lnTo>
                    <a:pt x="345" y="335"/>
                  </a:lnTo>
                  <a:lnTo>
                    <a:pt x="340" y="340"/>
                  </a:lnTo>
                  <a:lnTo>
                    <a:pt x="338" y="344"/>
                  </a:lnTo>
                  <a:lnTo>
                    <a:pt x="336" y="349"/>
                  </a:lnTo>
                  <a:lnTo>
                    <a:pt x="336" y="353"/>
                  </a:lnTo>
                  <a:lnTo>
                    <a:pt x="336" y="358"/>
                  </a:lnTo>
                  <a:lnTo>
                    <a:pt x="338" y="363"/>
                  </a:lnTo>
                  <a:lnTo>
                    <a:pt x="340" y="367"/>
                  </a:lnTo>
                  <a:lnTo>
                    <a:pt x="345" y="370"/>
                  </a:lnTo>
                  <a:lnTo>
                    <a:pt x="355" y="376"/>
                  </a:lnTo>
                  <a:lnTo>
                    <a:pt x="367" y="377"/>
                  </a:lnTo>
                  <a:lnTo>
                    <a:pt x="378" y="376"/>
                  </a:lnTo>
                  <a:lnTo>
                    <a:pt x="388" y="370"/>
                  </a:lnTo>
                  <a:lnTo>
                    <a:pt x="394" y="363"/>
                  </a:lnTo>
                  <a:lnTo>
                    <a:pt x="398" y="353"/>
                  </a:lnTo>
                  <a:lnTo>
                    <a:pt x="394" y="344"/>
                  </a:lnTo>
                  <a:close/>
                  <a:moveTo>
                    <a:pt x="329" y="349"/>
                  </a:moveTo>
                  <a:lnTo>
                    <a:pt x="327" y="344"/>
                  </a:lnTo>
                  <a:lnTo>
                    <a:pt x="325" y="340"/>
                  </a:lnTo>
                  <a:lnTo>
                    <a:pt x="321" y="335"/>
                  </a:lnTo>
                  <a:lnTo>
                    <a:pt x="311" y="330"/>
                  </a:lnTo>
                  <a:lnTo>
                    <a:pt x="300" y="328"/>
                  </a:lnTo>
                  <a:lnTo>
                    <a:pt x="288" y="330"/>
                  </a:lnTo>
                  <a:lnTo>
                    <a:pt x="278" y="335"/>
                  </a:lnTo>
                  <a:lnTo>
                    <a:pt x="273" y="340"/>
                  </a:lnTo>
                  <a:lnTo>
                    <a:pt x="270" y="344"/>
                  </a:lnTo>
                  <a:lnTo>
                    <a:pt x="269" y="349"/>
                  </a:lnTo>
                  <a:lnTo>
                    <a:pt x="269" y="353"/>
                  </a:lnTo>
                  <a:lnTo>
                    <a:pt x="269" y="358"/>
                  </a:lnTo>
                  <a:lnTo>
                    <a:pt x="270" y="363"/>
                  </a:lnTo>
                  <a:lnTo>
                    <a:pt x="273" y="367"/>
                  </a:lnTo>
                  <a:lnTo>
                    <a:pt x="278" y="370"/>
                  </a:lnTo>
                  <a:lnTo>
                    <a:pt x="288" y="376"/>
                  </a:lnTo>
                  <a:lnTo>
                    <a:pt x="300" y="377"/>
                  </a:lnTo>
                  <a:lnTo>
                    <a:pt x="311" y="376"/>
                  </a:lnTo>
                  <a:lnTo>
                    <a:pt x="321" y="370"/>
                  </a:lnTo>
                  <a:lnTo>
                    <a:pt x="325" y="367"/>
                  </a:lnTo>
                  <a:lnTo>
                    <a:pt x="327" y="363"/>
                  </a:lnTo>
                  <a:lnTo>
                    <a:pt x="329" y="358"/>
                  </a:lnTo>
                  <a:lnTo>
                    <a:pt x="329" y="353"/>
                  </a:lnTo>
                  <a:lnTo>
                    <a:pt x="329" y="349"/>
                  </a:lnTo>
                  <a:close/>
                  <a:moveTo>
                    <a:pt x="260" y="344"/>
                  </a:moveTo>
                  <a:lnTo>
                    <a:pt x="254" y="335"/>
                  </a:lnTo>
                  <a:lnTo>
                    <a:pt x="244" y="330"/>
                  </a:lnTo>
                  <a:lnTo>
                    <a:pt x="232" y="328"/>
                  </a:lnTo>
                  <a:lnTo>
                    <a:pt x="220" y="330"/>
                  </a:lnTo>
                  <a:lnTo>
                    <a:pt x="210" y="335"/>
                  </a:lnTo>
                  <a:lnTo>
                    <a:pt x="205" y="340"/>
                  </a:lnTo>
                  <a:lnTo>
                    <a:pt x="203" y="344"/>
                  </a:lnTo>
                  <a:lnTo>
                    <a:pt x="201" y="349"/>
                  </a:lnTo>
                  <a:lnTo>
                    <a:pt x="201" y="353"/>
                  </a:lnTo>
                  <a:lnTo>
                    <a:pt x="201" y="358"/>
                  </a:lnTo>
                  <a:lnTo>
                    <a:pt x="203" y="363"/>
                  </a:lnTo>
                  <a:lnTo>
                    <a:pt x="205" y="367"/>
                  </a:lnTo>
                  <a:lnTo>
                    <a:pt x="210" y="370"/>
                  </a:lnTo>
                  <a:lnTo>
                    <a:pt x="220" y="376"/>
                  </a:lnTo>
                  <a:lnTo>
                    <a:pt x="232" y="377"/>
                  </a:lnTo>
                  <a:lnTo>
                    <a:pt x="244" y="376"/>
                  </a:lnTo>
                  <a:lnTo>
                    <a:pt x="254" y="370"/>
                  </a:lnTo>
                  <a:lnTo>
                    <a:pt x="260" y="363"/>
                  </a:lnTo>
                  <a:lnTo>
                    <a:pt x="262" y="353"/>
                  </a:lnTo>
                  <a:lnTo>
                    <a:pt x="260" y="344"/>
                  </a:lnTo>
                  <a:close/>
                  <a:moveTo>
                    <a:pt x="329" y="185"/>
                  </a:moveTo>
                  <a:lnTo>
                    <a:pt x="327" y="180"/>
                  </a:lnTo>
                  <a:lnTo>
                    <a:pt x="325" y="176"/>
                  </a:lnTo>
                  <a:lnTo>
                    <a:pt x="321" y="172"/>
                  </a:lnTo>
                  <a:lnTo>
                    <a:pt x="311" y="166"/>
                  </a:lnTo>
                  <a:lnTo>
                    <a:pt x="300" y="164"/>
                  </a:lnTo>
                  <a:lnTo>
                    <a:pt x="288" y="166"/>
                  </a:lnTo>
                  <a:lnTo>
                    <a:pt x="278" y="172"/>
                  </a:lnTo>
                  <a:lnTo>
                    <a:pt x="273" y="176"/>
                  </a:lnTo>
                  <a:lnTo>
                    <a:pt x="270" y="180"/>
                  </a:lnTo>
                  <a:lnTo>
                    <a:pt x="269" y="185"/>
                  </a:lnTo>
                  <a:lnTo>
                    <a:pt x="269" y="189"/>
                  </a:lnTo>
                  <a:lnTo>
                    <a:pt x="269" y="193"/>
                  </a:lnTo>
                  <a:lnTo>
                    <a:pt x="270" y="199"/>
                  </a:lnTo>
                  <a:lnTo>
                    <a:pt x="273" y="202"/>
                  </a:lnTo>
                  <a:lnTo>
                    <a:pt x="278" y="207"/>
                  </a:lnTo>
                  <a:lnTo>
                    <a:pt x="282" y="210"/>
                  </a:lnTo>
                  <a:lnTo>
                    <a:pt x="288" y="212"/>
                  </a:lnTo>
                  <a:lnTo>
                    <a:pt x="293" y="213"/>
                  </a:lnTo>
                  <a:lnTo>
                    <a:pt x="300" y="214"/>
                  </a:lnTo>
                  <a:lnTo>
                    <a:pt x="305" y="213"/>
                  </a:lnTo>
                  <a:lnTo>
                    <a:pt x="311" y="212"/>
                  </a:lnTo>
                  <a:lnTo>
                    <a:pt x="316" y="210"/>
                  </a:lnTo>
                  <a:lnTo>
                    <a:pt x="321" y="207"/>
                  </a:lnTo>
                  <a:lnTo>
                    <a:pt x="325" y="202"/>
                  </a:lnTo>
                  <a:lnTo>
                    <a:pt x="327" y="199"/>
                  </a:lnTo>
                  <a:lnTo>
                    <a:pt x="329" y="193"/>
                  </a:lnTo>
                  <a:lnTo>
                    <a:pt x="329" y="189"/>
                  </a:lnTo>
                  <a:lnTo>
                    <a:pt x="329" y="185"/>
                  </a:lnTo>
                  <a:close/>
                  <a:moveTo>
                    <a:pt x="260" y="180"/>
                  </a:moveTo>
                  <a:lnTo>
                    <a:pt x="254" y="172"/>
                  </a:lnTo>
                  <a:lnTo>
                    <a:pt x="244" y="166"/>
                  </a:lnTo>
                  <a:lnTo>
                    <a:pt x="232" y="164"/>
                  </a:lnTo>
                  <a:lnTo>
                    <a:pt x="220" y="166"/>
                  </a:lnTo>
                  <a:lnTo>
                    <a:pt x="210" y="172"/>
                  </a:lnTo>
                  <a:lnTo>
                    <a:pt x="205" y="176"/>
                  </a:lnTo>
                  <a:lnTo>
                    <a:pt x="203" y="179"/>
                  </a:lnTo>
                  <a:lnTo>
                    <a:pt x="201" y="185"/>
                  </a:lnTo>
                  <a:lnTo>
                    <a:pt x="201" y="188"/>
                  </a:lnTo>
                  <a:lnTo>
                    <a:pt x="201" y="193"/>
                  </a:lnTo>
                  <a:lnTo>
                    <a:pt x="203" y="199"/>
                  </a:lnTo>
                  <a:lnTo>
                    <a:pt x="205" y="202"/>
                  </a:lnTo>
                  <a:lnTo>
                    <a:pt x="210" y="207"/>
                  </a:lnTo>
                  <a:lnTo>
                    <a:pt x="214" y="210"/>
                  </a:lnTo>
                  <a:lnTo>
                    <a:pt x="220" y="212"/>
                  </a:lnTo>
                  <a:lnTo>
                    <a:pt x="225" y="213"/>
                  </a:lnTo>
                  <a:lnTo>
                    <a:pt x="232" y="214"/>
                  </a:lnTo>
                  <a:lnTo>
                    <a:pt x="237" y="213"/>
                  </a:lnTo>
                  <a:lnTo>
                    <a:pt x="244" y="212"/>
                  </a:lnTo>
                  <a:lnTo>
                    <a:pt x="248" y="210"/>
                  </a:lnTo>
                  <a:lnTo>
                    <a:pt x="254" y="207"/>
                  </a:lnTo>
                  <a:lnTo>
                    <a:pt x="260" y="199"/>
                  </a:lnTo>
                  <a:lnTo>
                    <a:pt x="262" y="189"/>
                  </a:lnTo>
                  <a:lnTo>
                    <a:pt x="260" y="180"/>
                  </a:lnTo>
                  <a:close/>
                  <a:moveTo>
                    <a:pt x="192" y="179"/>
                  </a:moveTo>
                  <a:lnTo>
                    <a:pt x="186" y="172"/>
                  </a:lnTo>
                  <a:lnTo>
                    <a:pt x="176" y="166"/>
                  </a:lnTo>
                  <a:lnTo>
                    <a:pt x="165" y="164"/>
                  </a:lnTo>
                  <a:lnTo>
                    <a:pt x="153" y="166"/>
                  </a:lnTo>
                  <a:lnTo>
                    <a:pt x="143" y="172"/>
                  </a:lnTo>
                  <a:lnTo>
                    <a:pt x="138" y="176"/>
                  </a:lnTo>
                  <a:lnTo>
                    <a:pt x="136" y="179"/>
                  </a:lnTo>
                  <a:lnTo>
                    <a:pt x="134" y="185"/>
                  </a:lnTo>
                  <a:lnTo>
                    <a:pt x="134" y="188"/>
                  </a:lnTo>
                  <a:lnTo>
                    <a:pt x="134" y="193"/>
                  </a:lnTo>
                  <a:lnTo>
                    <a:pt x="136" y="199"/>
                  </a:lnTo>
                  <a:lnTo>
                    <a:pt x="138" y="202"/>
                  </a:lnTo>
                  <a:lnTo>
                    <a:pt x="143" y="207"/>
                  </a:lnTo>
                  <a:lnTo>
                    <a:pt x="147" y="210"/>
                  </a:lnTo>
                  <a:lnTo>
                    <a:pt x="153" y="212"/>
                  </a:lnTo>
                  <a:lnTo>
                    <a:pt x="158" y="213"/>
                  </a:lnTo>
                  <a:lnTo>
                    <a:pt x="165" y="214"/>
                  </a:lnTo>
                  <a:lnTo>
                    <a:pt x="170" y="213"/>
                  </a:lnTo>
                  <a:lnTo>
                    <a:pt x="176" y="212"/>
                  </a:lnTo>
                  <a:lnTo>
                    <a:pt x="181" y="210"/>
                  </a:lnTo>
                  <a:lnTo>
                    <a:pt x="186" y="207"/>
                  </a:lnTo>
                  <a:lnTo>
                    <a:pt x="192" y="199"/>
                  </a:lnTo>
                  <a:lnTo>
                    <a:pt x="194" y="188"/>
                  </a:lnTo>
                  <a:lnTo>
                    <a:pt x="192" y="179"/>
                  </a:lnTo>
                  <a:close/>
                  <a:moveTo>
                    <a:pt x="192" y="344"/>
                  </a:moveTo>
                  <a:lnTo>
                    <a:pt x="186" y="335"/>
                  </a:lnTo>
                  <a:lnTo>
                    <a:pt x="176" y="330"/>
                  </a:lnTo>
                  <a:lnTo>
                    <a:pt x="165" y="328"/>
                  </a:lnTo>
                  <a:lnTo>
                    <a:pt x="153" y="330"/>
                  </a:lnTo>
                  <a:lnTo>
                    <a:pt x="143" y="335"/>
                  </a:lnTo>
                  <a:lnTo>
                    <a:pt x="138" y="340"/>
                  </a:lnTo>
                  <a:lnTo>
                    <a:pt x="136" y="344"/>
                  </a:lnTo>
                  <a:lnTo>
                    <a:pt x="134" y="349"/>
                  </a:lnTo>
                  <a:lnTo>
                    <a:pt x="134" y="353"/>
                  </a:lnTo>
                  <a:lnTo>
                    <a:pt x="134" y="358"/>
                  </a:lnTo>
                  <a:lnTo>
                    <a:pt x="136" y="363"/>
                  </a:lnTo>
                  <a:lnTo>
                    <a:pt x="138" y="367"/>
                  </a:lnTo>
                  <a:lnTo>
                    <a:pt x="143" y="370"/>
                  </a:lnTo>
                  <a:lnTo>
                    <a:pt x="153" y="376"/>
                  </a:lnTo>
                  <a:lnTo>
                    <a:pt x="165" y="377"/>
                  </a:lnTo>
                  <a:lnTo>
                    <a:pt x="176" y="376"/>
                  </a:lnTo>
                  <a:lnTo>
                    <a:pt x="186" y="370"/>
                  </a:lnTo>
                  <a:lnTo>
                    <a:pt x="192" y="363"/>
                  </a:lnTo>
                  <a:lnTo>
                    <a:pt x="194" y="353"/>
                  </a:lnTo>
                  <a:lnTo>
                    <a:pt x="192" y="344"/>
                  </a:lnTo>
                  <a:close/>
                  <a:moveTo>
                    <a:pt x="125" y="344"/>
                  </a:moveTo>
                  <a:lnTo>
                    <a:pt x="119" y="335"/>
                  </a:lnTo>
                  <a:lnTo>
                    <a:pt x="109" y="330"/>
                  </a:lnTo>
                  <a:lnTo>
                    <a:pt x="98" y="328"/>
                  </a:lnTo>
                  <a:lnTo>
                    <a:pt x="86" y="330"/>
                  </a:lnTo>
                  <a:lnTo>
                    <a:pt x="76" y="335"/>
                  </a:lnTo>
                  <a:lnTo>
                    <a:pt x="71" y="340"/>
                  </a:lnTo>
                  <a:lnTo>
                    <a:pt x="69" y="344"/>
                  </a:lnTo>
                  <a:lnTo>
                    <a:pt x="67" y="349"/>
                  </a:lnTo>
                  <a:lnTo>
                    <a:pt x="67" y="353"/>
                  </a:lnTo>
                  <a:lnTo>
                    <a:pt x="67" y="358"/>
                  </a:lnTo>
                  <a:lnTo>
                    <a:pt x="69" y="363"/>
                  </a:lnTo>
                  <a:lnTo>
                    <a:pt x="71" y="367"/>
                  </a:lnTo>
                  <a:lnTo>
                    <a:pt x="76" y="370"/>
                  </a:lnTo>
                  <a:lnTo>
                    <a:pt x="86" y="376"/>
                  </a:lnTo>
                  <a:lnTo>
                    <a:pt x="98" y="377"/>
                  </a:lnTo>
                  <a:lnTo>
                    <a:pt x="109" y="376"/>
                  </a:lnTo>
                  <a:lnTo>
                    <a:pt x="119" y="370"/>
                  </a:lnTo>
                  <a:lnTo>
                    <a:pt x="125" y="363"/>
                  </a:lnTo>
                  <a:lnTo>
                    <a:pt x="127" y="353"/>
                  </a:lnTo>
                  <a:lnTo>
                    <a:pt x="125" y="344"/>
                  </a:lnTo>
                  <a:close/>
                  <a:moveTo>
                    <a:pt x="461" y="288"/>
                  </a:moveTo>
                  <a:lnTo>
                    <a:pt x="456" y="281"/>
                  </a:lnTo>
                  <a:lnTo>
                    <a:pt x="445" y="275"/>
                  </a:lnTo>
                  <a:lnTo>
                    <a:pt x="434" y="273"/>
                  </a:lnTo>
                  <a:lnTo>
                    <a:pt x="423" y="275"/>
                  </a:lnTo>
                  <a:lnTo>
                    <a:pt x="413" y="281"/>
                  </a:lnTo>
                  <a:lnTo>
                    <a:pt x="409" y="285"/>
                  </a:lnTo>
                  <a:lnTo>
                    <a:pt x="405" y="288"/>
                  </a:lnTo>
                  <a:lnTo>
                    <a:pt x="404" y="293"/>
                  </a:lnTo>
                  <a:lnTo>
                    <a:pt x="403" y="298"/>
                  </a:lnTo>
                  <a:lnTo>
                    <a:pt x="404" y="304"/>
                  </a:lnTo>
                  <a:lnTo>
                    <a:pt x="405" y="308"/>
                  </a:lnTo>
                  <a:lnTo>
                    <a:pt x="409" y="312"/>
                  </a:lnTo>
                  <a:lnTo>
                    <a:pt x="413" y="316"/>
                  </a:lnTo>
                  <a:lnTo>
                    <a:pt x="417" y="319"/>
                  </a:lnTo>
                  <a:lnTo>
                    <a:pt x="423" y="321"/>
                  </a:lnTo>
                  <a:lnTo>
                    <a:pt x="428" y="323"/>
                  </a:lnTo>
                  <a:lnTo>
                    <a:pt x="434" y="323"/>
                  </a:lnTo>
                  <a:lnTo>
                    <a:pt x="439" y="323"/>
                  </a:lnTo>
                  <a:lnTo>
                    <a:pt x="445" y="321"/>
                  </a:lnTo>
                  <a:lnTo>
                    <a:pt x="450" y="319"/>
                  </a:lnTo>
                  <a:lnTo>
                    <a:pt x="456" y="316"/>
                  </a:lnTo>
                  <a:lnTo>
                    <a:pt x="461" y="308"/>
                  </a:lnTo>
                  <a:lnTo>
                    <a:pt x="465" y="298"/>
                  </a:lnTo>
                  <a:lnTo>
                    <a:pt x="461" y="288"/>
                  </a:lnTo>
                  <a:close/>
                  <a:moveTo>
                    <a:pt x="125" y="179"/>
                  </a:moveTo>
                  <a:lnTo>
                    <a:pt x="119" y="172"/>
                  </a:lnTo>
                  <a:lnTo>
                    <a:pt x="109" y="166"/>
                  </a:lnTo>
                  <a:lnTo>
                    <a:pt x="98" y="164"/>
                  </a:lnTo>
                  <a:lnTo>
                    <a:pt x="86" y="166"/>
                  </a:lnTo>
                  <a:lnTo>
                    <a:pt x="76" y="172"/>
                  </a:lnTo>
                  <a:lnTo>
                    <a:pt x="71" y="176"/>
                  </a:lnTo>
                  <a:lnTo>
                    <a:pt x="69" y="179"/>
                  </a:lnTo>
                  <a:lnTo>
                    <a:pt x="67" y="185"/>
                  </a:lnTo>
                  <a:lnTo>
                    <a:pt x="67" y="188"/>
                  </a:lnTo>
                  <a:lnTo>
                    <a:pt x="67" y="193"/>
                  </a:lnTo>
                  <a:lnTo>
                    <a:pt x="69" y="199"/>
                  </a:lnTo>
                  <a:lnTo>
                    <a:pt x="71" y="202"/>
                  </a:lnTo>
                  <a:lnTo>
                    <a:pt x="76" y="207"/>
                  </a:lnTo>
                  <a:lnTo>
                    <a:pt x="80" y="210"/>
                  </a:lnTo>
                  <a:lnTo>
                    <a:pt x="86" y="212"/>
                  </a:lnTo>
                  <a:lnTo>
                    <a:pt x="91" y="213"/>
                  </a:lnTo>
                  <a:lnTo>
                    <a:pt x="98" y="214"/>
                  </a:lnTo>
                  <a:lnTo>
                    <a:pt x="103" y="213"/>
                  </a:lnTo>
                  <a:lnTo>
                    <a:pt x="109" y="212"/>
                  </a:lnTo>
                  <a:lnTo>
                    <a:pt x="114" y="210"/>
                  </a:lnTo>
                  <a:lnTo>
                    <a:pt x="119" y="207"/>
                  </a:lnTo>
                  <a:lnTo>
                    <a:pt x="125" y="199"/>
                  </a:lnTo>
                  <a:lnTo>
                    <a:pt x="127" y="188"/>
                  </a:lnTo>
                  <a:lnTo>
                    <a:pt x="125" y="179"/>
                  </a:lnTo>
                  <a:close/>
                  <a:moveTo>
                    <a:pt x="394" y="288"/>
                  </a:moveTo>
                  <a:lnTo>
                    <a:pt x="388" y="281"/>
                  </a:lnTo>
                  <a:lnTo>
                    <a:pt x="378" y="275"/>
                  </a:lnTo>
                  <a:lnTo>
                    <a:pt x="367" y="273"/>
                  </a:lnTo>
                  <a:lnTo>
                    <a:pt x="355" y="275"/>
                  </a:lnTo>
                  <a:lnTo>
                    <a:pt x="345" y="281"/>
                  </a:lnTo>
                  <a:lnTo>
                    <a:pt x="340" y="285"/>
                  </a:lnTo>
                  <a:lnTo>
                    <a:pt x="338" y="288"/>
                  </a:lnTo>
                  <a:lnTo>
                    <a:pt x="336" y="293"/>
                  </a:lnTo>
                  <a:lnTo>
                    <a:pt x="336" y="298"/>
                  </a:lnTo>
                  <a:lnTo>
                    <a:pt x="336" y="304"/>
                  </a:lnTo>
                  <a:lnTo>
                    <a:pt x="338" y="308"/>
                  </a:lnTo>
                  <a:lnTo>
                    <a:pt x="340" y="312"/>
                  </a:lnTo>
                  <a:lnTo>
                    <a:pt x="345" y="316"/>
                  </a:lnTo>
                  <a:lnTo>
                    <a:pt x="349" y="319"/>
                  </a:lnTo>
                  <a:lnTo>
                    <a:pt x="355" y="321"/>
                  </a:lnTo>
                  <a:lnTo>
                    <a:pt x="360" y="323"/>
                  </a:lnTo>
                  <a:lnTo>
                    <a:pt x="367" y="323"/>
                  </a:lnTo>
                  <a:lnTo>
                    <a:pt x="372" y="323"/>
                  </a:lnTo>
                  <a:lnTo>
                    <a:pt x="378" y="321"/>
                  </a:lnTo>
                  <a:lnTo>
                    <a:pt x="383" y="319"/>
                  </a:lnTo>
                  <a:lnTo>
                    <a:pt x="388" y="316"/>
                  </a:lnTo>
                  <a:lnTo>
                    <a:pt x="394" y="308"/>
                  </a:lnTo>
                  <a:lnTo>
                    <a:pt x="398" y="298"/>
                  </a:lnTo>
                  <a:lnTo>
                    <a:pt x="394" y="288"/>
                  </a:lnTo>
                  <a:close/>
                  <a:moveTo>
                    <a:pt x="329" y="20"/>
                  </a:moveTo>
                  <a:lnTo>
                    <a:pt x="327" y="15"/>
                  </a:lnTo>
                  <a:lnTo>
                    <a:pt x="325" y="11"/>
                  </a:lnTo>
                  <a:lnTo>
                    <a:pt x="321" y="8"/>
                  </a:lnTo>
                  <a:lnTo>
                    <a:pt x="311" y="2"/>
                  </a:lnTo>
                  <a:lnTo>
                    <a:pt x="300" y="0"/>
                  </a:lnTo>
                  <a:lnTo>
                    <a:pt x="288" y="2"/>
                  </a:lnTo>
                  <a:lnTo>
                    <a:pt x="278" y="8"/>
                  </a:lnTo>
                  <a:lnTo>
                    <a:pt x="273" y="11"/>
                  </a:lnTo>
                  <a:lnTo>
                    <a:pt x="270" y="15"/>
                  </a:lnTo>
                  <a:lnTo>
                    <a:pt x="269" y="20"/>
                  </a:lnTo>
                  <a:lnTo>
                    <a:pt x="269" y="25"/>
                  </a:lnTo>
                  <a:lnTo>
                    <a:pt x="269" y="30"/>
                  </a:lnTo>
                  <a:lnTo>
                    <a:pt x="270" y="34"/>
                  </a:lnTo>
                  <a:lnTo>
                    <a:pt x="273" y="38"/>
                  </a:lnTo>
                  <a:lnTo>
                    <a:pt x="278" y="43"/>
                  </a:lnTo>
                  <a:lnTo>
                    <a:pt x="288" y="48"/>
                  </a:lnTo>
                  <a:lnTo>
                    <a:pt x="300" y="49"/>
                  </a:lnTo>
                  <a:lnTo>
                    <a:pt x="311" y="48"/>
                  </a:lnTo>
                  <a:lnTo>
                    <a:pt x="321" y="43"/>
                  </a:lnTo>
                  <a:lnTo>
                    <a:pt x="325" y="38"/>
                  </a:lnTo>
                  <a:lnTo>
                    <a:pt x="327" y="34"/>
                  </a:lnTo>
                  <a:lnTo>
                    <a:pt x="329" y="30"/>
                  </a:lnTo>
                  <a:lnTo>
                    <a:pt x="329" y="25"/>
                  </a:lnTo>
                  <a:lnTo>
                    <a:pt x="329" y="20"/>
                  </a:lnTo>
                  <a:close/>
                  <a:moveTo>
                    <a:pt x="260" y="15"/>
                  </a:moveTo>
                  <a:lnTo>
                    <a:pt x="254" y="8"/>
                  </a:lnTo>
                  <a:lnTo>
                    <a:pt x="244" y="2"/>
                  </a:lnTo>
                  <a:lnTo>
                    <a:pt x="232" y="0"/>
                  </a:lnTo>
                  <a:lnTo>
                    <a:pt x="220" y="2"/>
                  </a:lnTo>
                  <a:lnTo>
                    <a:pt x="210" y="8"/>
                  </a:lnTo>
                  <a:lnTo>
                    <a:pt x="205" y="11"/>
                  </a:lnTo>
                  <a:lnTo>
                    <a:pt x="203" y="15"/>
                  </a:lnTo>
                  <a:lnTo>
                    <a:pt x="201" y="20"/>
                  </a:lnTo>
                  <a:lnTo>
                    <a:pt x="201" y="25"/>
                  </a:lnTo>
                  <a:lnTo>
                    <a:pt x="201" y="30"/>
                  </a:lnTo>
                  <a:lnTo>
                    <a:pt x="203" y="34"/>
                  </a:lnTo>
                  <a:lnTo>
                    <a:pt x="205" y="38"/>
                  </a:lnTo>
                  <a:lnTo>
                    <a:pt x="210" y="43"/>
                  </a:lnTo>
                  <a:lnTo>
                    <a:pt x="220" y="48"/>
                  </a:lnTo>
                  <a:lnTo>
                    <a:pt x="232" y="49"/>
                  </a:lnTo>
                  <a:lnTo>
                    <a:pt x="244" y="48"/>
                  </a:lnTo>
                  <a:lnTo>
                    <a:pt x="254" y="43"/>
                  </a:lnTo>
                  <a:lnTo>
                    <a:pt x="260" y="34"/>
                  </a:lnTo>
                  <a:lnTo>
                    <a:pt x="262" y="25"/>
                  </a:lnTo>
                  <a:lnTo>
                    <a:pt x="260" y="15"/>
                  </a:lnTo>
                  <a:close/>
                  <a:moveTo>
                    <a:pt x="192" y="15"/>
                  </a:moveTo>
                  <a:lnTo>
                    <a:pt x="186" y="8"/>
                  </a:lnTo>
                  <a:lnTo>
                    <a:pt x="176" y="2"/>
                  </a:lnTo>
                  <a:lnTo>
                    <a:pt x="165" y="0"/>
                  </a:lnTo>
                  <a:lnTo>
                    <a:pt x="153" y="2"/>
                  </a:lnTo>
                  <a:lnTo>
                    <a:pt x="143" y="8"/>
                  </a:lnTo>
                  <a:lnTo>
                    <a:pt x="138" y="11"/>
                  </a:lnTo>
                  <a:lnTo>
                    <a:pt x="136" y="15"/>
                  </a:lnTo>
                  <a:lnTo>
                    <a:pt x="134" y="20"/>
                  </a:lnTo>
                  <a:lnTo>
                    <a:pt x="134" y="25"/>
                  </a:lnTo>
                  <a:lnTo>
                    <a:pt x="134" y="30"/>
                  </a:lnTo>
                  <a:lnTo>
                    <a:pt x="136" y="34"/>
                  </a:lnTo>
                  <a:lnTo>
                    <a:pt x="138" y="38"/>
                  </a:lnTo>
                  <a:lnTo>
                    <a:pt x="143" y="43"/>
                  </a:lnTo>
                  <a:lnTo>
                    <a:pt x="153" y="48"/>
                  </a:lnTo>
                  <a:lnTo>
                    <a:pt x="165" y="49"/>
                  </a:lnTo>
                  <a:lnTo>
                    <a:pt x="176" y="48"/>
                  </a:lnTo>
                  <a:lnTo>
                    <a:pt x="186" y="43"/>
                  </a:lnTo>
                  <a:lnTo>
                    <a:pt x="192" y="34"/>
                  </a:lnTo>
                  <a:lnTo>
                    <a:pt x="194" y="25"/>
                  </a:lnTo>
                  <a:lnTo>
                    <a:pt x="192" y="15"/>
                  </a:lnTo>
                  <a:close/>
                  <a:moveTo>
                    <a:pt x="461" y="70"/>
                  </a:moveTo>
                  <a:lnTo>
                    <a:pt x="456" y="62"/>
                  </a:lnTo>
                  <a:lnTo>
                    <a:pt x="445" y="57"/>
                  </a:lnTo>
                  <a:lnTo>
                    <a:pt x="434" y="55"/>
                  </a:lnTo>
                  <a:lnTo>
                    <a:pt x="423" y="57"/>
                  </a:lnTo>
                  <a:lnTo>
                    <a:pt x="413" y="62"/>
                  </a:lnTo>
                  <a:lnTo>
                    <a:pt x="409" y="66"/>
                  </a:lnTo>
                  <a:lnTo>
                    <a:pt x="405" y="70"/>
                  </a:lnTo>
                  <a:lnTo>
                    <a:pt x="404" y="74"/>
                  </a:lnTo>
                  <a:lnTo>
                    <a:pt x="403" y="80"/>
                  </a:lnTo>
                  <a:lnTo>
                    <a:pt x="404" y="84"/>
                  </a:lnTo>
                  <a:lnTo>
                    <a:pt x="405" y="90"/>
                  </a:lnTo>
                  <a:lnTo>
                    <a:pt x="409" y="93"/>
                  </a:lnTo>
                  <a:lnTo>
                    <a:pt x="413" y="97"/>
                  </a:lnTo>
                  <a:lnTo>
                    <a:pt x="417" y="101"/>
                  </a:lnTo>
                  <a:lnTo>
                    <a:pt x="423" y="103"/>
                  </a:lnTo>
                  <a:lnTo>
                    <a:pt x="428" y="104"/>
                  </a:lnTo>
                  <a:lnTo>
                    <a:pt x="434" y="105"/>
                  </a:lnTo>
                  <a:lnTo>
                    <a:pt x="439" y="104"/>
                  </a:lnTo>
                  <a:lnTo>
                    <a:pt x="445" y="103"/>
                  </a:lnTo>
                  <a:lnTo>
                    <a:pt x="450" y="101"/>
                  </a:lnTo>
                  <a:lnTo>
                    <a:pt x="456" y="97"/>
                  </a:lnTo>
                  <a:lnTo>
                    <a:pt x="461" y="90"/>
                  </a:lnTo>
                  <a:lnTo>
                    <a:pt x="465" y="80"/>
                  </a:lnTo>
                  <a:lnTo>
                    <a:pt x="461" y="70"/>
                  </a:lnTo>
                  <a:close/>
                  <a:moveTo>
                    <a:pt x="461" y="180"/>
                  </a:moveTo>
                  <a:lnTo>
                    <a:pt x="456" y="172"/>
                  </a:lnTo>
                  <a:lnTo>
                    <a:pt x="445" y="166"/>
                  </a:lnTo>
                  <a:lnTo>
                    <a:pt x="434" y="164"/>
                  </a:lnTo>
                  <a:lnTo>
                    <a:pt x="423" y="166"/>
                  </a:lnTo>
                  <a:lnTo>
                    <a:pt x="413" y="172"/>
                  </a:lnTo>
                  <a:lnTo>
                    <a:pt x="409" y="176"/>
                  </a:lnTo>
                  <a:lnTo>
                    <a:pt x="405" y="180"/>
                  </a:lnTo>
                  <a:lnTo>
                    <a:pt x="404" y="185"/>
                  </a:lnTo>
                  <a:lnTo>
                    <a:pt x="403" y="189"/>
                  </a:lnTo>
                  <a:lnTo>
                    <a:pt x="404" y="193"/>
                  </a:lnTo>
                  <a:lnTo>
                    <a:pt x="405" y="199"/>
                  </a:lnTo>
                  <a:lnTo>
                    <a:pt x="409" y="202"/>
                  </a:lnTo>
                  <a:lnTo>
                    <a:pt x="413" y="207"/>
                  </a:lnTo>
                  <a:lnTo>
                    <a:pt x="417" y="210"/>
                  </a:lnTo>
                  <a:lnTo>
                    <a:pt x="423" y="212"/>
                  </a:lnTo>
                  <a:lnTo>
                    <a:pt x="428" y="213"/>
                  </a:lnTo>
                  <a:lnTo>
                    <a:pt x="434" y="214"/>
                  </a:lnTo>
                  <a:lnTo>
                    <a:pt x="439" y="213"/>
                  </a:lnTo>
                  <a:lnTo>
                    <a:pt x="445" y="212"/>
                  </a:lnTo>
                  <a:lnTo>
                    <a:pt x="450" y="210"/>
                  </a:lnTo>
                  <a:lnTo>
                    <a:pt x="456" y="207"/>
                  </a:lnTo>
                  <a:lnTo>
                    <a:pt x="461" y="199"/>
                  </a:lnTo>
                  <a:lnTo>
                    <a:pt x="465" y="189"/>
                  </a:lnTo>
                  <a:lnTo>
                    <a:pt x="461" y="180"/>
                  </a:lnTo>
                  <a:close/>
                  <a:moveTo>
                    <a:pt x="60" y="293"/>
                  </a:moveTo>
                  <a:lnTo>
                    <a:pt x="58" y="288"/>
                  </a:lnTo>
                  <a:lnTo>
                    <a:pt x="56" y="285"/>
                  </a:lnTo>
                  <a:lnTo>
                    <a:pt x="52" y="281"/>
                  </a:lnTo>
                  <a:lnTo>
                    <a:pt x="42" y="275"/>
                  </a:lnTo>
                  <a:lnTo>
                    <a:pt x="31" y="273"/>
                  </a:lnTo>
                  <a:lnTo>
                    <a:pt x="19" y="275"/>
                  </a:lnTo>
                  <a:lnTo>
                    <a:pt x="9" y="281"/>
                  </a:lnTo>
                  <a:lnTo>
                    <a:pt x="4" y="285"/>
                  </a:lnTo>
                  <a:lnTo>
                    <a:pt x="2" y="288"/>
                  </a:lnTo>
                  <a:lnTo>
                    <a:pt x="0" y="298"/>
                  </a:lnTo>
                  <a:lnTo>
                    <a:pt x="2" y="308"/>
                  </a:lnTo>
                  <a:lnTo>
                    <a:pt x="4" y="312"/>
                  </a:lnTo>
                  <a:lnTo>
                    <a:pt x="9" y="316"/>
                  </a:lnTo>
                  <a:lnTo>
                    <a:pt x="13" y="319"/>
                  </a:lnTo>
                  <a:lnTo>
                    <a:pt x="19" y="321"/>
                  </a:lnTo>
                  <a:lnTo>
                    <a:pt x="24" y="323"/>
                  </a:lnTo>
                  <a:lnTo>
                    <a:pt x="31" y="323"/>
                  </a:lnTo>
                  <a:lnTo>
                    <a:pt x="36" y="323"/>
                  </a:lnTo>
                  <a:lnTo>
                    <a:pt x="42" y="321"/>
                  </a:lnTo>
                  <a:lnTo>
                    <a:pt x="47" y="319"/>
                  </a:lnTo>
                  <a:lnTo>
                    <a:pt x="52" y="316"/>
                  </a:lnTo>
                  <a:lnTo>
                    <a:pt x="56" y="312"/>
                  </a:lnTo>
                  <a:lnTo>
                    <a:pt x="58" y="308"/>
                  </a:lnTo>
                  <a:lnTo>
                    <a:pt x="60" y="304"/>
                  </a:lnTo>
                  <a:lnTo>
                    <a:pt x="60" y="298"/>
                  </a:lnTo>
                  <a:lnTo>
                    <a:pt x="60" y="293"/>
                  </a:lnTo>
                  <a:close/>
                  <a:moveTo>
                    <a:pt x="394" y="125"/>
                  </a:moveTo>
                  <a:lnTo>
                    <a:pt x="388" y="117"/>
                  </a:lnTo>
                  <a:lnTo>
                    <a:pt x="378" y="112"/>
                  </a:lnTo>
                  <a:lnTo>
                    <a:pt x="367" y="109"/>
                  </a:lnTo>
                  <a:lnTo>
                    <a:pt x="355" y="112"/>
                  </a:lnTo>
                  <a:lnTo>
                    <a:pt x="345" y="117"/>
                  </a:lnTo>
                  <a:lnTo>
                    <a:pt x="340" y="121"/>
                  </a:lnTo>
                  <a:lnTo>
                    <a:pt x="338" y="125"/>
                  </a:lnTo>
                  <a:lnTo>
                    <a:pt x="336" y="130"/>
                  </a:lnTo>
                  <a:lnTo>
                    <a:pt x="336" y="134"/>
                  </a:lnTo>
                  <a:lnTo>
                    <a:pt x="336" y="139"/>
                  </a:lnTo>
                  <a:lnTo>
                    <a:pt x="338" y="144"/>
                  </a:lnTo>
                  <a:lnTo>
                    <a:pt x="340" y="148"/>
                  </a:lnTo>
                  <a:lnTo>
                    <a:pt x="345" y="152"/>
                  </a:lnTo>
                  <a:lnTo>
                    <a:pt x="349" y="155"/>
                  </a:lnTo>
                  <a:lnTo>
                    <a:pt x="355" y="157"/>
                  </a:lnTo>
                  <a:lnTo>
                    <a:pt x="360" y="159"/>
                  </a:lnTo>
                  <a:lnTo>
                    <a:pt x="367" y="160"/>
                  </a:lnTo>
                  <a:lnTo>
                    <a:pt x="372" y="159"/>
                  </a:lnTo>
                  <a:lnTo>
                    <a:pt x="378" y="157"/>
                  </a:lnTo>
                  <a:lnTo>
                    <a:pt x="383" y="155"/>
                  </a:lnTo>
                  <a:lnTo>
                    <a:pt x="388" y="152"/>
                  </a:lnTo>
                  <a:lnTo>
                    <a:pt x="394" y="144"/>
                  </a:lnTo>
                  <a:lnTo>
                    <a:pt x="398" y="134"/>
                  </a:lnTo>
                  <a:lnTo>
                    <a:pt x="394" y="125"/>
                  </a:lnTo>
                  <a:close/>
                  <a:moveTo>
                    <a:pt x="394" y="70"/>
                  </a:moveTo>
                  <a:lnTo>
                    <a:pt x="388" y="62"/>
                  </a:lnTo>
                  <a:lnTo>
                    <a:pt x="378" y="57"/>
                  </a:lnTo>
                  <a:lnTo>
                    <a:pt x="367" y="55"/>
                  </a:lnTo>
                  <a:lnTo>
                    <a:pt x="355" y="57"/>
                  </a:lnTo>
                  <a:lnTo>
                    <a:pt x="345" y="62"/>
                  </a:lnTo>
                  <a:lnTo>
                    <a:pt x="340" y="66"/>
                  </a:lnTo>
                  <a:lnTo>
                    <a:pt x="338" y="70"/>
                  </a:lnTo>
                  <a:lnTo>
                    <a:pt x="336" y="74"/>
                  </a:lnTo>
                  <a:lnTo>
                    <a:pt x="336" y="80"/>
                  </a:lnTo>
                  <a:lnTo>
                    <a:pt x="336" y="84"/>
                  </a:lnTo>
                  <a:lnTo>
                    <a:pt x="338" y="90"/>
                  </a:lnTo>
                  <a:lnTo>
                    <a:pt x="340" y="93"/>
                  </a:lnTo>
                  <a:lnTo>
                    <a:pt x="345" y="97"/>
                  </a:lnTo>
                  <a:lnTo>
                    <a:pt x="349" y="101"/>
                  </a:lnTo>
                  <a:lnTo>
                    <a:pt x="355" y="103"/>
                  </a:lnTo>
                  <a:lnTo>
                    <a:pt x="360" y="104"/>
                  </a:lnTo>
                  <a:lnTo>
                    <a:pt x="367" y="105"/>
                  </a:lnTo>
                  <a:lnTo>
                    <a:pt x="372" y="104"/>
                  </a:lnTo>
                  <a:lnTo>
                    <a:pt x="378" y="103"/>
                  </a:lnTo>
                  <a:lnTo>
                    <a:pt x="383" y="101"/>
                  </a:lnTo>
                  <a:lnTo>
                    <a:pt x="388" y="97"/>
                  </a:lnTo>
                  <a:lnTo>
                    <a:pt x="394" y="90"/>
                  </a:lnTo>
                  <a:lnTo>
                    <a:pt x="398" y="80"/>
                  </a:lnTo>
                  <a:lnTo>
                    <a:pt x="394" y="70"/>
                  </a:lnTo>
                  <a:close/>
                </a:path>
              </a:pathLst>
            </a:custGeom>
            <a:solidFill>
              <a:srgbClr val="66FF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ar-SA"/>
            </a:p>
          </p:txBody>
        </p:sp>
      </p:grpSp>
      <p:grpSp>
        <p:nvGrpSpPr>
          <p:cNvPr id="52" name="Group 60">
            <a:extLst>
              <a:ext uri="{FF2B5EF4-FFF2-40B4-BE49-F238E27FC236}">
                <a16:creationId xmlns:a16="http://schemas.microsoft.com/office/drawing/2014/main" id="{64118EB7-1145-428F-BC2B-8C7DFE2C4F3C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7974566" y="5413460"/>
            <a:ext cx="1116013" cy="828675"/>
            <a:chOff x="1292" y="3798"/>
            <a:chExt cx="703" cy="522"/>
          </a:xfrm>
        </p:grpSpPr>
        <p:sp>
          <p:nvSpPr>
            <p:cNvPr id="53" name="AutoShape 59">
              <a:extLst>
                <a:ext uri="{FF2B5EF4-FFF2-40B4-BE49-F238E27FC236}">
                  <a16:creationId xmlns:a16="http://schemas.microsoft.com/office/drawing/2014/main" id="{8B894808-EE85-448A-B2BA-38E3942E3660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292" y="3798"/>
              <a:ext cx="703" cy="522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ar-SA"/>
            </a:p>
          </p:txBody>
        </p:sp>
        <p:sp>
          <p:nvSpPr>
            <p:cNvPr id="54" name="Freeform 61">
              <a:extLst>
                <a:ext uri="{FF2B5EF4-FFF2-40B4-BE49-F238E27FC236}">
                  <a16:creationId xmlns:a16="http://schemas.microsoft.com/office/drawing/2014/main" id="{BA0D7568-A5BF-40B8-8EA7-40898C3B499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26" y="3871"/>
              <a:ext cx="465" cy="377"/>
            </a:xfrm>
            <a:custGeom>
              <a:avLst/>
              <a:gdLst>
                <a:gd name="T0" fmla="*/ 456 w 465"/>
                <a:gd name="T1" fmla="*/ 226 h 377"/>
                <a:gd name="T2" fmla="*/ 340 w 465"/>
                <a:gd name="T3" fmla="*/ 312 h 377"/>
                <a:gd name="T4" fmla="*/ 367 w 465"/>
                <a:gd name="T5" fmla="*/ 273 h 377"/>
                <a:gd name="T6" fmla="*/ 76 w 465"/>
                <a:gd name="T7" fmla="*/ 370 h 377"/>
                <a:gd name="T8" fmla="*/ 123 w 465"/>
                <a:gd name="T9" fmla="*/ 340 h 377"/>
                <a:gd name="T10" fmla="*/ 405 w 465"/>
                <a:gd name="T11" fmla="*/ 308 h 377"/>
                <a:gd name="T12" fmla="*/ 445 w 465"/>
                <a:gd name="T13" fmla="*/ 275 h 377"/>
                <a:gd name="T14" fmla="*/ 345 w 465"/>
                <a:gd name="T15" fmla="*/ 370 h 377"/>
                <a:gd name="T16" fmla="*/ 355 w 465"/>
                <a:gd name="T17" fmla="*/ 330 h 377"/>
                <a:gd name="T18" fmla="*/ 86 w 465"/>
                <a:gd name="T19" fmla="*/ 212 h 377"/>
                <a:gd name="T20" fmla="*/ 119 w 465"/>
                <a:gd name="T21" fmla="*/ 172 h 377"/>
                <a:gd name="T22" fmla="*/ 4 w 465"/>
                <a:gd name="T23" fmla="*/ 149 h 377"/>
                <a:gd name="T24" fmla="*/ 31 w 465"/>
                <a:gd name="T25" fmla="*/ 109 h 377"/>
                <a:gd name="T26" fmla="*/ 86 w 465"/>
                <a:gd name="T27" fmla="*/ 157 h 377"/>
                <a:gd name="T28" fmla="*/ 119 w 465"/>
                <a:gd name="T29" fmla="*/ 117 h 377"/>
                <a:gd name="T30" fmla="*/ 338 w 465"/>
                <a:gd name="T31" fmla="*/ 90 h 377"/>
                <a:gd name="T32" fmla="*/ 378 w 465"/>
                <a:gd name="T33" fmla="*/ 57 h 377"/>
                <a:gd name="T34" fmla="*/ 9 w 465"/>
                <a:gd name="T35" fmla="*/ 261 h 377"/>
                <a:gd name="T36" fmla="*/ 19 w 465"/>
                <a:gd name="T37" fmla="*/ 221 h 377"/>
                <a:gd name="T38" fmla="*/ 367 w 465"/>
                <a:gd name="T39" fmla="*/ 268 h 377"/>
                <a:gd name="T40" fmla="*/ 340 w 465"/>
                <a:gd name="T41" fmla="*/ 229 h 377"/>
                <a:gd name="T42" fmla="*/ 110 w 465"/>
                <a:gd name="T43" fmla="*/ 48 h 377"/>
                <a:gd name="T44" fmla="*/ 98 w 465"/>
                <a:gd name="T45" fmla="*/ 0 h 377"/>
                <a:gd name="T46" fmla="*/ 143 w 465"/>
                <a:gd name="T47" fmla="*/ 43 h 377"/>
                <a:gd name="T48" fmla="*/ 153 w 465"/>
                <a:gd name="T49" fmla="*/ 2 h 377"/>
                <a:gd name="T50" fmla="*/ 232 w 465"/>
                <a:gd name="T51" fmla="*/ 49 h 377"/>
                <a:gd name="T52" fmla="*/ 206 w 465"/>
                <a:gd name="T53" fmla="*/ 12 h 377"/>
                <a:gd name="T54" fmla="*/ 187 w 465"/>
                <a:gd name="T55" fmla="*/ 207 h 377"/>
                <a:gd name="T56" fmla="*/ 134 w 465"/>
                <a:gd name="T57" fmla="*/ 185 h 377"/>
                <a:gd name="T58" fmla="*/ 262 w 465"/>
                <a:gd name="T59" fmla="*/ 188 h 377"/>
                <a:gd name="T60" fmla="*/ 269 w 465"/>
                <a:gd name="T61" fmla="*/ 193 h 377"/>
                <a:gd name="T62" fmla="*/ 329 w 465"/>
                <a:gd name="T63" fmla="*/ 188 h 377"/>
                <a:gd name="T64" fmla="*/ 269 w 465"/>
                <a:gd name="T65" fmla="*/ 185 h 377"/>
                <a:gd name="T66" fmla="*/ 325 w 465"/>
                <a:gd name="T67" fmla="*/ 39 h 377"/>
                <a:gd name="T68" fmla="*/ 278 w 465"/>
                <a:gd name="T69" fmla="*/ 8 h 377"/>
                <a:gd name="T70" fmla="*/ 367 w 465"/>
                <a:gd name="T71" fmla="*/ 49 h 377"/>
                <a:gd name="T72" fmla="*/ 340 w 465"/>
                <a:gd name="T73" fmla="*/ 12 h 377"/>
                <a:gd name="T74" fmla="*/ 53 w 465"/>
                <a:gd name="T75" fmla="*/ 97 h 377"/>
                <a:gd name="T76" fmla="*/ 0 w 465"/>
                <a:gd name="T77" fmla="*/ 80 h 377"/>
                <a:gd name="T78" fmla="*/ 398 w 465"/>
                <a:gd name="T79" fmla="*/ 188 h 377"/>
                <a:gd name="T80" fmla="*/ 336 w 465"/>
                <a:gd name="T81" fmla="*/ 193 h 377"/>
                <a:gd name="T82" fmla="*/ 127 w 465"/>
                <a:gd name="T83" fmla="*/ 84 h 377"/>
                <a:gd name="T84" fmla="*/ 69 w 465"/>
                <a:gd name="T85" fmla="*/ 71 h 377"/>
                <a:gd name="T86" fmla="*/ 187 w 465"/>
                <a:gd name="T87" fmla="*/ 370 h 377"/>
                <a:gd name="T88" fmla="*/ 134 w 465"/>
                <a:gd name="T89" fmla="*/ 349 h 377"/>
                <a:gd name="T90" fmla="*/ 262 w 465"/>
                <a:gd name="T91" fmla="*/ 353 h 377"/>
                <a:gd name="T92" fmla="*/ 269 w 465"/>
                <a:gd name="T93" fmla="*/ 357 h 377"/>
                <a:gd name="T94" fmla="*/ 329 w 465"/>
                <a:gd name="T95" fmla="*/ 353 h 377"/>
                <a:gd name="T96" fmla="*/ 269 w 465"/>
                <a:gd name="T97" fmla="*/ 349 h 377"/>
                <a:gd name="T98" fmla="*/ 61 w 465"/>
                <a:gd name="T99" fmla="*/ 298 h 377"/>
                <a:gd name="T100" fmla="*/ 336 w 465"/>
                <a:gd name="T101" fmla="*/ 140 h 377"/>
                <a:gd name="T102" fmla="*/ 388 w 465"/>
                <a:gd name="T103" fmla="*/ 117 h 377"/>
                <a:gd name="T104" fmla="*/ 407 w 465"/>
                <a:gd name="T105" fmla="*/ 94 h 377"/>
                <a:gd name="T106" fmla="*/ 434 w 465"/>
                <a:gd name="T107" fmla="*/ 55 h 377"/>
                <a:gd name="T108" fmla="*/ 86 w 465"/>
                <a:gd name="T109" fmla="*/ 267 h 377"/>
                <a:gd name="T110" fmla="*/ 119 w 465"/>
                <a:gd name="T111" fmla="*/ 226 h 377"/>
                <a:gd name="T112" fmla="*/ 69 w 465"/>
                <a:gd name="T113" fmla="*/ 308 h 377"/>
                <a:gd name="T114" fmla="*/ 127 w 465"/>
                <a:gd name="T115" fmla="*/ 293 h 377"/>
                <a:gd name="T116" fmla="*/ 67 w 465"/>
                <a:gd name="T117" fmla="*/ 298 h 377"/>
                <a:gd name="T118" fmla="*/ 458 w 465"/>
                <a:gd name="T119" fmla="*/ 128 h 377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465"/>
                <a:gd name="T181" fmla="*/ 0 h 377"/>
                <a:gd name="T182" fmla="*/ 465 w 465"/>
                <a:gd name="T183" fmla="*/ 377 h 377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465" h="377">
                  <a:moveTo>
                    <a:pt x="405" y="252"/>
                  </a:moveTo>
                  <a:lnTo>
                    <a:pt x="407" y="257"/>
                  </a:lnTo>
                  <a:lnTo>
                    <a:pt x="412" y="261"/>
                  </a:lnTo>
                  <a:lnTo>
                    <a:pt x="422" y="267"/>
                  </a:lnTo>
                  <a:lnTo>
                    <a:pt x="434" y="268"/>
                  </a:lnTo>
                  <a:lnTo>
                    <a:pt x="445" y="267"/>
                  </a:lnTo>
                  <a:lnTo>
                    <a:pt x="456" y="261"/>
                  </a:lnTo>
                  <a:lnTo>
                    <a:pt x="461" y="252"/>
                  </a:lnTo>
                  <a:lnTo>
                    <a:pt x="465" y="243"/>
                  </a:lnTo>
                  <a:lnTo>
                    <a:pt x="461" y="234"/>
                  </a:lnTo>
                  <a:lnTo>
                    <a:pt x="456" y="226"/>
                  </a:lnTo>
                  <a:lnTo>
                    <a:pt x="445" y="221"/>
                  </a:lnTo>
                  <a:lnTo>
                    <a:pt x="434" y="219"/>
                  </a:lnTo>
                  <a:lnTo>
                    <a:pt x="422" y="221"/>
                  </a:lnTo>
                  <a:lnTo>
                    <a:pt x="412" y="226"/>
                  </a:lnTo>
                  <a:lnTo>
                    <a:pt x="407" y="229"/>
                  </a:lnTo>
                  <a:lnTo>
                    <a:pt x="405" y="234"/>
                  </a:lnTo>
                  <a:lnTo>
                    <a:pt x="403" y="243"/>
                  </a:lnTo>
                  <a:lnTo>
                    <a:pt x="405" y="252"/>
                  </a:lnTo>
                  <a:close/>
                  <a:moveTo>
                    <a:pt x="336" y="303"/>
                  </a:moveTo>
                  <a:lnTo>
                    <a:pt x="338" y="308"/>
                  </a:lnTo>
                  <a:lnTo>
                    <a:pt x="340" y="312"/>
                  </a:lnTo>
                  <a:lnTo>
                    <a:pt x="345" y="316"/>
                  </a:lnTo>
                  <a:lnTo>
                    <a:pt x="355" y="321"/>
                  </a:lnTo>
                  <a:lnTo>
                    <a:pt x="367" y="322"/>
                  </a:lnTo>
                  <a:lnTo>
                    <a:pt x="378" y="321"/>
                  </a:lnTo>
                  <a:lnTo>
                    <a:pt x="388" y="316"/>
                  </a:lnTo>
                  <a:lnTo>
                    <a:pt x="394" y="308"/>
                  </a:lnTo>
                  <a:lnTo>
                    <a:pt x="398" y="298"/>
                  </a:lnTo>
                  <a:lnTo>
                    <a:pt x="394" y="288"/>
                  </a:lnTo>
                  <a:lnTo>
                    <a:pt x="388" y="281"/>
                  </a:lnTo>
                  <a:lnTo>
                    <a:pt x="378" y="275"/>
                  </a:lnTo>
                  <a:lnTo>
                    <a:pt x="367" y="273"/>
                  </a:lnTo>
                  <a:lnTo>
                    <a:pt x="355" y="275"/>
                  </a:lnTo>
                  <a:lnTo>
                    <a:pt x="345" y="281"/>
                  </a:lnTo>
                  <a:lnTo>
                    <a:pt x="340" y="284"/>
                  </a:lnTo>
                  <a:lnTo>
                    <a:pt x="338" y="288"/>
                  </a:lnTo>
                  <a:lnTo>
                    <a:pt x="336" y="293"/>
                  </a:lnTo>
                  <a:lnTo>
                    <a:pt x="336" y="298"/>
                  </a:lnTo>
                  <a:lnTo>
                    <a:pt x="336" y="303"/>
                  </a:lnTo>
                  <a:close/>
                  <a:moveTo>
                    <a:pt x="68" y="357"/>
                  </a:moveTo>
                  <a:lnTo>
                    <a:pt x="69" y="363"/>
                  </a:lnTo>
                  <a:lnTo>
                    <a:pt x="72" y="367"/>
                  </a:lnTo>
                  <a:lnTo>
                    <a:pt x="76" y="370"/>
                  </a:lnTo>
                  <a:lnTo>
                    <a:pt x="86" y="376"/>
                  </a:lnTo>
                  <a:lnTo>
                    <a:pt x="98" y="377"/>
                  </a:lnTo>
                  <a:lnTo>
                    <a:pt x="110" y="376"/>
                  </a:lnTo>
                  <a:lnTo>
                    <a:pt x="119" y="370"/>
                  </a:lnTo>
                  <a:lnTo>
                    <a:pt x="123" y="367"/>
                  </a:lnTo>
                  <a:lnTo>
                    <a:pt x="126" y="363"/>
                  </a:lnTo>
                  <a:lnTo>
                    <a:pt x="127" y="357"/>
                  </a:lnTo>
                  <a:lnTo>
                    <a:pt x="128" y="353"/>
                  </a:lnTo>
                  <a:lnTo>
                    <a:pt x="127" y="349"/>
                  </a:lnTo>
                  <a:lnTo>
                    <a:pt x="126" y="343"/>
                  </a:lnTo>
                  <a:lnTo>
                    <a:pt x="123" y="340"/>
                  </a:lnTo>
                  <a:lnTo>
                    <a:pt x="119" y="335"/>
                  </a:lnTo>
                  <a:lnTo>
                    <a:pt x="110" y="330"/>
                  </a:lnTo>
                  <a:lnTo>
                    <a:pt x="98" y="328"/>
                  </a:lnTo>
                  <a:lnTo>
                    <a:pt x="86" y="330"/>
                  </a:lnTo>
                  <a:lnTo>
                    <a:pt x="76" y="335"/>
                  </a:lnTo>
                  <a:lnTo>
                    <a:pt x="72" y="340"/>
                  </a:lnTo>
                  <a:lnTo>
                    <a:pt x="69" y="343"/>
                  </a:lnTo>
                  <a:lnTo>
                    <a:pt x="68" y="349"/>
                  </a:lnTo>
                  <a:lnTo>
                    <a:pt x="67" y="353"/>
                  </a:lnTo>
                  <a:lnTo>
                    <a:pt x="68" y="357"/>
                  </a:lnTo>
                  <a:close/>
                  <a:moveTo>
                    <a:pt x="405" y="308"/>
                  </a:moveTo>
                  <a:lnTo>
                    <a:pt x="407" y="312"/>
                  </a:lnTo>
                  <a:lnTo>
                    <a:pt x="412" y="316"/>
                  </a:lnTo>
                  <a:lnTo>
                    <a:pt x="422" y="321"/>
                  </a:lnTo>
                  <a:lnTo>
                    <a:pt x="434" y="322"/>
                  </a:lnTo>
                  <a:lnTo>
                    <a:pt x="445" y="321"/>
                  </a:lnTo>
                  <a:lnTo>
                    <a:pt x="456" y="316"/>
                  </a:lnTo>
                  <a:lnTo>
                    <a:pt x="461" y="308"/>
                  </a:lnTo>
                  <a:lnTo>
                    <a:pt x="465" y="298"/>
                  </a:lnTo>
                  <a:lnTo>
                    <a:pt x="461" y="288"/>
                  </a:lnTo>
                  <a:lnTo>
                    <a:pt x="456" y="281"/>
                  </a:lnTo>
                  <a:lnTo>
                    <a:pt x="445" y="275"/>
                  </a:lnTo>
                  <a:lnTo>
                    <a:pt x="434" y="273"/>
                  </a:lnTo>
                  <a:lnTo>
                    <a:pt x="422" y="275"/>
                  </a:lnTo>
                  <a:lnTo>
                    <a:pt x="412" y="281"/>
                  </a:lnTo>
                  <a:lnTo>
                    <a:pt x="407" y="284"/>
                  </a:lnTo>
                  <a:lnTo>
                    <a:pt x="405" y="288"/>
                  </a:lnTo>
                  <a:lnTo>
                    <a:pt x="403" y="298"/>
                  </a:lnTo>
                  <a:lnTo>
                    <a:pt x="405" y="308"/>
                  </a:lnTo>
                  <a:close/>
                  <a:moveTo>
                    <a:pt x="336" y="357"/>
                  </a:moveTo>
                  <a:lnTo>
                    <a:pt x="338" y="363"/>
                  </a:lnTo>
                  <a:lnTo>
                    <a:pt x="340" y="367"/>
                  </a:lnTo>
                  <a:lnTo>
                    <a:pt x="345" y="370"/>
                  </a:lnTo>
                  <a:lnTo>
                    <a:pt x="355" y="376"/>
                  </a:lnTo>
                  <a:lnTo>
                    <a:pt x="367" y="377"/>
                  </a:lnTo>
                  <a:lnTo>
                    <a:pt x="378" y="376"/>
                  </a:lnTo>
                  <a:lnTo>
                    <a:pt x="388" y="370"/>
                  </a:lnTo>
                  <a:lnTo>
                    <a:pt x="394" y="363"/>
                  </a:lnTo>
                  <a:lnTo>
                    <a:pt x="398" y="353"/>
                  </a:lnTo>
                  <a:lnTo>
                    <a:pt x="394" y="343"/>
                  </a:lnTo>
                  <a:lnTo>
                    <a:pt x="388" y="335"/>
                  </a:lnTo>
                  <a:lnTo>
                    <a:pt x="378" y="330"/>
                  </a:lnTo>
                  <a:lnTo>
                    <a:pt x="367" y="328"/>
                  </a:lnTo>
                  <a:lnTo>
                    <a:pt x="355" y="330"/>
                  </a:lnTo>
                  <a:lnTo>
                    <a:pt x="345" y="335"/>
                  </a:lnTo>
                  <a:lnTo>
                    <a:pt x="340" y="340"/>
                  </a:lnTo>
                  <a:lnTo>
                    <a:pt x="338" y="343"/>
                  </a:lnTo>
                  <a:lnTo>
                    <a:pt x="336" y="349"/>
                  </a:lnTo>
                  <a:lnTo>
                    <a:pt x="336" y="353"/>
                  </a:lnTo>
                  <a:lnTo>
                    <a:pt x="336" y="357"/>
                  </a:lnTo>
                  <a:close/>
                  <a:moveTo>
                    <a:pt x="68" y="193"/>
                  </a:moveTo>
                  <a:lnTo>
                    <a:pt x="69" y="199"/>
                  </a:lnTo>
                  <a:lnTo>
                    <a:pt x="72" y="202"/>
                  </a:lnTo>
                  <a:lnTo>
                    <a:pt x="76" y="207"/>
                  </a:lnTo>
                  <a:lnTo>
                    <a:pt x="86" y="212"/>
                  </a:lnTo>
                  <a:lnTo>
                    <a:pt x="98" y="213"/>
                  </a:lnTo>
                  <a:lnTo>
                    <a:pt x="110" y="212"/>
                  </a:lnTo>
                  <a:lnTo>
                    <a:pt x="119" y="207"/>
                  </a:lnTo>
                  <a:lnTo>
                    <a:pt x="123" y="202"/>
                  </a:lnTo>
                  <a:lnTo>
                    <a:pt x="126" y="199"/>
                  </a:lnTo>
                  <a:lnTo>
                    <a:pt x="127" y="193"/>
                  </a:lnTo>
                  <a:lnTo>
                    <a:pt x="128" y="188"/>
                  </a:lnTo>
                  <a:lnTo>
                    <a:pt x="127" y="185"/>
                  </a:lnTo>
                  <a:lnTo>
                    <a:pt x="126" y="180"/>
                  </a:lnTo>
                  <a:lnTo>
                    <a:pt x="123" y="176"/>
                  </a:lnTo>
                  <a:lnTo>
                    <a:pt x="119" y="172"/>
                  </a:lnTo>
                  <a:lnTo>
                    <a:pt x="110" y="166"/>
                  </a:lnTo>
                  <a:lnTo>
                    <a:pt x="98" y="164"/>
                  </a:lnTo>
                  <a:lnTo>
                    <a:pt x="86" y="166"/>
                  </a:lnTo>
                  <a:lnTo>
                    <a:pt x="76" y="172"/>
                  </a:lnTo>
                  <a:lnTo>
                    <a:pt x="72" y="176"/>
                  </a:lnTo>
                  <a:lnTo>
                    <a:pt x="69" y="180"/>
                  </a:lnTo>
                  <a:lnTo>
                    <a:pt x="68" y="185"/>
                  </a:lnTo>
                  <a:lnTo>
                    <a:pt x="67" y="188"/>
                  </a:lnTo>
                  <a:lnTo>
                    <a:pt x="68" y="193"/>
                  </a:lnTo>
                  <a:close/>
                  <a:moveTo>
                    <a:pt x="2" y="144"/>
                  </a:moveTo>
                  <a:lnTo>
                    <a:pt x="4" y="149"/>
                  </a:lnTo>
                  <a:lnTo>
                    <a:pt x="9" y="152"/>
                  </a:lnTo>
                  <a:lnTo>
                    <a:pt x="19" y="157"/>
                  </a:lnTo>
                  <a:lnTo>
                    <a:pt x="31" y="160"/>
                  </a:lnTo>
                  <a:lnTo>
                    <a:pt x="42" y="157"/>
                  </a:lnTo>
                  <a:lnTo>
                    <a:pt x="53" y="152"/>
                  </a:lnTo>
                  <a:lnTo>
                    <a:pt x="58" y="144"/>
                  </a:lnTo>
                  <a:lnTo>
                    <a:pt x="61" y="134"/>
                  </a:lnTo>
                  <a:lnTo>
                    <a:pt x="58" y="125"/>
                  </a:lnTo>
                  <a:lnTo>
                    <a:pt x="53" y="117"/>
                  </a:lnTo>
                  <a:lnTo>
                    <a:pt x="42" y="112"/>
                  </a:lnTo>
                  <a:lnTo>
                    <a:pt x="31" y="109"/>
                  </a:lnTo>
                  <a:lnTo>
                    <a:pt x="19" y="112"/>
                  </a:lnTo>
                  <a:lnTo>
                    <a:pt x="9" y="117"/>
                  </a:lnTo>
                  <a:lnTo>
                    <a:pt x="4" y="121"/>
                  </a:lnTo>
                  <a:lnTo>
                    <a:pt x="2" y="125"/>
                  </a:lnTo>
                  <a:lnTo>
                    <a:pt x="0" y="134"/>
                  </a:lnTo>
                  <a:lnTo>
                    <a:pt x="2" y="144"/>
                  </a:lnTo>
                  <a:close/>
                  <a:moveTo>
                    <a:pt x="68" y="140"/>
                  </a:moveTo>
                  <a:lnTo>
                    <a:pt x="69" y="144"/>
                  </a:lnTo>
                  <a:lnTo>
                    <a:pt x="72" y="149"/>
                  </a:lnTo>
                  <a:lnTo>
                    <a:pt x="76" y="152"/>
                  </a:lnTo>
                  <a:lnTo>
                    <a:pt x="86" y="157"/>
                  </a:lnTo>
                  <a:lnTo>
                    <a:pt x="98" y="160"/>
                  </a:lnTo>
                  <a:lnTo>
                    <a:pt x="110" y="157"/>
                  </a:lnTo>
                  <a:lnTo>
                    <a:pt x="119" y="152"/>
                  </a:lnTo>
                  <a:lnTo>
                    <a:pt x="123" y="149"/>
                  </a:lnTo>
                  <a:lnTo>
                    <a:pt x="126" y="144"/>
                  </a:lnTo>
                  <a:lnTo>
                    <a:pt x="127" y="140"/>
                  </a:lnTo>
                  <a:lnTo>
                    <a:pt x="128" y="134"/>
                  </a:lnTo>
                  <a:lnTo>
                    <a:pt x="127" y="130"/>
                  </a:lnTo>
                  <a:lnTo>
                    <a:pt x="126" y="125"/>
                  </a:lnTo>
                  <a:lnTo>
                    <a:pt x="123" y="121"/>
                  </a:lnTo>
                  <a:lnTo>
                    <a:pt x="119" y="117"/>
                  </a:lnTo>
                  <a:lnTo>
                    <a:pt x="110" y="112"/>
                  </a:lnTo>
                  <a:lnTo>
                    <a:pt x="98" y="109"/>
                  </a:lnTo>
                  <a:lnTo>
                    <a:pt x="86" y="112"/>
                  </a:lnTo>
                  <a:lnTo>
                    <a:pt x="76" y="117"/>
                  </a:lnTo>
                  <a:lnTo>
                    <a:pt x="72" y="121"/>
                  </a:lnTo>
                  <a:lnTo>
                    <a:pt x="69" y="125"/>
                  </a:lnTo>
                  <a:lnTo>
                    <a:pt x="68" y="130"/>
                  </a:lnTo>
                  <a:lnTo>
                    <a:pt x="67" y="134"/>
                  </a:lnTo>
                  <a:lnTo>
                    <a:pt x="68" y="140"/>
                  </a:lnTo>
                  <a:close/>
                  <a:moveTo>
                    <a:pt x="336" y="84"/>
                  </a:moveTo>
                  <a:lnTo>
                    <a:pt x="338" y="90"/>
                  </a:lnTo>
                  <a:lnTo>
                    <a:pt x="340" y="94"/>
                  </a:lnTo>
                  <a:lnTo>
                    <a:pt x="345" y="97"/>
                  </a:lnTo>
                  <a:lnTo>
                    <a:pt x="355" y="103"/>
                  </a:lnTo>
                  <a:lnTo>
                    <a:pt x="367" y="105"/>
                  </a:lnTo>
                  <a:lnTo>
                    <a:pt x="378" y="103"/>
                  </a:lnTo>
                  <a:lnTo>
                    <a:pt x="388" y="97"/>
                  </a:lnTo>
                  <a:lnTo>
                    <a:pt x="394" y="90"/>
                  </a:lnTo>
                  <a:lnTo>
                    <a:pt x="398" y="80"/>
                  </a:lnTo>
                  <a:lnTo>
                    <a:pt x="394" y="71"/>
                  </a:lnTo>
                  <a:lnTo>
                    <a:pt x="388" y="62"/>
                  </a:lnTo>
                  <a:lnTo>
                    <a:pt x="378" y="57"/>
                  </a:lnTo>
                  <a:lnTo>
                    <a:pt x="367" y="55"/>
                  </a:lnTo>
                  <a:lnTo>
                    <a:pt x="355" y="57"/>
                  </a:lnTo>
                  <a:lnTo>
                    <a:pt x="345" y="62"/>
                  </a:lnTo>
                  <a:lnTo>
                    <a:pt x="340" y="67"/>
                  </a:lnTo>
                  <a:lnTo>
                    <a:pt x="338" y="71"/>
                  </a:lnTo>
                  <a:lnTo>
                    <a:pt x="336" y="76"/>
                  </a:lnTo>
                  <a:lnTo>
                    <a:pt x="336" y="80"/>
                  </a:lnTo>
                  <a:lnTo>
                    <a:pt x="336" y="84"/>
                  </a:lnTo>
                  <a:close/>
                  <a:moveTo>
                    <a:pt x="2" y="252"/>
                  </a:moveTo>
                  <a:lnTo>
                    <a:pt x="4" y="257"/>
                  </a:lnTo>
                  <a:lnTo>
                    <a:pt x="9" y="261"/>
                  </a:lnTo>
                  <a:lnTo>
                    <a:pt x="19" y="267"/>
                  </a:lnTo>
                  <a:lnTo>
                    <a:pt x="31" y="268"/>
                  </a:lnTo>
                  <a:lnTo>
                    <a:pt x="42" y="267"/>
                  </a:lnTo>
                  <a:lnTo>
                    <a:pt x="53" y="261"/>
                  </a:lnTo>
                  <a:lnTo>
                    <a:pt x="58" y="252"/>
                  </a:lnTo>
                  <a:lnTo>
                    <a:pt x="61" y="243"/>
                  </a:lnTo>
                  <a:lnTo>
                    <a:pt x="58" y="234"/>
                  </a:lnTo>
                  <a:lnTo>
                    <a:pt x="53" y="226"/>
                  </a:lnTo>
                  <a:lnTo>
                    <a:pt x="42" y="221"/>
                  </a:lnTo>
                  <a:lnTo>
                    <a:pt x="31" y="219"/>
                  </a:lnTo>
                  <a:lnTo>
                    <a:pt x="19" y="221"/>
                  </a:lnTo>
                  <a:lnTo>
                    <a:pt x="9" y="226"/>
                  </a:lnTo>
                  <a:lnTo>
                    <a:pt x="4" y="229"/>
                  </a:lnTo>
                  <a:lnTo>
                    <a:pt x="2" y="234"/>
                  </a:lnTo>
                  <a:lnTo>
                    <a:pt x="0" y="243"/>
                  </a:lnTo>
                  <a:lnTo>
                    <a:pt x="2" y="252"/>
                  </a:lnTo>
                  <a:close/>
                  <a:moveTo>
                    <a:pt x="336" y="248"/>
                  </a:moveTo>
                  <a:lnTo>
                    <a:pt x="338" y="252"/>
                  </a:lnTo>
                  <a:lnTo>
                    <a:pt x="340" y="257"/>
                  </a:lnTo>
                  <a:lnTo>
                    <a:pt x="345" y="261"/>
                  </a:lnTo>
                  <a:lnTo>
                    <a:pt x="355" y="267"/>
                  </a:lnTo>
                  <a:lnTo>
                    <a:pt x="367" y="268"/>
                  </a:lnTo>
                  <a:lnTo>
                    <a:pt x="378" y="267"/>
                  </a:lnTo>
                  <a:lnTo>
                    <a:pt x="388" y="261"/>
                  </a:lnTo>
                  <a:lnTo>
                    <a:pt x="394" y="252"/>
                  </a:lnTo>
                  <a:lnTo>
                    <a:pt x="398" y="243"/>
                  </a:lnTo>
                  <a:lnTo>
                    <a:pt x="394" y="234"/>
                  </a:lnTo>
                  <a:lnTo>
                    <a:pt x="388" y="226"/>
                  </a:lnTo>
                  <a:lnTo>
                    <a:pt x="378" y="221"/>
                  </a:lnTo>
                  <a:lnTo>
                    <a:pt x="367" y="219"/>
                  </a:lnTo>
                  <a:lnTo>
                    <a:pt x="355" y="221"/>
                  </a:lnTo>
                  <a:lnTo>
                    <a:pt x="345" y="226"/>
                  </a:lnTo>
                  <a:lnTo>
                    <a:pt x="340" y="229"/>
                  </a:lnTo>
                  <a:lnTo>
                    <a:pt x="338" y="234"/>
                  </a:lnTo>
                  <a:lnTo>
                    <a:pt x="336" y="238"/>
                  </a:lnTo>
                  <a:lnTo>
                    <a:pt x="336" y="243"/>
                  </a:lnTo>
                  <a:lnTo>
                    <a:pt x="336" y="248"/>
                  </a:lnTo>
                  <a:close/>
                  <a:moveTo>
                    <a:pt x="68" y="31"/>
                  </a:moveTo>
                  <a:lnTo>
                    <a:pt x="69" y="35"/>
                  </a:lnTo>
                  <a:lnTo>
                    <a:pt x="72" y="39"/>
                  </a:lnTo>
                  <a:lnTo>
                    <a:pt x="76" y="43"/>
                  </a:lnTo>
                  <a:lnTo>
                    <a:pt x="86" y="48"/>
                  </a:lnTo>
                  <a:lnTo>
                    <a:pt x="98" y="49"/>
                  </a:lnTo>
                  <a:lnTo>
                    <a:pt x="110" y="48"/>
                  </a:lnTo>
                  <a:lnTo>
                    <a:pt x="119" y="43"/>
                  </a:lnTo>
                  <a:lnTo>
                    <a:pt x="123" y="39"/>
                  </a:lnTo>
                  <a:lnTo>
                    <a:pt x="126" y="35"/>
                  </a:lnTo>
                  <a:lnTo>
                    <a:pt x="127" y="31"/>
                  </a:lnTo>
                  <a:lnTo>
                    <a:pt x="128" y="25"/>
                  </a:lnTo>
                  <a:lnTo>
                    <a:pt x="127" y="21"/>
                  </a:lnTo>
                  <a:lnTo>
                    <a:pt x="126" y="17"/>
                  </a:lnTo>
                  <a:lnTo>
                    <a:pt x="123" y="12"/>
                  </a:lnTo>
                  <a:lnTo>
                    <a:pt x="119" y="8"/>
                  </a:lnTo>
                  <a:lnTo>
                    <a:pt x="110" y="2"/>
                  </a:lnTo>
                  <a:lnTo>
                    <a:pt x="98" y="0"/>
                  </a:lnTo>
                  <a:lnTo>
                    <a:pt x="86" y="2"/>
                  </a:lnTo>
                  <a:lnTo>
                    <a:pt x="76" y="8"/>
                  </a:lnTo>
                  <a:lnTo>
                    <a:pt x="72" y="12"/>
                  </a:lnTo>
                  <a:lnTo>
                    <a:pt x="69" y="17"/>
                  </a:lnTo>
                  <a:lnTo>
                    <a:pt x="68" y="21"/>
                  </a:lnTo>
                  <a:lnTo>
                    <a:pt x="67" y="25"/>
                  </a:lnTo>
                  <a:lnTo>
                    <a:pt x="68" y="31"/>
                  </a:lnTo>
                  <a:close/>
                  <a:moveTo>
                    <a:pt x="134" y="31"/>
                  </a:moveTo>
                  <a:lnTo>
                    <a:pt x="136" y="35"/>
                  </a:lnTo>
                  <a:lnTo>
                    <a:pt x="138" y="39"/>
                  </a:lnTo>
                  <a:lnTo>
                    <a:pt x="143" y="43"/>
                  </a:lnTo>
                  <a:lnTo>
                    <a:pt x="153" y="48"/>
                  </a:lnTo>
                  <a:lnTo>
                    <a:pt x="165" y="49"/>
                  </a:lnTo>
                  <a:lnTo>
                    <a:pt x="176" y="48"/>
                  </a:lnTo>
                  <a:lnTo>
                    <a:pt x="187" y="43"/>
                  </a:lnTo>
                  <a:lnTo>
                    <a:pt x="192" y="35"/>
                  </a:lnTo>
                  <a:lnTo>
                    <a:pt x="195" y="25"/>
                  </a:lnTo>
                  <a:lnTo>
                    <a:pt x="192" y="17"/>
                  </a:lnTo>
                  <a:lnTo>
                    <a:pt x="187" y="8"/>
                  </a:lnTo>
                  <a:lnTo>
                    <a:pt x="176" y="2"/>
                  </a:lnTo>
                  <a:lnTo>
                    <a:pt x="165" y="0"/>
                  </a:lnTo>
                  <a:lnTo>
                    <a:pt x="153" y="2"/>
                  </a:lnTo>
                  <a:lnTo>
                    <a:pt x="143" y="8"/>
                  </a:lnTo>
                  <a:lnTo>
                    <a:pt x="138" y="12"/>
                  </a:lnTo>
                  <a:lnTo>
                    <a:pt x="136" y="17"/>
                  </a:lnTo>
                  <a:lnTo>
                    <a:pt x="134" y="21"/>
                  </a:lnTo>
                  <a:lnTo>
                    <a:pt x="134" y="25"/>
                  </a:lnTo>
                  <a:lnTo>
                    <a:pt x="134" y="31"/>
                  </a:lnTo>
                  <a:close/>
                  <a:moveTo>
                    <a:pt x="203" y="35"/>
                  </a:moveTo>
                  <a:lnTo>
                    <a:pt x="206" y="39"/>
                  </a:lnTo>
                  <a:lnTo>
                    <a:pt x="210" y="43"/>
                  </a:lnTo>
                  <a:lnTo>
                    <a:pt x="220" y="48"/>
                  </a:lnTo>
                  <a:lnTo>
                    <a:pt x="232" y="49"/>
                  </a:lnTo>
                  <a:lnTo>
                    <a:pt x="243" y="48"/>
                  </a:lnTo>
                  <a:lnTo>
                    <a:pt x="254" y="43"/>
                  </a:lnTo>
                  <a:lnTo>
                    <a:pt x="260" y="35"/>
                  </a:lnTo>
                  <a:lnTo>
                    <a:pt x="262" y="25"/>
                  </a:lnTo>
                  <a:lnTo>
                    <a:pt x="260" y="17"/>
                  </a:lnTo>
                  <a:lnTo>
                    <a:pt x="254" y="8"/>
                  </a:lnTo>
                  <a:lnTo>
                    <a:pt x="243" y="2"/>
                  </a:lnTo>
                  <a:lnTo>
                    <a:pt x="232" y="0"/>
                  </a:lnTo>
                  <a:lnTo>
                    <a:pt x="220" y="2"/>
                  </a:lnTo>
                  <a:lnTo>
                    <a:pt x="210" y="8"/>
                  </a:lnTo>
                  <a:lnTo>
                    <a:pt x="206" y="12"/>
                  </a:lnTo>
                  <a:lnTo>
                    <a:pt x="203" y="17"/>
                  </a:lnTo>
                  <a:lnTo>
                    <a:pt x="201" y="25"/>
                  </a:lnTo>
                  <a:lnTo>
                    <a:pt x="203" y="35"/>
                  </a:lnTo>
                  <a:close/>
                  <a:moveTo>
                    <a:pt x="134" y="193"/>
                  </a:moveTo>
                  <a:lnTo>
                    <a:pt x="136" y="199"/>
                  </a:lnTo>
                  <a:lnTo>
                    <a:pt x="138" y="202"/>
                  </a:lnTo>
                  <a:lnTo>
                    <a:pt x="143" y="207"/>
                  </a:lnTo>
                  <a:lnTo>
                    <a:pt x="153" y="212"/>
                  </a:lnTo>
                  <a:lnTo>
                    <a:pt x="165" y="213"/>
                  </a:lnTo>
                  <a:lnTo>
                    <a:pt x="176" y="212"/>
                  </a:lnTo>
                  <a:lnTo>
                    <a:pt x="187" y="207"/>
                  </a:lnTo>
                  <a:lnTo>
                    <a:pt x="192" y="199"/>
                  </a:lnTo>
                  <a:lnTo>
                    <a:pt x="195" y="188"/>
                  </a:lnTo>
                  <a:lnTo>
                    <a:pt x="192" y="180"/>
                  </a:lnTo>
                  <a:lnTo>
                    <a:pt x="187" y="172"/>
                  </a:lnTo>
                  <a:lnTo>
                    <a:pt x="176" y="166"/>
                  </a:lnTo>
                  <a:lnTo>
                    <a:pt x="165" y="164"/>
                  </a:lnTo>
                  <a:lnTo>
                    <a:pt x="153" y="166"/>
                  </a:lnTo>
                  <a:lnTo>
                    <a:pt x="143" y="172"/>
                  </a:lnTo>
                  <a:lnTo>
                    <a:pt x="138" y="176"/>
                  </a:lnTo>
                  <a:lnTo>
                    <a:pt x="136" y="180"/>
                  </a:lnTo>
                  <a:lnTo>
                    <a:pt x="134" y="185"/>
                  </a:lnTo>
                  <a:lnTo>
                    <a:pt x="134" y="188"/>
                  </a:lnTo>
                  <a:lnTo>
                    <a:pt x="134" y="193"/>
                  </a:lnTo>
                  <a:close/>
                  <a:moveTo>
                    <a:pt x="203" y="199"/>
                  </a:moveTo>
                  <a:lnTo>
                    <a:pt x="206" y="202"/>
                  </a:lnTo>
                  <a:lnTo>
                    <a:pt x="210" y="207"/>
                  </a:lnTo>
                  <a:lnTo>
                    <a:pt x="220" y="212"/>
                  </a:lnTo>
                  <a:lnTo>
                    <a:pt x="232" y="213"/>
                  </a:lnTo>
                  <a:lnTo>
                    <a:pt x="243" y="212"/>
                  </a:lnTo>
                  <a:lnTo>
                    <a:pt x="254" y="207"/>
                  </a:lnTo>
                  <a:lnTo>
                    <a:pt x="260" y="199"/>
                  </a:lnTo>
                  <a:lnTo>
                    <a:pt x="262" y="188"/>
                  </a:lnTo>
                  <a:lnTo>
                    <a:pt x="260" y="180"/>
                  </a:lnTo>
                  <a:lnTo>
                    <a:pt x="254" y="172"/>
                  </a:lnTo>
                  <a:lnTo>
                    <a:pt x="243" y="166"/>
                  </a:lnTo>
                  <a:lnTo>
                    <a:pt x="232" y="164"/>
                  </a:lnTo>
                  <a:lnTo>
                    <a:pt x="220" y="166"/>
                  </a:lnTo>
                  <a:lnTo>
                    <a:pt x="210" y="172"/>
                  </a:lnTo>
                  <a:lnTo>
                    <a:pt x="206" y="176"/>
                  </a:lnTo>
                  <a:lnTo>
                    <a:pt x="203" y="180"/>
                  </a:lnTo>
                  <a:lnTo>
                    <a:pt x="201" y="188"/>
                  </a:lnTo>
                  <a:lnTo>
                    <a:pt x="203" y="199"/>
                  </a:lnTo>
                  <a:close/>
                  <a:moveTo>
                    <a:pt x="269" y="193"/>
                  </a:moveTo>
                  <a:lnTo>
                    <a:pt x="270" y="199"/>
                  </a:lnTo>
                  <a:lnTo>
                    <a:pt x="273" y="202"/>
                  </a:lnTo>
                  <a:lnTo>
                    <a:pt x="278" y="207"/>
                  </a:lnTo>
                  <a:lnTo>
                    <a:pt x="287" y="212"/>
                  </a:lnTo>
                  <a:lnTo>
                    <a:pt x="300" y="213"/>
                  </a:lnTo>
                  <a:lnTo>
                    <a:pt x="311" y="212"/>
                  </a:lnTo>
                  <a:lnTo>
                    <a:pt x="321" y="207"/>
                  </a:lnTo>
                  <a:lnTo>
                    <a:pt x="325" y="202"/>
                  </a:lnTo>
                  <a:lnTo>
                    <a:pt x="327" y="199"/>
                  </a:lnTo>
                  <a:lnTo>
                    <a:pt x="329" y="193"/>
                  </a:lnTo>
                  <a:lnTo>
                    <a:pt x="329" y="188"/>
                  </a:lnTo>
                  <a:lnTo>
                    <a:pt x="329" y="185"/>
                  </a:lnTo>
                  <a:lnTo>
                    <a:pt x="327" y="180"/>
                  </a:lnTo>
                  <a:lnTo>
                    <a:pt x="325" y="176"/>
                  </a:lnTo>
                  <a:lnTo>
                    <a:pt x="321" y="172"/>
                  </a:lnTo>
                  <a:lnTo>
                    <a:pt x="311" y="166"/>
                  </a:lnTo>
                  <a:lnTo>
                    <a:pt x="300" y="164"/>
                  </a:lnTo>
                  <a:lnTo>
                    <a:pt x="287" y="166"/>
                  </a:lnTo>
                  <a:lnTo>
                    <a:pt x="278" y="172"/>
                  </a:lnTo>
                  <a:lnTo>
                    <a:pt x="273" y="176"/>
                  </a:lnTo>
                  <a:lnTo>
                    <a:pt x="270" y="180"/>
                  </a:lnTo>
                  <a:lnTo>
                    <a:pt x="269" y="185"/>
                  </a:lnTo>
                  <a:lnTo>
                    <a:pt x="269" y="188"/>
                  </a:lnTo>
                  <a:lnTo>
                    <a:pt x="269" y="193"/>
                  </a:lnTo>
                  <a:close/>
                  <a:moveTo>
                    <a:pt x="269" y="31"/>
                  </a:moveTo>
                  <a:lnTo>
                    <a:pt x="270" y="35"/>
                  </a:lnTo>
                  <a:lnTo>
                    <a:pt x="273" y="39"/>
                  </a:lnTo>
                  <a:lnTo>
                    <a:pt x="278" y="43"/>
                  </a:lnTo>
                  <a:lnTo>
                    <a:pt x="287" y="48"/>
                  </a:lnTo>
                  <a:lnTo>
                    <a:pt x="300" y="49"/>
                  </a:lnTo>
                  <a:lnTo>
                    <a:pt x="311" y="48"/>
                  </a:lnTo>
                  <a:lnTo>
                    <a:pt x="321" y="43"/>
                  </a:lnTo>
                  <a:lnTo>
                    <a:pt x="325" y="39"/>
                  </a:lnTo>
                  <a:lnTo>
                    <a:pt x="327" y="35"/>
                  </a:lnTo>
                  <a:lnTo>
                    <a:pt x="329" y="31"/>
                  </a:lnTo>
                  <a:lnTo>
                    <a:pt x="329" y="25"/>
                  </a:lnTo>
                  <a:lnTo>
                    <a:pt x="329" y="21"/>
                  </a:lnTo>
                  <a:lnTo>
                    <a:pt x="327" y="17"/>
                  </a:lnTo>
                  <a:lnTo>
                    <a:pt x="325" y="12"/>
                  </a:lnTo>
                  <a:lnTo>
                    <a:pt x="321" y="8"/>
                  </a:lnTo>
                  <a:lnTo>
                    <a:pt x="311" y="2"/>
                  </a:lnTo>
                  <a:lnTo>
                    <a:pt x="300" y="0"/>
                  </a:lnTo>
                  <a:lnTo>
                    <a:pt x="287" y="2"/>
                  </a:lnTo>
                  <a:lnTo>
                    <a:pt x="278" y="8"/>
                  </a:lnTo>
                  <a:lnTo>
                    <a:pt x="273" y="12"/>
                  </a:lnTo>
                  <a:lnTo>
                    <a:pt x="270" y="17"/>
                  </a:lnTo>
                  <a:lnTo>
                    <a:pt x="269" y="21"/>
                  </a:lnTo>
                  <a:lnTo>
                    <a:pt x="269" y="25"/>
                  </a:lnTo>
                  <a:lnTo>
                    <a:pt x="269" y="31"/>
                  </a:lnTo>
                  <a:close/>
                  <a:moveTo>
                    <a:pt x="336" y="31"/>
                  </a:moveTo>
                  <a:lnTo>
                    <a:pt x="338" y="35"/>
                  </a:lnTo>
                  <a:lnTo>
                    <a:pt x="340" y="39"/>
                  </a:lnTo>
                  <a:lnTo>
                    <a:pt x="345" y="43"/>
                  </a:lnTo>
                  <a:lnTo>
                    <a:pt x="355" y="48"/>
                  </a:lnTo>
                  <a:lnTo>
                    <a:pt x="367" y="49"/>
                  </a:lnTo>
                  <a:lnTo>
                    <a:pt x="378" y="48"/>
                  </a:lnTo>
                  <a:lnTo>
                    <a:pt x="388" y="43"/>
                  </a:lnTo>
                  <a:lnTo>
                    <a:pt x="394" y="35"/>
                  </a:lnTo>
                  <a:lnTo>
                    <a:pt x="398" y="25"/>
                  </a:lnTo>
                  <a:lnTo>
                    <a:pt x="394" y="17"/>
                  </a:lnTo>
                  <a:lnTo>
                    <a:pt x="388" y="8"/>
                  </a:lnTo>
                  <a:lnTo>
                    <a:pt x="378" y="2"/>
                  </a:lnTo>
                  <a:lnTo>
                    <a:pt x="367" y="0"/>
                  </a:lnTo>
                  <a:lnTo>
                    <a:pt x="355" y="2"/>
                  </a:lnTo>
                  <a:lnTo>
                    <a:pt x="345" y="8"/>
                  </a:lnTo>
                  <a:lnTo>
                    <a:pt x="340" y="12"/>
                  </a:lnTo>
                  <a:lnTo>
                    <a:pt x="338" y="17"/>
                  </a:lnTo>
                  <a:lnTo>
                    <a:pt x="336" y="21"/>
                  </a:lnTo>
                  <a:lnTo>
                    <a:pt x="336" y="25"/>
                  </a:lnTo>
                  <a:lnTo>
                    <a:pt x="336" y="31"/>
                  </a:lnTo>
                  <a:close/>
                  <a:moveTo>
                    <a:pt x="2" y="90"/>
                  </a:moveTo>
                  <a:lnTo>
                    <a:pt x="4" y="94"/>
                  </a:lnTo>
                  <a:lnTo>
                    <a:pt x="9" y="97"/>
                  </a:lnTo>
                  <a:lnTo>
                    <a:pt x="19" y="103"/>
                  </a:lnTo>
                  <a:lnTo>
                    <a:pt x="31" y="105"/>
                  </a:lnTo>
                  <a:lnTo>
                    <a:pt x="42" y="103"/>
                  </a:lnTo>
                  <a:lnTo>
                    <a:pt x="53" y="97"/>
                  </a:lnTo>
                  <a:lnTo>
                    <a:pt x="58" y="90"/>
                  </a:lnTo>
                  <a:lnTo>
                    <a:pt x="61" y="80"/>
                  </a:lnTo>
                  <a:lnTo>
                    <a:pt x="58" y="71"/>
                  </a:lnTo>
                  <a:lnTo>
                    <a:pt x="53" y="62"/>
                  </a:lnTo>
                  <a:lnTo>
                    <a:pt x="42" y="57"/>
                  </a:lnTo>
                  <a:lnTo>
                    <a:pt x="31" y="55"/>
                  </a:lnTo>
                  <a:lnTo>
                    <a:pt x="19" y="57"/>
                  </a:lnTo>
                  <a:lnTo>
                    <a:pt x="9" y="62"/>
                  </a:lnTo>
                  <a:lnTo>
                    <a:pt x="4" y="67"/>
                  </a:lnTo>
                  <a:lnTo>
                    <a:pt x="2" y="71"/>
                  </a:lnTo>
                  <a:lnTo>
                    <a:pt x="0" y="80"/>
                  </a:lnTo>
                  <a:lnTo>
                    <a:pt x="2" y="90"/>
                  </a:lnTo>
                  <a:close/>
                  <a:moveTo>
                    <a:pt x="336" y="193"/>
                  </a:moveTo>
                  <a:lnTo>
                    <a:pt x="338" y="199"/>
                  </a:lnTo>
                  <a:lnTo>
                    <a:pt x="340" y="202"/>
                  </a:lnTo>
                  <a:lnTo>
                    <a:pt x="345" y="207"/>
                  </a:lnTo>
                  <a:lnTo>
                    <a:pt x="355" y="212"/>
                  </a:lnTo>
                  <a:lnTo>
                    <a:pt x="367" y="213"/>
                  </a:lnTo>
                  <a:lnTo>
                    <a:pt x="378" y="212"/>
                  </a:lnTo>
                  <a:lnTo>
                    <a:pt x="388" y="207"/>
                  </a:lnTo>
                  <a:lnTo>
                    <a:pt x="394" y="199"/>
                  </a:lnTo>
                  <a:lnTo>
                    <a:pt x="398" y="188"/>
                  </a:lnTo>
                  <a:lnTo>
                    <a:pt x="394" y="180"/>
                  </a:lnTo>
                  <a:lnTo>
                    <a:pt x="388" y="172"/>
                  </a:lnTo>
                  <a:lnTo>
                    <a:pt x="378" y="166"/>
                  </a:lnTo>
                  <a:lnTo>
                    <a:pt x="367" y="164"/>
                  </a:lnTo>
                  <a:lnTo>
                    <a:pt x="355" y="166"/>
                  </a:lnTo>
                  <a:lnTo>
                    <a:pt x="345" y="172"/>
                  </a:lnTo>
                  <a:lnTo>
                    <a:pt x="340" y="176"/>
                  </a:lnTo>
                  <a:lnTo>
                    <a:pt x="338" y="180"/>
                  </a:lnTo>
                  <a:lnTo>
                    <a:pt x="336" y="185"/>
                  </a:lnTo>
                  <a:lnTo>
                    <a:pt x="336" y="188"/>
                  </a:lnTo>
                  <a:lnTo>
                    <a:pt x="336" y="193"/>
                  </a:lnTo>
                  <a:close/>
                  <a:moveTo>
                    <a:pt x="68" y="84"/>
                  </a:moveTo>
                  <a:lnTo>
                    <a:pt x="69" y="90"/>
                  </a:lnTo>
                  <a:lnTo>
                    <a:pt x="72" y="94"/>
                  </a:lnTo>
                  <a:lnTo>
                    <a:pt x="76" y="97"/>
                  </a:lnTo>
                  <a:lnTo>
                    <a:pt x="86" y="103"/>
                  </a:lnTo>
                  <a:lnTo>
                    <a:pt x="98" y="105"/>
                  </a:lnTo>
                  <a:lnTo>
                    <a:pt x="110" y="103"/>
                  </a:lnTo>
                  <a:lnTo>
                    <a:pt x="119" y="97"/>
                  </a:lnTo>
                  <a:lnTo>
                    <a:pt x="123" y="94"/>
                  </a:lnTo>
                  <a:lnTo>
                    <a:pt x="126" y="90"/>
                  </a:lnTo>
                  <a:lnTo>
                    <a:pt x="127" y="84"/>
                  </a:lnTo>
                  <a:lnTo>
                    <a:pt x="128" y="80"/>
                  </a:lnTo>
                  <a:lnTo>
                    <a:pt x="127" y="76"/>
                  </a:lnTo>
                  <a:lnTo>
                    <a:pt x="126" y="71"/>
                  </a:lnTo>
                  <a:lnTo>
                    <a:pt x="123" y="67"/>
                  </a:lnTo>
                  <a:lnTo>
                    <a:pt x="119" y="62"/>
                  </a:lnTo>
                  <a:lnTo>
                    <a:pt x="110" y="57"/>
                  </a:lnTo>
                  <a:lnTo>
                    <a:pt x="98" y="55"/>
                  </a:lnTo>
                  <a:lnTo>
                    <a:pt x="86" y="57"/>
                  </a:lnTo>
                  <a:lnTo>
                    <a:pt x="76" y="62"/>
                  </a:lnTo>
                  <a:lnTo>
                    <a:pt x="72" y="67"/>
                  </a:lnTo>
                  <a:lnTo>
                    <a:pt x="69" y="71"/>
                  </a:lnTo>
                  <a:lnTo>
                    <a:pt x="68" y="76"/>
                  </a:lnTo>
                  <a:lnTo>
                    <a:pt x="67" y="80"/>
                  </a:lnTo>
                  <a:lnTo>
                    <a:pt x="68" y="84"/>
                  </a:lnTo>
                  <a:close/>
                  <a:moveTo>
                    <a:pt x="134" y="357"/>
                  </a:moveTo>
                  <a:lnTo>
                    <a:pt x="136" y="363"/>
                  </a:lnTo>
                  <a:lnTo>
                    <a:pt x="138" y="367"/>
                  </a:lnTo>
                  <a:lnTo>
                    <a:pt x="143" y="370"/>
                  </a:lnTo>
                  <a:lnTo>
                    <a:pt x="153" y="376"/>
                  </a:lnTo>
                  <a:lnTo>
                    <a:pt x="165" y="377"/>
                  </a:lnTo>
                  <a:lnTo>
                    <a:pt x="176" y="376"/>
                  </a:lnTo>
                  <a:lnTo>
                    <a:pt x="187" y="370"/>
                  </a:lnTo>
                  <a:lnTo>
                    <a:pt x="192" y="363"/>
                  </a:lnTo>
                  <a:lnTo>
                    <a:pt x="195" y="353"/>
                  </a:lnTo>
                  <a:lnTo>
                    <a:pt x="192" y="343"/>
                  </a:lnTo>
                  <a:lnTo>
                    <a:pt x="187" y="335"/>
                  </a:lnTo>
                  <a:lnTo>
                    <a:pt x="176" y="330"/>
                  </a:lnTo>
                  <a:lnTo>
                    <a:pt x="165" y="328"/>
                  </a:lnTo>
                  <a:lnTo>
                    <a:pt x="153" y="330"/>
                  </a:lnTo>
                  <a:lnTo>
                    <a:pt x="143" y="335"/>
                  </a:lnTo>
                  <a:lnTo>
                    <a:pt x="138" y="340"/>
                  </a:lnTo>
                  <a:lnTo>
                    <a:pt x="136" y="343"/>
                  </a:lnTo>
                  <a:lnTo>
                    <a:pt x="134" y="349"/>
                  </a:lnTo>
                  <a:lnTo>
                    <a:pt x="134" y="353"/>
                  </a:lnTo>
                  <a:lnTo>
                    <a:pt x="134" y="357"/>
                  </a:lnTo>
                  <a:close/>
                  <a:moveTo>
                    <a:pt x="203" y="363"/>
                  </a:moveTo>
                  <a:lnTo>
                    <a:pt x="206" y="367"/>
                  </a:lnTo>
                  <a:lnTo>
                    <a:pt x="210" y="370"/>
                  </a:lnTo>
                  <a:lnTo>
                    <a:pt x="220" y="376"/>
                  </a:lnTo>
                  <a:lnTo>
                    <a:pt x="232" y="377"/>
                  </a:lnTo>
                  <a:lnTo>
                    <a:pt x="243" y="376"/>
                  </a:lnTo>
                  <a:lnTo>
                    <a:pt x="254" y="370"/>
                  </a:lnTo>
                  <a:lnTo>
                    <a:pt x="260" y="363"/>
                  </a:lnTo>
                  <a:lnTo>
                    <a:pt x="262" y="353"/>
                  </a:lnTo>
                  <a:lnTo>
                    <a:pt x="260" y="343"/>
                  </a:lnTo>
                  <a:lnTo>
                    <a:pt x="254" y="335"/>
                  </a:lnTo>
                  <a:lnTo>
                    <a:pt x="243" y="330"/>
                  </a:lnTo>
                  <a:lnTo>
                    <a:pt x="232" y="328"/>
                  </a:lnTo>
                  <a:lnTo>
                    <a:pt x="220" y="330"/>
                  </a:lnTo>
                  <a:lnTo>
                    <a:pt x="210" y="335"/>
                  </a:lnTo>
                  <a:lnTo>
                    <a:pt x="206" y="340"/>
                  </a:lnTo>
                  <a:lnTo>
                    <a:pt x="203" y="343"/>
                  </a:lnTo>
                  <a:lnTo>
                    <a:pt x="201" y="353"/>
                  </a:lnTo>
                  <a:lnTo>
                    <a:pt x="203" y="363"/>
                  </a:lnTo>
                  <a:close/>
                  <a:moveTo>
                    <a:pt x="269" y="357"/>
                  </a:moveTo>
                  <a:lnTo>
                    <a:pt x="270" y="363"/>
                  </a:lnTo>
                  <a:lnTo>
                    <a:pt x="273" y="367"/>
                  </a:lnTo>
                  <a:lnTo>
                    <a:pt x="278" y="370"/>
                  </a:lnTo>
                  <a:lnTo>
                    <a:pt x="287" y="376"/>
                  </a:lnTo>
                  <a:lnTo>
                    <a:pt x="300" y="377"/>
                  </a:lnTo>
                  <a:lnTo>
                    <a:pt x="311" y="376"/>
                  </a:lnTo>
                  <a:lnTo>
                    <a:pt x="321" y="370"/>
                  </a:lnTo>
                  <a:lnTo>
                    <a:pt x="325" y="367"/>
                  </a:lnTo>
                  <a:lnTo>
                    <a:pt x="327" y="363"/>
                  </a:lnTo>
                  <a:lnTo>
                    <a:pt x="329" y="357"/>
                  </a:lnTo>
                  <a:lnTo>
                    <a:pt x="329" y="353"/>
                  </a:lnTo>
                  <a:lnTo>
                    <a:pt x="329" y="349"/>
                  </a:lnTo>
                  <a:lnTo>
                    <a:pt x="327" y="343"/>
                  </a:lnTo>
                  <a:lnTo>
                    <a:pt x="325" y="340"/>
                  </a:lnTo>
                  <a:lnTo>
                    <a:pt x="321" y="335"/>
                  </a:lnTo>
                  <a:lnTo>
                    <a:pt x="311" y="330"/>
                  </a:lnTo>
                  <a:lnTo>
                    <a:pt x="300" y="328"/>
                  </a:lnTo>
                  <a:lnTo>
                    <a:pt x="287" y="330"/>
                  </a:lnTo>
                  <a:lnTo>
                    <a:pt x="278" y="335"/>
                  </a:lnTo>
                  <a:lnTo>
                    <a:pt x="273" y="340"/>
                  </a:lnTo>
                  <a:lnTo>
                    <a:pt x="270" y="343"/>
                  </a:lnTo>
                  <a:lnTo>
                    <a:pt x="269" y="349"/>
                  </a:lnTo>
                  <a:lnTo>
                    <a:pt x="269" y="353"/>
                  </a:lnTo>
                  <a:lnTo>
                    <a:pt x="269" y="357"/>
                  </a:lnTo>
                  <a:close/>
                  <a:moveTo>
                    <a:pt x="2" y="308"/>
                  </a:moveTo>
                  <a:lnTo>
                    <a:pt x="4" y="312"/>
                  </a:lnTo>
                  <a:lnTo>
                    <a:pt x="9" y="316"/>
                  </a:lnTo>
                  <a:lnTo>
                    <a:pt x="19" y="321"/>
                  </a:lnTo>
                  <a:lnTo>
                    <a:pt x="31" y="322"/>
                  </a:lnTo>
                  <a:lnTo>
                    <a:pt x="42" y="321"/>
                  </a:lnTo>
                  <a:lnTo>
                    <a:pt x="53" y="316"/>
                  </a:lnTo>
                  <a:lnTo>
                    <a:pt x="58" y="308"/>
                  </a:lnTo>
                  <a:lnTo>
                    <a:pt x="61" y="298"/>
                  </a:lnTo>
                  <a:lnTo>
                    <a:pt x="58" y="288"/>
                  </a:lnTo>
                  <a:lnTo>
                    <a:pt x="53" y="281"/>
                  </a:lnTo>
                  <a:lnTo>
                    <a:pt x="42" y="275"/>
                  </a:lnTo>
                  <a:lnTo>
                    <a:pt x="31" y="273"/>
                  </a:lnTo>
                  <a:lnTo>
                    <a:pt x="19" y="275"/>
                  </a:lnTo>
                  <a:lnTo>
                    <a:pt x="9" y="281"/>
                  </a:lnTo>
                  <a:lnTo>
                    <a:pt x="4" y="284"/>
                  </a:lnTo>
                  <a:lnTo>
                    <a:pt x="2" y="288"/>
                  </a:lnTo>
                  <a:lnTo>
                    <a:pt x="0" y="298"/>
                  </a:lnTo>
                  <a:lnTo>
                    <a:pt x="2" y="308"/>
                  </a:lnTo>
                  <a:close/>
                  <a:moveTo>
                    <a:pt x="336" y="140"/>
                  </a:moveTo>
                  <a:lnTo>
                    <a:pt x="338" y="144"/>
                  </a:lnTo>
                  <a:lnTo>
                    <a:pt x="340" y="149"/>
                  </a:lnTo>
                  <a:lnTo>
                    <a:pt x="345" y="152"/>
                  </a:lnTo>
                  <a:lnTo>
                    <a:pt x="355" y="157"/>
                  </a:lnTo>
                  <a:lnTo>
                    <a:pt x="367" y="160"/>
                  </a:lnTo>
                  <a:lnTo>
                    <a:pt x="378" y="157"/>
                  </a:lnTo>
                  <a:lnTo>
                    <a:pt x="388" y="152"/>
                  </a:lnTo>
                  <a:lnTo>
                    <a:pt x="394" y="144"/>
                  </a:lnTo>
                  <a:lnTo>
                    <a:pt x="398" y="134"/>
                  </a:lnTo>
                  <a:lnTo>
                    <a:pt x="394" y="125"/>
                  </a:lnTo>
                  <a:lnTo>
                    <a:pt x="388" y="117"/>
                  </a:lnTo>
                  <a:lnTo>
                    <a:pt x="378" y="112"/>
                  </a:lnTo>
                  <a:lnTo>
                    <a:pt x="367" y="109"/>
                  </a:lnTo>
                  <a:lnTo>
                    <a:pt x="355" y="112"/>
                  </a:lnTo>
                  <a:lnTo>
                    <a:pt x="345" y="117"/>
                  </a:lnTo>
                  <a:lnTo>
                    <a:pt x="340" y="121"/>
                  </a:lnTo>
                  <a:lnTo>
                    <a:pt x="338" y="125"/>
                  </a:lnTo>
                  <a:lnTo>
                    <a:pt x="336" y="130"/>
                  </a:lnTo>
                  <a:lnTo>
                    <a:pt x="336" y="134"/>
                  </a:lnTo>
                  <a:lnTo>
                    <a:pt x="336" y="140"/>
                  </a:lnTo>
                  <a:close/>
                  <a:moveTo>
                    <a:pt x="405" y="90"/>
                  </a:moveTo>
                  <a:lnTo>
                    <a:pt x="407" y="94"/>
                  </a:lnTo>
                  <a:lnTo>
                    <a:pt x="412" y="97"/>
                  </a:lnTo>
                  <a:lnTo>
                    <a:pt x="422" y="103"/>
                  </a:lnTo>
                  <a:lnTo>
                    <a:pt x="434" y="105"/>
                  </a:lnTo>
                  <a:lnTo>
                    <a:pt x="445" y="103"/>
                  </a:lnTo>
                  <a:lnTo>
                    <a:pt x="456" y="97"/>
                  </a:lnTo>
                  <a:lnTo>
                    <a:pt x="461" y="90"/>
                  </a:lnTo>
                  <a:lnTo>
                    <a:pt x="465" y="80"/>
                  </a:lnTo>
                  <a:lnTo>
                    <a:pt x="461" y="71"/>
                  </a:lnTo>
                  <a:lnTo>
                    <a:pt x="456" y="62"/>
                  </a:lnTo>
                  <a:lnTo>
                    <a:pt x="445" y="57"/>
                  </a:lnTo>
                  <a:lnTo>
                    <a:pt x="434" y="55"/>
                  </a:lnTo>
                  <a:lnTo>
                    <a:pt x="422" y="57"/>
                  </a:lnTo>
                  <a:lnTo>
                    <a:pt x="412" y="62"/>
                  </a:lnTo>
                  <a:lnTo>
                    <a:pt x="407" y="67"/>
                  </a:lnTo>
                  <a:lnTo>
                    <a:pt x="405" y="71"/>
                  </a:lnTo>
                  <a:lnTo>
                    <a:pt x="403" y="80"/>
                  </a:lnTo>
                  <a:lnTo>
                    <a:pt x="405" y="90"/>
                  </a:lnTo>
                  <a:close/>
                  <a:moveTo>
                    <a:pt x="68" y="248"/>
                  </a:moveTo>
                  <a:lnTo>
                    <a:pt x="69" y="252"/>
                  </a:lnTo>
                  <a:lnTo>
                    <a:pt x="72" y="257"/>
                  </a:lnTo>
                  <a:lnTo>
                    <a:pt x="76" y="261"/>
                  </a:lnTo>
                  <a:lnTo>
                    <a:pt x="86" y="267"/>
                  </a:lnTo>
                  <a:lnTo>
                    <a:pt x="98" y="268"/>
                  </a:lnTo>
                  <a:lnTo>
                    <a:pt x="110" y="267"/>
                  </a:lnTo>
                  <a:lnTo>
                    <a:pt x="119" y="261"/>
                  </a:lnTo>
                  <a:lnTo>
                    <a:pt x="123" y="257"/>
                  </a:lnTo>
                  <a:lnTo>
                    <a:pt x="126" y="252"/>
                  </a:lnTo>
                  <a:lnTo>
                    <a:pt x="127" y="248"/>
                  </a:lnTo>
                  <a:lnTo>
                    <a:pt x="128" y="243"/>
                  </a:lnTo>
                  <a:lnTo>
                    <a:pt x="127" y="238"/>
                  </a:lnTo>
                  <a:lnTo>
                    <a:pt x="126" y="234"/>
                  </a:lnTo>
                  <a:lnTo>
                    <a:pt x="123" y="229"/>
                  </a:lnTo>
                  <a:lnTo>
                    <a:pt x="119" y="226"/>
                  </a:lnTo>
                  <a:lnTo>
                    <a:pt x="110" y="221"/>
                  </a:lnTo>
                  <a:lnTo>
                    <a:pt x="98" y="219"/>
                  </a:lnTo>
                  <a:lnTo>
                    <a:pt x="86" y="221"/>
                  </a:lnTo>
                  <a:lnTo>
                    <a:pt x="76" y="226"/>
                  </a:lnTo>
                  <a:lnTo>
                    <a:pt x="72" y="229"/>
                  </a:lnTo>
                  <a:lnTo>
                    <a:pt x="69" y="234"/>
                  </a:lnTo>
                  <a:lnTo>
                    <a:pt x="68" y="238"/>
                  </a:lnTo>
                  <a:lnTo>
                    <a:pt x="67" y="243"/>
                  </a:lnTo>
                  <a:lnTo>
                    <a:pt x="68" y="248"/>
                  </a:lnTo>
                  <a:close/>
                  <a:moveTo>
                    <a:pt x="68" y="303"/>
                  </a:moveTo>
                  <a:lnTo>
                    <a:pt x="69" y="308"/>
                  </a:lnTo>
                  <a:lnTo>
                    <a:pt x="72" y="312"/>
                  </a:lnTo>
                  <a:lnTo>
                    <a:pt x="76" y="316"/>
                  </a:lnTo>
                  <a:lnTo>
                    <a:pt x="86" y="321"/>
                  </a:lnTo>
                  <a:lnTo>
                    <a:pt x="98" y="322"/>
                  </a:lnTo>
                  <a:lnTo>
                    <a:pt x="110" y="321"/>
                  </a:lnTo>
                  <a:lnTo>
                    <a:pt x="119" y="316"/>
                  </a:lnTo>
                  <a:lnTo>
                    <a:pt x="123" y="312"/>
                  </a:lnTo>
                  <a:lnTo>
                    <a:pt x="126" y="308"/>
                  </a:lnTo>
                  <a:lnTo>
                    <a:pt x="127" y="303"/>
                  </a:lnTo>
                  <a:lnTo>
                    <a:pt x="128" y="298"/>
                  </a:lnTo>
                  <a:lnTo>
                    <a:pt x="127" y="293"/>
                  </a:lnTo>
                  <a:lnTo>
                    <a:pt x="126" y="288"/>
                  </a:lnTo>
                  <a:lnTo>
                    <a:pt x="123" y="284"/>
                  </a:lnTo>
                  <a:lnTo>
                    <a:pt x="119" y="281"/>
                  </a:lnTo>
                  <a:lnTo>
                    <a:pt x="110" y="275"/>
                  </a:lnTo>
                  <a:lnTo>
                    <a:pt x="98" y="273"/>
                  </a:lnTo>
                  <a:lnTo>
                    <a:pt x="86" y="275"/>
                  </a:lnTo>
                  <a:lnTo>
                    <a:pt x="76" y="281"/>
                  </a:lnTo>
                  <a:lnTo>
                    <a:pt x="72" y="284"/>
                  </a:lnTo>
                  <a:lnTo>
                    <a:pt x="69" y="288"/>
                  </a:lnTo>
                  <a:lnTo>
                    <a:pt x="68" y="293"/>
                  </a:lnTo>
                  <a:lnTo>
                    <a:pt x="67" y="298"/>
                  </a:lnTo>
                  <a:lnTo>
                    <a:pt x="68" y="303"/>
                  </a:lnTo>
                  <a:close/>
                  <a:moveTo>
                    <a:pt x="405" y="141"/>
                  </a:moveTo>
                  <a:lnTo>
                    <a:pt x="411" y="148"/>
                  </a:lnTo>
                  <a:lnTo>
                    <a:pt x="420" y="153"/>
                  </a:lnTo>
                  <a:lnTo>
                    <a:pt x="431" y="154"/>
                  </a:lnTo>
                  <a:lnTo>
                    <a:pt x="442" y="153"/>
                  </a:lnTo>
                  <a:lnTo>
                    <a:pt x="450" y="148"/>
                  </a:lnTo>
                  <a:lnTo>
                    <a:pt x="456" y="141"/>
                  </a:lnTo>
                  <a:lnTo>
                    <a:pt x="458" y="137"/>
                  </a:lnTo>
                  <a:lnTo>
                    <a:pt x="458" y="132"/>
                  </a:lnTo>
                  <a:lnTo>
                    <a:pt x="458" y="128"/>
                  </a:lnTo>
                  <a:lnTo>
                    <a:pt x="456" y="124"/>
                  </a:lnTo>
                  <a:lnTo>
                    <a:pt x="450" y="116"/>
                  </a:lnTo>
                  <a:lnTo>
                    <a:pt x="442" y="112"/>
                  </a:lnTo>
                  <a:lnTo>
                    <a:pt x="431" y="109"/>
                  </a:lnTo>
                  <a:lnTo>
                    <a:pt x="420" y="112"/>
                  </a:lnTo>
                  <a:lnTo>
                    <a:pt x="411" y="116"/>
                  </a:lnTo>
                  <a:lnTo>
                    <a:pt x="405" y="124"/>
                  </a:lnTo>
                  <a:lnTo>
                    <a:pt x="403" y="132"/>
                  </a:lnTo>
                  <a:lnTo>
                    <a:pt x="405" y="141"/>
                  </a:lnTo>
                  <a:close/>
                </a:path>
              </a:pathLst>
            </a:custGeom>
            <a:solidFill>
              <a:srgbClr val="66FF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ar-SA"/>
            </a:p>
          </p:txBody>
        </p:sp>
      </p:grpSp>
      <p:grpSp>
        <p:nvGrpSpPr>
          <p:cNvPr id="55" name="Group 63">
            <a:extLst>
              <a:ext uri="{FF2B5EF4-FFF2-40B4-BE49-F238E27FC236}">
                <a16:creationId xmlns:a16="http://schemas.microsoft.com/office/drawing/2014/main" id="{915ABEE4-8C65-4268-8A52-D6AD0576F092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7974566" y="5413460"/>
            <a:ext cx="1116013" cy="828675"/>
            <a:chOff x="1791" y="3798"/>
            <a:chExt cx="703" cy="522"/>
          </a:xfrm>
        </p:grpSpPr>
        <p:sp>
          <p:nvSpPr>
            <p:cNvPr id="56" name="AutoShape 62">
              <a:extLst>
                <a:ext uri="{FF2B5EF4-FFF2-40B4-BE49-F238E27FC236}">
                  <a16:creationId xmlns:a16="http://schemas.microsoft.com/office/drawing/2014/main" id="{EBD3FD9B-7BFB-4EE3-8821-A85BD1CEA5B5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791" y="3798"/>
              <a:ext cx="703" cy="522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ar-SA"/>
            </a:p>
          </p:txBody>
        </p:sp>
        <p:sp>
          <p:nvSpPr>
            <p:cNvPr id="57" name="Freeform 64">
              <a:extLst>
                <a:ext uri="{FF2B5EF4-FFF2-40B4-BE49-F238E27FC236}">
                  <a16:creationId xmlns:a16="http://schemas.microsoft.com/office/drawing/2014/main" id="{5751BF26-7F91-4D69-85C1-AC3A2F2314A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025" y="3871"/>
              <a:ext cx="465" cy="377"/>
            </a:xfrm>
            <a:custGeom>
              <a:avLst/>
              <a:gdLst>
                <a:gd name="T0" fmla="*/ 388 w 465"/>
                <a:gd name="T1" fmla="*/ 370 h 377"/>
                <a:gd name="T2" fmla="*/ 345 w 465"/>
                <a:gd name="T3" fmla="*/ 335 h 377"/>
                <a:gd name="T4" fmla="*/ 340 w 465"/>
                <a:gd name="T5" fmla="*/ 312 h 377"/>
                <a:gd name="T6" fmla="*/ 394 w 465"/>
                <a:gd name="T7" fmla="*/ 288 h 377"/>
                <a:gd name="T8" fmla="*/ 336 w 465"/>
                <a:gd name="T9" fmla="*/ 293 h 377"/>
                <a:gd name="T10" fmla="*/ 445 w 465"/>
                <a:gd name="T11" fmla="*/ 376 h 377"/>
                <a:gd name="T12" fmla="*/ 422 w 465"/>
                <a:gd name="T13" fmla="*/ 330 h 377"/>
                <a:gd name="T14" fmla="*/ 412 w 465"/>
                <a:gd name="T15" fmla="*/ 316 h 377"/>
                <a:gd name="T16" fmla="*/ 456 w 465"/>
                <a:gd name="T17" fmla="*/ 281 h 377"/>
                <a:gd name="T18" fmla="*/ 405 w 465"/>
                <a:gd name="T19" fmla="*/ 308 h 377"/>
                <a:gd name="T20" fmla="*/ 388 w 465"/>
                <a:gd name="T21" fmla="*/ 261 h 377"/>
                <a:gd name="T22" fmla="*/ 345 w 465"/>
                <a:gd name="T23" fmla="*/ 226 h 377"/>
                <a:gd name="T24" fmla="*/ 412 w 465"/>
                <a:gd name="T25" fmla="*/ 261 h 377"/>
                <a:gd name="T26" fmla="*/ 456 w 465"/>
                <a:gd name="T27" fmla="*/ 226 h 377"/>
                <a:gd name="T28" fmla="*/ 405 w 465"/>
                <a:gd name="T29" fmla="*/ 252 h 377"/>
                <a:gd name="T30" fmla="*/ 388 w 465"/>
                <a:gd name="T31" fmla="*/ 207 h 377"/>
                <a:gd name="T32" fmla="*/ 345 w 465"/>
                <a:gd name="T33" fmla="*/ 172 h 377"/>
                <a:gd name="T34" fmla="*/ 412 w 465"/>
                <a:gd name="T35" fmla="*/ 207 h 377"/>
                <a:gd name="T36" fmla="*/ 456 w 465"/>
                <a:gd name="T37" fmla="*/ 172 h 377"/>
                <a:gd name="T38" fmla="*/ 405 w 465"/>
                <a:gd name="T39" fmla="*/ 199 h 377"/>
                <a:gd name="T40" fmla="*/ 388 w 465"/>
                <a:gd name="T41" fmla="*/ 152 h 377"/>
                <a:gd name="T42" fmla="*/ 345 w 465"/>
                <a:gd name="T43" fmla="*/ 117 h 377"/>
                <a:gd name="T44" fmla="*/ 412 w 465"/>
                <a:gd name="T45" fmla="*/ 152 h 377"/>
                <a:gd name="T46" fmla="*/ 456 w 465"/>
                <a:gd name="T47" fmla="*/ 117 h 377"/>
                <a:gd name="T48" fmla="*/ 405 w 465"/>
                <a:gd name="T49" fmla="*/ 144 h 377"/>
                <a:gd name="T50" fmla="*/ 388 w 465"/>
                <a:gd name="T51" fmla="*/ 97 h 377"/>
                <a:gd name="T52" fmla="*/ 345 w 465"/>
                <a:gd name="T53" fmla="*/ 62 h 377"/>
                <a:gd name="T54" fmla="*/ 412 w 465"/>
                <a:gd name="T55" fmla="*/ 97 h 377"/>
                <a:gd name="T56" fmla="*/ 456 w 465"/>
                <a:gd name="T57" fmla="*/ 62 h 377"/>
                <a:gd name="T58" fmla="*/ 405 w 465"/>
                <a:gd name="T59" fmla="*/ 90 h 377"/>
                <a:gd name="T60" fmla="*/ 388 w 465"/>
                <a:gd name="T61" fmla="*/ 43 h 377"/>
                <a:gd name="T62" fmla="*/ 345 w 465"/>
                <a:gd name="T63" fmla="*/ 8 h 377"/>
                <a:gd name="T64" fmla="*/ 412 w 465"/>
                <a:gd name="T65" fmla="*/ 43 h 377"/>
                <a:gd name="T66" fmla="*/ 456 w 465"/>
                <a:gd name="T67" fmla="*/ 8 h 377"/>
                <a:gd name="T68" fmla="*/ 405 w 465"/>
                <a:gd name="T69" fmla="*/ 35 h 377"/>
                <a:gd name="T70" fmla="*/ 321 w 465"/>
                <a:gd name="T71" fmla="*/ 43 h 377"/>
                <a:gd name="T72" fmla="*/ 321 w 465"/>
                <a:gd name="T73" fmla="*/ 8 h 377"/>
                <a:gd name="T74" fmla="*/ 269 w 465"/>
                <a:gd name="T75" fmla="*/ 25 h 377"/>
                <a:gd name="T76" fmla="*/ 176 w 465"/>
                <a:gd name="T77" fmla="*/ 48 h 377"/>
                <a:gd name="T78" fmla="*/ 153 w 465"/>
                <a:gd name="T79" fmla="*/ 2 h 377"/>
                <a:gd name="T80" fmla="*/ 206 w 465"/>
                <a:gd name="T81" fmla="*/ 39 h 377"/>
                <a:gd name="T82" fmla="*/ 260 w 465"/>
                <a:gd name="T83" fmla="*/ 17 h 377"/>
                <a:gd name="T84" fmla="*/ 201 w 465"/>
                <a:gd name="T85" fmla="*/ 25 h 377"/>
                <a:gd name="T86" fmla="*/ 110 w 465"/>
                <a:gd name="T87" fmla="*/ 48 h 377"/>
                <a:gd name="T88" fmla="*/ 123 w 465"/>
                <a:gd name="T89" fmla="*/ 12 h 377"/>
                <a:gd name="T90" fmla="*/ 68 w 465"/>
                <a:gd name="T91" fmla="*/ 21 h 377"/>
                <a:gd name="T92" fmla="*/ 42 w 465"/>
                <a:gd name="T93" fmla="*/ 48 h 377"/>
                <a:gd name="T94" fmla="*/ 19 w 465"/>
                <a:gd name="T95" fmla="*/ 2 h 377"/>
                <a:gd name="T96" fmla="*/ 9 w 465"/>
                <a:gd name="T97" fmla="*/ 152 h 377"/>
                <a:gd name="T98" fmla="*/ 53 w 465"/>
                <a:gd name="T99" fmla="*/ 117 h 377"/>
                <a:gd name="T100" fmla="*/ 2 w 465"/>
                <a:gd name="T101" fmla="*/ 144 h 377"/>
                <a:gd name="T102" fmla="*/ 119 w 465"/>
                <a:gd name="T103" fmla="*/ 152 h 377"/>
                <a:gd name="T104" fmla="*/ 119 w 465"/>
                <a:gd name="T105" fmla="*/ 117 h 377"/>
                <a:gd name="T106" fmla="*/ 67 w 465"/>
                <a:gd name="T107" fmla="*/ 134 h 377"/>
                <a:gd name="T108" fmla="*/ 53 w 465"/>
                <a:gd name="T109" fmla="*/ 97 h 377"/>
                <a:gd name="T110" fmla="*/ 9 w 465"/>
                <a:gd name="T111" fmla="*/ 62 h 377"/>
                <a:gd name="T112" fmla="*/ 76 w 465"/>
                <a:gd name="T113" fmla="*/ 97 h 377"/>
                <a:gd name="T114" fmla="*/ 128 w 465"/>
                <a:gd name="T115" fmla="*/ 80 h 377"/>
                <a:gd name="T116" fmla="*/ 76 w 465"/>
                <a:gd name="T117" fmla="*/ 62 h 377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465"/>
                <a:gd name="T178" fmla="*/ 0 h 377"/>
                <a:gd name="T179" fmla="*/ 465 w 465"/>
                <a:gd name="T180" fmla="*/ 377 h 377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465" h="377">
                  <a:moveTo>
                    <a:pt x="336" y="357"/>
                  </a:moveTo>
                  <a:lnTo>
                    <a:pt x="338" y="363"/>
                  </a:lnTo>
                  <a:lnTo>
                    <a:pt x="340" y="367"/>
                  </a:lnTo>
                  <a:lnTo>
                    <a:pt x="345" y="370"/>
                  </a:lnTo>
                  <a:lnTo>
                    <a:pt x="355" y="376"/>
                  </a:lnTo>
                  <a:lnTo>
                    <a:pt x="367" y="377"/>
                  </a:lnTo>
                  <a:lnTo>
                    <a:pt x="378" y="376"/>
                  </a:lnTo>
                  <a:lnTo>
                    <a:pt x="388" y="370"/>
                  </a:lnTo>
                  <a:lnTo>
                    <a:pt x="394" y="363"/>
                  </a:lnTo>
                  <a:lnTo>
                    <a:pt x="398" y="353"/>
                  </a:lnTo>
                  <a:lnTo>
                    <a:pt x="394" y="343"/>
                  </a:lnTo>
                  <a:lnTo>
                    <a:pt x="388" y="335"/>
                  </a:lnTo>
                  <a:lnTo>
                    <a:pt x="378" y="330"/>
                  </a:lnTo>
                  <a:lnTo>
                    <a:pt x="367" y="328"/>
                  </a:lnTo>
                  <a:lnTo>
                    <a:pt x="355" y="330"/>
                  </a:lnTo>
                  <a:lnTo>
                    <a:pt x="345" y="335"/>
                  </a:lnTo>
                  <a:lnTo>
                    <a:pt x="340" y="340"/>
                  </a:lnTo>
                  <a:lnTo>
                    <a:pt x="338" y="343"/>
                  </a:lnTo>
                  <a:lnTo>
                    <a:pt x="336" y="349"/>
                  </a:lnTo>
                  <a:lnTo>
                    <a:pt x="336" y="353"/>
                  </a:lnTo>
                  <a:lnTo>
                    <a:pt x="336" y="357"/>
                  </a:lnTo>
                  <a:close/>
                  <a:moveTo>
                    <a:pt x="336" y="303"/>
                  </a:moveTo>
                  <a:lnTo>
                    <a:pt x="338" y="308"/>
                  </a:lnTo>
                  <a:lnTo>
                    <a:pt x="340" y="312"/>
                  </a:lnTo>
                  <a:lnTo>
                    <a:pt x="345" y="316"/>
                  </a:lnTo>
                  <a:lnTo>
                    <a:pt x="355" y="321"/>
                  </a:lnTo>
                  <a:lnTo>
                    <a:pt x="367" y="322"/>
                  </a:lnTo>
                  <a:lnTo>
                    <a:pt x="378" y="321"/>
                  </a:lnTo>
                  <a:lnTo>
                    <a:pt x="388" y="316"/>
                  </a:lnTo>
                  <a:lnTo>
                    <a:pt x="394" y="308"/>
                  </a:lnTo>
                  <a:lnTo>
                    <a:pt x="398" y="298"/>
                  </a:lnTo>
                  <a:lnTo>
                    <a:pt x="394" y="288"/>
                  </a:lnTo>
                  <a:lnTo>
                    <a:pt x="388" y="281"/>
                  </a:lnTo>
                  <a:lnTo>
                    <a:pt x="378" y="275"/>
                  </a:lnTo>
                  <a:lnTo>
                    <a:pt x="367" y="273"/>
                  </a:lnTo>
                  <a:lnTo>
                    <a:pt x="355" y="275"/>
                  </a:lnTo>
                  <a:lnTo>
                    <a:pt x="345" y="281"/>
                  </a:lnTo>
                  <a:lnTo>
                    <a:pt x="340" y="284"/>
                  </a:lnTo>
                  <a:lnTo>
                    <a:pt x="338" y="288"/>
                  </a:lnTo>
                  <a:lnTo>
                    <a:pt x="336" y="293"/>
                  </a:lnTo>
                  <a:lnTo>
                    <a:pt x="336" y="298"/>
                  </a:lnTo>
                  <a:lnTo>
                    <a:pt x="336" y="303"/>
                  </a:lnTo>
                  <a:close/>
                  <a:moveTo>
                    <a:pt x="405" y="363"/>
                  </a:moveTo>
                  <a:lnTo>
                    <a:pt x="407" y="367"/>
                  </a:lnTo>
                  <a:lnTo>
                    <a:pt x="412" y="370"/>
                  </a:lnTo>
                  <a:lnTo>
                    <a:pt x="422" y="376"/>
                  </a:lnTo>
                  <a:lnTo>
                    <a:pt x="434" y="377"/>
                  </a:lnTo>
                  <a:lnTo>
                    <a:pt x="445" y="376"/>
                  </a:lnTo>
                  <a:lnTo>
                    <a:pt x="456" y="370"/>
                  </a:lnTo>
                  <a:lnTo>
                    <a:pt x="461" y="363"/>
                  </a:lnTo>
                  <a:lnTo>
                    <a:pt x="465" y="353"/>
                  </a:lnTo>
                  <a:lnTo>
                    <a:pt x="461" y="343"/>
                  </a:lnTo>
                  <a:lnTo>
                    <a:pt x="456" y="335"/>
                  </a:lnTo>
                  <a:lnTo>
                    <a:pt x="445" y="330"/>
                  </a:lnTo>
                  <a:lnTo>
                    <a:pt x="434" y="328"/>
                  </a:lnTo>
                  <a:lnTo>
                    <a:pt x="422" y="330"/>
                  </a:lnTo>
                  <a:lnTo>
                    <a:pt x="412" y="335"/>
                  </a:lnTo>
                  <a:lnTo>
                    <a:pt x="407" y="340"/>
                  </a:lnTo>
                  <a:lnTo>
                    <a:pt x="405" y="343"/>
                  </a:lnTo>
                  <a:lnTo>
                    <a:pt x="403" y="353"/>
                  </a:lnTo>
                  <a:lnTo>
                    <a:pt x="405" y="363"/>
                  </a:lnTo>
                  <a:close/>
                  <a:moveTo>
                    <a:pt x="405" y="308"/>
                  </a:moveTo>
                  <a:lnTo>
                    <a:pt x="407" y="312"/>
                  </a:lnTo>
                  <a:lnTo>
                    <a:pt x="412" y="316"/>
                  </a:lnTo>
                  <a:lnTo>
                    <a:pt x="422" y="321"/>
                  </a:lnTo>
                  <a:lnTo>
                    <a:pt x="434" y="322"/>
                  </a:lnTo>
                  <a:lnTo>
                    <a:pt x="445" y="321"/>
                  </a:lnTo>
                  <a:lnTo>
                    <a:pt x="456" y="316"/>
                  </a:lnTo>
                  <a:lnTo>
                    <a:pt x="461" y="308"/>
                  </a:lnTo>
                  <a:lnTo>
                    <a:pt x="465" y="298"/>
                  </a:lnTo>
                  <a:lnTo>
                    <a:pt x="461" y="288"/>
                  </a:lnTo>
                  <a:lnTo>
                    <a:pt x="456" y="281"/>
                  </a:lnTo>
                  <a:lnTo>
                    <a:pt x="445" y="275"/>
                  </a:lnTo>
                  <a:lnTo>
                    <a:pt x="434" y="273"/>
                  </a:lnTo>
                  <a:lnTo>
                    <a:pt x="422" y="275"/>
                  </a:lnTo>
                  <a:lnTo>
                    <a:pt x="412" y="281"/>
                  </a:lnTo>
                  <a:lnTo>
                    <a:pt x="407" y="284"/>
                  </a:lnTo>
                  <a:lnTo>
                    <a:pt x="405" y="288"/>
                  </a:lnTo>
                  <a:lnTo>
                    <a:pt x="403" y="298"/>
                  </a:lnTo>
                  <a:lnTo>
                    <a:pt x="405" y="308"/>
                  </a:lnTo>
                  <a:close/>
                  <a:moveTo>
                    <a:pt x="336" y="248"/>
                  </a:moveTo>
                  <a:lnTo>
                    <a:pt x="338" y="252"/>
                  </a:lnTo>
                  <a:lnTo>
                    <a:pt x="340" y="257"/>
                  </a:lnTo>
                  <a:lnTo>
                    <a:pt x="345" y="261"/>
                  </a:lnTo>
                  <a:lnTo>
                    <a:pt x="355" y="267"/>
                  </a:lnTo>
                  <a:lnTo>
                    <a:pt x="367" y="268"/>
                  </a:lnTo>
                  <a:lnTo>
                    <a:pt x="378" y="267"/>
                  </a:lnTo>
                  <a:lnTo>
                    <a:pt x="388" y="261"/>
                  </a:lnTo>
                  <a:lnTo>
                    <a:pt x="394" y="252"/>
                  </a:lnTo>
                  <a:lnTo>
                    <a:pt x="398" y="243"/>
                  </a:lnTo>
                  <a:lnTo>
                    <a:pt x="394" y="234"/>
                  </a:lnTo>
                  <a:lnTo>
                    <a:pt x="388" y="226"/>
                  </a:lnTo>
                  <a:lnTo>
                    <a:pt x="378" y="221"/>
                  </a:lnTo>
                  <a:lnTo>
                    <a:pt x="367" y="219"/>
                  </a:lnTo>
                  <a:lnTo>
                    <a:pt x="355" y="221"/>
                  </a:lnTo>
                  <a:lnTo>
                    <a:pt x="345" y="226"/>
                  </a:lnTo>
                  <a:lnTo>
                    <a:pt x="340" y="229"/>
                  </a:lnTo>
                  <a:lnTo>
                    <a:pt x="338" y="234"/>
                  </a:lnTo>
                  <a:lnTo>
                    <a:pt x="336" y="238"/>
                  </a:lnTo>
                  <a:lnTo>
                    <a:pt x="336" y="243"/>
                  </a:lnTo>
                  <a:lnTo>
                    <a:pt x="336" y="248"/>
                  </a:lnTo>
                  <a:close/>
                  <a:moveTo>
                    <a:pt x="405" y="252"/>
                  </a:moveTo>
                  <a:lnTo>
                    <a:pt x="407" y="257"/>
                  </a:lnTo>
                  <a:lnTo>
                    <a:pt x="412" y="261"/>
                  </a:lnTo>
                  <a:lnTo>
                    <a:pt x="422" y="267"/>
                  </a:lnTo>
                  <a:lnTo>
                    <a:pt x="434" y="268"/>
                  </a:lnTo>
                  <a:lnTo>
                    <a:pt x="445" y="267"/>
                  </a:lnTo>
                  <a:lnTo>
                    <a:pt x="456" y="261"/>
                  </a:lnTo>
                  <a:lnTo>
                    <a:pt x="461" y="252"/>
                  </a:lnTo>
                  <a:lnTo>
                    <a:pt x="465" y="243"/>
                  </a:lnTo>
                  <a:lnTo>
                    <a:pt x="461" y="234"/>
                  </a:lnTo>
                  <a:lnTo>
                    <a:pt x="456" y="226"/>
                  </a:lnTo>
                  <a:lnTo>
                    <a:pt x="445" y="221"/>
                  </a:lnTo>
                  <a:lnTo>
                    <a:pt x="434" y="219"/>
                  </a:lnTo>
                  <a:lnTo>
                    <a:pt x="422" y="221"/>
                  </a:lnTo>
                  <a:lnTo>
                    <a:pt x="412" y="226"/>
                  </a:lnTo>
                  <a:lnTo>
                    <a:pt x="407" y="229"/>
                  </a:lnTo>
                  <a:lnTo>
                    <a:pt x="405" y="234"/>
                  </a:lnTo>
                  <a:lnTo>
                    <a:pt x="403" y="243"/>
                  </a:lnTo>
                  <a:lnTo>
                    <a:pt x="405" y="252"/>
                  </a:lnTo>
                  <a:close/>
                  <a:moveTo>
                    <a:pt x="336" y="193"/>
                  </a:moveTo>
                  <a:lnTo>
                    <a:pt x="338" y="199"/>
                  </a:lnTo>
                  <a:lnTo>
                    <a:pt x="340" y="202"/>
                  </a:lnTo>
                  <a:lnTo>
                    <a:pt x="345" y="207"/>
                  </a:lnTo>
                  <a:lnTo>
                    <a:pt x="355" y="212"/>
                  </a:lnTo>
                  <a:lnTo>
                    <a:pt x="367" y="213"/>
                  </a:lnTo>
                  <a:lnTo>
                    <a:pt x="378" y="212"/>
                  </a:lnTo>
                  <a:lnTo>
                    <a:pt x="388" y="207"/>
                  </a:lnTo>
                  <a:lnTo>
                    <a:pt x="394" y="199"/>
                  </a:lnTo>
                  <a:lnTo>
                    <a:pt x="398" y="188"/>
                  </a:lnTo>
                  <a:lnTo>
                    <a:pt x="394" y="180"/>
                  </a:lnTo>
                  <a:lnTo>
                    <a:pt x="388" y="172"/>
                  </a:lnTo>
                  <a:lnTo>
                    <a:pt x="378" y="166"/>
                  </a:lnTo>
                  <a:lnTo>
                    <a:pt x="367" y="164"/>
                  </a:lnTo>
                  <a:lnTo>
                    <a:pt x="355" y="166"/>
                  </a:lnTo>
                  <a:lnTo>
                    <a:pt x="345" y="172"/>
                  </a:lnTo>
                  <a:lnTo>
                    <a:pt x="340" y="176"/>
                  </a:lnTo>
                  <a:lnTo>
                    <a:pt x="338" y="180"/>
                  </a:lnTo>
                  <a:lnTo>
                    <a:pt x="336" y="185"/>
                  </a:lnTo>
                  <a:lnTo>
                    <a:pt x="336" y="188"/>
                  </a:lnTo>
                  <a:lnTo>
                    <a:pt x="336" y="193"/>
                  </a:lnTo>
                  <a:close/>
                  <a:moveTo>
                    <a:pt x="405" y="199"/>
                  </a:moveTo>
                  <a:lnTo>
                    <a:pt x="407" y="202"/>
                  </a:lnTo>
                  <a:lnTo>
                    <a:pt x="412" y="207"/>
                  </a:lnTo>
                  <a:lnTo>
                    <a:pt x="422" y="212"/>
                  </a:lnTo>
                  <a:lnTo>
                    <a:pt x="434" y="213"/>
                  </a:lnTo>
                  <a:lnTo>
                    <a:pt x="445" y="212"/>
                  </a:lnTo>
                  <a:lnTo>
                    <a:pt x="456" y="207"/>
                  </a:lnTo>
                  <a:lnTo>
                    <a:pt x="461" y="199"/>
                  </a:lnTo>
                  <a:lnTo>
                    <a:pt x="465" y="188"/>
                  </a:lnTo>
                  <a:lnTo>
                    <a:pt x="461" y="180"/>
                  </a:lnTo>
                  <a:lnTo>
                    <a:pt x="456" y="172"/>
                  </a:lnTo>
                  <a:lnTo>
                    <a:pt x="445" y="166"/>
                  </a:lnTo>
                  <a:lnTo>
                    <a:pt x="434" y="164"/>
                  </a:lnTo>
                  <a:lnTo>
                    <a:pt x="422" y="166"/>
                  </a:lnTo>
                  <a:lnTo>
                    <a:pt x="412" y="172"/>
                  </a:lnTo>
                  <a:lnTo>
                    <a:pt x="407" y="176"/>
                  </a:lnTo>
                  <a:lnTo>
                    <a:pt x="405" y="180"/>
                  </a:lnTo>
                  <a:lnTo>
                    <a:pt x="403" y="188"/>
                  </a:lnTo>
                  <a:lnTo>
                    <a:pt x="405" y="199"/>
                  </a:lnTo>
                  <a:close/>
                  <a:moveTo>
                    <a:pt x="336" y="140"/>
                  </a:moveTo>
                  <a:lnTo>
                    <a:pt x="338" y="144"/>
                  </a:lnTo>
                  <a:lnTo>
                    <a:pt x="340" y="149"/>
                  </a:lnTo>
                  <a:lnTo>
                    <a:pt x="345" y="152"/>
                  </a:lnTo>
                  <a:lnTo>
                    <a:pt x="355" y="157"/>
                  </a:lnTo>
                  <a:lnTo>
                    <a:pt x="367" y="160"/>
                  </a:lnTo>
                  <a:lnTo>
                    <a:pt x="378" y="157"/>
                  </a:lnTo>
                  <a:lnTo>
                    <a:pt x="388" y="152"/>
                  </a:lnTo>
                  <a:lnTo>
                    <a:pt x="394" y="144"/>
                  </a:lnTo>
                  <a:lnTo>
                    <a:pt x="398" y="134"/>
                  </a:lnTo>
                  <a:lnTo>
                    <a:pt x="394" y="125"/>
                  </a:lnTo>
                  <a:lnTo>
                    <a:pt x="388" y="117"/>
                  </a:lnTo>
                  <a:lnTo>
                    <a:pt x="378" y="112"/>
                  </a:lnTo>
                  <a:lnTo>
                    <a:pt x="367" y="109"/>
                  </a:lnTo>
                  <a:lnTo>
                    <a:pt x="355" y="112"/>
                  </a:lnTo>
                  <a:lnTo>
                    <a:pt x="345" y="117"/>
                  </a:lnTo>
                  <a:lnTo>
                    <a:pt x="340" y="121"/>
                  </a:lnTo>
                  <a:lnTo>
                    <a:pt x="338" y="125"/>
                  </a:lnTo>
                  <a:lnTo>
                    <a:pt x="336" y="130"/>
                  </a:lnTo>
                  <a:lnTo>
                    <a:pt x="336" y="134"/>
                  </a:lnTo>
                  <a:lnTo>
                    <a:pt x="336" y="140"/>
                  </a:lnTo>
                  <a:close/>
                  <a:moveTo>
                    <a:pt x="405" y="144"/>
                  </a:moveTo>
                  <a:lnTo>
                    <a:pt x="407" y="149"/>
                  </a:lnTo>
                  <a:lnTo>
                    <a:pt x="412" y="152"/>
                  </a:lnTo>
                  <a:lnTo>
                    <a:pt x="422" y="157"/>
                  </a:lnTo>
                  <a:lnTo>
                    <a:pt x="434" y="160"/>
                  </a:lnTo>
                  <a:lnTo>
                    <a:pt x="445" y="157"/>
                  </a:lnTo>
                  <a:lnTo>
                    <a:pt x="456" y="152"/>
                  </a:lnTo>
                  <a:lnTo>
                    <a:pt x="461" y="144"/>
                  </a:lnTo>
                  <a:lnTo>
                    <a:pt x="465" y="134"/>
                  </a:lnTo>
                  <a:lnTo>
                    <a:pt x="461" y="125"/>
                  </a:lnTo>
                  <a:lnTo>
                    <a:pt x="456" y="117"/>
                  </a:lnTo>
                  <a:lnTo>
                    <a:pt x="445" y="112"/>
                  </a:lnTo>
                  <a:lnTo>
                    <a:pt x="434" y="109"/>
                  </a:lnTo>
                  <a:lnTo>
                    <a:pt x="422" y="112"/>
                  </a:lnTo>
                  <a:lnTo>
                    <a:pt x="412" y="117"/>
                  </a:lnTo>
                  <a:lnTo>
                    <a:pt x="407" y="121"/>
                  </a:lnTo>
                  <a:lnTo>
                    <a:pt x="405" y="125"/>
                  </a:lnTo>
                  <a:lnTo>
                    <a:pt x="403" y="134"/>
                  </a:lnTo>
                  <a:lnTo>
                    <a:pt x="405" y="144"/>
                  </a:lnTo>
                  <a:close/>
                  <a:moveTo>
                    <a:pt x="336" y="84"/>
                  </a:moveTo>
                  <a:lnTo>
                    <a:pt x="338" y="90"/>
                  </a:lnTo>
                  <a:lnTo>
                    <a:pt x="340" y="94"/>
                  </a:lnTo>
                  <a:lnTo>
                    <a:pt x="345" y="97"/>
                  </a:lnTo>
                  <a:lnTo>
                    <a:pt x="355" y="103"/>
                  </a:lnTo>
                  <a:lnTo>
                    <a:pt x="367" y="105"/>
                  </a:lnTo>
                  <a:lnTo>
                    <a:pt x="378" y="103"/>
                  </a:lnTo>
                  <a:lnTo>
                    <a:pt x="388" y="97"/>
                  </a:lnTo>
                  <a:lnTo>
                    <a:pt x="394" y="90"/>
                  </a:lnTo>
                  <a:lnTo>
                    <a:pt x="398" y="80"/>
                  </a:lnTo>
                  <a:lnTo>
                    <a:pt x="394" y="71"/>
                  </a:lnTo>
                  <a:lnTo>
                    <a:pt x="388" y="62"/>
                  </a:lnTo>
                  <a:lnTo>
                    <a:pt x="378" y="57"/>
                  </a:lnTo>
                  <a:lnTo>
                    <a:pt x="367" y="55"/>
                  </a:lnTo>
                  <a:lnTo>
                    <a:pt x="355" y="57"/>
                  </a:lnTo>
                  <a:lnTo>
                    <a:pt x="345" y="62"/>
                  </a:lnTo>
                  <a:lnTo>
                    <a:pt x="340" y="67"/>
                  </a:lnTo>
                  <a:lnTo>
                    <a:pt x="338" y="71"/>
                  </a:lnTo>
                  <a:lnTo>
                    <a:pt x="336" y="76"/>
                  </a:lnTo>
                  <a:lnTo>
                    <a:pt x="336" y="80"/>
                  </a:lnTo>
                  <a:lnTo>
                    <a:pt x="336" y="84"/>
                  </a:lnTo>
                  <a:close/>
                  <a:moveTo>
                    <a:pt x="405" y="90"/>
                  </a:moveTo>
                  <a:lnTo>
                    <a:pt x="407" y="94"/>
                  </a:lnTo>
                  <a:lnTo>
                    <a:pt x="412" y="97"/>
                  </a:lnTo>
                  <a:lnTo>
                    <a:pt x="422" y="103"/>
                  </a:lnTo>
                  <a:lnTo>
                    <a:pt x="434" y="105"/>
                  </a:lnTo>
                  <a:lnTo>
                    <a:pt x="445" y="103"/>
                  </a:lnTo>
                  <a:lnTo>
                    <a:pt x="456" y="97"/>
                  </a:lnTo>
                  <a:lnTo>
                    <a:pt x="461" y="90"/>
                  </a:lnTo>
                  <a:lnTo>
                    <a:pt x="465" y="80"/>
                  </a:lnTo>
                  <a:lnTo>
                    <a:pt x="461" y="71"/>
                  </a:lnTo>
                  <a:lnTo>
                    <a:pt x="456" y="62"/>
                  </a:lnTo>
                  <a:lnTo>
                    <a:pt x="445" y="57"/>
                  </a:lnTo>
                  <a:lnTo>
                    <a:pt x="434" y="55"/>
                  </a:lnTo>
                  <a:lnTo>
                    <a:pt x="422" y="57"/>
                  </a:lnTo>
                  <a:lnTo>
                    <a:pt x="412" y="62"/>
                  </a:lnTo>
                  <a:lnTo>
                    <a:pt x="407" y="67"/>
                  </a:lnTo>
                  <a:lnTo>
                    <a:pt x="405" y="71"/>
                  </a:lnTo>
                  <a:lnTo>
                    <a:pt x="403" y="80"/>
                  </a:lnTo>
                  <a:lnTo>
                    <a:pt x="405" y="90"/>
                  </a:lnTo>
                  <a:close/>
                  <a:moveTo>
                    <a:pt x="336" y="31"/>
                  </a:moveTo>
                  <a:lnTo>
                    <a:pt x="338" y="35"/>
                  </a:lnTo>
                  <a:lnTo>
                    <a:pt x="340" y="39"/>
                  </a:lnTo>
                  <a:lnTo>
                    <a:pt x="345" y="43"/>
                  </a:lnTo>
                  <a:lnTo>
                    <a:pt x="355" y="48"/>
                  </a:lnTo>
                  <a:lnTo>
                    <a:pt x="367" y="49"/>
                  </a:lnTo>
                  <a:lnTo>
                    <a:pt x="378" y="48"/>
                  </a:lnTo>
                  <a:lnTo>
                    <a:pt x="388" y="43"/>
                  </a:lnTo>
                  <a:lnTo>
                    <a:pt x="394" y="35"/>
                  </a:lnTo>
                  <a:lnTo>
                    <a:pt x="398" y="25"/>
                  </a:lnTo>
                  <a:lnTo>
                    <a:pt x="394" y="17"/>
                  </a:lnTo>
                  <a:lnTo>
                    <a:pt x="388" y="8"/>
                  </a:lnTo>
                  <a:lnTo>
                    <a:pt x="378" y="2"/>
                  </a:lnTo>
                  <a:lnTo>
                    <a:pt x="367" y="0"/>
                  </a:lnTo>
                  <a:lnTo>
                    <a:pt x="355" y="2"/>
                  </a:lnTo>
                  <a:lnTo>
                    <a:pt x="345" y="8"/>
                  </a:lnTo>
                  <a:lnTo>
                    <a:pt x="340" y="12"/>
                  </a:lnTo>
                  <a:lnTo>
                    <a:pt x="338" y="17"/>
                  </a:lnTo>
                  <a:lnTo>
                    <a:pt x="336" y="21"/>
                  </a:lnTo>
                  <a:lnTo>
                    <a:pt x="336" y="25"/>
                  </a:lnTo>
                  <a:lnTo>
                    <a:pt x="336" y="31"/>
                  </a:lnTo>
                  <a:close/>
                  <a:moveTo>
                    <a:pt x="405" y="35"/>
                  </a:moveTo>
                  <a:lnTo>
                    <a:pt x="407" y="39"/>
                  </a:lnTo>
                  <a:lnTo>
                    <a:pt x="412" y="43"/>
                  </a:lnTo>
                  <a:lnTo>
                    <a:pt x="422" y="48"/>
                  </a:lnTo>
                  <a:lnTo>
                    <a:pt x="434" y="49"/>
                  </a:lnTo>
                  <a:lnTo>
                    <a:pt x="445" y="48"/>
                  </a:lnTo>
                  <a:lnTo>
                    <a:pt x="456" y="43"/>
                  </a:lnTo>
                  <a:lnTo>
                    <a:pt x="461" y="35"/>
                  </a:lnTo>
                  <a:lnTo>
                    <a:pt x="465" y="25"/>
                  </a:lnTo>
                  <a:lnTo>
                    <a:pt x="461" y="17"/>
                  </a:lnTo>
                  <a:lnTo>
                    <a:pt x="456" y="8"/>
                  </a:lnTo>
                  <a:lnTo>
                    <a:pt x="445" y="2"/>
                  </a:lnTo>
                  <a:lnTo>
                    <a:pt x="434" y="0"/>
                  </a:lnTo>
                  <a:lnTo>
                    <a:pt x="422" y="2"/>
                  </a:lnTo>
                  <a:lnTo>
                    <a:pt x="412" y="8"/>
                  </a:lnTo>
                  <a:lnTo>
                    <a:pt x="407" y="12"/>
                  </a:lnTo>
                  <a:lnTo>
                    <a:pt x="405" y="17"/>
                  </a:lnTo>
                  <a:lnTo>
                    <a:pt x="403" y="25"/>
                  </a:lnTo>
                  <a:lnTo>
                    <a:pt x="405" y="35"/>
                  </a:lnTo>
                  <a:close/>
                  <a:moveTo>
                    <a:pt x="269" y="31"/>
                  </a:moveTo>
                  <a:lnTo>
                    <a:pt x="270" y="35"/>
                  </a:lnTo>
                  <a:lnTo>
                    <a:pt x="273" y="39"/>
                  </a:lnTo>
                  <a:lnTo>
                    <a:pt x="278" y="43"/>
                  </a:lnTo>
                  <a:lnTo>
                    <a:pt x="287" y="48"/>
                  </a:lnTo>
                  <a:lnTo>
                    <a:pt x="300" y="49"/>
                  </a:lnTo>
                  <a:lnTo>
                    <a:pt x="311" y="48"/>
                  </a:lnTo>
                  <a:lnTo>
                    <a:pt x="321" y="43"/>
                  </a:lnTo>
                  <a:lnTo>
                    <a:pt x="325" y="39"/>
                  </a:lnTo>
                  <a:lnTo>
                    <a:pt x="327" y="35"/>
                  </a:lnTo>
                  <a:lnTo>
                    <a:pt x="329" y="31"/>
                  </a:lnTo>
                  <a:lnTo>
                    <a:pt x="329" y="25"/>
                  </a:lnTo>
                  <a:lnTo>
                    <a:pt x="329" y="21"/>
                  </a:lnTo>
                  <a:lnTo>
                    <a:pt x="327" y="17"/>
                  </a:lnTo>
                  <a:lnTo>
                    <a:pt x="325" y="12"/>
                  </a:lnTo>
                  <a:lnTo>
                    <a:pt x="321" y="8"/>
                  </a:lnTo>
                  <a:lnTo>
                    <a:pt x="311" y="2"/>
                  </a:lnTo>
                  <a:lnTo>
                    <a:pt x="300" y="0"/>
                  </a:lnTo>
                  <a:lnTo>
                    <a:pt x="287" y="2"/>
                  </a:lnTo>
                  <a:lnTo>
                    <a:pt x="278" y="8"/>
                  </a:lnTo>
                  <a:lnTo>
                    <a:pt x="273" y="12"/>
                  </a:lnTo>
                  <a:lnTo>
                    <a:pt x="270" y="17"/>
                  </a:lnTo>
                  <a:lnTo>
                    <a:pt x="269" y="21"/>
                  </a:lnTo>
                  <a:lnTo>
                    <a:pt x="269" y="25"/>
                  </a:lnTo>
                  <a:lnTo>
                    <a:pt x="269" y="31"/>
                  </a:lnTo>
                  <a:close/>
                  <a:moveTo>
                    <a:pt x="134" y="31"/>
                  </a:moveTo>
                  <a:lnTo>
                    <a:pt x="136" y="35"/>
                  </a:lnTo>
                  <a:lnTo>
                    <a:pt x="138" y="39"/>
                  </a:lnTo>
                  <a:lnTo>
                    <a:pt x="143" y="43"/>
                  </a:lnTo>
                  <a:lnTo>
                    <a:pt x="153" y="48"/>
                  </a:lnTo>
                  <a:lnTo>
                    <a:pt x="165" y="49"/>
                  </a:lnTo>
                  <a:lnTo>
                    <a:pt x="176" y="48"/>
                  </a:lnTo>
                  <a:lnTo>
                    <a:pt x="187" y="43"/>
                  </a:lnTo>
                  <a:lnTo>
                    <a:pt x="192" y="35"/>
                  </a:lnTo>
                  <a:lnTo>
                    <a:pt x="195" y="25"/>
                  </a:lnTo>
                  <a:lnTo>
                    <a:pt x="192" y="17"/>
                  </a:lnTo>
                  <a:lnTo>
                    <a:pt x="187" y="8"/>
                  </a:lnTo>
                  <a:lnTo>
                    <a:pt x="176" y="2"/>
                  </a:lnTo>
                  <a:lnTo>
                    <a:pt x="165" y="0"/>
                  </a:lnTo>
                  <a:lnTo>
                    <a:pt x="153" y="2"/>
                  </a:lnTo>
                  <a:lnTo>
                    <a:pt x="143" y="8"/>
                  </a:lnTo>
                  <a:lnTo>
                    <a:pt x="138" y="12"/>
                  </a:lnTo>
                  <a:lnTo>
                    <a:pt x="136" y="17"/>
                  </a:lnTo>
                  <a:lnTo>
                    <a:pt x="134" y="21"/>
                  </a:lnTo>
                  <a:lnTo>
                    <a:pt x="134" y="25"/>
                  </a:lnTo>
                  <a:lnTo>
                    <a:pt x="134" y="31"/>
                  </a:lnTo>
                  <a:close/>
                  <a:moveTo>
                    <a:pt x="203" y="35"/>
                  </a:moveTo>
                  <a:lnTo>
                    <a:pt x="206" y="39"/>
                  </a:lnTo>
                  <a:lnTo>
                    <a:pt x="210" y="43"/>
                  </a:lnTo>
                  <a:lnTo>
                    <a:pt x="220" y="48"/>
                  </a:lnTo>
                  <a:lnTo>
                    <a:pt x="232" y="49"/>
                  </a:lnTo>
                  <a:lnTo>
                    <a:pt x="243" y="48"/>
                  </a:lnTo>
                  <a:lnTo>
                    <a:pt x="254" y="43"/>
                  </a:lnTo>
                  <a:lnTo>
                    <a:pt x="260" y="35"/>
                  </a:lnTo>
                  <a:lnTo>
                    <a:pt x="262" y="25"/>
                  </a:lnTo>
                  <a:lnTo>
                    <a:pt x="260" y="17"/>
                  </a:lnTo>
                  <a:lnTo>
                    <a:pt x="254" y="8"/>
                  </a:lnTo>
                  <a:lnTo>
                    <a:pt x="243" y="2"/>
                  </a:lnTo>
                  <a:lnTo>
                    <a:pt x="232" y="0"/>
                  </a:lnTo>
                  <a:lnTo>
                    <a:pt x="220" y="2"/>
                  </a:lnTo>
                  <a:lnTo>
                    <a:pt x="210" y="8"/>
                  </a:lnTo>
                  <a:lnTo>
                    <a:pt x="206" y="12"/>
                  </a:lnTo>
                  <a:lnTo>
                    <a:pt x="203" y="17"/>
                  </a:lnTo>
                  <a:lnTo>
                    <a:pt x="201" y="25"/>
                  </a:lnTo>
                  <a:lnTo>
                    <a:pt x="203" y="35"/>
                  </a:lnTo>
                  <a:close/>
                  <a:moveTo>
                    <a:pt x="68" y="31"/>
                  </a:moveTo>
                  <a:lnTo>
                    <a:pt x="69" y="35"/>
                  </a:lnTo>
                  <a:lnTo>
                    <a:pt x="72" y="39"/>
                  </a:lnTo>
                  <a:lnTo>
                    <a:pt x="76" y="43"/>
                  </a:lnTo>
                  <a:lnTo>
                    <a:pt x="86" y="48"/>
                  </a:lnTo>
                  <a:lnTo>
                    <a:pt x="98" y="49"/>
                  </a:lnTo>
                  <a:lnTo>
                    <a:pt x="110" y="48"/>
                  </a:lnTo>
                  <a:lnTo>
                    <a:pt x="119" y="43"/>
                  </a:lnTo>
                  <a:lnTo>
                    <a:pt x="123" y="39"/>
                  </a:lnTo>
                  <a:lnTo>
                    <a:pt x="126" y="35"/>
                  </a:lnTo>
                  <a:lnTo>
                    <a:pt x="127" y="31"/>
                  </a:lnTo>
                  <a:lnTo>
                    <a:pt x="128" y="25"/>
                  </a:lnTo>
                  <a:lnTo>
                    <a:pt x="127" y="21"/>
                  </a:lnTo>
                  <a:lnTo>
                    <a:pt x="126" y="17"/>
                  </a:lnTo>
                  <a:lnTo>
                    <a:pt x="123" y="12"/>
                  </a:lnTo>
                  <a:lnTo>
                    <a:pt x="119" y="8"/>
                  </a:lnTo>
                  <a:lnTo>
                    <a:pt x="110" y="2"/>
                  </a:lnTo>
                  <a:lnTo>
                    <a:pt x="98" y="0"/>
                  </a:lnTo>
                  <a:lnTo>
                    <a:pt x="86" y="2"/>
                  </a:lnTo>
                  <a:lnTo>
                    <a:pt x="76" y="8"/>
                  </a:lnTo>
                  <a:lnTo>
                    <a:pt x="72" y="12"/>
                  </a:lnTo>
                  <a:lnTo>
                    <a:pt x="69" y="17"/>
                  </a:lnTo>
                  <a:lnTo>
                    <a:pt x="68" y="21"/>
                  </a:lnTo>
                  <a:lnTo>
                    <a:pt x="67" y="25"/>
                  </a:lnTo>
                  <a:lnTo>
                    <a:pt x="68" y="31"/>
                  </a:lnTo>
                  <a:close/>
                  <a:moveTo>
                    <a:pt x="2" y="35"/>
                  </a:moveTo>
                  <a:lnTo>
                    <a:pt x="4" y="39"/>
                  </a:lnTo>
                  <a:lnTo>
                    <a:pt x="9" y="43"/>
                  </a:lnTo>
                  <a:lnTo>
                    <a:pt x="19" y="48"/>
                  </a:lnTo>
                  <a:lnTo>
                    <a:pt x="31" y="49"/>
                  </a:lnTo>
                  <a:lnTo>
                    <a:pt x="42" y="48"/>
                  </a:lnTo>
                  <a:lnTo>
                    <a:pt x="53" y="43"/>
                  </a:lnTo>
                  <a:lnTo>
                    <a:pt x="58" y="35"/>
                  </a:lnTo>
                  <a:lnTo>
                    <a:pt x="61" y="25"/>
                  </a:lnTo>
                  <a:lnTo>
                    <a:pt x="58" y="17"/>
                  </a:lnTo>
                  <a:lnTo>
                    <a:pt x="53" y="8"/>
                  </a:lnTo>
                  <a:lnTo>
                    <a:pt x="42" y="2"/>
                  </a:lnTo>
                  <a:lnTo>
                    <a:pt x="31" y="0"/>
                  </a:lnTo>
                  <a:lnTo>
                    <a:pt x="19" y="2"/>
                  </a:lnTo>
                  <a:lnTo>
                    <a:pt x="9" y="8"/>
                  </a:lnTo>
                  <a:lnTo>
                    <a:pt x="4" y="12"/>
                  </a:lnTo>
                  <a:lnTo>
                    <a:pt x="2" y="17"/>
                  </a:lnTo>
                  <a:lnTo>
                    <a:pt x="0" y="25"/>
                  </a:lnTo>
                  <a:lnTo>
                    <a:pt x="2" y="35"/>
                  </a:lnTo>
                  <a:close/>
                  <a:moveTo>
                    <a:pt x="2" y="144"/>
                  </a:moveTo>
                  <a:lnTo>
                    <a:pt x="4" y="149"/>
                  </a:lnTo>
                  <a:lnTo>
                    <a:pt x="9" y="152"/>
                  </a:lnTo>
                  <a:lnTo>
                    <a:pt x="19" y="157"/>
                  </a:lnTo>
                  <a:lnTo>
                    <a:pt x="31" y="160"/>
                  </a:lnTo>
                  <a:lnTo>
                    <a:pt x="42" y="157"/>
                  </a:lnTo>
                  <a:lnTo>
                    <a:pt x="53" y="152"/>
                  </a:lnTo>
                  <a:lnTo>
                    <a:pt x="58" y="144"/>
                  </a:lnTo>
                  <a:lnTo>
                    <a:pt x="61" y="134"/>
                  </a:lnTo>
                  <a:lnTo>
                    <a:pt x="58" y="125"/>
                  </a:lnTo>
                  <a:lnTo>
                    <a:pt x="53" y="117"/>
                  </a:lnTo>
                  <a:lnTo>
                    <a:pt x="42" y="112"/>
                  </a:lnTo>
                  <a:lnTo>
                    <a:pt x="31" y="109"/>
                  </a:lnTo>
                  <a:lnTo>
                    <a:pt x="19" y="112"/>
                  </a:lnTo>
                  <a:lnTo>
                    <a:pt x="9" y="117"/>
                  </a:lnTo>
                  <a:lnTo>
                    <a:pt x="4" y="121"/>
                  </a:lnTo>
                  <a:lnTo>
                    <a:pt x="2" y="125"/>
                  </a:lnTo>
                  <a:lnTo>
                    <a:pt x="0" y="134"/>
                  </a:lnTo>
                  <a:lnTo>
                    <a:pt x="2" y="144"/>
                  </a:lnTo>
                  <a:close/>
                  <a:moveTo>
                    <a:pt x="68" y="140"/>
                  </a:moveTo>
                  <a:lnTo>
                    <a:pt x="69" y="144"/>
                  </a:lnTo>
                  <a:lnTo>
                    <a:pt x="72" y="149"/>
                  </a:lnTo>
                  <a:lnTo>
                    <a:pt x="76" y="152"/>
                  </a:lnTo>
                  <a:lnTo>
                    <a:pt x="86" y="157"/>
                  </a:lnTo>
                  <a:lnTo>
                    <a:pt x="98" y="160"/>
                  </a:lnTo>
                  <a:lnTo>
                    <a:pt x="110" y="157"/>
                  </a:lnTo>
                  <a:lnTo>
                    <a:pt x="119" y="152"/>
                  </a:lnTo>
                  <a:lnTo>
                    <a:pt x="123" y="149"/>
                  </a:lnTo>
                  <a:lnTo>
                    <a:pt x="126" y="144"/>
                  </a:lnTo>
                  <a:lnTo>
                    <a:pt x="127" y="140"/>
                  </a:lnTo>
                  <a:lnTo>
                    <a:pt x="128" y="134"/>
                  </a:lnTo>
                  <a:lnTo>
                    <a:pt x="127" y="130"/>
                  </a:lnTo>
                  <a:lnTo>
                    <a:pt x="126" y="125"/>
                  </a:lnTo>
                  <a:lnTo>
                    <a:pt x="123" y="121"/>
                  </a:lnTo>
                  <a:lnTo>
                    <a:pt x="119" y="117"/>
                  </a:lnTo>
                  <a:lnTo>
                    <a:pt x="110" y="112"/>
                  </a:lnTo>
                  <a:lnTo>
                    <a:pt x="98" y="109"/>
                  </a:lnTo>
                  <a:lnTo>
                    <a:pt x="86" y="112"/>
                  </a:lnTo>
                  <a:lnTo>
                    <a:pt x="76" y="117"/>
                  </a:lnTo>
                  <a:lnTo>
                    <a:pt x="72" y="121"/>
                  </a:lnTo>
                  <a:lnTo>
                    <a:pt x="69" y="125"/>
                  </a:lnTo>
                  <a:lnTo>
                    <a:pt x="68" y="130"/>
                  </a:lnTo>
                  <a:lnTo>
                    <a:pt x="67" y="134"/>
                  </a:lnTo>
                  <a:lnTo>
                    <a:pt x="68" y="140"/>
                  </a:lnTo>
                  <a:close/>
                  <a:moveTo>
                    <a:pt x="2" y="90"/>
                  </a:moveTo>
                  <a:lnTo>
                    <a:pt x="4" y="94"/>
                  </a:lnTo>
                  <a:lnTo>
                    <a:pt x="9" y="97"/>
                  </a:lnTo>
                  <a:lnTo>
                    <a:pt x="19" y="103"/>
                  </a:lnTo>
                  <a:lnTo>
                    <a:pt x="31" y="105"/>
                  </a:lnTo>
                  <a:lnTo>
                    <a:pt x="42" y="103"/>
                  </a:lnTo>
                  <a:lnTo>
                    <a:pt x="53" y="97"/>
                  </a:lnTo>
                  <a:lnTo>
                    <a:pt x="58" y="90"/>
                  </a:lnTo>
                  <a:lnTo>
                    <a:pt x="61" y="80"/>
                  </a:lnTo>
                  <a:lnTo>
                    <a:pt x="58" y="71"/>
                  </a:lnTo>
                  <a:lnTo>
                    <a:pt x="53" y="62"/>
                  </a:lnTo>
                  <a:lnTo>
                    <a:pt x="42" y="57"/>
                  </a:lnTo>
                  <a:lnTo>
                    <a:pt x="31" y="55"/>
                  </a:lnTo>
                  <a:lnTo>
                    <a:pt x="19" y="57"/>
                  </a:lnTo>
                  <a:lnTo>
                    <a:pt x="9" y="62"/>
                  </a:lnTo>
                  <a:lnTo>
                    <a:pt x="4" y="67"/>
                  </a:lnTo>
                  <a:lnTo>
                    <a:pt x="2" y="71"/>
                  </a:lnTo>
                  <a:lnTo>
                    <a:pt x="0" y="80"/>
                  </a:lnTo>
                  <a:lnTo>
                    <a:pt x="2" y="90"/>
                  </a:lnTo>
                  <a:close/>
                  <a:moveTo>
                    <a:pt x="68" y="84"/>
                  </a:moveTo>
                  <a:lnTo>
                    <a:pt x="69" y="90"/>
                  </a:lnTo>
                  <a:lnTo>
                    <a:pt x="72" y="94"/>
                  </a:lnTo>
                  <a:lnTo>
                    <a:pt x="76" y="97"/>
                  </a:lnTo>
                  <a:lnTo>
                    <a:pt x="86" y="103"/>
                  </a:lnTo>
                  <a:lnTo>
                    <a:pt x="98" y="105"/>
                  </a:lnTo>
                  <a:lnTo>
                    <a:pt x="110" y="103"/>
                  </a:lnTo>
                  <a:lnTo>
                    <a:pt x="119" y="97"/>
                  </a:lnTo>
                  <a:lnTo>
                    <a:pt x="123" y="94"/>
                  </a:lnTo>
                  <a:lnTo>
                    <a:pt x="126" y="90"/>
                  </a:lnTo>
                  <a:lnTo>
                    <a:pt x="127" y="84"/>
                  </a:lnTo>
                  <a:lnTo>
                    <a:pt x="128" y="80"/>
                  </a:lnTo>
                  <a:lnTo>
                    <a:pt x="127" y="76"/>
                  </a:lnTo>
                  <a:lnTo>
                    <a:pt x="126" y="71"/>
                  </a:lnTo>
                  <a:lnTo>
                    <a:pt x="123" y="67"/>
                  </a:lnTo>
                  <a:lnTo>
                    <a:pt x="119" y="62"/>
                  </a:lnTo>
                  <a:lnTo>
                    <a:pt x="110" y="57"/>
                  </a:lnTo>
                  <a:lnTo>
                    <a:pt x="98" y="55"/>
                  </a:lnTo>
                  <a:lnTo>
                    <a:pt x="86" y="57"/>
                  </a:lnTo>
                  <a:lnTo>
                    <a:pt x="76" y="62"/>
                  </a:lnTo>
                  <a:lnTo>
                    <a:pt x="72" y="67"/>
                  </a:lnTo>
                  <a:lnTo>
                    <a:pt x="69" y="71"/>
                  </a:lnTo>
                  <a:lnTo>
                    <a:pt x="68" y="76"/>
                  </a:lnTo>
                  <a:lnTo>
                    <a:pt x="67" y="80"/>
                  </a:lnTo>
                  <a:lnTo>
                    <a:pt x="68" y="84"/>
                  </a:lnTo>
                  <a:close/>
                </a:path>
              </a:pathLst>
            </a:custGeom>
            <a:solidFill>
              <a:srgbClr val="66FF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ar-SA"/>
            </a:p>
          </p:txBody>
        </p:sp>
      </p:grpSp>
      <p:grpSp>
        <p:nvGrpSpPr>
          <p:cNvPr id="58" name="Group 66">
            <a:extLst>
              <a:ext uri="{FF2B5EF4-FFF2-40B4-BE49-F238E27FC236}">
                <a16:creationId xmlns:a16="http://schemas.microsoft.com/office/drawing/2014/main" id="{09DCE2A7-4504-4EA8-8DB8-BDC10E587AAC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7974566" y="5413460"/>
            <a:ext cx="1116013" cy="828675"/>
            <a:chOff x="2290" y="3798"/>
            <a:chExt cx="703" cy="522"/>
          </a:xfrm>
        </p:grpSpPr>
        <p:sp>
          <p:nvSpPr>
            <p:cNvPr id="59" name="AutoShape 65">
              <a:extLst>
                <a:ext uri="{FF2B5EF4-FFF2-40B4-BE49-F238E27FC236}">
                  <a16:creationId xmlns:a16="http://schemas.microsoft.com/office/drawing/2014/main" id="{23B9031E-49D0-49E3-9EC8-1C177F0A066A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2290" y="3798"/>
              <a:ext cx="703" cy="522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ar-SA"/>
            </a:p>
          </p:txBody>
        </p:sp>
        <p:sp>
          <p:nvSpPr>
            <p:cNvPr id="60" name="Freeform 67">
              <a:extLst>
                <a:ext uri="{FF2B5EF4-FFF2-40B4-BE49-F238E27FC236}">
                  <a16:creationId xmlns:a16="http://schemas.microsoft.com/office/drawing/2014/main" id="{75F884A1-BB98-4058-83FD-E22439BABCB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24" y="3871"/>
              <a:ext cx="465" cy="377"/>
            </a:xfrm>
            <a:custGeom>
              <a:avLst/>
              <a:gdLst>
                <a:gd name="T0" fmla="*/ 456 w 465"/>
                <a:gd name="T1" fmla="*/ 226 h 377"/>
                <a:gd name="T2" fmla="*/ 340 w 465"/>
                <a:gd name="T3" fmla="*/ 312 h 377"/>
                <a:gd name="T4" fmla="*/ 367 w 465"/>
                <a:gd name="T5" fmla="*/ 273 h 377"/>
                <a:gd name="T6" fmla="*/ 76 w 465"/>
                <a:gd name="T7" fmla="*/ 370 h 377"/>
                <a:gd name="T8" fmla="*/ 123 w 465"/>
                <a:gd name="T9" fmla="*/ 340 h 377"/>
                <a:gd name="T10" fmla="*/ 405 w 465"/>
                <a:gd name="T11" fmla="*/ 308 h 377"/>
                <a:gd name="T12" fmla="*/ 445 w 465"/>
                <a:gd name="T13" fmla="*/ 275 h 377"/>
                <a:gd name="T14" fmla="*/ 345 w 465"/>
                <a:gd name="T15" fmla="*/ 370 h 377"/>
                <a:gd name="T16" fmla="*/ 355 w 465"/>
                <a:gd name="T17" fmla="*/ 330 h 377"/>
                <a:gd name="T18" fmla="*/ 86 w 465"/>
                <a:gd name="T19" fmla="*/ 212 h 377"/>
                <a:gd name="T20" fmla="*/ 119 w 465"/>
                <a:gd name="T21" fmla="*/ 172 h 377"/>
                <a:gd name="T22" fmla="*/ 4 w 465"/>
                <a:gd name="T23" fmla="*/ 149 h 377"/>
                <a:gd name="T24" fmla="*/ 31 w 465"/>
                <a:gd name="T25" fmla="*/ 109 h 377"/>
                <a:gd name="T26" fmla="*/ 86 w 465"/>
                <a:gd name="T27" fmla="*/ 157 h 377"/>
                <a:gd name="T28" fmla="*/ 119 w 465"/>
                <a:gd name="T29" fmla="*/ 117 h 377"/>
                <a:gd name="T30" fmla="*/ 338 w 465"/>
                <a:gd name="T31" fmla="*/ 90 h 377"/>
                <a:gd name="T32" fmla="*/ 378 w 465"/>
                <a:gd name="T33" fmla="*/ 57 h 377"/>
                <a:gd name="T34" fmla="*/ 9 w 465"/>
                <a:gd name="T35" fmla="*/ 261 h 377"/>
                <a:gd name="T36" fmla="*/ 19 w 465"/>
                <a:gd name="T37" fmla="*/ 221 h 377"/>
                <a:gd name="T38" fmla="*/ 367 w 465"/>
                <a:gd name="T39" fmla="*/ 268 h 377"/>
                <a:gd name="T40" fmla="*/ 340 w 465"/>
                <a:gd name="T41" fmla="*/ 229 h 377"/>
                <a:gd name="T42" fmla="*/ 110 w 465"/>
                <a:gd name="T43" fmla="*/ 48 h 377"/>
                <a:gd name="T44" fmla="*/ 98 w 465"/>
                <a:gd name="T45" fmla="*/ 0 h 377"/>
                <a:gd name="T46" fmla="*/ 143 w 465"/>
                <a:gd name="T47" fmla="*/ 43 h 377"/>
                <a:gd name="T48" fmla="*/ 153 w 465"/>
                <a:gd name="T49" fmla="*/ 2 h 377"/>
                <a:gd name="T50" fmla="*/ 232 w 465"/>
                <a:gd name="T51" fmla="*/ 49 h 377"/>
                <a:gd name="T52" fmla="*/ 206 w 465"/>
                <a:gd name="T53" fmla="*/ 12 h 377"/>
                <a:gd name="T54" fmla="*/ 187 w 465"/>
                <a:gd name="T55" fmla="*/ 207 h 377"/>
                <a:gd name="T56" fmla="*/ 134 w 465"/>
                <a:gd name="T57" fmla="*/ 185 h 377"/>
                <a:gd name="T58" fmla="*/ 262 w 465"/>
                <a:gd name="T59" fmla="*/ 188 h 377"/>
                <a:gd name="T60" fmla="*/ 269 w 465"/>
                <a:gd name="T61" fmla="*/ 193 h 377"/>
                <a:gd name="T62" fmla="*/ 329 w 465"/>
                <a:gd name="T63" fmla="*/ 188 h 377"/>
                <a:gd name="T64" fmla="*/ 269 w 465"/>
                <a:gd name="T65" fmla="*/ 185 h 377"/>
                <a:gd name="T66" fmla="*/ 325 w 465"/>
                <a:gd name="T67" fmla="*/ 39 h 377"/>
                <a:gd name="T68" fmla="*/ 278 w 465"/>
                <a:gd name="T69" fmla="*/ 8 h 377"/>
                <a:gd name="T70" fmla="*/ 367 w 465"/>
                <a:gd name="T71" fmla="*/ 49 h 377"/>
                <a:gd name="T72" fmla="*/ 340 w 465"/>
                <a:gd name="T73" fmla="*/ 12 h 377"/>
                <a:gd name="T74" fmla="*/ 53 w 465"/>
                <a:gd name="T75" fmla="*/ 97 h 377"/>
                <a:gd name="T76" fmla="*/ 0 w 465"/>
                <a:gd name="T77" fmla="*/ 80 h 377"/>
                <a:gd name="T78" fmla="*/ 398 w 465"/>
                <a:gd name="T79" fmla="*/ 188 h 377"/>
                <a:gd name="T80" fmla="*/ 336 w 465"/>
                <a:gd name="T81" fmla="*/ 193 h 377"/>
                <a:gd name="T82" fmla="*/ 127 w 465"/>
                <a:gd name="T83" fmla="*/ 84 h 377"/>
                <a:gd name="T84" fmla="*/ 69 w 465"/>
                <a:gd name="T85" fmla="*/ 71 h 377"/>
                <a:gd name="T86" fmla="*/ 187 w 465"/>
                <a:gd name="T87" fmla="*/ 370 h 377"/>
                <a:gd name="T88" fmla="*/ 134 w 465"/>
                <a:gd name="T89" fmla="*/ 349 h 377"/>
                <a:gd name="T90" fmla="*/ 262 w 465"/>
                <a:gd name="T91" fmla="*/ 353 h 377"/>
                <a:gd name="T92" fmla="*/ 269 w 465"/>
                <a:gd name="T93" fmla="*/ 357 h 377"/>
                <a:gd name="T94" fmla="*/ 329 w 465"/>
                <a:gd name="T95" fmla="*/ 353 h 377"/>
                <a:gd name="T96" fmla="*/ 269 w 465"/>
                <a:gd name="T97" fmla="*/ 349 h 377"/>
                <a:gd name="T98" fmla="*/ 61 w 465"/>
                <a:gd name="T99" fmla="*/ 298 h 377"/>
                <a:gd name="T100" fmla="*/ 2 w 465"/>
                <a:gd name="T101" fmla="*/ 199 h 377"/>
                <a:gd name="T102" fmla="*/ 42 w 465"/>
                <a:gd name="T103" fmla="*/ 166 h 377"/>
                <a:gd name="T104" fmla="*/ 422 w 465"/>
                <a:gd name="T105" fmla="*/ 103 h 377"/>
                <a:gd name="T106" fmla="*/ 412 w 465"/>
                <a:gd name="T107" fmla="*/ 62 h 377"/>
                <a:gd name="T108" fmla="*/ 110 w 465"/>
                <a:gd name="T109" fmla="*/ 267 h 377"/>
                <a:gd name="T110" fmla="*/ 98 w 465"/>
                <a:gd name="T111" fmla="*/ 219 h 377"/>
                <a:gd name="T112" fmla="*/ 76 w 465"/>
                <a:gd name="T113" fmla="*/ 316 h 377"/>
                <a:gd name="T114" fmla="*/ 123 w 465"/>
                <a:gd name="T115" fmla="*/ 284 h 377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465"/>
                <a:gd name="T175" fmla="*/ 0 h 377"/>
                <a:gd name="T176" fmla="*/ 465 w 465"/>
                <a:gd name="T177" fmla="*/ 377 h 377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465" h="377">
                  <a:moveTo>
                    <a:pt x="405" y="252"/>
                  </a:moveTo>
                  <a:lnTo>
                    <a:pt x="407" y="257"/>
                  </a:lnTo>
                  <a:lnTo>
                    <a:pt x="412" y="261"/>
                  </a:lnTo>
                  <a:lnTo>
                    <a:pt x="422" y="267"/>
                  </a:lnTo>
                  <a:lnTo>
                    <a:pt x="434" y="268"/>
                  </a:lnTo>
                  <a:lnTo>
                    <a:pt x="445" y="267"/>
                  </a:lnTo>
                  <a:lnTo>
                    <a:pt x="456" y="261"/>
                  </a:lnTo>
                  <a:lnTo>
                    <a:pt x="461" y="252"/>
                  </a:lnTo>
                  <a:lnTo>
                    <a:pt x="465" y="243"/>
                  </a:lnTo>
                  <a:lnTo>
                    <a:pt x="461" y="234"/>
                  </a:lnTo>
                  <a:lnTo>
                    <a:pt x="456" y="226"/>
                  </a:lnTo>
                  <a:lnTo>
                    <a:pt x="445" y="221"/>
                  </a:lnTo>
                  <a:lnTo>
                    <a:pt x="434" y="219"/>
                  </a:lnTo>
                  <a:lnTo>
                    <a:pt x="422" y="221"/>
                  </a:lnTo>
                  <a:lnTo>
                    <a:pt x="412" y="226"/>
                  </a:lnTo>
                  <a:lnTo>
                    <a:pt x="407" y="229"/>
                  </a:lnTo>
                  <a:lnTo>
                    <a:pt x="405" y="234"/>
                  </a:lnTo>
                  <a:lnTo>
                    <a:pt x="403" y="243"/>
                  </a:lnTo>
                  <a:lnTo>
                    <a:pt x="405" y="252"/>
                  </a:lnTo>
                  <a:close/>
                  <a:moveTo>
                    <a:pt x="336" y="303"/>
                  </a:moveTo>
                  <a:lnTo>
                    <a:pt x="338" y="308"/>
                  </a:lnTo>
                  <a:lnTo>
                    <a:pt x="340" y="312"/>
                  </a:lnTo>
                  <a:lnTo>
                    <a:pt x="345" y="316"/>
                  </a:lnTo>
                  <a:lnTo>
                    <a:pt x="355" y="321"/>
                  </a:lnTo>
                  <a:lnTo>
                    <a:pt x="367" y="322"/>
                  </a:lnTo>
                  <a:lnTo>
                    <a:pt x="378" y="321"/>
                  </a:lnTo>
                  <a:lnTo>
                    <a:pt x="388" y="316"/>
                  </a:lnTo>
                  <a:lnTo>
                    <a:pt x="394" y="308"/>
                  </a:lnTo>
                  <a:lnTo>
                    <a:pt x="398" y="298"/>
                  </a:lnTo>
                  <a:lnTo>
                    <a:pt x="394" y="288"/>
                  </a:lnTo>
                  <a:lnTo>
                    <a:pt x="388" y="281"/>
                  </a:lnTo>
                  <a:lnTo>
                    <a:pt x="378" y="275"/>
                  </a:lnTo>
                  <a:lnTo>
                    <a:pt x="367" y="273"/>
                  </a:lnTo>
                  <a:lnTo>
                    <a:pt x="355" y="275"/>
                  </a:lnTo>
                  <a:lnTo>
                    <a:pt x="345" y="281"/>
                  </a:lnTo>
                  <a:lnTo>
                    <a:pt x="340" y="284"/>
                  </a:lnTo>
                  <a:lnTo>
                    <a:pt x="338" y="288"/>
                  </a:lnTo>
                  <a:lnTo>
                    <a:pt x="336" y="293"/>
                  </a:lnTo>
                  <a:lnTo>
                    <a:pt x="336" y="298"/>
                  </a:lnTo>
                  <a:lnTo>
                    <a:pt x="336" y="303"/>
                  </a:lnTo>
                  <a:close/>
                  <a:moveTo>
                    <a:pt x="68" y="357"/>
                  </a:moveTo>
                  <a:lnTo>
                    <a:pt x="69" y="363"/>
                  </a:lnTo>
                  <a:lnTo>
                    <a:pt x="72" y="367"/>
                  </a:lnTo>
                  <a:lnTo>
                    <a:pt x="76" y="370"/>
                  </a:lnTo>
                  <a:lnTo>
                    <a:pt x="86" y="376"/>
                  </a:lnTo>
                  <a:lnTo>
                    <a:pt x="98" y="377"/>
                  </a:lnTo>
                  <a:lnTo>
                    <a:pt x="110" y="376"/>
                  </a:lnTo>
                  <a:lnTo>
                    <a:pt x="119" y="370"/>
                  </a:lnTo>
                  <a:lnTo>
                    <a:pt x="123" y="367"/>
                  </a:lnTo>
                  <a:lnTo>
                    <a:pt x="126" y="363"/>
                  </a:lnTo>
                  <a:lnTo>
                    <a:pt x="127" y="357"/>
                  </a:lnTo>
                  <a:lnTo>
                    <a:pt x="128" y="353"/>
                  </a:lnTo>
                  <a:lnTo>
                    <a:pt x="127" y="349"/>
                  </a:lnTo>
                  <a:lnTo>
                    <a:pt x="126" y="343"/>
                  </a:lnTo>
                  <a:lnTo>
                    <a:pt x="123" y="340"/>
                  </a:lnTo>
                  <a:lnTo>
                    <a:pt x="119" y="335"/>
                  </a:lnTo>
                  <a:lnTo>
                    <a:pt x="110" y="330"/>
                  </a:lnTo>
                  <a:lnTo>
                    <a:pt x="98" y="328"/>
                  </a:lnTo>
                  <a:lnTo>
                    <a:pt x="86" y="330"/>
                  </a:lnTo>
                  <a:lnTo>
                    <a:pt x="76" y="335"/>
                  </a:lnTo>
                  <a:lnTo>
                    <a:pt x="72" y="340"/>
                  </a:lnTo>
                  <a:lnTo>
                    <a:pt x="69" y="343"/>
                  </a:lnTo>
                  <a:lnTo>
                    <a:pt x="68" y="349"/>
                  </a:lnTo>
                  <a:lnTo>
                    <a:pt x="67" y="353"/>
                  </a:lnTo>
                  <a:lnTo>
                    <a:pt x="68" y="357"/>
                  </a:lnTo>
                  <a:close/>
                  <a:moveTo>
                    <a:pt x="405" y="308"/>
                  </a:moveTo>
                  <a:lnTo>
                    <a:pt x="407" y="312"/>
                  </a:lnTo>
                  <a:lnTo>
                    <a:pt x="412" y="316"/>
                  </a:lnTo>
                  <a:lnTo>
                    <a:pt x="422" y="321"/>
                  </a:lnTo>
                  <a:lnTo>
                    <a:pt x="434" y="322"/>
                  </a:lnTo>
                  <a:lnTo>
                    <a:pt x="445" y="321"/>
                  </a:lnTo>
                  <a:lnTo>
                    <a:pt x="456" y="316"/>
                  </a:lnTo>
                  <a:lnTo>
                    <a:pt x="461" y="308"/>
                  </a:lnTo>
                  <a:lnTo>
                    <a:pt x="465" y="298"/>
                  </a:lnTo>
                  <a:lnTo>
                    <a:pt x="461" y="288"/>
                  </a:lnTo>
                  <a:lnTo>
                    <a:pt x="456" y="281"/>
                  </a:lnTo>
                  <a:lnTo>
                    <a:pt x="445" y="275"/>
                  </a:lnTo>
                  <a:lnTo>
                    <a:pt x="434" y="273"/>
                  </a:lnTo>
                  <a:lnTo>
                    <a:pt x="422" y="275"/>
                  </a:lnTo>
                  <a:lnTo>
                    <a:pt x="412" y="281"/>
                  </a:lnTo>
                  <a:lnTo>
                    <a:pt x="407" y="284"/>
                  </a:lnTo>
                  <a:lnTo>
                    <a:pt x="405" y="288"/>
                  </a:lnTo>
                  <a:lnTo>
                    <a:pt x="403" y="298"/>
                  </a:lnTo>
                  <a:lnTo>
                    <a:pt x="405" y="308"/>
                  </a:lnTo>
                  <a:close/>
                  <a:moveTo>
                    <a:pt x="336" y="357"/>
                  </a:moveTo>
                  <a:lnTo>
                    <a:pt x="338" y="363"/>
                  </a:lnTo>
                  <a:lnTo>
                    <a:pt x="340" y="367"/>
                  </a:lnTo>
                  <a:lnTo>
                    <a:pt x="345" y="370"/>
                  </a:lnTo>
                  <a:lnTo>
                    <a:pt x="355" y="376"/>
                  </a:lnTo>
                  <a:lnTo>
                    <a:pt x="367" y="377"/>
                  </a:lnTo>
                  <a:lnTo>
                    <a:pt x="378" y="376"/>
                  </a:lnTo>
                  <a:lnTo>
                    <a:pt x="388" y="370"/>
                  </a:lnTo>
                  <a:lnTo>
                    <a:pt x="394" y="363"/>
                  </a:lnTo>
                  <a:lnTo>
                    <a:pt x="398" y="353"/>
                  </a:lnTo>
                  <a:lnTo>
                    <a:pt x="394" y="343"/>
                  </a:lnTo>
                  <a:lnTo>
                    <a:pt x="388" y="335"/>
                  </a:lnTo>
                  <a:lnTo>
                    <a:pt x="378" y="330"/>
                  </a:lnTo>
                  <a:lnTo>
                    <a:pt x="367" y="328"/>
                  </a:lnTo>
                  <a:lnTo>
                    <a:pt x="355" y="330"/>
                  </a:lnTo>
                  <a:lnTo>
                    <a:pt x="345" y="335"/>
                  </a:lnTo>
                  <a:lnTo>
                    <a:pt x="340" y="340"/>
                  </a:lnTo>
                  <a:lnTo>
                    <a:pt x="338" y="343"/>
                  </a:lnTo>
                  <a:lnTo>
                    <a:pt x="336" y="349"/>
                  </a:lnTo>
                  <a:lnTo>
                    <a:pt x="336" y="353"/>
                  </a:lnTo>
                  <a:lnTo>
                    <a:pt x="336" y="357"/>
                  </a:lnTo>
                  <a:close/>
                  <a:moveTo>
                    <a:pt x="68" y="193"/>
                  </a:moveTo>
                  <a:lnTo>
                    <a:pt x="69" y="199"/>
                  </a:lnTo>
                  <a:lnTo>
                    <a:pt x="72" y="202"/>
                  </a:lnTo>
                  <a:lnTo>
                    <a:pt x="76" y="207"/>
                  </a:lnTo>
                  <a:lnTo>
                    <a:pt x="86" y="212"/>
                  </a:lnTo>
                  <a:lnTo>
                    <a:pt x="98" y="213"/>
                  </a:lnTo>
                  <a:lnTo>
                    <a:pt x="110" y="212"/>
                  </a:lnTo>
                  <a:lnTo>
                    <a:pt x="119" y="207"/>
                  </a:lnTo>
                  <a:lnTo>
                    <a:pt x="123" y="202"/>
                  </a:lnTo>
                  <a:lnTo>
                    <a:pt x="126" y="199"/>
                  </a:lnTo>
                  <a:lnTo>
                    <a:pt x="127" y="193"/>
                  </a:lnTo>
                  <a:lnTo>
                    <a:pt x="128" y="188"/>
                  </a:lnTo>
                  <a:lnTo>
                    <a:pt x="127" y="185"/>
                  </a:lnTo>
                  <a:lnTo>
                    <a:pt x="126" y="180"/>
                  </a:lnTo>
                  <a:lnTo>
                    <a:pt x="123" y="176"/>
                  </a:lnTo>
                  <a:lnTo>
                    <a:pt x="119" y="172"/>
                  </a:lnTo>
                  <a:lnTo>
                    <a:pt x="110" y="166"/>
                  </a:lnTo>
                  <a:lnTo>
                    <a:pt x="98" y="164"/>
                  </a:lnTo>
                  <a:lnTo>
                    <a:pt x="86" y="166"/>
                  </a:lnTo>
                  <a:lnTo>
                    <a:pt x="76" y="172"/>
                  </a:lnTo>
                  <a:lnTo>
                    <a:pt x="72" y="176"/>
                  </a:lnTo>
                  <a:lnTo>
                    <a:pt x="69" y="180"/>
                  </a:lnTo>
                  <a:lnTo>
                    <a:pt x="68" y="185"/>
                  </a:lnTo>
                  <a:lnTo>
                    <a:pt x="67" y="188"/>
                  </a:lnTo>
                  <a:lnTo>
                    <a:pt x="68" y="193"/>
                  </a:lnTo>
                  <a:close/>
                  <a:moveTo>
                    <a:pt x="2" y="144"/>
                  </a:moveTo>
                  <a:lnTo>
                    <a:pt x="4" y="149"/>
                  </a:lnTo>
                  <a:lnTo>
                    <a:pt x="9" y="152"/>
                  </a:lnTo>
                  <a:lnTo>
                    <a:pt x="19" y="157"/>
                  </a:lnTo>
                  <a:lnTo>
                    <a:pt x="31" y="160"/>
                  </a:lnTo>
                  <a:lnTo>
                    <a:pt x="42" y="157"/>
                  </a:lnTo>
                  <a:lnTo>
                    <a:pt x="53" y="152"/>
                  </a:lnTo>
                  <a:lnTo>
                    <a:pt x="58" y="144"/>
                  </a:lnTo>
                  <a:lnTo>
                    <a:pt x="61" y="134"/>
                  </a:lnTo>
                  <a:lnTo>
                    <a:pt x="58" y="125"/>
                  </a:lnTo>
                  <a:lnTo>
                    <a:pt x="53" y="117"/>
                  </a:lnTo>
                  <a:lnTo>
                    <a:pt x="42" y="112"/>
                  </a:lnTo>
                  <a:lnTo>
                    <a:pt x="31" y="109"/>
                  </a:lnTo>
                  <a:lnTo>
                    <a:pt x="19" y="112"/>
                  </a:lnTo>
                  <a:lnTo>
                    <a:pt x="9" y="117"/>
                  </a:lnTo>
                  <a:lnTo>
                    <a:pt x="4" y="121"/>
                  </a:lnTo>
                  <a:lnTo>
                    <a:pt x="2" y="125"/>
                  </a:lnTo>
                  <a:lnTo>
                    <a:pt x="0" y="134"/>
                  </a:lnTo>
                  <a:lnTo>
                    <a:pt x="2" y="144"/>
                  </a:lnTo>
                  <a:close/>
                  <a:moveTo>
                    <a:pt x="68" y="140"/>
                  </a:moveTo>
                  <a:lnTo>
                    <a:pt x="69" y="144"/>
                  </a:lnTo>
                  <a:lnTo>
                    <a:pt x="72" y="149"/>
                  </a:lnTo>
                  <a:lnTo>
                    <a:pt x="76" y="152"/>
                  </a:lnTo>
                  <a:lnTo>
                    <a:pt x="86" y="157"/>
                  </a:lnTo>
                  <a:lnTo>
                    <a:pt x="98" y="160"/>
                  </a:lnTo>
                  <a:lnTo>
                    <a:pt x="110" y="157"/>
                  </a:lnTo>
                  <a:lnTo>
                    <a:pt x="119" y="152"/>
                  </a:lnTo>
                  <a:lnTo>
                    <a:pt x="123" y="149"/>
                  </a:lnTo>
                  <a:lnTo>
                    <a:pt x="126" y="144"/>
                  </a:lnTo>
                  <a:lnTo>
                    <a:pt x="127" y="140"/>
                  </a:lnTo>
                  <a:lnTo>
                    <a:pt x="128" y="134"/>
                  </a:lnTo>
                  <a:lnTo>
                    <a:pt x="127" y="130"/>
                  </a:lnTo>
                  <a:lnTo>
                    <a:pt x="126" y="125"/>
                  </a:lnTo>
                  <a:lnTo>
                    <a:pt x="123" y="121"/>
                  </a:lnTo>
                  <a:lnTo>
                    <a:pt x="119" y="117"/>
                  </a:lnTo>
                  <a:lnTo>
                    <a:pt x="110" y="112"/>
                  </a:lnTo>
                  <a:lnTo>
                    <a:pt x="98" y="109"/>
                  </a:lnTo>
                  <a:lnTo>
                    <a:pt x="86" y="112"/>
                  </a:lnTo>
                  <a:lnTo>
                    <a:pt x="76" y="117"/>
                  </a:lnTo>
                  <a:lnTo>
                    <a:pt x="72" y="121"/>
                  </a:lnTo>
                  <a:lnTo>
                    <a:pt x="69" y="125"/>
                  </a:lnTo>
                  <a:lnTo>
                    <a:pt x="68" y="130"/>
                  </a:lnTo>
                  <a:lnTo>
                    <a:pt x="67" y="134"/>
                  </a:lnTo>
                  <a:lnTo>
                    <a:pt x="68" y="140"/>
                  </a:lnTo>
                  <a:close/>
                  <a:moveTo>
                    <a:pt x="336" y="84"/>
                  </a:moveTo>
                  <a:lnTo>
                    <a:pt x="338" y="90"/>
                  </a:lnTo>
                  <a:lnTo>
                    <a:pt x="340" y="94"/>
                  </a:lnTo>
                  <a:lnTo>
                    <a:pt x="345" y="97"/>
                  </a:lnTo>
                  <a:lnTo>
                    <a:pt x="355" y="103"/>
                  </a:lnTo>
                  <a:lnTo>
                    <a:pt x="367" y="105"/>
                  </a:lnTo>
                  <a:lnTo>
                    <a:pt x="378" y="103"/>
                  </a:lnTo>
                  <a:lnTo>
                    <a:pt x="388" y="97"/>
                  </a:lnTo>
                  <a:lnTo>
                    <a:pt x="394" y="90"/>
                  </a:lnTo>
                  <a:lnTo>
                    <a:pt x="398" y="80"/>
                  </a:lnTo>
                  <a:lnTo>
                    <a:pt x="394" y="71"/>
                  </a:lnTo>
                  <a:lnTo>
                    <a:pt x="388" y="62"/>
                  </a:lnTo>
                  <a:lnTo>
                    <a:pt x="378" y="57"/>
                  </a:lnTo>
                  <a:lnTo>
                    <a:pt x="367" y="55"/>
                  </a:lnTo>
                  <a:lnTo>
                    <a:pt x="355" y="57"/>
                  </a:lnTo>
                  <a:lnTo>
                    <a:pt x="345" y="62"/>
                  </a:lnTo>
                  <a:lnTo>
                    <a:pt x="340" y="67"/>
                  </a:lnTo>
                  <a:lnTo>
                    <a:pt x="338" y="71"/>
                  </a:lnTo>
                  <a:lnTo>
                    <a:pt x="336" y="76"/>
                  </a:lnTo>
                  <a:lnTo>
                    <a:pt x="336" y="80"/>
                  </a:lnTo>
                  <a:lnTo>
                    <a:pt x="336" y="84"/>
                  </a:lnTo>
                  <a:close/>
                  <a:moveTo>
                    <a:pt x="2" y="252"/>
                  </a:moveTo>
                  <a:lnTo>
                    <a:pt x="4" y="257"/>
                  </a:lnTo>
                  <a:lnTo>
                    <a:pt x="9" y="261"/>
                  </a:lnTo>
                  <a:lnTo>
                    <a:pt x="19" y="267"/>
                  </a:lnTo>
                  <a:lnTo>
                    <a:pt x="31" y="268"/>
                  </a:lnTo>
                  <a:lnTo>
                    <a:pt x="42" y="267"/>
                  </a:lnTo>
                  <a:lnTo>
                    <a:pt x="53" y="261"/>
                  </a:lnTo>
                  <a:lnTo>
                    <a:pt x="58" y="252"/>
                  </a:lnTo>
                  <a:lnTo>
                    <a:pt x="61" y="243"/>
                  </a:lnTo>
                  <a:lnTo>
                    <a:pt x="58" y="234"/>
                  </a:lnTo>
                  <a:lnTo>
                    <a:pt x="53" y="226"/>
                  </a:lnTo>
                  <a:lnTo>
                    <a:pt x="42" y="221"/>
                  </a:lnTo>
                  <a:lnTo>
                    <a:pt x="31" y="219"/>
                  </a:lnTo>
                  <a:lnTo>
                    <a:pt x="19" y="221"/>
                  </a:lnTo>
                  <a:lnTo>
                    <a:pt x="9" y="226"/>
                  </a:lnTo>
                  <a:lnTo>
                    <a:pt x="4" y="229"/>
                  </a:lnTo>
                  <a:lnTo>
                    <a:pt x="2" y="234"/>
                  </a:lnTo>
                  <a:lnTo>
                    <a:pt x="0" y="243"/>
                  </a:lnTo>
                  <a:lnTo>
                    <a:pt x="2" y="252"/>
                  </a:lnTo>
                  <a:close/>
                  <a:moveTo>
                    <a:pt x="336" y="248"/>
                  </a:moveTo>
                  <a:lnTo>
                    <a:pt x="338" y="252"/>
                  </a:lnTo>
                  <a:lnTo>
                    <a:pt x="340" y="257"/>
                  </a:lnTo>
                  <a:lnTo>
                    <a:pt x="345" y="261"/>
                  </a:lnTo>
                  <a:lnTo>
                    <a:pt x="355" y="267"/>
                  </a:lnTo>
                  <a:lnTo>
                    <a:pt x="367" y="268"/>
                  </a:lnTo>
                  <a:lnTo>
                    <a:pt x="378" y="267"/>
                  </a:lnTo>
                  <a:lnTo>
                    <a:pt x="388" y="261"/>
                  </a:lnTo>
                  <a:lnTo>
                    <a:pt x="394" y="252"/>
                  </a:lnTo>
                  <a:lnTo>
                    <a:pt x="398" y="243"/>
                  </a:lnTo>
                  <a:lnTo>
                    <a:pt x="394" y="234"/>
                  </a:lnTo>
                  <a:lnTo>
                    <a:pt x="388" y="226"/>
                  </a:lnTo>
                  <a:lnTo>
                    <a:pt x="378" y="221"/>
                  </a:lnTo>
                  <a:lnTo>
                    <a:pt x="367" y="219"/>
                  </a:lnTo>
                  <a:lnTo>
                    <a:pt x="355" y="221"/>
                  </a:lnTo>
                  <a:lnTo>
                    <a:pt x="345" y="226"/>
                  </a:lnTo>
                  <a:lnTo>
                    <a:pt x="340" y="229"/>
                  </a:lnTo>
                  <a:lnTo>
                    <a:pt x="338" y="234"/>
                  </a:lnTo>
                  <a:lnTo>
                    <a:pt x="336" y="238"/>
                  </a:lnTo>
                  <a:lnTo>
                    <a:pt x="336" y="243"/>
                  </a:lnTo>
                  <a:lnTo>
                    <a:pt x="336" y="248"/>
                  </a:lnTo>
                  <a:close/>
                  <a:moveTo>
                    <a:pt x="68" y="31"/>
                  </a:moveTo>
                  <a:lnTo>
                    <a:pt x="69" y="35"/>
                  </a:lnTo>
                  <a:lnTo>
                    <a:pt x="72" y="39"/>
                  </a:lnTo>
                  <a:lnTo>
                    <a:pt x="76" y="43"/>
                  </a:lnTo>
                  <a:lnTo>
                    <a:pt x="86" y="48"/>
                  </a:lnTo>
                  <a:lnTo>
                    <a:pt x="98" y="49"/>
                  </a:lnTo>
                  <a:lnTo>
                    <a:pt x="110" y="48"/>
                  </a:lnTo>
                  <a:lnTo>
                    <a:pt x="119" y="43"/>
                  </a:lnTo>
                  <a:lnTo>
                    <a:pt x="123" y="39"/>
                  </a:lnTo>
                  <a:lnTo>
                    <a:pt x="126" y="35"/>
                  </a:lnTo>
                  <a:lnTo>
                    <a:pt x="127" y="31"/>
                  </a:lnTo>
                  <a:lnTo>
                    <a:pt x="128" y="25"/>
                  </a:lnTo>
                  <a:lnTo>
                    <a:pt x="127" y="21"/>
                  </a:lnTo>
                  <a:lnTo>
                    <a:pt x="126" y="17"/>
                  </a:lnTo>
                  <a:lnTo>
                    <a:pt x="123" y="12"/>
                  </a:lnTo>
                  <a:lnTo>
                    <a:pt x="119" y="8"/>
                  </a:lnTo>
                  <a:lnTo>
                    <a:pt x="110" y="2"/>
                  </a:lnTo>
                  <a:lnTo>
                    <a:pt x="98" y="0"/>
                  </a:lnTo>
                  <a:lnTo>
                    <a:pt x="86" y="2"/>
                  </a:lnTo>
                  <a:lnTo>
                    <a:pt x="76" y="8"/>
                  </a:lnTo>
                  <a:lnTo>
                    <a:pt x="72" y="12"/>
                  </a:lnTo>
                  <a:lnTo>
                    <a:pt x="69" y="17"/>
                  </a:lnTo>
                  <a:lnTo>
                    <a:pt x="68" y="21"/>
                  </a:lnTo>
                  <a:lnTo>
                    <a:pt x="67" y="25"/>
                  </a:lnTo>
                  <a:lnTo>
                    <a:pt x="68" y="31"/>
                  </a:lnTo>
                  <a:close/>
                  <a:moveTo>
                    <a:pt x="134" y="31"/>
                  </a:moveTo>
                  <a:lnTo>
                    <a:pt x="136" y="35"/>
                  </a:lnTo>
                  <a:lnTo>
                    <a:pt x="138" y="39"/>
                  </a:lnTo>
                  <a:lnTo>
                    <a:pt x="143" y="43"/>
                  </a:lnTo>
                  <a:lnTo>
                    <a:pt x="153" y="48"/>
                  </a:lnTo>
                  <a:lnTo>
                    <a:pt x="165" y="49"/>
                  </a:lnTo>
                  <a:lnTo>
                    <a:pt x="176" y="48"/>
                  </a:lnTo>
                  <a:lnTo>
                    <a:pt x="187" y="43"/>
                  </a:lnTo>
                  <a:lnTo>
                    <a:pt x="192" y="35"/>
                  </a:lnTo>
                  <a:lnTo>
                    <a:pt x="195" y="25"/>
                  </a:lnTo>
                  <a:lnTo>
                    <a:pt x="192" y="17"/>
                  </a:lnTo>
                  <a:lnTo>
                    <a:pt x="187" y="8"/>
                  </a:lnTo>
                  <a:lnTo>
                    <a:pt x="176" y="2"/>
                  </a:lnTo>
                  <a:lnTo>
                    <a:pt x="165" y="0"/>
                  </a:lnTo>
                  <a:lnTo>
                    <a:pt x="153" y="2"/>
                  </a:lnTo>
                  <a:lnTo>
                    <a:pt x="143" y="8"/>
                  </a:lnTo>
                  <a:lnTo>
                    <a:pt x="138" y="12"/>
                  </a:lnTo>
                  <a:lnTo>
                    <a:pt x="136" y="17"/>
                  </a:lnTo>
                  <a:lnTo>
                    <a:pt x="134" y="21"/>
                  </a:lnTo>
                  <a:lnTo>
                    <a:pt x="134" y="25"/>
                  </a:lnTo>
                  <a:lnTo>
                    <a:pt x="134" y="31"/>
                  </a:lnTo>
                  <a:close/>
                  <a:moveTo>
                    <a:pt x="203" y="35"/>
                  </a:moveTo>
                  <a:lnTo>
                    <a:pt x="206" y="39"/>
                  </a:lnTo>
                  <a:lnTo>
                    <a:pt x="210" y="43"/>
                  </a:lnTo>
                  <a:lnTo>
                    <a:pt x="220" y="48"/>
                  </a:lnTo>
                  <a:lnTo>
                    <a:pt x="232" y="49"/>
                  </a:lnTo>
                  <a:lnTo>
                    <a:pt x="243" y="48"/>
                  </a:lnTo>
                  <a:lnTo>
                    <a:pt x="254" y="43"/>
                  </a:lnTo>
                  <a:lnTo>
                    <a:pt x="260" y="35"/>
                  </a:lnTo>
                  <a:lnTo>
                    <a:pt x="262" y="25"/>
                  </a:lnTo>
                  <a:lnTo>
                    <a:pt x="260" y="17"/>
                  </a:lnTo>
                  <a:lnTo>
                    <a:pt x="254" y="8"/>
                  </a:lnTo>
                  <a:lnTo>
                    <a:pt x="243" y="2"/>
                  </a:lnTo>
                  <a:lnTo>
                    <a:pt x="232" y="0"/>
                  </a:lnTo>
                  <a:lnTo>
                    <a:pt x="220" y="2"/>
                  </a:lnTo>
                  <a:lnTo>
                    <a:pt x="210" y="8"/>
                  </a:lnTo>
                  <a:lnTo>
                    <a:pt x="206" y="12"/>
                  </a:lnTo>
                  <a:lnTo>
                    <a:pt x="203" y="17"/>
                  </a:lnTo>
                  <a:lnTo>
                    <a:pt x="201" y="25"/>
                  </a:lnTo>
                  <a:lnTo>
                    <a:pt x="203" y="35"/>
                  </a:lnTo>
                  <a:close/>
                  <a:moveTo>
                    <a:pt x="134" y="193"/>
                  </a:moveTo>
                  <a:lnTo>
                    <a:pt x="136" y="199"/>
                  </a:lnTo>
                  <a:lnTo>
                    <a:pt x="138" y="202"/>
                  </a:lnTo>
                  <a:lnTo>
                    <a:pt x="143" y="207"/>
                  </a:lnTo>
                  <a:lnTo>
                    <a:pt x="153" y="212"/>
                  </a:lnTo>
                  <a:lnTo>
                    <a:pt x="165" y="213"/>
                  </a:lnTo>
                  <a:lnTo>
                    <a:pt x="176" y="212"/>
                  </a:lnTo>
                  <a:lnTo>
                    <a:pt x="187" y="207"/>
                  </a:lnTo>
                  <a:lnTo>
                    <a:pt x="192" y="199"/>
                  </a:lnTo>
                  <a:lnTo>
                    <a:pt x="195" y="188"/>
                  </a:lnTo>
                  <a:lnTo>
                    <a:pt x="192" y="180"/>
                  </a:lnTo>
                  <a:lnTo>
                    <a:pt x="187" y="172"/>
                  </a:lnTo>
                  <a:lnTo>
                    <a:pt x="176" y="166"/>
                  </a:lnTo>
                  <a:lnTo>
                    <a:pt x="165" y="164"/>
                  </a:lnTo>
                  <a:lnTo>
                    <a:pt x="153" y="166"/>
                  </a:lnTo>
                  <a:lnTo>
                    <a:pt x="143" y="172"/>
                  </a:lnTo>
                  <a:lnTo>
                    <a:pt x="138" y="176"/>
                  </a:lnTo>
                  <a:lnTo>
                    <a:pt x="136" y="180"/>
                  </a:lnTo>
                  <a:lnTo>
                    <a:pt x="134" y="185"/>
                  </a:lnTo>
                  <a:lnTo>
                    <a:pt x="134" y="188"/>
                  </a:lnTo>
                  <a:lnTo>
                    <a:pt x="134" y="193"/>
                  </a:lnTo>
                  <a:close/>
                  <a:moveTo>
                    <a:pt x="203" y="199"/>
                  </a:moveTo>
                  <a:lnTo>
                    <a:pt x="206" y="202"/>
                  </a:lnTo>
                  <a:lnTo>
                    <a:pt x="210" y="207"/>
                  </a:lnTo>
                  <a:lnTo>
                    <a:pt x="220" y="212"/>
                  </a:lnTo>
                  <a:lnTo>
                    <a:pt x="232" y="213"/>
                  </a:lnTo>
                  <a:lnTo>
                    <a:pt x="243" y="212"/>
                  </a:lnTo>
                  <a:lnTo>
                    <a:pt x="254" y="207"/>
                  </a:lnTo>
                  <a:lnTo>
                    <a:pt x="260" y="199"/>
                  </a:lnTo>
                  <a:lnTo>
                    <a:pt x="262" y="188"/>
                  </a:lnTo>
                  <a:lnTo>
                    <a:pt x="260" y="180"/>
                  </a:lnTo>
                  <a:lnTo>
                    <a:pt x="254" y="172"/>
                  </a:lnTo>
                  <a:lnTo>
                    <a:pt x="243" y="166"/>
                  </a:lnTo>
                  <a:lnTo>
                    <a:pt x="232" y="164"/>
                  </a:lnTo>
                  <a:lnTo>
                    <a:pt x="220" y="166"/>
                  </a:lnTo>
                  <a:lnTo>
                    <a:pt x="210" y="172"/>
                  </a:lnTo>
                  <a:lnTo>
                    <a:pt x="206" y="176"/>
                  </a:lnTo>
                  <a:lnTo>
                    <a:pt x="203" y="180"/>
                  </a:lnTo>
                  <a:lnTo>
                    <a:pt x="201" y="188"/>
                  </a:lnTo>
                  <a:lnTo>
                    <a:pt x="203" y="199"/>
                  </a:lnTo>
                  <a:close/>
                  <a:moveTo>
                    <a:pt x="269" y="193"/>
                  </a:moveTo>
                  <a:lnTo>
                    <a:pt x="270" y="199"/>
                  </a:lnTo>
                  <a:lnTo>
                    <a:pt x="273" y="202"/>
                  </a:lnTo>
                  <a:lnTo>
                    <a:pt x="278" y="207"/>
                  </a:lnTo>
                  <a:lnTo>
                    <a:pt x="287" y="212"/>
                  </a:lnTo>
                  <a:lnTo>
                    <a:pt x="300" y="213"/>
                  </a:lnTo>
                  <a:lnTo>
                    <a:pt x="311" y="212"/>
                  </a:lnTo>
                  <a:lnTo>
                    <a:pt x="321" y="207"/>
                  </a:lnTo>
                  <a:lnTo>
                    <a:pt x="325" y="202"/>
                  </a:lnTo>
                  <a:lnTo>
                    <a:pt x="327" y="199"/>
                  </a:lnTo>
                  <a:lnTo>
                    <a:pt x="329" y="193"/>
                  </a:lnTo>
                  <a:lnTo>
                    <a:pt x="329" y="188"/>
                  </a:lnTo>
                  <a:lnTo>
                    <a:pt x="329" y="185"/>
                  </a:lnTo>
                  <a:lnTo>
                    <a:pt x="327" y="180"/>
                  </a:lnTo>
                  <a:lnTo>
                    <a:pt x="325" y="176"/>
                  </a:lnTo>
                  <a:lnTo>
                    <a:pt x="321" y="172"/>
                  </a:lnTo>
                  <a:lnTo>
                    <a:pt x="311" y="166"/>
                  </a:lnTo>
                  <a:lnTo>
                    <a:pt x="300" y="164"/>
                  </a:lnTo>
                  <a:lnTo>
                    <a:pt x="287" y="166"/>
                  </a:lnTo>
                  <a:lnTo>
                    <a:pt x="278" y="172"/>
                  </a:lnTo>
                  <a:lnTo>
                    <a:pt x="273" y="176"/>
                  </a:lnTo>
                  <a:lnTo>
                    <a:pt x="270" y="180"/>
                  </a:lnTo>
                  <a:lnTo>
                    <a:pt x="269" y="185"/>
                  </a:lnTo>
                  <a:lnTo>
                    <a:pt x="269" y="188"/>
                  </a:lnTo>
                  <a:lnTo>
                    <a:pt x="269" y="193"/>
                  </a:lnTo>
                  <a:close/>
                  <a:moveTo>
                    <a:pt x="269" y="31"/>
                  </a:moveTo>
                  <a:lnTo>
                    <a:pt x="270" y="35"/>
                  </a:lnTo>
                  <a:lnTo>
                    <a:pt x="273" y="39"/>
                  </a:lnTo>
                  <a:lnTo>
                    <a:pt x="278" y="43"/>
                  </a:lnTo>
                  <a:lnTo>
                    <a:pt x="287" y="48"/>
                  </a:lnTo>
                  <a:lnTo>
                    <a:pt x="300" y="49"/>
                  </a:lnTo>
                  <a:lnTo>
                    <a:pt x="311" y="48"/>
                  </a:lnTo>
                  <a:lnTo>
                    <a:pt x="321" y="43"/>
                  </a:lnTo>
                  <a:lnTo>
                    <a:pt x="325" y="39"/>
                  </a:lnTo>
                  <a:lnTo>
                    <a:pt x="327" y="35"/>
                  </a:lnTo>
                  <a:lnTo>
                    <a:pt x="329" y="31"/>
                  </a:lnTo>
                  <a:lnTo>
                    <a:pt x="329" y="25"/>
                  </a:lnTo>
                  <a:lnTo>
                    <a:pt x="329" y="21"/>
                  </a:lnTo>
                  <a:lnTo>
                    <a:pt x="327" y="17"/>
                  </a:lnTo>
                  <a:lnTo>
                    <a:pt x="325" y="12"/>
                  </a:lnTo>
                  <a:lnTo>
                    <a:pt x="321" y="8"/>
                  </a:lnTo>
                  <a:lnTo>
                    <a:pt x="311" y="2"/>
                  </a:lnTo>
                  <a:lnTo>
                    <a:pt x="300" y="0"/>
                  </a:lnTo>
                  <a:lnTo>
                    <a:pt x="287" y="2"/>
                  </a:lnTo>
                  <a:lnTo>
                    <a:pt x="278" y="8"/>
                  </a:lnTo>
                  <a:lnTo>
                    <a:pt x="273" y="12"/>
                  </a:lnTo>
                  <a:lnTo>
                    <a:pt x="270" y="17"/>
                  </a:lnTo>
                  <a:lnTo>
                    <a:pt x="269" y="21"/>
                  </a:lnTo>
                  <a:lnTo>
                    <a:pt x="269" y="25"/>
                  </a:lnTo>
                  <a:lnTo>
                    <a:pt x="269" y="31"/>
                  </a:lnTo>
                  <a:close/>
                  <a:moveTo>
                    <a:pt x="336" y="31"/>
                  </a:moveTo>
                  <a:lnTo>
                    <a:pt x="338" y="35"/>
                  </a:lnTo>
                  <a:lnTo>
                    <a:pt x="340" y="39"/>
                  </a:lnTo>
                  <a:lnTo>
                    <a:pt x="345" y="43"/>
                  </a:lnTo>
                  <a:lnTo>
                    <a:pt x="355" y="48"/>
                  </a:lnTo>
                  <a:lnTo>
                    <a:pt x="367" y="49"/>
                  </a:lnTo>
                  <a:lnTo>
                    <a:pt x="378" y="48"/>
                  </a:lnTo>
                  <a:lnTo>
                    <a:pt x="388" y="43"/>
                  </a:lnTo>
                  <a:lnTo>
                    <a:pt x="394" y="35"/>
                  </a:lnTo>
                  <a:lnTo>
                    <a:pt x="398" y="25"/>
                  </a:lnTo>
                  <a:lnTo>
                    <a:pt x="394" y="17"/>
                  </a:lnTo>
                  <a:lnTo>
                    <a:pt x="388" y="8"/>
                  </a:lnTo>
                  <a:lnTo>
                    <a:pt x="378" y="2"/>
                  </a:lnTo>
                  <a:lnTo>
                    <a:pt x="367" y="0"/>
                  </a:lnTo>
                  <a:lnTo>
                    <a:pt x="355" y="2"/>
                  </a:lnTo>
                  <a:lnTo>
                    <a:pt x="345" y="8"/>
                  </a:lnTo>
                  <a:lnTo>
                    <a:pt x="340" y="12"/>
                  </a:lnTo>
                  <a:lnTo>
                    <a:pt x="338" y="17"/>
                  </a:lnTo>
                  <a:lnTo>
                    <a:pt x="336" y="21"/>
                  </a:lnTo>
                  <a:lnTo>
                    <a:pt x="336" y="25"/>
                  </a:lnTo>
                  <a:lnTo>
                    <a:pt x="336" y="31"/>
                  </a:lnTo>
                  <a:close/>
                  <a:moveTo>
                    <a:pt x="2" y="90"/>
                  </a:moveTo>
                  <a:lnTo>
                    <a:pt x="4" y="94"/>
                  </a:lnTo>
                  <a:lnTo>
                    <a:pt x="9" y="97"/>
                  </a:lnTo>
                  <a:lnTo>
                    <a:pt x="19" y="103"/>
                  </a:lnTo>
                  <a:lnTo>
                    <a:pt x="31" y="105"/>
                  </a:lnTo>
                  <a:lnTo>
                    <a:pt x="42" y="103"/>
                  </a:lnTo>
                  <a:lnTo>
                    <a:pt x="53" y="97"/>
                  </a:lnTo>
                  <a:lnTo>
                    <a:pt x="58" y="90"/>
                  </a:lnTo>
                  <a:lnTo>
                    <a:pt x="61" y="80"/>
                  </a:lnTo>
                  <a:lnTo>
                    <a:pt x="58" y="71"/>
                  </a:lnTo>
                  <a:lnTo>
                    <a:pt x="53" y="62"/>
                  </a:lnTo>
                  <a:lnTo>
                    <a:pt x="42" y="57"/>
                  </a:lnTo>
                  <a:lnTo>
                    <a:pt x="31" y="55"/>
                  </a:lnTo>
                  <a:lnTo>
                    <a:pt x="19" y="57"/>
                  </a:lnTo>
                  <a:lnTo>
                    <a:pt x="9" y="62"/>
                  </a:lnTo>
                  <a:lnTo>
                    <a:pt x="4" y="67"/>
                  </a:lnTo>
                  <a:lnTo>
                    <a:pt x="2" y="71"/>
                  </a:lnTo>
                  <a:lnTo>
                    <a:pt x="0" y="80"/>
                  </a:lnTo>
                  <a:lnTo>
                    <a:pt x="2" y="90"/>
                  </a:lnTo>
                  <a:close/>
                  <a:moveTo>
                    <a:pt x="336" y="193"/>
                  </a:moveTo>
                  <a:lnTo>
                    <a:pt x="338" y="199"/>
                  </a:lnTo>
                  <a:lnTo>
                    <a:pt x="340" y="202"/>
                  </a:lnTo>
                  <a:lnTo>
                    <a:pt x="345" y="207"/>
                  </a:lnTo>
                  <a:lnTo>
                    <a:pt x="355" y="212"/>
                  </a:lnTo>
                  <a:lnTo>
                    <a:pt x="367" y="213"/>
                  </a:lnTo>
                  <a:lnTo>
                    <a:pt x="378" y="212"/>
                  </a:lnTo>
                  <a:lnTo>
                    <a:pt x="388" y="207"/>
                  </a:lnTo>
                  <a:lnTo>
                    <a:pt x="394" y="199"/>
                  </a:lnTo>
                  <a:lnTo>
                    <a:pt x="398" y="188"/>
                  </a:lnTo>
                  <a:lnTo>
                    <a:pt x="394" y="180"/>
                  </a:lnTo>
                  <a:lnTo>
                    <a:pt x="388" y="172"/>
                  </a:lnTo>
                  <a:lnTo>
                    <a:pt x="378" y="166"/>
                  </a:lnTo>
                  <a:lnTo>
                    <a:pt x="367" y="164"/>
                  </a:lnTo>
                  <a:lnTo>
                    <a:pt x="355" y="166"/>
                  </a:lnTo>
                  <a:lnTo>
                    <a:pt x="345" y="172"/>
                  </a:lnTo>
                  <a:lnTo>
                    <a:pt x="340" y="176"/>
                  </a:lnTo>
                  <a:lnTo>
                    <a:pt x="338" y="180"/>
                  </a:lnTo>
                  <a:lnTo>
                    <a:pt x="336" y="185"/>
                  </a:lnTo>
                  <a:lnTo>
                    <a:pt x="336" y="188"/>
                  </a:lnTo>
                  <a:lnTo>
                    <a:pt x="336" y="193"/>
                  </a:lnTo>
                  <a:close/>
                  <a:moveTo>
                    <a:pt x="68" y="84"/>
                  </a:moveTo>
                  <a:lnTo>
                    <a:pt x="69" y="90"/>
                  </a:lnTo>
                  <a:lnTo>
                    <a:pt x="72" y="94"/>
                  </a:lnTo>
                  <a:lnTo>
                    <a:pt x="76" y="97"/>
                  </a:lnTo>
                  <a:lnTo>
                    <a:pt x="86" y="103"/>
                  </a:lnTo>
                  <a:lnTo>
                    <a:pt x="98" y="105"/>
                  </a:lnTo>
                  <a:lnTo>
                    <a:pt x="110" y="103"/>
                  </a:lnTo>
                  <a:lnTo>
                    <a:pt x="119" y="97"/>
                  </a:lnTo>
                  <a:lnTo>
                    <a:pt x="123" y="94"/>
                  </a:lnTo>
                  <a:lnTo>
                    <a:pt x="126" y="90"/>
                  </a:lnTo>
                  <a:lnTo>
                    <a:pt x="127" y="84"/>
                  </a:lnTo>
                  <a:lnTo>
                    <a:pt x="128" y="80"/>
                  </a:lnTo>
                  <a:lnTo>
                    <a:pt x="127" y="76"/>
                  </a:lnTo>
                  <a:lnTo>
                    <a:pt x="126" y="71"/>
                  </a:lnTo>
                  <a:lnTo>
                    <a:pt x="123" y="67"/>
                  </a:lnTo>
                  <a:lnTo>
                    <a:pt x="119" y="62"/>
                  </a:lnTo>
                  <a:lnTo>
                    <a:pt x="110" y="57"/>
                  </a:lnTo>
                  <a:lnTo>
                    <a:pt x="98" y="55"/>
                  </a:lnTo>
                  <a:lnTo>
                    <a:pt x="86" y="57"/>
                  </a:lnTo>
                  <a:lnTo>
                    <a:pt x="76" y="62"/>
                  </a:lnTo>
                  <a:lnTo>
                    <a:pt x="72" y="67"/>
                  </a:lnTo>
                  <a:lnTo>
                    <a:pt x="69" y="71"/>
                  </a:lnTo>
                  <a:lnTo>
                    <a:pt x="68" y="76"/>
                  </a:lnTo>
                  <a:lnTo>
                    <a:pt x="67" y="80"/>
                  </a:lnTo>
                  <a:lnTo>
                    <a:pt x="68" y="84"/>
                  </a:lnTo>
                  <a:close/>
                  <a:moveTo>
                    <a:pt x="134" y="357"/>
                  </a:moveTo>
                  <a:lnTo>
                    <a:pt x="136" y="363"/>
                  </a:lnTo>
                  <a:lnTo>
                    <a:pt x="138" y="367"/>
                  </a:lnTo>
                  <a:lnTo>
                    <a:pt x="143" y="370"/>
                  </a:lnTo>
                  <a:lnTo>
                    <a:pt x="153" y="376"/>
                  </a:lnTo>
                  <a:lnTo>
                    <a:pt x="165" y="377"/>
                  </a:lnTo>
                  <a:lnTo>
                    <a:pt x="176" y="376"/>
                  </a:lnTo>
                  <a:lnTo>
                    <a:pt x="187" y="370"/>
                  </a:lnTo>
                  <a:lnTo>
                    <a:pt x="192" y="363"/>
                  </a:lnTo>
                  <a:lnTo>
                    <a:pt x="195" y="353"/>
                  </a:lnTo>
                  <a:lnTo>
                    <a:pt x="192" y="343"/>
                  </a:lnTo>
                  <a:lnTo>
                    <a:pt x="187" y="335"/>
                  </a:lnTo>
                  <a:lnTo>
                    <a:pt x="176" y="330"/>
                  </a:lnTo>
                  <a:lnTo>
                    <a:pt x="165" y="328"/>
                  </a:lnTo>
                  <a:lnTo>
                    <a:pt x="153" y="330"/>
                  </a:lnTo>
                  <a:lnTo>
                    <a:pt x="143" y="335"/>
                  </a:lnTo>
                  <a:lnTo>
                    <a:pt x="138" y="340"/>
                  </a:lnTo>
                  <a:lnTo>
                    <a:pt x="136" y="343"/>
                  </a:lnTo>
                  <a:lnTo>
                    <a:pt x="134" y="349"/>
                  </a:lnTo>
                  <a:lnTo>
                    <a:pt x="134" y="353"/>
                  </a:lnTo>
                  <a:lnTo>
                    <a:pt x="134" y="357"/>
                  </a:lnTo>
                  <a:close/>
                  <a:moveTo>
                    <a:pt x="203" y="363"/>
                  </a:moveTo>
                  <a:lnTo>
                    <a:pt x="206" y="367"/>
                  </a:lnTo>
                  <a:lnTo>
                    <a:pt x="210" y="370"/>
                  </a:lnTo>
                  <a:lnTo>
                    <a:pt x="220" y="376"/>
                  </a:lnTo>
                  <a:lnTo>
                    <a:pt x="232" y="377"/>
                  </a:lnTo>
                  <a:lnTo>
                    <a:pt x="243" y="376"/>
                  </a:lnTo>
                  <a:lnTo>
                    <a:pt x="254" y="370"/>
                  </a:lnTo>
                  <a:lnTo>
                    <a:pt x="260" y="363"/>
                  </a:lnTo>
                  <a:lnTo>
                    <a:pt x="262" y="353"/>
                  </a:lnTo>
                  <a:lnTo>
                    <a:pt x="260" y="343"/>
                  </a:lnTo>
                  <a:lnTo>
                    <a:pt x="254" y="335"/>
                  </a:lnTo>
                  <a:lnTo>
                    <a:pt x="243" y="330"/>
                  </a:lnTo>
                  <a:lnTo>
                    <a:pt x="232" y="328"/>
                  </a:lnTo>
                  <a:lnTo>
                    <a:pt x="220" y="330"/>
                  </a:lnTo>
                  <a:lnTo>
                    <a:pt x="210" y="335"/>
                  </a:lnTo>
                  <a:lnTo>
                    <a:pt x="206" y="340"/>
                  </a:lnTo>
                  <a:lnTo>
                    <a:pt x="203" y="343"/>
                  </a:lnTo>
                  <a:lnTo>
                    <a:pt x="201" y="353"/>
                  </a:lnTo>
                  <a:lnTo>
                    <a:pt x="203" y="363"/>
                  </a:lnTo>
                  <a:close/>
                  <a:moveTo>
                    <a:pt x="269" y="357"/>
                  </a:moveTo>
                  <a:lnTo>
                    <a:pt x="270" y="363"/>
                  </a:lnTo>
                  <a:lnTo>
                    <a:pt x="273" y="367"/>
                  </a:lnTo>
                  <a:lnTo>
                    <a:pt x="278" y="370"/>
                  </a:lnTo>
                  <a:lnTo>
                    <a:pt x="287" y="376"/>
                  </a:lnTo>
                  <a:lnTo>
                    <a:pt x="300" y="377"/>
                  </a:lnTo>
                  <a:lnTo>
                    <a:pt x="311" y="376"/>
                  </a:lnTo>
                  <a:lnTo>
                    <a:pt x="321" y="370"/>
                  </a:lnTo>
                  <a:lnTo>
                    <a:pt x="325" y="367"/>
                  </a:lnTo>
                  <a:lnTo>
                    <a:pt x="327" y="363"/>
                  </a:lnTo>
                  <a:lnTo>
                    <a:pt x="329" y="357"/>
                  </a:lnTo>
                  <a:lnTo>
                    <a:pt x="329" y="353"/>
                  </a:lnTo>
                  <a:lnTo>
                    <a:pt x="329" y="349"/>
                  </a:lnTo>
                  <a:lnTo>
                    <a:pt x="327" y="343"/>
                  </a:lnTo>
                  <a:lnTo>
                    <a:pt x="325" y="340"/>
                  </a:lnTo>
                  <a:lnTo>
                    <a:pt x="321" y="335"/>
                  </a:lnTo>
                  <a:lnTo>
                    <a:pt x="311" y="330"/>
                  </a:lnTo>
                  <a:lnTo>
                    <a:pt x="300" y="328"/>
                  </a:lnTo>
                  <a:lnTo>
                    <a:pt x="287" y="330"/>
                  </a:lnTo>
                  <a:lnTo>
                    <a:pt x="278" y="335"/>
                  </a:lnTo>
                  <a:lnTo>
                    <a:pt x="273" y="340"/>
                  </a:lnTo>
                  <a:lnTo>
                    <a:pt x="270" y="343"/>
                  </a:lnTo>
                  <a:lnTo>
                    <a:pt x="269" y="349"/>
                  </a:lnTo>
                  <a:lnTo>
                    <a:pt x="269" y="353"/>
                  </a:lnTo>
                  <a:lnTo>
                    <a:pt x="269" y="357"/>
                  </a:lnTo>
                  <a:close/>
                  <a:moveTo>
                    <a:pt x="2" y="308"/>
                  </a:moveTo>
                  <a:lnTo>
                    <a:pt x="4" y="312"/>
                  </a:lnTo>
                  <a:lnTo>
                    <a:pt x="9" y="316"/>
                  </a:lnTo>
                  <a:lnTo>
                    <a:pt x="19" y="321"/>
                  </a:lnTo>
                  <a:lnTo>
                    <a:pt x="31" y="322"/>
                  </a:lnTo>
                  <a:lnTo>
                    <a:pt x="42" y="321"/>
                  </a:lnTo>
                  <a:lnTo>
                    <a:pt x="53" y="316"/>
                  </a:lnTo>
                  <a:lnTo>
                    <a:pt x="58" y="308"/>
                  </a:lnTo>
                  <a:lnTo>
                    <a:pt x="61" y="298"/>
                  </a:lnTo>
                  <a:lnTo>
                    <a:pt x="58" y="288"/>
                  </a:lnTo>
                  <a:lnTo>
                    <a:pt x="53" y="281"/>
                  </a:lnTo>
                  <a:lnTo>
                    <a:pt x="42" y="275"/>
                  </a:lnTo>
                  <a:lnTo>
                    <a:pt x="31" y="273"/>
                  </a:lnTo>
                  <a:lnTo>
                    <a:pt x="19" y="275"/>
                  </a:lnTo>
                  <a:lnTo>
                    <a:pt x="9" y="281"/>
                  </a:lnTo>
                  <a:lnTo>
                    <a:pt x="4" y="284"/>
                  </a:lnTo>
                  <a:lnTo>
                    <a:pt x="2" y="288"/>
                  </a:lnTo>
                  <a:lnTo>
                    <a:pt x="0" y="298"/>
                  </a:lnTo>
                  <a:lnTo>
                    <a:pt x="2" y="308"/>
                  </a:lnTo>
                  <a:close/>
                  <a:moveTo>
                    <a:pt x="2" y="199"/>
                  </a:moveTo>
                  <a:lnTo>
                    <a:pt x="4" y="202"/>
                  </a:lnTo>
                  <a:lnTo>
                    <a:pt x="9" y="207"/>
                  </a:lnTo>
                  <a:lnTo>
                    <a:pt x="19" y="212"/>
                  </a:lnTo>
                  <a:lnTo>
                    <a:pt x="31" y="213"/>
                  </a:lnTo>
                  <a:lnTo>
                    <a:pt x="42" y="212"/>
                  </a:lnTo>
                  <a:lnTo>
                    <a:pt x="53" y="207"/>
                  </a:lnTo>
                  <a:lnTo>
                    <a:pt x="58" y="199"/>
                  </a:lnTo>
                  <a:lnTo>
                    <a:pt x="61" y="188"/>
                  </a:lnTo>
                  <a:lnTo>
                    <a:pt x="58" y="180"/>
                  </a:lnTo>
                  <a:lnTo>
                    <a:pt x="53" y="172"/>
                  </a:lnTo>
                  <a:lnTo>
                    <a:pt x="42" y="166"/>
                  </a:lnTo>
                  <a:lnTo>
                    <a:pt x="31" y="164"/>
                  </a:lnTo>
                  <a:lnTo>
                    <a:pt x="19" y="166"/>
                  </a:lnTo>
                  <a:lnTo>
                    <a:pt x="9" y="172"/>
                  </a:lnTo>
                  <a:lnTo>
                    <a:pt x="4" y="176"/>
                  </a:lnTo>
                  <a:lnTo>
                    <a:pt x="2" y="180"/>
                  </a:lnTo>
                  <a:lnTo>
                    <a:pt x="0" y="188"/>
                  </a:lnTo>
                  <a:lnTo>
                    <a:pt x="2" y="199"/>
                  </a:lnTo>
                  <a:close/>
                  <a:moveTo>
                    <a:pt x="405" y="90"/>
                  </a:moveTo>
                  <a:lnTo>
                    <a:pt x="407" y="94"/>
                  </a:lnTo>
                  <a:lnTo>
                    <a:pt x="412" y="97"/>
                  </a:lnTo>
                  <a:lnTo>
                    <a:pt x="422" y="103"/>
                  </a:lnTo>
                  <a:lnTo>
                    <a:pt x="434" y="105"/>
                  </a:lnTo>
                  <a:lnTo>
                    <a:pt x="445" y="103"/>
                  </a:lnTo>
                  <a:lnTo>
                    <a:pt x="456" y="97"/>
                  </a:lnTo>
                  <a:lnTo>
                    <a:pt x="461" y="90"/>
                  </a:lnTo>
                  <a:lnTo>
                    <a:pt x="465" y="80"/>
                  </a:lnTo>
                  <a:lnTo>
                    <a:pt x="461" y="71"/>
                  </a:lnTo>
                  <a:lnTo>
                    <a:pt x="456" y="62"/>
                  </a:lnTo>
                  <a:lnTo>
                    <a:pt x="445" y="57"/>
                  </a:lnTo>
                  <a:lnTo>
                    <a:pt x="434" y="55"/>
                  </a:lnTo>
                  <a:lnTo>
                    <a:pt x="422" y="57"/>
                  </a:lnTo>
                  <a:lnTo>
                    <a:pt x="412" y="62"/>
                  </a:lnTo>
                  <a:lnTo>
                    <a:pt x="407" y="67"/>
                  </a:lnTo>
                  <a:lnTo>
                    <a:pt x="405" y="71"/>
                  </a:lnTo>
                  <a:lnTo>
                    <a:pt x="403" y="80"/>
                  </a:lnTo>
                  <a:lnTo>
                    <a:pt x="405" y="90"/>
                  </a:lnTo>
                  <a:close/>
                  <a:moveTo>
                    <a:pt x="68" y="248"/>
                  </a:moveTo>
                  <a:lnTo>
                    <a:pt x="69" y="252"/>
                  </a:lnTo>
                  <a:lnTo>
                    <a:pt x="72" y="257"/>
                  </a:lnTo>
                  <a:lnTo>
                    <a:pt x="76" y="261"/>
                  </a:lnTo>
                  <a:lnTo>
                    <a:pt x="86" y="267"/>
                  </a:lnTo>
                  <a:lnTo>
                    <a:pt x="98" y="268"/>
                  </a:lnTo>
                  <a:lnTo>
                    <a:pt x="110" y="267"/>
                  </a:lnTo>
                  <a:lnTo>
                    <a:pt x="119" y="261"/>
                  </a:lnTo>
                  <a:lnTo>
                    <a:pt x="123" y="257"/>
                  </a:lnTo>
                  <a:lnTo>
                    <a:pt x="126" y="252"/>
                  </a:lnTo>
                  <a:lnTo>
                    <a:pt x="127" y="248"/>
                  </a:lnTo>
                  <a:lnTo>
                    <a:pt x="128" y="243"/>
                  </a:lnTo>
                  <a:lnTo>
                    <a:pt x="127" y="238"/>
                  </a:lnTo>
                  <a:lnTo>
                    <a:pt x="126" y="234"/>
                  </a:lnTo>
                  <a:lnTo>
                    <a:pt x="123" y="229"/>
                  </a:lnTo>
                  <a:lnTo>
                    <a:pt x="119" y="226"/>
                  </a:lnTo>
                  <a:lnTo>
                    <a:pt x="110" y="221"/>
                  </a:lnTo>
                  <a:lnTo>
                    <a:pt x="98" y="219"/>
                  </a:lnTo>
                  <a:lnTo>
                    <a:pt x="86" y="221"/>
                  </a:lnTo>
                  <a:lnTo>
                    <a:pt x="76" y="226"/>
                  </a:lnTo>
                  <a:lnTo>
                    <a:pt x="72" y="229"/>
                  </a:lnTo>
                  <a:lnTo>
                    <a:pt x="69" y="234"/>
                  </a:lnTo>
                  <a:lnTo>
                    <a:pt x="68" y="238"/>
                  </a:lnTo>
                  <a:lnTo>
                    <a:pt x="67" y="243"/>
                  </a:lnTo>
                  <a:lnTo>
                    <a:pt x="68" y="248"/>
                  </a:lnTo>
                  <a:close/>
                  <a:moveTo>
                    <a:pt x="68" y="303"/>
                  </a:moveTo>
                  <a:lnTo>
                    <a:pt x="69" y="308"/>
                  </a:lnTo>
                  <a:lnTo>
                    <a:pt x="72" y="312"/>
                  </a:lnTo>
                  <a:lnTo>
                    <a:pt x="76" y="316"/>
                  </a:lnTo>
                  <a:lnTo>
                    <a:pt x="86" y="321"/>
                  </a:lnTo>
                  <a:lnTo>
                    <a:pt x="98" y="322"/>
                  </a:lnTo>
                  <a:lnTo>
                    <a:pt x="110" y="321"/>
                  </a:lnTo>
                  <a:lnTo>
                    <a:pt x="119" y="316"/>
                  </a:lnTo>
                  <a:lnTo>
                    <a:pt x="123" y="312"/>
                  </a:lnTo>
                  <a:lnTo>
                    <a:pt x="126" y="308"/>
                  </a:lnTo>
                  <a:lnTo>
                    <a:pt x="127" y="303"/>
                  </a:lnTo>
                  <a:lnTo>
                    <a:pt x="128" y="298"/>
                  </a:lnTo>
                  <a:lnTo>
                    <a:pt x="127" y="293"/>
                  </a:lnTo>
                  <a:lnTo>
                    <a:pt x="126" y="288"/>
                  </a:lnTo>
                  <a:lnTo>
                    <a:pt x="123" y="284"/>
                  </a:lnTo>
                  <a:lnTo>
                    <a:pt x="119" y="281"/>
                  </a:lnTo>
                  <a:lnTo>
                    <a:pt x="110" y="275"/>
                  </a:lnTo>
                  <a:lnTo>
                    <a:pt x="98" y="273"/>
                  </a:lnTo>
                  <a:lnTo>
                    <a:pt x="86" y="275"/>
                  </a:lnTo>
                  <a:lnTo>
                    <a:pt x="76" y="281"/>
                  </a:lnTo>
                  <a:lnTo>
                    <a:pt x="72" y="284"/>
                  </a:lnTo>
                  <a:lnTo>
                    <a:pt x="69" y="288"/>
                  </a:lnTo>
                  <a:lnTo>
                    <a:pt x="68" y="293"/>
                  </a:lnTo>
                  <a:lnTo>
                    <a:pt x="67" y="298"/>
                  </a:lnTo>
                  <a:lnTo>
                    <a:pt x="68" y="303"/>
                  </a:lnTo>
                  <a:close/>
                </a:path>
              </a:pathLst>
            </a:custGeom>
            <a:solidFill>
              <a:srgbClr val="66FF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ar-SA"/>
            </a:p>
          </p:txBody>
        </p:sp>
      </p:grpSp>
      <p:grpSp>
        <p:nvGrpSpPr>
          <p:cNvPr id="61" name="Group 69">
            <a:extLst>
              <a:ext uri="{FF2B5EF4-FFF2-40B4-BE49-F238E27FC236}">
                <a16:creationId xmlns:a16="http://schemas.microsoft.com/office/drawing/2014/main" id="{DA2C3E42-BFEB-436C-B129-D1BD0D64EAFF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7974566" y="5413460"/>
            <a:ext cx="1116013" cy="828675"/>
            <a:chOff x="2789" y="3798"/>
            <a:chExt cx="703" cy="522"/>
          </a:xfrm>
        </p:grpSpPr>
        <p:sp>
          <p:nvSpPr>
            <p:cNvPr id="62" name="AutoShape 68">
              <a:extLst>
                <a:ext uri="{FF2B5EF4-FFF2-40B4-BE49-F238E27FC236}">
                  <a16:creationId xmlns:a16="http://schemas.microsoft.com/office/drawing/2014/main" id="{64548356-380C-4B68-A885-FD5F0D6C4DDD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2789" y="3798"/>
              <a:ext cx="703" cy="522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ar-SA"/>
            </a:p>
          </p:txBody>
        </p:sp>
        <p:sp>
          <p:nvSpPr>
            <p:cNvPr id="63" name="Freeform 70">
              <a:extLst>
                <a:ext uri="{FF2B5EF4-FFF2-40B4-BE49-F238E27FC236}">
                  <a16:creationId xmlns:a16="http://schemas.microsoft.com/office/drawing/2014/main" id="{3600F68B-23A1-43CC-A714-F1311C174E9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023" y="3871"/>
              <a:ext cx="465" cy="377"/>
            </a:xfrm>
            <a:custGeom>
              <a:avLst/>
              <a:gdLst>
                <a:gd name="T0" fmla="*/ 461 w 465"/>
                <a:gd name="T1" fmla="*/ 234 h 377"/>
                <a:gd name="T2" fmla="*/ 336 w 465"/>
                <a:gd name="T3" fmla="*/ 303 h 377"/>
                <a:gd name="T4" fmla="*/ 394 w 465"/>
                <a:gd name="T5" fmla="*/ 288 h 377"/>
                <a:gd name="T6" fmla="*/ 336 w 465"/>
                <a:gd name="T7" fmla="*/ 303 h 377"/>
                <a:gd name="T8" fmla="*/ 126 w 465"/>
                <a:gd name="T9" fmla="*/ 363 h 377"/>
                <a:gd name="T10" fmla="*/ 76 w 465"/>
                <a:gd name="T11" fmla="*/ 335 h 377"/>
                <a:gd name="T12" fmla="*/ 434 w 465"/>
                <a:gd name="T13" fmla="*/ 322 h 377"/>
                <a:gd name="T14" fmla="*/ 412 w 465"/>
                <a:gd name="T15" fmla="*/ 281 h 377"/>
                <a:gd name="T16" fmla="*/ 367 w 465"/>
                <a:gd name="T17" fmla="*/ 377 h 377"/>
                <a:gd name="T18" fmla="*/ 345 w 465"/>
                <a:gd name="T19" fmla="*/ 335 h 377"/>
                <a:gd name="T20" fmla="*/ 86 w 465"/>
                <a:gd name="T21" fmla="*/ 212 h 377"/>
                <a:gd name="T22" fmla="*/ 123 w 465"/>
                <a:gd name="T23" fmla="*/ 176 h 377"/>
                <a:gd name="T24" fmla="*/ 68 w 465"/>
                <a:gd name="T25" fmla="*/ 193 h 377"/>
                <a:gd name="T26" fmla="*/ 58 w 465"/>
                <a:gd name="T27" fmla="*/ 125 h 377"/>
                <a:gd name="T28" fmla="*/ 68 w 465"/>
                <a:gd name="T29" fmla="*/ 140 h 377"/>
                <a:gd name="T30" fmla="*/ 127 w 465"/>
                <a:gd name="T31" fmla="*/ 140 h 377"/>
                <a:gd name="T32" fmla="*/ 72 w 465"/>
                <a:gd name="T33" fmla="*/ 121 h 377"/>
                <a:gd name="T34" fmla="*/ 445 w 465"/>
                <a:gd name="T35" fmla="*/ 48 h 377"/>
                <a:gd name="T36" fmla="*/ 407 w 465"/>
                <a:gd name="T37" fmla="*/ 12 h 377"/>
                <a:gd name="T38" fmla="*/ 53 w 465"/>
                <a:gd name="T39" fmla="*/ 43 h 377"/>
                <a:gd name="T40" fmla="*/ 2 w 465"/>
                <a:gd name="T41" fmla="*/ 17 h 377"/>
                <a:gd name="T42" fmla="*/ 388 w 465"/>
                <a:gd name="T43" fmla="*/ 261 h 377"/>
                <a:gd name="T44" fmla="*/ 338 w 465"/>
                <a:gd name="T45" fmla="*/ 234 h 377"/>
                <a:gd name="T46" fmla="*/ 110 w 465"/>
                <a:gd name="T47" fmla="*/ 48 h 377"/>
                <a:gd name="T48" fmla="*/ 110 w 465"/>
                <a:gd name="T49" fmla="*/ 2 h 377"/>
                <a:gd name="T50" fmla="*/ 136 w 465"/>
                <a:gd name="T51" fmla="*/ 35 h 377"/>
                <a:gd name="T52" fmla="*/ 187 w 465"/>
                <a:gd name="T53" fmla="*/ 8 h 377"/>
                <a:gd name="T54" fmla="*/ 203 w 465"/>
                <a:gd name="T55" fmla="*/ 35 h 377"/>
                <a:gd name="T56" fmla="*/ 254 w 465"/>
                <a:gd name="T57" fmla="*/ 8 h 377"/>
                <a:gd name="T58" fmla="*/ 136 w 465"/>
                <a:gd name="T59" fmla="*/ 199 h 377"/>
                <a:gd name="T60" fmla="*/ 187 w 465"/>
                <a:gd name="T61" fmla="*/ 172 h 377"/>
                <a:gd name="T62" fmla="*/ 203 w 465"/>
                <a:gd name="T63" fmla="*/ 199 h 377"/>
                <a:gd name="T64" fmla="*/ 254 w 465"/>
                <a:gd name="T65" fmla="*/ 172 h 377"/>
                <a:gd name="T66" fmla="*/ 270 w 465"/>
                <a:gd name="T67" fmla="*/ 199 h 377"/>
                <a:gd name="T68" fmla="*/ 329 w 465"/>
                <a:gd name="T69" fmla="*/ 188 h 377"/>
                <a:gd name="T70" fmla="*/ 270 w 465"/>
                <a:gd name="T71" fmla="*/ 180 h 377"/>
                <a:gd name="T72" fmla="*/ 311 w 465"/>
                <a:gd name="T73" fmla="*/ 48 h 377"/>
                <a:gd name="T74" fmla="*/ 311 w 465"/>
                <a:gd name="T75" fmla="*/ 2 h 377"/>
                <a:gd name="T76" fmla="*/ 338 w 465"/>
                <a:gd name="T77" fmla="*/ 35 h 377"/>
                <a:gd name="T78" fmla="*/ 388 w 465"/>
                <a:gd name="T79" fmla="*/ 8 h 377"/>
                <a:gd name="T80" fmla="*/ 2 w 465"/>
                <a:gd name="T81" fmla="*/ 90 h 377"/>
                <a:gd name="T82" fmla="*/ 53 w 465"/>
                <a:gd name="T83" fmla="*/ 62 h 377"/>
                <a:gd name="T84" fmla="*/ 338 w 465"/>
                <a:gd name="T85" fmla="*/ 199 h 377"/>
                <a:gd name="T86" fmla="*/ 388 w 465"/>
                <a:gd name="T87" fmla="*/ 172 h 377"/>
                <a:gd name="T88" fmla="*/ 68 w 465"/>
                <a:gd name="T89" fmla="*/ 84 h 377"/>
                <a:gd name="T90" fmla="*/ 127 w 465"/>
                <a:gd name="T91" fmla="*/ 84 h 377"/>
                <a:gd name="T92" fmla="*/ 72 w 465"/>
                <a:gd name="T93" fmla="*/ 67 h 377"/>
                <a:gd name="T94" fmla="*/ 165 w 465"/>
                <a:gd name="T95" fmla="*/ 377 h 377"/>
                <a:gd name="T96" fmla="*/ 143 w 465"/>
                <a:gd name="T97" fmla="*/ 335 h 377"/>
                <a:gd name="T98" fmla="*/ 232 w 465"/>
                <a:gd name="T99" fmla="*/ 377 h 377"/>
                <a:gd name="T100" fmla="*/ 210 w 465"/>
                <a:gd name="T101" fmla="*/ 335 h 377"/>
                <a:gd name="T102" fmla="*/ 300 w 465"/>
                <a:gd name="T103" fmla="*/ 377 h 377"/>
                <a:gd name="T104" fmla="*/ 321 w 465"/>
                <a:gd name="T105" fmla="*/ 335 h 377"/>
                <a:gd name="T106" fmla="*/ 2 w 465"/>
                <a:gd name="T107" fmla="*/ 363 h 377"/>
                <a:gd name="T108" fmla="*/ 53 w 465"/>
                <a:gd name="T109" fmla="*/ 335 h 377"/>
                <a:gd name="T110" fmla="*/ 4 w 465"/>
                <a:gd name="T111" fmla="*/ 202 h 377"/>
                <a:gd name="T112" fmla="*/ 42 w 465"/>
                <a:gd name="T113" fmla="*/ 166 h 377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465"/>
                <a:gd name="T172" fmla="*/ 0 h 377"/>
                <a:gd name="T173" fmla="*/ 465 w 465"/>
                <a:gd name="T174" fmla="*/ 377 h 377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465" h="377">
                  <a:moveTo>
                    <a:pt x="405" y="252"/>
                  </a:moveTo>
                  <a:lnTo>
                    <a:pt x="407" y="257"/>
                  </a:lnTo>
                  <a:lnTo>
                    <a:pt x="412" y="261"/>
                  </a:lnTo>
                  <a:lnTo>
                    <a:pt x="422" y="267"/>
                  </a:lnTo>
                  <a:lnTo>
                    <a:pt x="434" y="268"/>
                  </a:lnTo>
                  <a:lnTo>
                    <a:pt x="445" y="267"/>
                  </a:lnTo>
                  <a:lnTo>
                    <a:pt x="456" y="261"/>
                  </a:lnTo>
                  <a:lnTo>
                    <a:pt x="461" y="252"/>
                  </a:lnTo>
                  <a:lnTo>
                    <a:pt x="465" y="243"/>
                  </a:lnTo>
                  <a:lnTo>
                    <a:pt x="461" y="234"/>
                  </a:lnTo>
                  <a:lnTo>
                    <a:pt x="456" y="226"/>
                  </a:lnTo>
                  <a:lnTo>
                    <a:pt x="445" y="221"/>
                  </a:lnTo>
                  <a:lnTo>
                    <a:pt x="434" y="219"/>
                  </a:lnTo>
                  <a:lnTo>
                    <a:pt x="422" y="221"/>
                  </a:lnTo>
                  <a:lnTo>
                    <a:pt x="412" y="226"/>
                  </a:lnTo>
                  <a:lnTo>
                    <a:pt x="407" y="229"/>
                  </a:lnTo>
                  <a:lnTo>
                    <a:pt x="405" y="234"/>
                  </a:lnTo>
                  <a:lnTo>
                    <a:pt x="403" y="243"/>
                  </a:lnTo>
                  <a:lnTo>
                    <a:pt x="405" y="252"/>
                  </a:lnTo>
                  <a:close/>
                  <a:moveTo>
                    <a:pt x="336" y="303"/>
                  </a:moveTo>
                  <a:lnTo>
                    <a:pt x="338" y="308"/>
                  </a:lnTo>
                  <a:lnTo>
                    <a:pt x="340" y="312"/>
                  </a:lnTo>
                  <a:lnTo>
                    <a:pt x="345" y="316"/>
                  </a:lnTo>
                  <a:lnTo>
                    <a:pt x="355" y="321"/>
                  </a:lnTo>
                  <a:lnTo>
                    <a:pt x="367" y="322"/>
                  </a:lnTo>
                  <a:lnTo>
                    <a:pt x="378" y="321"/>
                  </a:lnTo>
                  <a:lnTo>
                    <a:pt x="388" y="316"/>
                  </a:lnTo>
                  <a:lnTo>
                    <a:pt x="394" y="308"/>
                  </a:lnTo>
                  <a:lnTo>
                    <a:pt x="398" y="298"/>
                  </a:lnTo>
                  <a:lnTo>
                    <a:pt x="394" y="288"/>
                  </a:lnTo>
                  <a:lnTo>
                    <a:pt x="388" y="281"/>
                  </a:lnTo>
                  <a:lnTo>
                    <a:pt x="378" y="275"/>
                  </a:lnTo>
                  <a:lnTo>
                    <a:pt x="367" y="273"/>
                  </a:lnTo>
                  <a:lnTo>
                    <a:pt x="355" y="275"/>
                  </a:lnTo>
                  <a:lnTo>
                    <a:pt x="345" y="281"/>
                  </a:lnTo>
                  <a:lnTo>
                    <a:pt x="340" y="284"/>
                  </a:lnTo>
                  <a:lnTo>
                    <a:pt x="338" y="288"/>
                  </a:lnTo>
                  <a:lnTo>
                    <a:pt x="336" y="293"/>
                  </a:lnTo>
                  <a:lnTo>
                    <a:pt x="336" y="298"/>
                  </a:lnTo>
                  <a:lnTo>
                    <a:pt x="336" y="303"/>
                  </a:lnTo>
                  <a:close/>
                  <a:moveTo>
                    <a:pt x="68" y="357"/>
                  </a:moveTo>
                  <a:lnTo>
                    <a:pt x="69" y="363"/>
                  </a:lnTo>
                  <a:lnTo>
                    <a:pt x="72" y="367"/>
                  </a:lnTo>
                  <a:lnTo>
                    <a:pt x="76" y="370"/>
                  </a:lnTo>
                  <a:lnTo>
                    <a:pt x="86" y="376"/>
                  </a:lnTo>
                  <a:lnTo>
                    <a:pt x="98" y="377"/>
                  </a:lnTo>
                  <a:lnTo>
                    <a:pt x="110" y="376"/>
                  </a:lnTo>
                  <a:lnTo>
                    <a:pt x="119" y="370"/>
                  </a:lnTo>
                  <a:lnTo>
                    <a:pt x="123" y="367"/>
                  </a:lnTo>
                  <a:lnTo>
                    <a:pt x="126" y="363"/>
                  </a:lnTo>
                  <a:lnTo>
                    <a:pt x="127" y="357"/>
                  </a:lnTo>
                  <a:lnTo>
                    <a:pt x="128" y="353"/>
                  </a:lnTo>
                  <a:lnTo>
                    <a:pt x="127" y="349"/>
                  </a:lnTo>
                  <a:lnTo>
                    <a:pt x="126" y="343"/>
                  </a:lnTo>
                  <a:lnTo>
                    <a:pt x="123" y="340"/>
                  </a:lnTo>
                  <a:lnTo>
                    <a:pt x="119" y="335"/>
                  </a:lnTo>
                  <a:lnTo>
                    <a:pt x="110" y="330"/>
                  </a:lnTo>
                  <a:lnTo>
                    <a:pt x="98" y="328"/>
                  </a:lnTo>
                  <a:lnTo>
                    <a:pt x="86" y="330"/>
                  </a:lnTo>
                  <a:lnTo>
                    <a:pt x="76" y="335"/>
                  </a:lnTo>
                  <a:lnTo>
                    <a:pt x="72" y="340"/>
                  </a:lnTo>
                  <a:lnTo>
                    <a:pt x="69" y="343"/>
                  </a:lnTo>
                  <a:lnTo>
                    <a:pt x="68" y="349"/>
                  </a:lnTo>
                  <a:lnTo>
                    <a:pt x="67" y="353"/>
                  </a:lnTo>
                  <a:lnTo>
                    <a:pt x="68" y="357"/>
                  </a:lnTo>
                  <a:close/>
                  <a:moveTo>
                    <a:pt x="405" y="308"/>
                  </a:moveTo>
                  <a:lnTo>
                    <a:pt x="407" y="312"/>
                  </a:lnTo>
                  <a:lnTo>
                    <a:pt x="412" y="316"/>
                  </a:lnTo>
                  <a:lnTo>
                    <a:pt x="422" y="321"/>
                  </a:lnTo>
                  <a:lnTo>
                    <a:pt x="434" y="322"/>
                  </a:lnTo>
                  <a:lnTo>
                    <a:pt x="445" y="321"/>
                  </a:lnTo>
                  <a:lnTo>
                    <a:pt x="456" y="316"/>
                  </a:lnTo>
                  <a:lnTo>
                    <a:pt x="461" y="308"/>
                  </a:lnTo>
                  <a:lnTo>
                    <a:pt x="465" y="298"/>
                  </a:lnTo>
                  <a:lnTo>
                    <a:pt x="461" y="288"/>
                  </a:lnTo>
                  <a:lnTo>
                    <a:pt x="456" y="281"/>
                  </a:lnTo>
                  <a:lnTo>
                    <a:pt x="445" y="275"/>
                  </a:lnTo>
                  <a:lnTo>
                    <a:pt x="434" y="273"/>
                  </a:lnTo>
                  <a:lnTo>
                    <a:pt x="422" y="275"/>
                  </a:lnTo>
                  <a:lnTo>
                    <a:pt x="412" y="281"/>
                  </a:lnTo>
                  <a:lnTo>
                    <a:pt x="407" y="284"/>
                  </a:lnTo>
                  <a:lnTo>
                    <a:pt x="405" y="288"/>
                  </a:lnTo>
                  <a:lnTo>
                    <a:pt x="403" y="298"/>
                  </a:lnTo>
                  <a:lnTo>
                    <a:pt x="405" y="308"/>
                  </a:lnTo>
                  <a:close/>
                  <a:moveTo>
                    <a:pt x="336" y="357"/>
                  </a:moveTo>
                  <a:lnTo>
                    <a:pt x="338" y="363"/>
                  </a:lnTo>
                  <a:lnTo>
                    <a:pt x="340" y="367"/>
                  </a:lnTo>
                  <a:lnTo>
                    <a:pt x="345" y="370"/>
                  </a:lnTo>
                  <a:lnTo>
                    <a:pt x="355" y="376"/>
                  </a:lnTo>
                  <a:lnTo>
                    <a:pt x="367" y="377"/>
                  </a:lnTo>
                  <a:lnTo>
                    <a:pt x="378" y="376"/>
                  </a:lnTo>
                  <a:lnTo>
                    <a:pt x="388" y="370"/>
                  </a:lnTo>
                  <a:lnTo>
                    <a:pt x="394" y="363"/>
                  </a:lnTo>
                  <a:lnTo>
                    <a:pt x="398" y="353"/>
                  </a:lnTo>
                  <a:lnTo>
                    <a:pt x="394" y="343"/>
                  </a:lnTo>
                  <a:lnTo>
                    <a:pt x="388" y="335"/>
                  </a:lnTo>
                  <a:lnTo>
                    <a:pt x="378" y="330"/>
                  </a:lnTo>
                  <a:lnTo>
                    <a:pt x="367" y="328"/>
                  </a:lnTo>
                  <a:lnTo>
                    <a:pt x="355" y="330"/>
                  </a:lnTo>
                  <a:lnTo>
                    <a:pt x="345" y="335"/>
                  </a:lnTo>
                  <a:lnTo>
                    <a:pt x="340" y="340"/>
                  </a:lnTo>
                  <a:lnTo>
                    <a:pt x="338" y="343"/>
                  </a:lnTo>
                  <a:lnTo>
                    <a:pt x="336" y="349"/>
                  </a:lnTo>
                  <a:lnTo>
                    <a:pt x="336" y="353"/>
                  </a:lnTo>
                  <a:lnTo>
                    <a:pt x="336" y="357"/>
                  </a:lnTo>
                  <a:close/>
                  <a:moveTo>
                    <a:pt x="68" y="193"/>
                  </a:moveTo>
                  <a:lnTo>
                    <a:pt x="69" y="199"/>
                  </a:lnTo>
                  <a:lnTo>
                    <a:pt x="72" y="202"/>
                  </a:lnTo>
                  <a:lnTo>
                    <a:pt x="76" y="207"/>
                  </a:lnTo>
                  <a:lnTo>
                    <a:pt x="86" y="212"/>
                  </a:lnTo>
                  <a:lnTo>
                    <a:pt x="98" y="213"/>
                  </a:lnTo>
                  <a:lnTo>
                    <a:pt x="110" y="212"/>
                  </a:lnTo>
                  <a:lnTo>
                    <a:pt x="119" y="207"/>
                  </a:lnTo>
                  <a:lnTo>
                    <a:pt x="123" y="202"/>
                  </a:lnTo>
                  <a:lnTo>
                    <a:pt x="126" y="199"/>
                  </a:lnTo>
                  <a:lnTo>
                    <a:pt x="127" y="193"/>
                  </a:lnTo>
                  <a:lnTo>
                    <a:pt x="128" y="188"/>
                  </a:lnTo>
                  <a:lnTo>
                    <a:pt x="127" y="185"/>
                  </a:lnTo>
                  <a:lnTo>
                    <a:pt x="126" y="180"/>
                  </a:lnTo>
                  <a:lnTo>
                    <a:pt x="123" y="176"/>
                  </a:lnTo>
                  <a:lnTo>
                    <a:pt x="119" y="172"/>
                  </a:lnTo>
                  <a:lnTo>
                    <a:pt x="110" y="166"/>
                  </a:lnTo>
                  <a:lnTo>
                    <a:pt x="98" y="164"/>
                  </a:lnTo>
                  <a:lnTo>
                    <a:pt x="86" y="166"/>
                  </a:lnTo>
                  <a:lnTo>
                    <a:pt x="76" y="172"/>
                  </a:lnTo>
                  <a:lnTo>
                    <a:pt x="72" y="176"/>
                  </a:lnTo>
                  <a:lnTo>
                    <a:pt x="69" y="180"/>
                  </a:lnTo>
                  <a:lnTo>
                    <a:pt x="68" y="185"/>
                  </a:lnTo>
                  <a:lnTo>
                    <a:pt x="67" y="188"/>
                  </a:lnTo>
                  <a:lnTo>
                    <a:pt x="68" y="193"/>
                  </a:lnTo>
                  <a:close/>
                  <a:moveTo>
                    <a:pt x="2" y="144"/>
                  </a:moveTo>
                  <a:lnTo>
                    <a:pt x="4" y="149"/>
                  </a:lnTo>
                  <a:lnTo>
                    <a:pt x="9" y="152"/>
                  </a:lnTo>
                  <a:lnTo>
                    <a:pt x="19" y="157"/>
                  </a:lnTo>
                  <a:lnTo>
                    <a:pt x="31" y="160"/>
                  </a:lnTo>
                  <a:lnTo>
                    <a:pt x="42" y="157"/>
                  </a:lnTo>
                  <a:lnTo>
                    <a:pt x="53" y="152"/>
                  </a:lnTo>
                  <a:lnTo>
                    <a:pt x="58" y="144"/>
                  </a:lnTo>
                  <a:lnTo>
                    <a:pt x="61" y="134"/>
                  </a:lnTo>
                  <a:lnTo>
                    <a:pt x="58" y="125"/>
                  </a:lnTo>
                  <a:lnTo>
                    <a:pt x="53" y="117"/>
                  </a:lnTo>
                  <a:lnTo>
                    <a:pt x="42" y="112"/>
                  </a:lnTo>
                  <a:lnTo>
                    <a:pt x="31" y="109"/>
                  </a:lnTo>
                  <a:lnTo>
                    <a:pt x="19" y="112"/>
                  </a:lnTo>
                  <a:lnTo>
                    <a:pt x="9" y="117"/>
                  </a:lnTo>
                  <a:lnTo>
                    <a:pt x="4" y="121"/>
                  </a:lnTo>
                  <a:lnTo>
                    <a:pt x="2" y="125"/>
                  </a:lnTo>
                  <a:lnTo>
                    <a:pt x="0" y="134"/>
                  </a:lnTo>
                  <a:lnTo>
                    <a:pt x="2" y="144"/>
                  </a:lnTo>
                  <a:close/>
                  <a:moveTo>
                    <a:pt x="68" y="140"/>
                  </a:moveTo>
                  <a:lnTo>
                    <a:pt x="69" y="144"/>
                  </a:lnTo>
                  <a:lnTo>
                    <a:pt x="72" y="149"/>
                  </a:lnTo>
                  <a:lnTo>
                    <a:pt x="76" y="152"/>
                  </a:lnTo>
                  <a:lnTo>
                    <a:pt x="86" y="157"/>
                  </a:lnTo>
                  <a:lnTo>
                    <a:pt x="98" y="160"/>
                  </a:lnTo>
                  <a:lnTo>
                    <a:pt x="110" y="157"/>
                  </a:lnTo>
                  <a:lnTo>
                    <a:pt x="119" y="152"/>
                  </a:lnTo>
                  <a:lnTo>
                    <a:pt x="123" y="149"/>
                  </a:lnTo>
                  <a:lnTo>
                    <a:pt x="126" y="144"/>
                  </a:lnTo>
                  <a:lnTo>
                    <a:pt x="127" y="140"/>
                  </a:lnTo>
                  <a:lnTo>
                    <a:pt x="128" y="134"/>
                  </a:lnTo>
                  <a:lnTo>
                    <a:pt x="127" y="130"/>
                  </a:lnTo>
                  <a:lnTo>
                    <a:pt x="126" y="125"/>
                  </a:lnTo>
                  <a:lnTo>
                    <a:pt x="123" y="121"/>
                  </a:lnTo>
                  <a:lnTo>
                    <a:pt x="119" y="117"/>
                  </a:lnTo>
                  <a:lnTo>
                    <a:pt x="110" y="112"/>
                  </a:lnTo>
                  <a:lnTo>
                    <a:pt x="98" y="109"/>
                  </a:lnTo>
                  <a:lnTo>
                    <a:pt x="86" y="112"/>
                  </a:lnTo>
                  <a:lnTo>
                    <a:pt x="76" y="117"/>
                  </a:lnTo>
                  <a:lnTo>
                    <a:pt x="72" y="121"/>
                  </a:lnTo>
                  <a:lnTo>
                    <a:pt x="69" y="125"/>
                  </a:lnTo>
                  <a:lnTo>
                    <a:pt x="68" y="130"/>
                  </a:lnTo>
                  <a:lnTo>
                    <a:pt x="67" y="134"/>
                  </a:lnTo>
                  <a:lnTo>
                    <a:pt x="68" y="140"/>
                  </a:lnTo>
                  <a:close/>
                  <a:moveTo>
                    <a:pt x="405" y="35"/>
                  </a:moveTo>
                  <a:lnTo>
                    <a:pt x="407" y="39"/>
                  </a:lnTo>
                  <a:lnTo>
                    <a:pt x="412" y="43"/>
                  </a:lnTo>
                  <a:lnTo>
                    <a:pt x="422" y="48"/>
                  </a:lnTo>
                  <a:lnTo>
                    <a:pt x="434" y="49"/>
                  </a:lnTo>
                  <a:lnTo>
                    <a:pt x="445" y="48"/>
                  </a:lnTo>
                  <a:lnTo>
                    <a:pt x="456" y="43"/>
                  </a:lnTo>
                  <a:lnTo>
                    <a:pt x="461" y="35"/>
                  </a:lnTo>
                  <a:lnTo>
                    <a:pt x="465" y="25"/>
                  </a:lnTo>
                  <a:lnTo>
                    <a:pt x="461" y="17"/>
                  </a:lnTo>
                  <a:lnTo>
                    <a:pt x="456" y="8"/>
                  </a:lnTo>
                  <a:lnTo>
                    <a:pt x="445" y="2"/>
                  </a:lnTo>
                  <a:lnTo>
                    <a:pt x="434" y="0"/>
                  </a:lnTo>
                  <a:lnTo>
                    <a:pt x="422" y="2"/>
                  </a:lnTo>
                  <a:lnTo>
                    <a:pt x="412" y="8"/>
                  </a:lnTo>
                  <a:lnTo>
                    <a:pt x="407" y="12"/>
                  </a:lnTo>
                  <a:lnTo>
                    <a:pt x="405" y="17"/>
                  </a:lnTo>
                  <a:lnTo>
                    <a:pt x="403" y="25"/>
                  </a:lnTo>
                  <a:lnTo>
                    <a:pt x="405" y="35"/>
                  </a:lnTo>
                  <a:close/>
                  <a:moveTo>
                    <a:pt x="2" y="35"/>
                  </a:moveTo>
                  <a:lnTo>
                    <a:pt x="4" y="39"/>
                  </a:lnTo>
                  <a:lnTo>
                    <a:pt x="9" y="43"/>
                  </a:lnTo>
                  <a:lnTo>
                    <a:pt x="19" y="48"/>
                  </a:lnTo>
                  <a:lnTo>
                    <a:pt x="31" y="49"/>
                  </a:lnTo>
                  <a:lnTo>
                    <a:pt x="42" y="48"/>
                  </a:lnTo>
                  <a:lnTo>
                    <a:pt x="53" y="43"/>
                  </a:lnTo>
                  <a:lnTo>
                    <a:pt x="58" y="35"/>
                  </a:lnTo>
                  <a:lnTo>
                    <a:pt x="61" y="25"/>
                  </a:lnTo>
                  <a:lnTo>
                    <a:pt x="58" y="17"/>
                  </a:lnTo>
                  <a:lnTo>
                    <a:pt x="53" y="8"/>
                  </a:lnTo>
                  <a:lnTo>
                    <a:pt x="42" y="2"/>
                  </a:lnTo>
                  <a:lnTo>
                    <a:pt x="31" y="0"/>
                  </a:lnTo>
                  <a:lnTo>
                    <a:pt x="19" y="2"/>
                  </a:lnTo>
                  <a:lnTo>
                    <a:pt x="9" y="8"/>
                  </a:lnTo>
                  <a:lnTo>
                    <a:pt x="4" y="12"/>
                  </a:lnTo>
                  <a:lnTo>
                    <a:pt x="2" y="17"/>
                  </a:lnTo>
                  <a:lnTo>
                    <a:pt x="0" y="25"/>
                  </a:lnTo>
                  <a:lnTo>
                    <a:pt x="2" y="35"/>
                  </a:lnTo>
                  <a:close/>
                  <a:moveTo>
                    <a:pt x="336" y="248"/>
                  </a:moveTo>
                  <a:lnTo>
                    <a:pt x="338" y="252"/>
                  </a:lnTo>
                  <a:lnTo>
                    <a:pt x="340" y="257"/>
                  </a:lnTo>
                  <a:lnTo>
                    <a:pt x="345" y="261"/>
                  </a:lnTo>
                  <a:lnTo>
                    <a:pt x="355" y="267"/>
                  </a:lnTo>
                  <a:lnTo>
                    <a:pt x="367" y="268"/>
                  </a:lnTo>
                  <a:lnTo>
                    <a:pt x="378" y="267"/>
                  </a:lnTo>
                  <a:lnTo>
                    <a:pt x="388" y="261"/>
                  </a:lnTo>
                  <a:lnTo>
                    <a:pt x="394" y="252"/>
                  </a:lnTo>
                  <a:lnTo>
                    <a:pt x="398" y="243"/>
                  </a:lnTo>
                  <a:lnTo>
                    <a:pt x="394" y="234"/>
                  </a:lnTo>
                  <a:lnTo>
                    <a:pt x="388" y="226"/>
                  </a:lnTo>
                  <a:lnTo>
                    <a:pt x="378" y="221"/>
                  </a:lnTo>
                  <a:lnTo>
                    <a:pt x="367" y="219"/>
                  </a:lnTo>
                  <a:lnTo>
                    <a:pt x="355" y="221"/>
                  </a:lnTo>
                  <a:lnTo>
                    <a:pt x="345" y="226"/>
                  </a:lnTo>
                  <a:lnTo>
                    <a:pt x="340" y="229"/>
                  </a:lnTo>
                  <a:lnTo>
                    <a:pt x="338" y="234"/>
                  </a:lnTo>
                  <a:lnTo>
                    <a:pt x="336" y="238"/>
                  </a:lnTo>
                  <a:lnTo>
                    <a:pt x="336" y="243"/>
                  </a:lnTo>
                  <a:lnTo>
                    <a:pt x="336" y="248"/>
                  </a:lnTo>
                  <a:close/>
                  <a:moveTo>
                    <a:pt x="68" y="31"/>
                  </a:moveTo>
                  <a:lnTo>
                    <a:pt x="69" y="35"/>
                  </a:lnTo>
                  <a:lnTo>
                    <a:pt x="72" y="39"/>
                  </a:lnTo>
                  <a:lnTo>
                    <a:pt x="76" y="43"/>
                  </a:lnTo>
                  <a:lnTo>
                    <a:pt x="86" y="48"/>
                  </a:lnTo>
                  <a:lnTo>
                    <a:pt x="98" y="49"/>
                  </a:lnTo>
                  <a:lnTo>
                    <a:pt x="110" y="48"/>
                  </a:lnTo>
                  <a:lnTo>
                    <a:pt x="119" y="43"/>
                  </a:lnTo>
                  <a:lnTo>
                    <a:pt x="123" y="39"/>
                  </a:lnTo>
                  <a:lnTo>
                    <a:pt x="126" y="35"/>
                  </a:lnTo>
                  <a:lnTo>
                    <a:pt x="127" y="31"/>
                  </a:lnTo>
                  <a:lnTo>
                    <a:pt x="128" y="25"/>
                  </a:lnTo>
                  <a:lnTo>
                    <a:pt x="127" y="21"/>
                  </a:lnTo>
                  <a:lnTo>
                    <a:pt x="126" y="17"/>
                  </a:lnTo>
                  <a:lnTo>
                    <a:pt x="123" y="12"/>
                  </a:lnTo>
                  <a:lnTo>
                    <a:pt x="119" y="8"/>
                  </a:lnTo>
                  <a:lnTo>
                    <a:pt x="110" y="2"/>
                  </a:lnTo>
                  <a:lnTo>
                    <a:pt x="98" y="0"/>
                  </a:lnTo>
                  <a:lnTo>
                    <a:pt x="86" y="2"/>
                  </a:lnTo>
                  <a:lnTo>
                    <a:pt x="76" y="8"/>
                  </a:lnTo>
                  <a:lnTo>
                    <a:pt x="72" y="12"/>
                  </a:lnTo>
                  <a:lnTo>
                    <a:pt x="69" y="17"/>
                  </a:lnTo>
                  <a:lnTo>
                    <a:pt x="68" y="21"/>
                  </a:lnTo>
                  <a:lnTo>
                    <a:pt x="67" y="25"/>
                  </a:lnTo>
                  <a:lnTo>
                    <a:pt x="68" y="31"/>
                  </a:lnTo>
                  <a:close/>
                  <a:moveTo>
                    <a:pt x="134" y="31"/>
                  </a:moveTo>
                  <a:lnTo>
                    <a:pt x="136" y="35"/>
                  </a:lnTo>
                  <a:lnTo>
                    <a:pt x="138" y="39"/>
                  </a:lnTo>
                  <a:lnTo>
                    <a:pt x="143" y="43"/>
                  </a:lnTo>
                  <a:lnTo>
                    <a:pt x="153" y="48"/>
                  </a:lnTo>
                  <a:lnTo>
                    <a:pt x="165" y="49"/>
                  </a:lnTo>
                  <a:lnTo>
                    <a:pt x="176" y="48"/>
                  </a:lnTo>
                  <a:lnTo>
                    <a:pt x="187" y="43"/>
                  </a:lnTo>
                  <a:lnTo>
                    <a:pt x="192" y="35"/>
                  </a:lnTo>
                  <a:lnTo>
                    <a:pt x="195" y="25"/>
                  </a:lnTo>
                  <a:lnTo>
                    <a:pt x="192" y="17"/>
                  </a:lnTo>
                  <a:lnTo>
                    <a:pt x="187" y="8"/>
                  </a:lnTo>
                  <a:lnTo>
                    <a:pt x="176" y="2"/>
                  </a:lnTo>
                  <a:lnTo>
                    <a:pt x="165" y="0"/>
                  </a:lnTo>
                  <a:lnTo>
                    <a:pt x="153" y="2"/>
                  </a:lnTo>
                  <a:lnTo>
                    <a:pt x="143" y="8"/>
                  </a:lnTo>
                  <a:lnTo>
                    <a:pt x="138" y="12"/>
                  </a:lnTo>
                  <a:lnTo>
                    <a:pt x="136" y="17"/>
                  </a:lnTo>
                  <a:lnTo>
                    <a:pt x="134" y="21"/>
                  </a:lnTo>
                  <a:lnTo>
                    <a:pt x="134" y="25"/>
                  </a:lnTo>
                  <a:lnTo>
                    <a:pt x="134" y="31"/>
                  </a:lnTo>
                  <a:close/>
                  <a:moveTo>
                    <a:pt x="203" y="35"/>
                  </a:moveTo>
                  <a:lnTo>
                    <a:pt x="206" y="39"/>
                  </a:lnTo>
                  <a:lnTo>
                    <a:pt x="210" y="43"/>
                  </a:lnTo>
                  <a:lnTo>
                    <a:pt x="220" y="48"/>
                  </a:lnTo>
                  <a:lnTo>
                    <a:pt x="232" y="49"/>
                  </a:lnTo>
                  <a:lnTo>
                    <a:pt x="243" y="48"/>
                  </a:lnTo>
                  <a:lnTo>
                    <a:pt x="254" y="43"/>
                  </a:lnTo>
                  <a:lnTo>
                    <a:pt x="260" y="35"/>
                  </a:lnTo>
                  <a:lnTo>
                    <a:pt x="262" y="25"/>
                  </a:lnTo>
                  <a:lnTo>
                    <a:pt x="260" y="17"/>
                  </a:lnTo>
                  <a:lnTo>
                    <a:pt x="254" y="8"/>
                  </a:lnTo>
                  <a:lnTo>
                    <a:pt x="243" y="2"/>
                  </a:lnTo>
                  <a:lnTo>
                    <a:pt x="232" y="0"/>
                  </a:lnTo>
                  <a:lnTo>
                    <a:pt x="220" y="2"/>
                  </a:lnTo>
                  <a:lnTo>
                    <a:pt x="210" y="8"/>
                  </a:lnTo>
                  <a:lnTo>
                    <a:pt x="206" y="12"/>
                  </a:lnTo>
                  <a:lnTo>
                    <a:pt x="203" y="17"/>
                  </a:lnTo>
                  <a:lnTo>
                    <a:pt x="201" y="25"/>
                  </a:lnTo>
                  <a:lnTo>
                    <a:pt x="203" y="35"/>
                  </a:lnTo>
                  <a:close/>
                  <a:moveTo>
                    <a:pt x="134" y="193"/>
                  </a:moveTo>
                  <a:lnTo>
                    <a:pt x="136" y="199"/>
                  </a:lnTo>
                  <a:lnTo>
                    <a:pt x="138" y="202"/>
                  </a:lnTo>
                  <a:lnTo>
                    <a:pt x="143" y="207"/>
                  </a:lnTo>
                  <a:lnTo>
                    <a:pt x="153" y="212"/>
                  </a:lnTo>
                  <a:lnTo>
                    <a:pt x="165" y="213"/>
                  </a:lnTo>
                  <a:lnTo>
                    <a:pt x="176" y="212"/>
                  </a:lnTo>
                  <a:lnTo>
                    <a:pt x="187" y="207"/>
                  </a:lnTo>
                  <a:lnTo>
                    <a:pt x="192" y="199"/>
                  </a:lnTo>
                  <a:lnTo>
                    <a:pt x="195" y="188"/>
                  </a:lnTo>
                  <a:lnTo>
                    <a:pt x="192" y="180"/>
                  </a:lnTo>
                  <a:lnTo>
                    <a:pt x="187" y="172"/>
                  </a:lnTo>
                  <a:lnTo>
                    <a:pt x="176" y="166"/>
                  </a:lnTo>
                  <a:lnTo>
                    <a:pt x="165" y="164"/>
                  </a:lnTo>
                  <a:lnTo>
                    <a:pt x="153" y="166"/>
                  </a:lnTo>
                  <a:lnTo>
                    <a:pt x="143" y="172"/>
                  </a:lnTo>
                  <a:lnTo>
                    <a:pt x="138" y="176"/>
                  </a:lnTo>
                  <a:lnTo>
                    <a:pt x="136" y="180"/>
                  </a:lnTo>
                  <a:lnTo>
                    <a:pt x="134" y="185"/>
                  </a:lnTo>
                  <a:lnTo>
                    <a:pt x="134" y="188"/>
                  </a:lnTo>
                  <a:lnTo>
                    <a:pt x="134" y="193"/>
                  </a:lnTo>
                  <a:close/>
                  <a:moveTo>
                    <a:pt x="203" y="199"/>
                  </a:moveTo>
                  <a:lnTo>
                    <a:pt x="206" y="202"/>
                  </a:lnTo>
                  <a:lnTo>
                    <a:pt x="210" y="207"/>
                  </a:lnTo>
                  <a:lnTo>
                    <a:pt x="220" y="212"/>
                  </a:lnTo>
                  <a:lnTo>
                    <a:pt x="232" y="213"/>
                  </a:lnTo>
                  <a:lnTo>
                    <a:pt x="243" y="212"/>
                  </a:lnTo>
                  <a:lnTo>
                    <a:pt x="254" y="207"/>
                  </a:lnTo>
                  <a:lnTo>
                    <a:pt x="260" y="199"/>
                  </a:lnTo>
                  <a:lnTo>
                    <a:pt x="262" y="188"/>
                  </a:lnTo>
                  <a:lnTo>
                    <a:pt x="260" y="180"/>
                  </a:lnTo>
                  <a:lnTo>
                    <a:pt x="254" y="172"/>
                  </a:lnTo>
                  <a:lnTo>
                    <a:pt x="243" y="166"/>
                  </a:lnTo>
                  <a:lnTo>
                    <a:pt x="232" y="164"/>
                  </a:lnTo>
                  <a:lnTo>
                    <a:pt x="220" y="166"/>
                  </a:lnTo>
                  <a:lnTo>
                    <a:pt x="210" y="172"/>
                  </a:lnTo>
                  <a:lnTo>
                    <a:pt x="206" y="176"/>
                  </a:lnTo>
                  <a:lnTo>
                    <a:pt x="203" y="180"/>
                  </a:lnTo>
                  <a:lnTo>
                    <a:pt x="201" y="188"/>
                  </a:lnTo>
                  <a:lnTo>
                    <a:pt x="203" y="199"/>
                  </a:lnTo>
                  <a:close/>
                  <a:moveTo>
                    <a:pt x="269" y="193"/>
                  </a:moveTo>
                  <a:lnTo>
                    <a:pt x="270" y="199"/>
                  </a:lnTo>
                  <a:lnTo>
                    <a:pt x="273" y="202"/>
                  </a:lnTo>
                  <a:lnTo>
                    <a:pt x="278" y="207"/>
                  </a:lnTo>
                  <a:lnTo>
                    <a:pt x="287" y="212"/>
                  </a:lnTo>
                  <a:lnTo>
                    <a:pt x="300" y="213"/>
                  </a:lnTo>
                  <a:lnTo>
                    <a:pt x="311" y="212"/>
                  </a:lnTo>
                  <a:lnTo>
                    <a:pt x="321" y="207"/>
                  </a:lnTo>
                  <a:lnTo>
                    <a:pt x="325" y="202"/>
                  </a:lnTo>
                  <a:lnTo>
                    <a:pt x="327" y="199"/>
                  </a:lnTo>
                  <a:lnTo>
                    <a:pt x="329" y="193"/>
                  </a:lnTo>
                  <a:lnTo>
                    <a:pt x="329" y="188"/>
                  </a:lnTo>
                  <a:lnTo>
                    <a:pt x="329" y="185"/>
                  </a:lnTo>
                  <a:lnTo>
                    <a:pt x="327" y="180"/>
                  </a:lnTo>
                  <a:lnTo>
                    <a:pt x="325" y="176"/>
                  </a:lnTo>
                  <a:lnTo>
                    <a:pt x="321" y="172"/>
                  </a:lnTo>
                  <a:lnTo>
                    <a:pt x="311" y="166"/>
                  </a:lnTo>
                  <a:lnTo>
                    <a:pt x="300" y="164"/>
                  </a:lnTo>
                  <a:lnTo>
                    <a:pt x="287" y="166"/>
                  </a:lnTo>
                  <a:lnTo>
                    <a:pt x="278" y="172"/>
                  </a:lnTo>
                  <a:lnTo>
                    <a:pt x="273" y="176"/>
                  </a:lnTo>
                  <a:lnTo>
                    <a:pt x="270" y="180"/>
                  </a:lnTo>
                  <a:lnTo>
                    <a:pt x="269" y="185"/>
                  </a:lnTo>
                  <a:lnTo>
                    <a:pt x="269" y="188"/>
                  </a:lnTo>
                  <a:lnTo>
                    <a:pt x="269" y="193"/>
                  </a:lnTo>
                  <a:close/>
                  <a:moveTo>
                    <a:pt x="269" y="31"/>
                  </a:moveTo>
                  <a:lnTo>
                    <a:pt x="270" y="35"/>
                  </a:lnTo>
                  <a:lnTo>
                    <a:pt x="273" y="39"/>
                  </a:lnTo>
                  <a:lnTo>
                    <a:pt x="278" y="43"/>
                  </a:lnTo>
                  <a:lnTo>
                    <a:pt x="287" y="48"/>
                  </a:lnTo>
                  <a:lnTo>
                    <a:pt x="300" y="49"/>
                  </a:lnTo>
                  <a:lnTo>
                    <a:pt x="311" y="48"/>
                  </a:lnTo>
                  <a:lnTo>
                    <a:pt x="321" y="43"/>
                  </a:lnTo>
                  <a:lnTo>
                    <a:pt x="325" y="39"/>
                  </a:lnTo>
                  <a:lnTo>
                    <a:pt x="327" y="35"/>
                  </a:lnTo>
                  <a:lnTo>
                    <a:pt x="329" y="31"/>
                  </a:lnTo>
                  <a:lnTo>
                    <a:pt x="329" y="25"/>
                  </a:lnTo>
                  <a:lnTo>
                    <a:pt x="329" y="21"/>
                  </a:lnTo>
                  <a:lnTo>
                    <a:pt x="327" y="17"/>
                  </a:lnTo>
                  <a:lnTo>
                    <a:pt x="325" y="12"/>
                  </a:lnTo>
                  <a:lnTo>
                    <a:pt x="321" y="8"/>
                  </a:lnTo>
                  <a:lnTo>
                    <a:pt x="311" y="2"/>
                  </a:lnTo>
                  <a:lnTo>
                    <a:pt x="300" y="0"/>
                  </a:lnTo>
                  <a:lnTo>
                    <a:pt x="287" y="2"/>
                  </a:lnTo>
                  <a:lnTo>
                    <a:pt x="278" y="8"/>
                  </a:lnTo>
                  <a:lnTo>
                    <a:pt x="273" y="12"/>
                  </a:lnTo>
                  <a:lnTo>
                    <a:pt x="270" y="17"/>
                  </a:lnTo>
                  <a:lnTo>
                    <a:pt x="269" y="21"/>
                  </a:lnTo>
                  <a:lnTo>
                    <a:pt x="269" y="25"/>
                  </a:lnTo>
                  <a:lnTo>
                    <a:pt x="269" y="31"/>
                  </a:lnTo>
                  <a:close/>
                  <a:moveTo>
                    <a:pt x="336" y="31"/>
                  </a:moveTo>
                  <a:lnTo>
                    <a:pt x="338" y="35"/>
                  </a:lnTo>
                  <a:lnTo>
                    <a:pt x="340" y="39"/>
                  </a:lnTo>
                  <a:lnTo>
                    <a:pt x="345" y="43"/>
                  </a:lnTo>
                  <a:lnTo>
                    <a:pt x="355" y="48"/>
                  </a:lnTo>
                  <a:lnTo>
                    <a:pt x="367" y="49"/>
                  </a:lnTo>
                  <a:lnTo>
                    <a:pt x="378" y="48"/>
                  </a:lnTo>
                  <a:lnTo>
                    <a:pt x="388" y="43"/>
                  </a:lnTo>
                  <a:lnTo>
                    <a:pt x="394" y="35"/>
                  </a:lnTo>
                  <a:lnTo>
                    <a:pt x="398" y="25"/>
                  </a:lnTo>
                  <a:lnTo>
                    <a:pt x="394" y="17"/>
                  </a:lnTo>
                  <a:lnTo>
                    <a:pt x="388" y="8"/>
                  </a:lnTo>
                  <a:lnTo>
                    <a:pt x="378" y="2"/>
                  </a:lnTo>
                  <a:lnTo>
                    <a:pt x="367" y="0"/>
                  </a:lnTo>
                  <a:lnTo>
                    <a:pt x="355" y="2"/>
                  </a:lnTo>
                  <a:lnTo>
                    <a:pt x="345" y="8"/>
                  </a:lnTo>
                  <a:lnTo>
                    <a:pt x="340" y="12"/>
                  </a:lnTo>
                  <a:lnTo>
                    <a:pt x="338" y="17"/>
                  </a:lnTo>
                  <a:lnTo>
                    <a:pt x="336" y="21"/>
                  </a:lnTo>
                  <a:lnTo>
                    <a:pt x="336" y="25"/>
                  </a:lnTo>
                  <a:lnTo>
                    <a:pt x="336" y="31"/>
                  </a:lnTo>
                  <a:close/>
                  <a:moveTo>
                    <a:pt x="2" y="90"/>
                  </a:moveTo>
                  <a:lnTo>
                    <a:pt x="4" y="94"/>
                  </a:lnTo>
                  <a:lnTo>
                    <a:pt x="9" y="97"/>
                  </a:lnTo>
                  <a:lnTo>
                    <a:pt x="19" y="103"/>
                  </a:lnTo>
                  <a:lnTo>
                    <a:pt x="31" y="105"/>
                  </a:lnTo>
                  <a:lnTo>
                    <a:pt x="42" y="103"/>
                  </a:lnTo>
                  <a:lnTo>
                    <a:pt x="53" y="97"/>
                  </a:lnTo>
                  <a:lnTo>
                    <a:pt x="58" y="90"/>
                  </a:lnTo>
                  <a:lnTo>
                    <a:pt x="61" y="80"/>
                  </a:lnTo>
                  <a:lnTo>
                    <a:pt x="58" y="71"/>
                  </a:lnTo>
                  <a:lnTo>
                    <a:pt x="53" y="62"/>
                  </a:lnTo>
                  <a:lnTo>
                    <a:pt x="42" y="57"/>
                  </a:lnTo>
                  <a:lnTo>
                    <a:pt x="31" y="55"/>
                  </a:lnTo>
                  <a:lnTo>
                    <a:pt x="19" y="57"/>
                  </a:lnTo>
                  <a:lnTo>
                    <a:pt x="9" y="62"/>
                  </a:lnTo>
                  <a:lnTo>
                    <a:pt x="4" y="67"/>
                  </a:lnTo>
                  <a:lnTo>
                    <a:pt x="2" y="71"/>
                  </a:lnTo>
                  <a:lnTo>
                    <a:pt x="0" y="80"/>
                  </a:lnTo>
                  <a:lnTo>
                    <a:pt x="2" y="90"/>
                  </a:lnTo>
                  <a:close/>
                  <a:moveTo>
                    <a:pt x="336" y="193"/>
                  </a:moveTo>
                  <a:lnTo>
                    <a:pt x="338" y="199"/>
                  </a:lnTo>
                  <a:lnTo>
                    <a:pt x="340" y="202"/>
                  </a:lnTo>
                  <a:lnTo>
                    <a:pt x="345" y="207"/>
                  </a:lnTo>
                  <a:lnTo>
                    <a:pt x="355" y="212"/>
                  </a:lnTo>
                  <a:lnTo>
                    <a:pt x="367" y="213"/>
                  </a:lnTo>
                  <a:lnTo>
                    <a:pt x="378" y="212"/>
                  </a:lnTo>
                  <a:lnTo>
                    <a:pt x="388" y="207"/>
                  </a:lnTo>
                  <a:lnTo>
                    <a:pt x="394" y="199"/>
                  </a:lnTo>
                  <a:lnTo>
                    <a:pt x="398" y="188"/>
                  </a:lnTo>
                  <a:lnTo>
                    <a:pt x="394" y="180"/>
                  </a:lnTo>
                  <a:lnTo>
                    <a:pt x="388" y="172"/>
                  </a:lnTo>
                  <a:lnTo>
                    <a:pt x="378" y="166"/>
                  </a:lnTo>
                  <a:lnTo>
                    <a:pt x="367" y="164"/>
                  </a:lnTo>
                  <a:lnTo>
                    <a:pt x="355" y="166"/>
                  </a:lnTo>
                  <a:lnTo>
                    <a:pt x="345" y="172"/>
                  </a:lnTo>
                  <a:lnTo>
                    <a:pt x="340" y="176"/>
                  </a:lnTo>
                  <a:lnTo>
                    <a:pt x="338" y="180"/>
                  </a:lnTo>
                  <a:lnTo>
                    <a:pt x="336" y="185"/>
                  </a:lnTo>
                  <a:lnTo>
                    <a:pt x="336" y="188"/>
                  </a:lnTo>
                  <a:lnTo>
                    <a:pt x="336" y="193"/>
                  </a:lnTo>
                  <a:close/>
                  <a:moveTo>
                    <a:pt x="68" y="84"/>
                  </a:moveTo>
                  <a:lnTo>
                    <a:pt x="69" y="90"/>
                  </a:lnTo>
                  <a:lnTo>
                    <a:pt x="72" y="94"/>
                  </a:lnTo>
                  <a:lnTo>
                    <a:pt x="76" y="97"/>
                  </a:lnTo>
                  <a:lnTo>
                    <a:pt x="86" y="103"/>
                  </a:lnTo>
                  <a:lnTo>
                    <a:pt x="98" y="105"/>
                  </a:lnTo>
                  <a:lnTo>
                    <a:pt x="110" y="103"/>
                  </a:lnTo>
                  <a:lnTo>
                    <a:pt x="119" y="97"/>
                  </a:lnTo>
                  <a:lnTo>
                    <a:pt x="123" y="94"/>
                  </a:lnTo>
                  <a:lnTo>
                    <a:pt x="126" y="90"/>
                  </a:lnTo>
                  <a:lnTo>
                    <a:pt x="127" y="84"/>
                  </a:lnTo>
                  <a:lnTo>
                    <a:pt x="128" y="80"/>
                  </a:lnTo>
                  <a:lnTo>
                    <a:pt x="127" y="76"/>
                  </a:lnTo>
                  <a:lnTo>
                    <a:pt x="126" y="71"/>
                  </a:lnTo>
                  <a:lnTo>
                    <a:pt x="123" y="67"/>
                  </a:lnTo>
                  <a:lnTo>
                    <a:pt x="119" y="62"/>
                  </a:lnTo>
                  <a:lnTo>
                    <a:pt x="110" y="57"/>
                  </a:lnTo>
                  <a:lnTo>
                    <a:pt x="98" y="55"/>
                  </a:lnTo>
                  <a:lnTo>
                    <a:pt x="86" y="57"/>
                  </a:lnTo>
                  <a:lnTo>
                    <a:pt x="76" y="62"/>
                  </a:lnTo>
                  <a:lnTo>
                    <a:pt x="72" y="67"/>
                  </a:lnTo>
                  <a:lnTo>
                    <a:pt x="69" y="71"/>
                  </a:lnTo>
                  <a:lnTo>
                    <a:pt x="68" y="76"/>
                  </a:lnTo>
                  <a:lnTo>
                    <a:pt x="67" y="80"/>
                  </a:lnTo>
                  <a:lnTo>
                    <a:pt x="68" y="84"/>
                  </a:lnTo>
                  <a:close/>
                  <a:moveTo>
                    <a:pt x="134" y="357"/>
                  </a:moveTo>
                  <a:lnTo>
                    <a:pt x="136" y="363"/>
                  </a:lnTo>
                  <a:lnTo>
                    <a:pt x="138" y="367"/>
                  </a:lnTo>
                  <a:lnTo>
                    <a:pt x="143" y="370"/>
                  </a:lnTo>
                  <a:lnTo>
                    <a:pt x="153" y="376"/>
                  </a:lnTo>
                  <a:lnTo>
                    <a:pt x="165" y="377"/>
                  </a:lnTo>
                  <a:lnTo>
                    <a:pt x="176" y="376"/>
                  </a:lnTo>
                  <a:lnTo>
                    <a:pt x="187" y="370"/>
                  </a:lnTo>
                  <a:lnTo>
                    <a:pt x="192" y="363"/>
                  </a:lnTo>
                  <a:lnTo>
                    <a:pt x="195" y="353"/>
                  </a:lnTo>
                  <a:lnTo>
                    <a:pt x="192" y="343"/>
                  </a:lnTo>
                  <a:lnTo>
                    <a:pt x="187" y="335"/>
                  </a:lnTo>
                  <a:lnTo>
                    <a:pt x="176" y="330"/>
                  </a:lnTo>
                  <a:lnTo>
                    <a:pt x="165" y="328"/>
                  </a:lnTo>
                  <a:lnTo>
                    <a:pt x="153" y="330"/>
                  </a:lnTo>
                  <a:lnTo>
                    <a:pt x="143" y="335"/>
                  </a:lnTo>
                  <a:lnTo>
                    <a:pt x="138" y="340"/>
                  </a:lnTo>
                  <a:lnTo>
                    <a:pt x="136" y="343"/>
                  </a:lnTo>
                  <a:lnTo>
                    <a:pt x="134" y="349"/>
                  </a:lnTo>
                  <a:lnTo>
                    <a:pt x="134" y="353"/>
                  </a:lnTo>
                  <a:lnTo>
                    <a:pt x="134" y="357"/>
                  </a:lnTo>
                  <a:close/>
                  <a:moveTo>
                    <a:pt x="203" y="363"/>
                  </a:moveTo>
                  <a:lnTo>
                    <a:pt x="206" y="367"/>
                  </a:lnTo>
                  <a:lnTo>
                    <a:pt x="210" y="370"/>
                  </a:lnTo>
                  <a:lnTo>
                    <a:pt x="220" y="376"/>
                  </a:lnTo>
                  <a:lnTo>
                    <a:pt x="232" y="377"/>
                  </a:lnTo>
                  <a:lnTo>
                    <a:pt x="243" y="376"/>
                  </a:lnTo>
                  <a:lnTo>
                    <a:pt x="254" y="370"/>
                  </a:lnTo>
                  <a:lnTo>
                    <a:pt x="260" y="363"/>
                  </a:lnTo>
                  <a:lnTo>
                    <a:pt x="262" y="353"/>
                  </a:lnTo>
                  <a:lnTo>
                    <a:pt x="260" y="343"/>
                  </a:lnTo>
                  <a:lnTo>
                    <a:pt x="254" y="335"/>
                  </a:lnTo>
                  <a:lnTo>
                    <a:pt x="243" y="330"/>
                  </a:lnTo>
                  <a:lnTo>
                    <a:pt x="232" y="328"/>
                  </a:lnTo>
                  <a:lnTo>
                    <a:pt x="220" y="330"/>
                  </a:lnTo>
                  <a:lnTo>
                    <a:pt x="210" y="335"/>
                  </a:lnTo>
                  <a:lnTo>
                    <a:pt x="206" y="340"/>
                  </a:lnTo>
                  <a:lnTo>
                    <a:pt x="203" y="343"/>
                  </a:lnTo>
                  <a:lnTo>
                    <a:pt x="201" y="353"/>
                  </a:lnTo>
                  <a:lnTo>
                    <a:pt x="203" y="363"/>
                  </a:lnTo>
                  <a:close/>
                  <a:moveTo>
                    <a:pt x="269" y="357"/>
                  </a:moveTo>
                  <a:lnTo>
                    <a:pt x="270" y="363"/>
                  </a:lnTo>
                  <a:lnTo>
                    <a:pt x="273" y="367"/>
                  </a:lnTo>
                  <a:lnTo>
                    <a:pt x="278" y="370"/>
                  </a:lnTo>
                  <a:lnTo>
                    <a:pt x="287" y="376"/>
                  </a:lnTo>
                  <a:lnTo>
                    <a:pt x="300" y="377"/>
                  </a:lnTo>
                  <a:lnTo>
                    <a:pt x="311" y="376"/>
                  </a:lnTo>
                  <a:lnTo>
                    <a:pt x="321" y="370"/>
                  </a:lnTo>
                  <a:lnTo>
                    <a:pt x="325" y="367"/>
                  </a:lnTo>
                  <a:lnTo>
                    <a:pt x="327" y="363"/>
                  </a:lnTo>
                  <a:lnTo>
                    <a:pt x="329" y="357"/>
                  </a:lnTo>
                  <a:lnTo>
                    <a:pt x="329" y="353"/>
                  </a:lnTo>
                  <a:lnTo>
                    <a:pt x="329" y="349"/>
                  </a:lnTo>
                  <a:lnTo>
                    <a:pt x="327" y="343"/>
                  </a:lnTo>
                  <a:lnTo>
                    <a:pt x="325" y="340"/>
                  </a:lnTo>
                  <a:lnTo>
                    <a:pt x="321" y="335"/>
                  </a:lnTo>
                  <a:lnTo>
                    <a:pt x="311" y="330"/>
                  </a:lnTo>
                  <a:lnTo>
                    <a:pt x="300" y="328"/>
                  </a:lnTo>
                  <a:lnTo>
                    <a:pt x="287" y="330"/>
                  </a:lnTo>
                  <a:lnTo>
                    <a:pt x="278" y="335"/>
                  </a:lnTo>
                  <a:lnTo>
                    <a:pt x="273" y="340"/>
                  </a:lnTo>
                  <a:lnTo>
                    <a:pt x="270" y="343"/>
                  </a:lnTo>
                  <a:lnTo>
                    <a:pt x="269" y="349"/>
                  </a:lnTo>
                  <a:lnTo>
                    <a:pt x="269" y="353"/>
                  </a:lnTo>
                  <a:lnTo>
                    <a:pt x="269" y="357"/>
                  </a:lnTo>
                  <a:close/>
                  <a:moveTo>
                    <a:pt x="2" y="363"/>
                  </a:moveTo>
                  <a:lnTo>
                    <a:pt x="4" y="367"/>
                  </a:lnTo>
                  <a:lnTo>
                    <a:pt x="9" y="370"/>
                  </a:lnTo>
                  <a:lnTo>
                    <a:pt x="19" y="376"/>
                  </a:lnTo>
                  <a:lnTo>
                    <a:pt x="31" y="377"/>
                  </a:lnTo>
                  <a:lnTo>
                    <a:pt x="42" y="376"/>
                  </a:lnTo>
                  <a:lnTo>
                    <a:pt x="53" y="370"/>
                  </a:lnTo>
                  <a:lnTo>
                    <a:pt x="58" y="363"/>
                  </a:lnTo>
                  <a:lnTo>
                    <a:pt x="61" y="353"/>
                  </a:lnTo>
                  <a:lnTo>
                    <a:pt x="58" y="343"/>
                  </a:lnTo>
                  <a:lnTo>
                    <a:pt x="53" y="335"/>
                  </a:lnTo>
                  <a:lnTo>
                    <a:pt x="42" y="330"/>
                  </a:lnTo>
                  <a:lnTo>
                    <a:pt x="31" y="328"/>
                  </a:lnTo>
                  <a:lnTo>
                    <a:pt x="19" y="330"/>
                  </a:lnTo>
                  <a:lnTo>
                    <a:pt x="9" y="335"/>
                  </a:lnTo>
                  <a:lnTo>
                    <a:pt x="4" y="340"/>
                  </a:lnTo>
                  <a:lnTo>
                    <a:pt x="2" y="343"/>
                  </a:lnTo>
                  <a:lnTo>
                    <a:pt x="0" y="353"/>
                  </a:lnTo>
                  <a:lnTo>
                    <a:pt x="2" y="363"/>
                  </a:lnTo>
                  <a:close/>
                  <a:moveTo>
                    <a:pt x="2" y="199"/>
                  </a:moveTo>
                  <a:lnTo>
                    <a:pt x="4" y="202"/>
                  </a:lnTo>
                  <a:lnTo>
                    <a:pt x="9" y="207"/>
                  </a:lnTo>
                  <a:lnTo>
                    <a:pt x="19" y="212"/>
                  </a:lnTo>
                  <a:lnTo>
                    <a:pt x="31" y="213"/>
                  </a:lnTo>
                  <a:lnTo>
                    <a:pt x="42" y="212"/>
                  </a:lnTo>
                  <a:lnTo>
                    <a:pt x="53" y="207"/>
                  </a:lnTo>
                  <a:lnTo>
                    <a:pt x="58" y="199"/>
                  </a:lnTo>
                  <a:lnTo>
                    <a:pt x="61" y="188"/>
                  </a:lnTo>
                  <a:lnTo>
                    <a:pt x="58" y="180"/>
                  </a:lnTo>
                  <a:lnTo>
                    <a:pt x="53" y="172"/>
                  </a:lnTo>
                  <a:lnTo>
                    <a:pt x="42" y="166"/>
                  </a:lnTo>
                  <a:lnTo>
                    <a:pt x="31" y="164"/>
                  </a:lnTo>
                  <a:lnTo>
                    <a:pt x="19" y="166"/>
                  </a:lnTo>
                  <a:lnTo>
                    <a:pt x="9" y="172"/>
                  </a:lnTo>
                  <a:lnTo>
                    <a:pt x="4" y="176"/>
                  </a:lnTo>
                  <a:lnTo>
                    <a:pt x="2" y="180"/>
                  </a:lnTo>
                  <a:lnTo>
                    <a:pt x="0" y="188"/>
                  </a:lnTo>
                  <a:lnTo>
                    <a:pt x="2" y="199"/>
                  </a:lnTo>
                  <a:close/>
                </a:path>
              </a:pathLst>
            </a:custGeom>
            <a:solidFill>
              <a:srgbClr val="66FF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ar-SA"/>
            </a:p>
          </p:txBody>
        </p:sp>
      </p:grpSp>
      <p:grpSp>
        <p:nvGrpSpPr>
          <p:cNvPr id="64" name="Group 72">
            <a:extLst>
              <a:ext uri="{FF2B5EF4-FFF2-40B4-BE49-F238E27FC236}">
                <a16:creationId xmlns:a16="http://schemas.microsoft.com/office/drawing/2014/main" id="{DB99896D-A7A7-41D2-B824-9F41F4C02581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8046004" y="5413460"/>
            <a:ext cx="1116012" cy="828675"/>
            <a:chOff x="3288" y="3798"/>
            <a:chExt cx="703" cy="522"/>
          </a:xfrm>
        </p:grpSpPr>
        <p:sp>
          <p:nvSpPr>
            <p:cNvPr id="65" name="AutoShape 71">
              <a:extLst>
                <a:ext uri="{FF2B5EF4-FFF2-40B4-BE49-F238E27FC236}">
                  <a16:creationId xmlns:a16="http://schemas.microsoft.com/office/drawing/2014/main" id="{B9F00919-CA7B-4EBC-A1E8-62FEDA8EF7C9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3288" y="3798"/>
              <a:ext cx="703" cy="522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ar-SA"/>
            </a:p>
          </p:txBody>
        </p:sp>
        <p:sp>
          <p:nvSpPr>
            <p:cNvPr id="66" name="Freeform 73">
              <a:extLst>
                <a:ext uri="{FF2B5EF4-FFF2-40B4-BE49-F238E27FC236}">
                  <a16:creationId xmlns:a16="http://schemas.microsoft.com/office/drawing/2014/main" id="{93A86891-CC32-4241-972E-24DCD31DC2B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22" y="3871"/>
              <a:ext cx="465" cy="377"/>
            </a:xfrm>
            <a:custGeom>
              <a:avLst/>
              <a:gdLst>
                <a:gd name="T0" fmla="*/ 325 w 465"/>
                <a:gd name="T1" fmla="*/ 367 h 377"/>
                <a:gd name="T2" fmla="*/ 300 w 465"/>
                <a:gd name="T3" fmla="*/ 328 h 377"/>
                <a:gd name="T4" fmla="*/ 270 w 465"/>
                <a:gd name="T5" fmla="*/ 308 h 377"/>
                <a:gd name="T6" fmla="*/ 329 w 465"/>
                <a:gd name="T7" fmla="*/ 303 h 377"/>
                <a:gd name="T8" fmla="*/ 278 w 465"/>
                <a:gd name="T9" fmla="*/ 281 h 377"/>
                <a:gd name="T10" fmla="*/ 278 w 465"/>
                <a:gd name="T11" fmla="*/ 261 h 377"/>
                <a:gd name="T12" fmla="*/ 329 w 465"/>
                <a:gd name="T13" fmla="*/ 238 h 377"/>
                <a:gd name="T14" fmla="*/ 270 w 465"/>
                <a:gd name="T15" fmla="*/ 234 h 377"/>
                <a:gd name="T16" fmla="*/ 367 w 465"/>
                <a:gd name="T17" fmla="*/ 377 h 377"/>
                <a:gd name="T18" fmla="*/ 355 w 465"/>
                <a:gd name="T19" fmla="*/ 330 h 377"/>
                <a:gd name="T20" fmla="*/ 340 w 465"/>
                <a:gd name="T21" fmla="*/ 312 h 377"/>
                <a:gd name="T22" fmla="*/ 388 w 465"/>
                <a:gd name="T23" fmla="*/ 281 h 377"/>
                <a:gd name="T24" fmla="*/ 336 w 465"/>
                <a:gd name="T25" fmla="*/ 303 h 377"/>
                <a:gd name="T26" fmla="*/ 394 w 465"/>
                <a:gd name="T27" fmla="*/ 252 h 377"/>
                <a:gd name="T28" fmla="*/ 338 w 465"/>
                <a:gd name="T29" fmla="*/ 234 h 377"/>
                <a:gd name="T30" fmla="*/ 300 w 465"/>
                <a:gd name="T31" fmla="*/ 213 h 377"/>
                <a:gd name="T32" fmla="*/ 325 w 465"/>
                <a:gd name="T33" fmla="*/ 176 h 377"/>
                <a:gd name="T34" fmla="*/ 269 w 465"/>
                <a:gd name="T35" fmla="*/ 188 h 377"/>
                <a:gd name="T36" fmla="*/ 388 w 465"/>
                <a:gd name="T37" fmla="*/ 207 h 377"/>
                <a:gd name="T38" fmla="*/ 340 w 465"/>
                <a:gd name="T39" fmla="*/ 176 h 377"/>
                <a:gd name="T40" fmla="*/ 287 w 465"/>
                <a:gd name="T41" fmla="*/ 157 h 377"/>
                <a:gd name="T42" fmla="*/ 327 w 465"/>
                <a:gd name="T43" fmla="*/ 125 h 377"/>
                <a:gd name="T44" fmla="*/ 269 w 465"/>
                <a:gd name="T45" fmla="*/ 130 h 377"/>
                <a:gd name="T46" fmla="*/ 378 w 465"/>
                <a:gd name="T47" fmla="*/ 157 h 377"/>
                <a:gd name="T48" fmla="*/ 345 w 465"/>
                <a:gd name="T49" fmla="*/ 117 h 377"/>
                <a:gd name="T50" fmla="*/ 278 w 465"/>
                <a:gd name="T51" fmla="*/ 97 h 377"/>
                <a:gd name="T52" fmla="*/ 329 w 465"/>
                <a:gd name="T53" fmla="*/ 76 h 377"/>
                <a:gd name="T54" fmla="*/ 270 w 465"/>
                <a:gd name="T55" fmla="*/ 71 h 377"/>
                <a:gd name="T56" fmla="*/ 367 w 465"/>
                <a:gd name="T57" fmla="*/ 105 h 377"/>
                <a:gd name="T58" fmla="*/ 355 w 465"/>
                <a:gd name="T59" fmla="*/ 57 h 377"/>
                <a:gd name="T60" fmla="*/ 210 w 465"/>
                <a:gd name="T61" fmla="*/ 261 h 377"/>
                <a:gd name="T62" fmla="*/ 243 w 465"/>
                <a:gd name="T63" fmla="*/ 221 h 377"/>
                <a:gd name="T64" fmla="*/ 136 w 465"/>
                <a:gd name="T65" fmla="*/ 252 h 377"/>
                <a:gd name="T66" fmla="*/ 192 w 465"/>
                <a:gd name="T67" fmla="*/ 234 h 377"/>
                <a:gd name="T68" fmla="*/ 134 w 465"/>
                <a:gd name="T69" fmla="*/ 243 h 377"/>
                <a:gd name="T70" fmla="*/ 461 w 465"/>
                <a:gd name="T71" fmla="*/ 252 h 377"/>
                <a:gd name="T72" fmla="*/ 405 w 465"/>
                <a:gd name="T73" fmla="*/ 234 h 377"/>
                <a:gd name="T74" fmla="*/ 53 w 465"/>
                <a:gd name="T75" fmla="*/ 261 h 377"/>
                <a:gd name="T76" fmla="*/ 4 w 465"/>
                <a:gd name="T77" fmla="*/ 229 h 377"/>
                <a:gd name="T78" fmla="*/ 98 w 465"/>
                <a:gd name="T79" fmla="*/ 268 h 377"/>
                <a:gd name="T80" fmla="*/ 123 w 465"/>
                <a:gd name="T81" fmla="*/ 229 h 377"/>
                <a:gd name="T82" fmla="*/ 67 w 465"/>
                <a:gd name="T83" fmla="*/ 243 h 377"/>
                <a:gd name="T84" fmla="*/ 58 w 465"/>
                <a:gd name="T85" fmla="*/ 199 h 377"/>
                <a:gd name="T86" fmla="*/ 2 w 465"/>
                <a:gd name="T87" fmla="*/ 180 h 377"/>
                <a:gd name="T88" fmla="*/ 110 w 465"/>
                <a:gd name="T89" fmla="*/ 212 h 377"/>
                <a:gd name="T90" fmla="*/ 119 w 465"/>
                <a:gd name="T91" fmla="*/ 172 h 377"/>
                <a:gd name="T92" fmla="*/ 68 w 465"/>
                <a:gd name="T93" fmla="*/ 193 h 377"/>
                <a:gd name="T94" fmla="*/ 61 w 465"/>
                <a:gd name="T95" fmla="*/ 134 h 377"/>
                <a:gd name="T96" fmla="*/ 0 w 465"/>
                <a:gd name="T97" fmla="*/ 134 h 377"/>
                <a:gd name="T98" fmla="*/ 119 w 465"/>
                <a:gd name="T99" fmla="*/ 152 h 377"/>
                <a:gd name="T100" fmla="*/ 110 w 465"/>
                <a:gd name="T101" fmla="*/ 112 h 377"/>
                <a:gd name="T102" fmla="*/ 2 w 465"/>
                <a:gd name="T103" fmla="*/ 90 h 377"/>
                <a:gd name="T104" fmla="*/ 58 w 465"/>
                <a:gd name="T105" fmla="*/ 71 h 377"/>
                <a:gd name="T106" fmla="*/ 2 w 465"/>
                <a:gd name="T107" fmla="*/ 90 h 377"/>
                <a:gd name="T108" fmla="*/ 123 w 465"/>
                <a:gd name="T109" fmla="*/ 94 h 377"/>
                <a:gd name="T110" fmla="*/ 98 w 465"/>
                <a:gd name="T111" fmla="*/ 55 h 377"/>
                <a:gd name="T112" fmla="*/ 4 w 465"/>
                <a:gd name="T113" fmla="*/ 39 h 377"/>
                <a:gd name="T114" fmla="*/ 53 w 465"/>
                <a:gd name="T115" fmla="*/ 8 h 377"/>
                <a:gd name="T116" fmla="*/ 68 w 465"/>
                <a:gd name="T117" fmla="*/ 31 h 377"/>
                <a:gd name="T118" fmla="*/ 126 w 465"/>
                <a:gd name="T119" fmla="*/ 35 h 377"/>
                <a:gd name="T120" fmla="*/ 86 w 465"/>
                <a:gd name="T121" fmla="*/ 2 h 377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465"/>
                <a:gd name="T184" fmla="*/ 0 h 377"/>
                <a:gd name="T185" fmla="*/ 465 w 465"/>
                <a:gd name="T186" fmla="*/ 377 h 377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465" h="377">
                  <a:moveTo>
                    <a:pt x="269" y="357"/>
                  </a:moveTo>
                  <a:lnTo>
                    <a:pt x="270" y="363"/>
                  </a:lnTo>
                  <a:lnTo>
                    <a:pt x="273" y="367"/>
                  </a:lnTo>
                  <a:lnTo>
                    <a:pt x="278" y="370"/>
                  </a:lnTo>
                  <a:lnTo>
                    <a:pt x="287" y="376"/>
                  </a:lnTo>
                  <a:lnTo>
                    <a:pt x="300" y="377"/>
                  </a:lnTo>
                  <a:lnTo>
                    <a:pt x="311" y="376"/>
                  </a:lnTo>
                  <a:lnTo>
                    <a:pt x="321" y="370"/>
                  </a:lnTo>
                  <a:lnTo>
                    <a:pt x="325" y="367"/>
                  </a:lnTo>
                  <a:lnTo>
                    <a:pt x="327" y="363"/>
                  </a:lnTo>
                  <a:lnTo>
                    <a:pt x="329" y="357"/>
                  </a:lnTo>
                  <a:lnTo>
                    <a:pt x="329" y="353"/>
                  </a:lnTo>
                  <a:lnTo>
                    <a:pt x="329" y="349"/>
                  </a:lnTo>
                  <a:lnTo>
                    <a:pt x="327" y="343"/>
                  </a:lnTo>
                  <a:lnTo>
                    <a:pt x="325" y="340"/>
                  </a:lnTo>
                  <a:lnTo>
                    <a:pt x="321" y="335"/>
                  </a:lnTo>
                  <a:lnTo>
                    <a:pt x="311" y="330"/>
                  </a:lnTo>
                  <a:lnTo>
                    <a:pt x="300" y="328"/>
                  </a:lnTo>
                  <a:lnTo>
                    <a:pt x="287" y="330"/>
                  </a:lnTo>
                  <a:lnTo>
                    <a:pt x="278" y="335"/>
                  </a:lnTo>
                  <a:lnTo>
                    <a:pt x="273" y="340"/>
                  </a:lnTo>
                  <a:lnTo>
                    <a:pt x="270" y="343"/>
                  </a:lnTo>
                  <a:lnTo>
                    <a:pt x="269" y="349"/>
                  </a:lnTo>
                  <a:lnTo>
                    <a:pt x="269" y="353"/>
                  </a:lnTo>
                  <a:lnTo>
                    <a:pt x="269" y="357"/>
                  </a:lnTo>
                  <a:close/>
                  <a:moveTo>
                    <a:pt x="269" y="303"/>
                  </a:moveTo>
                  <a:lnTo>
                    <a:pt x="270" y="308"/>
                  </a:lnTo>
                  <a:lnTo>
                    <a:pt x="273" y="312"/>
                  </a:lnTo>
                  <a:lnTo>
                    <a:pt x="278" y="316"/>
                  </a:lnTo>
                  <a:lnTo>
                    <a:pt x="287" y="321"/>
                  </a:lnTo>
                  <a:lnTo>
                    <a:pt x="300" y="322"/>
                  </a:lnTo>
                  <a:lnTo>
                    <a:pt x="311" y="321"/>
                  </a:lnTo>
                  <a:lnTo>
                    <a:pt x="321" y="316"/>
                  </a:lnTo>
                  <a:lnTo>
                    <a:pt x="325" y="312"/>
                  </a:lnTo>
                  <a:lnTo>
                    <a:pt x="327" y="308"/>
                  </a:lnTo>
                  <a:lnTo>
                    <a:pt x="329" y="303"/>
                  </a:lnTo>
                  <a:lnTo>
                    <a:pt x="329" y="298"/>
                  </a:lnTo>
                  <a:lnTo>
                    <a:pt x="329" y="293"/>
                  </a:lnTo>
                  <a:lnTo>
                    <a:pt x="327" y="288"/>
                  </a:lnTo>
                  <a:lnTo>
                    <a:pt x="325" y="284"/>
                  </a:lnTo>
                  <a:lnTo>
                    <a:pt x="321" y="281"/>
                  </a:lnTo>
                  <a:lnTo>
                    <a:pt x="311" y="275"/>
                  </a:lnTo>
                  <a:lnTo>
                    <a:pt x="300" y="273"/>
                  </a:lnTo>
                  <a:lnTo>
                    <a:pt x="287" y="275"/>
                  </a:lnTo>
                  <a:lnTo>
                    <a:pt x="278" y="281"/>
                  </a:lnTo>
                  <a:lnTo>
                    <a:pt x="273" y="284"/>
                  </a:lnTo>
                  <a:lnTo>
                    <a:pt x="270" y="288"/>
                  </a:lnTo>
                  <a:lnTo>
                    <a:pt x="269" y="293"/>
                  </a:lnTo>
                  <a:lnTo>
                    <a:pt x="269" y="298"/>
                  </a:lnTo>
                  <a:lnTo>
                    <a:pt x="269" y="303"/>
                  </a:lnTo>
                  <a:close/>
                  <a:moveTo>
                    <a:pt x="269" y="248"/>
                  </a:moveTo>
                  <a:lnTo>
                    <a:pt x="270" y="252"/>
                  </a:lnTo>
                  <a:lnTo>
                    <a:pt x="273" y="257"/>
                  </a:lnTo>
                  <a:lnTo>
                    <a:pt x="278" y="261"/>
                  </a:lnTo>
                  <a:lnTo>
                    <a:pt x="287" y="267"/>
                  </a:lnTo>
                  <a:lnTo>
                    <a:pt x="300" y="268"/>
                  </a:lnTo>
                  <a:lnTo>
                    <a:pt x="311" y="267"/>
                  </a:lnTo>
                  <a:lnTo>
                    <a:pt x="321" y="261"/>
                  </a:lnTo>
                  <a:lnTo>
                    <a:pt x="325" y="257"/>
                  </a:lnTo>
                  <a:lnTo>
                    <a:pt x="327" y="252"/>
                  </a:lnTo>
                  <a:lnTo>
                    <a:pt x="329" y="248"/>
                  </a:lnTo>
                  <a:lnTo>
                    <a:pt x="329" y="243"/>
                  </a:lnTo>
                  <a:lnTo>
                    <a:pt x="329" y="238"/>
                  </a:lnTo>
                  <a:lnTo>
                    <a:pt x="327" y="234"/>
                  </a:lnTo>
                  <a:lnTo>
                    <a:pt x="325" y="229"/>
                  </a:lnTo>
                  <a:lnTo>
                    <a:pt x="321" y="226"/>
                  </a:lnTo>
                  <a:lnTo>
                    <a:pt x="311" y="221"/>
                  </a:lnTo>
                  <a:lnTo>
                    <a:pt x="300" y="219"/>
                  </a:lnTo>
                  <a:lnTo>
                    <a:pt x="287" y="221"/>
                  </a:lnTo>
                  <a:lnTo>
                    <a:pt x="278" y="226"/>
                  </a:lnTo>
                  <a:lnTo>
                    <a:pt x="273" y="229"/>
                  </a:lnTo>
                  <a:lnTo>
                    <a:pt x="270" y="234"/>
                  </a:lnTo>
                  <a:lnTo>
                    <a:pt x="269" y="238"/>
                  </a:lnTo>
                  <a:lnTo>
                    <a:pt x="269" y="243"/>
                  </a:lnTo>
                  <a:lnTo>
                    <a:pt x="269" y="248"/>
                  </a:lnTo>
                  <a:close/>
                  <a:moveTo>
                    <a:pt x="336" y="357"/>
                  </a:moveTo>
                  <a:lnTo>
                    <a:pt x="338" y="363"/>
                  </a:lnTo>
                  <a:lnTo>
                    <a:pt x="340" y="367"/>
                  </a:lnTo>
                  <a:lnTo>
                    <a:pt x="345" y="370"/>
                  </a:lnTo>
                  <a:lnTo>
                    <a:pt x="355" y="376"/>
                  </a:lnTo>
                  <a:lnTo>
                    <a:pt x="367" y="377"/>
                  </a:lnTo>
                  <a:lnTo>
                    <a:pt x="378" y="376"/>
                  </a:lnTo>
                  <a:lnTo>
                    <a:pt x="388" y="370"/>
                  </a:lnTo>
                  <a:lnTo>
                    <a:pt x="394" y="363"/>
                  </a:lnTo>
                  <a:lnTo>
                    <a:pt x="398" y="353"/>
                  </a:lnTo>
                  <a:lnTo>
                    <a:pt x="394" y="343"/>
                  </a:lnTo>
                  <a:lnTo>
                    <a:pt x="388" y="335"/>
                  </a:lnTo>
                  <a:lnTo>
                    <a:pt x="378" y="330"/>
                  </a:lnTo>
                  <a:lnTo>
                    <a:pt x="367" y="328"/>
                  </a:lnTo>
                  <a:lnTo>
                    <a:pt x="355" y="330"/>
                  </a:lnTo>
                  <a:lnTo>
                    <a:pt x="345" y="335"/>
                  </a:lnTo>
                  <a:lnTo>
                    <a:pt x="340" y="340"/>
                  </a:lnTo>
                  <a:lnTo>
                    <a:pt x="338" y="343"/>
                  </a:lnTo>
                  <a:lnTo>
                    <a:pt x="336" y="349"/>
                  </a:lnTo>
                  <a:lnTo>
                    <a:pt x="336" y="353"/>
                  </a:lnTo>
                  <a:lnTo>
                    <a:pt x="336" y="357"/>
                  </a:lnTo>
                  <a:close/>
                  <a:moveTo>
                    <a:pt x="336" y="303"/>
                  </a:moveTo>
                  <a:lnTo>
                    <a:pt x="338" y="308"/>
                  </a:lnTo>
                  <a:lnTo>
                    <a:pt x="340" y="312"/>
                  </a:lnTo>
                  <a:lnTo>
                    <a:pt x="345" y="316"/>
                  </a:lnTo>
                  <a:lnTo>
                    <a:pt x="355" y="321"/>
                  </a:lnTo>
                  <a:lnTo>
                    <a:pt x="367" y="322"/>
                  </a:lnTo>
                  <a:lnTo>
                    <a:pt x="378" y="321"/>
                  </a:lnTo>
                  <a:lnTo>
                    <a:pt x="388" y="316"/>
                  </a:lnTo>
                  <a:lnTo>
                    <a:pt x="394" y="308"/>
                  </a:lnTo>
                  <a:lnTo>
                    <a:pt x="398" y="298"/>
                  </a:lnTo>
                  <a:lnTo>
                    <a:pt x="394" y="288"/>
                  </a:lnTo>
                  <a:lnTo>
                    <a:pt x="388" y="281"/>
                  </a:lnTo>
                  <a:lnTo>
                    <a:pt x="378" y="275"/>
                  </a:lnTo>
                  <a:lnTo>
                    <a:pt x="367" y="273"/>
                  </a:lnTo>
                  <a:lnTo>
                    <a:pt x="355" y="275"/>
                  </a:lnTo>
                  <a:lnTo>
                    <a:pt x="345" y="281"/>
                  </a:lnTo>
                  <a:lnTo>
                    <a:pt x="340" y="284"/>
                  </a:lnTo>
                  <a:lnTo>
                    <a:pt x="338" y="288"/>
                  </a:lnTo>
                  <a:lnTo>
                    <a:pt x="336" y="293"/>
                  </a:lnTo>
                  <a:lnTo>
                    <a:pt x="336" y="298"/>
                  </a:lnTo>
                  <a:lnTo>
                    <a:pt x="336" y="303"/>
                  </a:lnTo>
                  <a:close/>
                  <a:moveTo>
                    <a:pt x="336" y="248"/>
                  </a:moveTo>
                  <a:lnTo>
                    <a:pt x="338" y="252"/>
                  </a:lnTo>
                  <a:lnTo>
                    <a:pt x="340" y="257"/>
                  </a:lnTo>
                  <a:lnTo>
                    <a:pt x="345" y="261"/>
                  </a:lnTo>
                  <a:lnTo>
                    <a:pt x="355" y="267"/>
                  </a:lnTo>
                  <a:lnTo>
                    <a:pt x="367" y="268"/>
                  </a:lnTo>
                  <a:lnTo>
                    <a:pt x="378" y="267"/>
                  </a:lnTo>
                  <a:lnTo>
                    <a:pt x="388" y="261"/>
                  </a:lnTo>
                  <a:lnTo>
                    <a:pt x="394" y="252"/>
                  </a:lnTo>
                  <a:lnTo>
                    <a:pt x="398" y="243"/>
                  </a:lnTo>
                  <a:lnTo>
                    <a:pt x="394" y="234"/>
                  </a:lnTo>
                  <a:lnTo>
                    <a:pt x="388" y="226"/>
                  </a:lnTo>
                  <a:lnTo>
                    <a:pt x="378" y="221"/>
                  </a:lnTo>
                  <a:lnTo>
                    <a:pt x="367" y="219"/>
                  </a:lnTo>
                  <a:lnTo>
                    <a:pt x="355" y="221"/>
                  </a:lnTo>
                  <a:lnTo>
                    <a:pt x="345" y="226"/>
                  </a:lnTo>
                  <a:lnTo>
                    <a:pt x="340" y="229"/>
                  </a:lnTo>
                  <a:lnTo>
                    <a:pt x="338" y="234"/>
                  </a:lnTo>
                  <a:lnTo>
                    <a:pt x="336" y="238"/>
                  </a:lnTo>
                  <a:lnTo>
                    <a:pt x="336" y="243"/>
                  </a:lnTo>
                  <a:lnTo>
                    <a:pt x="336" y="248"/>
                  </a:lnTo>
                  <a:close/>
                  <a:moveTo>
                    <a:pt x="269" y="193"/>
                  </a:moveTo>
                  <a:lnTo>
                    <a:pt x="270" y="199"/>
                  </a:lnTo>
                  <a:lnTo>
                    <a:pt x="273" y="202"/>
                  </a:lnTo>
                  <a:lnTo>
                    <a:pt x="278" y="207"/>
                  </a:lnTo>
                  <a:lnTo>
                    <a:pt x="287" y="212"/>
                  </a:lnTo>
                  <a:lnTo>
                    <a:pt x="300" y="213"/>
                  </a:lnTo>
                  <a:lnTo>
                    <a:pt x="311" y="212"/>
                  </a:lnTo>
                  <a:lnTo>
                    <a:pt x="321" y="207"/>
                  </a:lnTo>
                  <a:lnTo>
                    <a:pt x="325" y="202"/>
                  </a:lnTo>
                  <a:lnTo>
                    <a:pt x="327" y="199"/>
                  </a:lnTo>
                  <a:lnTo>
                    <a:pt x="329" y="193"/>
                  </a:lnTo>
                  <a:lnTo>
                    <a:pt x="329" y="188"/>
                  </a:lnTo>
                  <a:lnTo>
                    <a:pt x="329" y="185"/>
                  </a:lnTo>
                  <a:lnTo>
                    <a:pt x="327" y="180"/>
                  </a:lnTo>
                  <a:lnTo>
                    <a:pt x="325" y="176"/>
                  </a:lnTo>
                  <a:lnTo>
                    <a:pt x="321" y="172"/>
                  </a:lnTo>
                  <a:lnTo>
                    <a:pt x="311" y="166"/>
                  </a:lnTo>
                  <a:lnTo>
                    <a:pt x="300" y="164"/>
                  </a:lnTo>
                  <a:lnTo>
                    <a:pt x="287" y="166"/>
                  </a:lnTo>
                  <a:lnTo>
                    <a:pt x="278" y="172"/>
                  </a:lnTo>
                  <a:lnTo>
                    <a:pt x="273" y="176"/>
                  </a:lnTo>
                  <a:lnTo>
                    <a:pt x="270" y="180"/>
                  </a:lnTo>
                  <a:lnTo>
                    <a:pt x="269" y="185"/>
                  </a:lnTo>
                  <a:lnTo>
                    <a:pt x="269" y="188"/>
                  </a:lnTo>
                  <a:lnTo>
                    <a:pt x="269" y="193"/>
                  </a:lnTo>
                  <a:close/>
                  <a:moveTo>
                    <a:pt x="336" y="193"/>
                  </a:moveTo>
                  <a:lnTo>
                    <a:pt x="338" y="199"/>
                  </a:lnTo>
                  <a:lnTo>
                    <a:pt x="340" y="202"/>
                  </a:lnTo>
                  <a:lnTo>
                    <a:pt x="345" y="207"/>
                  </a:lnTo>
                  <a:lnTo>
                    <a:pt x="355" y="212"/>
                  </a:lnTo>
                  <a:lnTo>
                    <a:pt x="367" y="213"/>
                  </a:lnTo>
                  <a:lnTo>
                    <a:pt x="378" y="212"/>
                  </a:lnTo>
                  <a:lnTo>
                    <a:pt x="388" y="207"/>
                  </a:lnTo>
                  <a:lnTo>
                    <a:pt x="394" y="199"/>
                  </a:lnTo>
                  <a:lnTo>
                    <a:pt x="398" y="188"/>
                  </a:lnTo>
                  <a:lnTo>
                    <a:pt x="394" y="180"/>
                  </a:lnTo>
                  <a:lnTo>
                    <a:pt x="388" y="172"/>
                  </a:lnTo>
                  <a:lnTo>
                    <a:pt x="378" y="166"/>
                  </a:lnTo>
                  <a:lnTo>
                    <a:pt x="367" y="164"/>
                  </a:lnTo>
                  <a:lnTo>
                    <a:pt x="355" y="166"/>
                  </a:lnTo>
                  <a:lnTo>
                    <a:pt x="345" y="172"/>
                  </a:lnTo>
                  <a:lnTo>
                    <a:pt x="340" y="176"/>
                  </a:lnTo>
                  <a:lnTo>
                    <a:pt x="338" y="180"/>
                  </a:lnTo>
                  <a:lnTo>
                    <a:pt x="336" y="185"/>
                  </a:lnTo>
                  <a:lnTo>
                    <a:pt x="336" y="188"/>
                  </a:lnTo>
                  <a:lnTo>
                    <a:pt x="336" y="193"/>
                  </a:lnTo>
                  <a:close/>
                  <a:moveTo>
                    <a:pt x="269" y="140"/>
                  </a:moveTo>
                  <a:lnTo>
                    <a:pt x="270" y="144"/>
                  </a:lnTo>
                  <a:lnTo>
                    <a:pt x="273" y="149"/>
                  </a:lnTo>
                  <a:lnTo>
                    <a:pt x="278" y="152"/>
                  </a:lnTo>
                  <a:lnTo>
                    <a:pt x="287" y="157"/>
                  </a:lnTo>
                  <a:lnTo>
                    <a:pt x="300" y="160"/>
                  </a:lnTo>
                  <a:lnTo>
                    <a:pt x="311" y="157"/>
                  </a:lnTo>
                  <a:lnTo>
                    <a:pt x="321" y="152"/>
                  </a:lnTo>
                  <a:lnTo>
                    <a:pt x="325" y="149"/>
                  </a:lnTo>
                  <a:lnTo>
                    <a:pt x="327" y="144"/>
                  </a:lnTo>
                  <a:lnTo>
                    <a:pt x="329" y="140"/>
                  </a:lnTo>
                  <a:lnTo>
                    <a:pt x="329" y="134"/>
                  </a:lnTo>
                  <a:lnTo>
                    <a:pt x="329" y="130"/>
                  </a:lnTo>
                  <a:lnTo>
                    <a:pt x="327" y="125"/>
                  </a:lnTo>
                  <a:lnTo>
                    <a:pt x="325" y="121"/>
                  </a:lnTo>
                  <a:lnTo>
                    <a:pt x="321" y="117"/>
                  </a:lnTo>
                  <a:lnTo>
                    <a:pt x="311" y="112"/>
                  </a:lnTo>
                  <a:lnTo>
                    <a:pt x="300" y="109"/>
                  </a:lnTo>
                  <a:lnTo>
                    <a:pt x="287" y="112"/>
                  </a:lnTo>
                  <a:lnTo>
                    <a:pt x="278" y="117"/>
                  </a:lnTo>
                  <a:lnTo>
                    <a:pt x="273" y="121"/>
                  </a:lnTo>
                  <a:lnTo>
                    <a:pt x="270" y="125"/>
                  </a:lnTo>
                  <a:lnTo>
                    <a:pt x="269" y="130"/>
                  </a:lnTo>
                  <a:lnTo>
                    <a:pt x="269" y="134"/>
                  </a:lnTo>
                  <a:lnTo>
                    <a:pt x="269" y="140"/>
                  </a:lnTo>
                  <a:close/>
                  <a:moveTo>
                    <a:pt x="336" y="140"/>
                  </a:moveTo>
                  <a:lnTo>
                    <a:pt x="338" y="144"/>
                  </a:lnTo>
                  <a:lnTo>
                    <a:pt x="340" y="149"/>
                  </a:lnTo>
                  <a:lnTo>
                    <a:pt x="345" y="152"/>
                  </a:lnTo>
                  <a:lnTo>
                    <a:pt x="355" y="157"/>
                  </a:lnTo>
                  <a:lnTo>
                    <a:pt x="367" y="160"/>
                  </a:lnTo>
                  <a:lnTo>
                    <a:pt x="378" y="157"/>
                  </a:lnTo>
                  <a:lnTo>
                    <a:pt x="388" y="152"/>
                  </a:lnTo>
                  <a:lnTo>
                    <a:pt x="394" y="144"/>
                  </a:lnTo>
                  <a:lnTo>
                    <a:pt x="398" y="134"/>
                  </a:lnTo>
                  <a:lnTo>
                    <a:pt x="394" y="125"/>
                  </a:lnTo>
                  <a:lnTo>
                    <a:pt x="388" y="117"/>
                  </a:lnTo>
                  <a:lnTo>
                    <a:pt x="378" y="112"/>
                  </a:lnTo>
                  <a:lnTo>
                    <a:pt x="367" y="109"/>
                  </a:lnTo>
                  <a:lnTo>
                    <a:pt x="355" y="112"/>
                  </a:lnTo>
                  <a:lnTo>
                    <a:pt x="345" y="117"/>
                  </a:lnTo>
                  <a:lnTo>
                    <a:pt x="340" y="121"/>
                  </a:lnTo>
                  <a:lnTo>
                    <a:pt x="338" y="125"/>
                  </a:lnTo>
                  <a:lnTo>
                    <a:pt x="336" y="130"/>
                  </a:lnTo>
                  <a:lnTo>
                    <a:pt x="336" y="134"/>
                  </a:lnTo>
                  <a:lnTo>
                    <a:pt x="336" y="140"/>
                  </a:lnTo>
                  <a:close/>
                  <a:moveTo>
                    <a:pt x="269" y="84"/>
                  </a:moveTo>
                  <a:lnTo>
                    <a:pt x="270" y="90"/>
                  </a:lnTo>
                  <a:lnTo>
                    <a:pt x="273" y="94"/>
                  </a:lnTo>
                  <a:lnTo>
                    <a:pt x="278" y="97"/>
                  </a:lnTo>
                  <a:lnTo>
                    <a:pt x="287" y="103"/>
                  </a:lnTo>
                  <a:lnTo>
                    <a:pt x="300" y="105"/>
                  </a:lnTo>
                  <a:lnTo>
                    <a:pt x="311" y="103"/>
                  </a:lnTo>
                  <a:lnTo>
                    <a:pt x="321" y="97"/>
                  </a:lnTo>
                  <a:lnTo>
                    <a:pt x="325" y="94"/>
                  </a:lnTo>
                  <a:lnTo>
                    <a:pt x="327" y="90"/>
                  </a:lnTo>
                  <a:lnTo>
                    <a:pt x="329" y="84"/>
                  </a:lnTo>
                  <a:lnTo>
                    <a:pt x="329" y="80"/>
                  </a:lnTo>
                  <a:lnTo>
                    <a:pt x="329" y="76"/>
                  </a:lnTo>
                  <a:lnTo>
                    <a:pt x="327" y="71"/>
                  </a:lnTo>
                  <a:lnTo>
                    <a:pt x="325" y="67"/>
                  </a:lnTo>
                  <a:lnTo>
                    <a:pt x="321" y="62"/>
                  </a:lnTo>
                  <a:lnTo>
                    <a:pt x="311" y="57"/>
                  </a:lnTo>
                  <a:lnTo>
                    <a:pt x="300" y="55"/>
                  </a:lnTo>
                  <a:lnTo>
                    <a:pt x="287" y="57"/>
                  </a:lnTo>
                  <a:lnTo>
                    <a:pt x="278" y="62"/>
                  </a:lnTo>
                  <a:lnTo>
                    <a:pt x="273" y="67"/>
                  </a:lnTo>
                  <a:lnTo>
                    <a:pt x="270" y="71"/>
                  </a:lnTo>
                  <a:lnTo>
                    <a:pt x="269" y="76"/>
                  </a:lnTo>
                  <a:lnTo>
                    <a:pt x="269" y="80"/>
                  </a:lnTo>
                  <a:lnTo>
                    <a:pt x="269" y="84"/>
                  </a:lnTo>
                  <a:close/>
                  <a:moveTo>
                    <a:pt x="336" y="84"/>
                  </a:moveTo>
                  <a:lnTo>
                    <a:pt x="338" y="90"/>
                  </a:lnTo>
                  <a:lnTo>
                    <a:pt x="340" y="94"/>
                  </a:lnTo>
                  <a:lnTo>
                    <a:pt x="345" y="97"/>
                  </a:lnTo>
                  <a:lnTo>
                    <a:pt x="355" y="103"/>
                  </a:lnTo>
                  <a:lnTo>
                    <a:pt x="367" y="105"/>
                  </a:lnTo>
                  <a:lnTo>
                    <a:pt x="378" y="103"/>
                  </a:lnTo>
                  <a:lnTo>
                    <a:pt x="388" y="97"/>
                  </a:lnTo>
                  <a:lnTo>
                    <a:pt x="394" y="90"/>
                  </a:lnTo>
                  <a:lnTo>
                    <a:pt x="398" y="80"/>
                  </a:lnTo>
                  <a:lnTo>
                    <a:pt x="394" y="71"/>
                  </a:lnTo>
                  <a:lnTo>
                    <a:pt x="388" y="62"/>
                  </a:lnTo>
                  <a:lnTo>
                    <a:pt x="378" y="57"/>
                  </a:lnTo>
                  <a:lnTo>
                    <a:pt x="367" y="55"/>
                  </a:lnTo>
                  <a:lnTo>
                    <a:pt x="355" y="57"/>
                  </a:lnTo>
                  <a:lnTo>
                    <a:pt x="345" y="62"/>
                  </a:lnTo>
                  <a:lnTo>
                    <a:pt x="340" y="67"/>
                  </a:lnTo>
                  <a:lnTo>
                    <a:pt x="338" y="71"/>
                  </a:lnTo>
                  <a:lnTo>
                    <a:pt x="336" y="76"/>
                  </a:lnTo>
                  <a:lnTo>
                    <a:pt x="336" y="80"/>
                  </a:lnTo>
                  <a:lnTo>
                    <a:pt x="336" y="84"/>
                  </a:lnTo>
                  <a:close/>
                  <a:moveTo>
                    <a:pt x="203" y="252"/>
                  </a:moveTo>
                  <a:lnTo>
                    <a:pt x="206" y="257"/>
                  </a:lnTo>
                  <a:lnTo>
                    <a:pt x="210" y="261"/>
                  </a:lnTo>
                  <a:lnTo>
                    <a:pt x="220" y="267"/>
                  </a:lnTo>
                  <a:lnTo>
                    <a:pt x="232" y="268"/>
                  </a:lnTo>
                  <a:lnTo>
                    <a:pt x="243" y="267"/>
                  </a:lnTo>
                  <a:lnTo>
                    <a:pt x="254" y="261"/>
                  </a:lnTo>
                  <a:lnTo>
                    <a:pt x="260" y="252"/>
                  </a:lnTo>
                  <a:lnTo>
                    <a:pt x="262" y="243"/>
                  </a:lnTo>
                  <a:lnTo>
                    <a:pt x="260" y="234"/>
                  </a:lnTo>
                  <a:lnTo>
                    <a:pt x="254" y="226"/>
                  </a:lnTo>
                  <a:lnTo>
                    <a:pt x="243" y="221"/>
                  </a:lnTo>
                  <a:lnTo>
                    <a:pt x="232" y="219"/>
                  </a:lnTo>
                  <a:lnTo>
                    <a:pt x="220" y="221"/>
                  </a:lnTo>
                  <a:lnTo>
                    <a:pt x="210" y="226"/>
                  </a:lnTo>
                  <a:lnTo>
                    <a:pt x="206" y="229"/>
                  </a:lnTo>
                  <a:lnTo>
                    <a:pt x="203" y="234"/>
                  </a:lnTo>
                  <a:lnTo>
                    <a:pt x="201" y="243"/>
                  </a:lnTo>
                  <a:lnTo>
                    <a:pt x="203" y="252"/>
                  </a:lnTo>
                  <a:close/>
                  <a:moveTo>
                    <a:pt x="134" y="248"/>
                  </a:moveTo>
                  <a:lnTo>
                    <a:pt x="136" y="252"/>
                  </a:lnTo>
                  <a:lnTo>
                    <a:pt x="138" y="257"/>
                  </a:lnTo>
                  <a:lnTo>
                    <a:pt x="143" y="261"/>
                  </a:lnTo>
                  <a:lnTo>
                    <a:pt x="153" y="267"/>
                  </a:lnTo>
                  <a:lnTo>
                    <a:pt x="165" y="268"/>
                  </a:lnTo>
                  <a:lnTo>
                    <a:pt x="176" y="267"/>
                  </a:lnTo>
                  <a:lnTo>
                    <a:pt x="187" y="261"/>
                  </a:lnTo>
                  <a:lnTo>
                    <a:pt x="192" y="252"/>
                  </a:lnTo>
                  <a:lnTo>
                    <a:pt x="195" y="243"/>
                  </a:lnTo>
                  <a:lnTo>
                    <a:pt x="192" y="234"/>
                  </a:lnTo>
                  <a:lnTo>
                    <a:pt x="187" y="226"/>
                  </a:lnTo>
                  <a:lnTo>
                    <a:pt x="176" y="221"/>
                  </a:lnTo>
                  <a:lnTo>
                    <a:pt x="165" y="219"/>
                  </a:lnTo>
                  <a:lnTo>
                    <a:pt x="153" y="221"/>
                  </a:lnTo>
                  <a:lnTo>
                    <a:pt x="143" y="226"/>
                  </a:lnTo>
                  <a:lnTo>
                    <a:pt x="138" y="229"/>
                  </a:lnTo>
                  <a:lnTo>
                    <a:pt x="136" y="234"/>
                  </a:lnTo>
                  <a:lnTo>
                    <a:pt x="134" y="238"/>
                  </a:lnTo>
                  <a:lnTo>
                    <a:pt x="134" y="243"/>
                  </a:lnTo>
                  <a:lnTo>
                    <a:pt x="134" y="248"/>
                  </a:lnTo>
                  <a:close/>
                  <a:moveTo>
                    <a:pt x="405" y="252"/>
                  </a:moveTo>
                  <a:lnTo>
                    <a:pt x="407" y="257"/>
                  </a:lnTo>
                  <a:lnTo>
                    <a:pt x="412" y="261"/>
                  </a:lnTo>
                  <a:lnTo>
                    <a:pt x="422" y="267"/>
                  </a:lnTo>
                  <a:lnTo>
                    <a:pt x="434" y="268"/>
                  </a:lnTo>
                  <a:lnTo>
                    <a:pt x="445" y="267"/>
                  </a:lnTo>
                  <a:lnTo>
                    <a:pt x="456" y="261"/>
                  </a:lnTo>
                  <a:lnTo>
                    <a:pt x="461" y="252"/>
                  </a:lnTo>
                  <a:lnTo>
                    <a:pt x="465" y="243"/>
                  </a:lnTo>
                  <a:lnTo>
                    <a:pt x="461" y="234"/>
                  </a:lnTo>
                  <a:lnTo>
                    <a:pt x="456" y="226"/>
                  </a:lnTo>
                  <a:lnTo>
                    <a:pt x="445" y="221"/>
                  </a:lnTo>
                  <a:lnTo>
                    <a:pt x="434" y="219"/>
                  </a:lnTo>
                  <a:lnTo>
                    <a:pt x="422" y="221"/>
                  </a:lnTo>
                  <a:lnTo>
                    <a:pt x="412" y="226"/>
                  </a:lnTo>
                  <a:lnTo>
                    <a:pt x="407" y="229"/>
                  </a:lnTo>
                  <a:lnTo>
                    <a:pt x="405" y="234"/>
                  </a:lnTo>
                  <a:lnTo>
                    <a:pt x="403" y="243"/>
                  </a:lnTo>
                  <a:lnTo>
                    <a:pt x="405" y="252"/>
                  </a:lnTo>
                  <a:close/>
                  <a:moveTo>
                    <a:pt x="2" y="252"/>
                  </a:moveTo>
                  <a:lnTo>
                    <a:pt x="4" y="257"/>
                  </a:lnTo>
                  <a:lnTo>
                    <a:pt x="9" y="261"/>
                  </a:lnTo>
                  <a:lnTo>
                    <a:pt x="19" y="267"/>
                  </a:lnTo>
                  <a:lnTo>
                    <a:pt x="31" y="268"/>
                  </a:lnTo>
                  <a:lnTo>
                    <a:pt x="42" y="267"/>
                  </a:lnTo>
                  <a:lnTo>
                    <a:pt x="53" y="261"/>
                  </a:lnTo>
                  <a:lnTo>
                    <a:pt x="58" y="252"/>
                  </a:lnTo>
                  <a:lnTo>
                    <a:pt x="61" y="243"/>
                  </a:lnTo>
                  <a:lnTo>
                    <a:pt x="58" y="234"/>
                  </a:lnTo>
                  <a:lnTo>
                    <a:pt x="53" y="226"/>
                  </a:lnTo>
                  <a:lnTo>
                    <a:pt x="42" y="221"/>
                  </a:lnTo>
                  <a:lnTo>
                    <a:pt x="31" y="219"/>
                  </a:lnTo>
                  <a:lnTo>
                    <a:pt x="19" y="221"/>
                  </a:lnTo>
                  <a:lnTo>
                    <a:pt x="9" y="226"/>
                  </a:lnTo>
                  <a:lnTo>
                    <a:pt x="4" y="229"/>
                  </a:lnTo>
                  <a:lnTo>
                    <a:pt x="2" y="234"/>
                  </a:lnTo>
                  <a:lnTo>
                    <a:pt x="0" y="243"/>
                  </a:lnTo>
                  <a:lnTo>
                    <a:pt x="2" y="252"/>
                  </a:lnTo>
                  <a:close/>
                  <a:moveTo>
                    <a:pt x="68" y="248"/>
                  </a:moveTo>
                  <a:lnTo>
                    <a:pt x="69" y="252"/>
                  </a:lnTo>
                  <a:lnTo>
                    <a:pt x="72" y="257"/>
                  </a:lnTo>
                  <a:lnTo>
                    <a:pt x="76" y="261"/>
                  </a:lnTo>
                  <a:lnTo>
                    <a:pt x="86" y="267"/>
                  </a:lnTo>
                  <a:lnTo>
                    <a:pt x="98" y="268"/>
                  </a:lnTo>
                  <a:lnTo>
                    <a:pt x="110" y="267"/>
                  </a:lnTo>
                  <a:lnTo>
                    <a:pt x="119" y="261"/>
                  </a:lnTo>
                  <a:lnTo>
                    <a:pt x="123" y="257"/>
                  </a:lnTo>
                  <a:lnTo>
                    <a:pt x="126" y="252"/>
                  </a:lnTo>
                  <a:lnTo>
                    <a:pt x="127" y="248"/>
                  </a:lnTo>
                  <a:lnTo>
                    <a:pt x="128" y="243"/>
                  </a:lnTo>
                  <a:lnTo>
                    <a:pt x="127" y="238"/>
                  </a:lnTo>
                  <a:lnTo>
                    <a:pt x="126" y="234"/>
                  </a:lnTo>
                  <a:lnTo>
                    <a:pt x="123" y="229"/>
                  </a:lnTo>
                  <a:lnTo>
                    <a:pt x="119" y="226"/>
                  </a:lnTo>
                  <a:lnTo>
                    <a:pt x="110" y="221"/>
                  </a:lnTo>
                  <a:lnTo>
                    <a:pt x="98" y="219"/>
                  </a:lnTo>
                  <a:lnTo>
                    <a:pt x="86" y="221"/>
                  </a:lnTo>
                  <a:lnTo>
                    <a:pt x="76" y="226"/>
                  </a:lnTo>
                  <a:lnTo>
                    <a:pt x="72" y="229"/>
                  </a:lnTo>
                  <a:lnTo>
                    <a:pt x="69" y="234"/>
                  </a:lnTo>
                  <a:lnTo>
                    <a:pt x="68" y="238"/>
                  </a:lnTo>
                  <a:lnTo>
                    <a:pt x="67" y="243"/>
                  </a:lnTo>
                  <a:lnTo>
                    <a:pt x="68" y="248"/>
                  </a:lnTo>
                  <a:close/>
                  <a:moveTo>
                    <a:pt x="2" y="199"/>
                  </a:moveTo>
                  <a:lnTo>
                    <a:pt x="4" y="202"/>
                  </a:lnTo>
                  <a:lnTo>
                    <a:pt x="9" y="207"/>
                  </a:lnTo>
                  <a:lnTo>
                    <a:pt x="19" y="212"/>
                  </a:lnTo>
                  <a:lnTo>
                    <a:pt x="31" y="213"/>
                  </a:lnTo>
                  <a:lnTo>
                    <a:pt x="42" y="212"/>
                  </a:lnTo>
                  <a:lnTo>
                    <a:pt x="53" y="207"/>
                  </a:lnTo>
                  <a:lnTo>
                    <a:pt x="58" y="199"/>
                  </a:lnTo>
                  <a:lnTo>
                    <a:pt x="61" y="188"/>
                  </a:lnTo>
                  <a:lnTo>
                    <a:pt x="58" y="180"/>
                  </a:lnTo>
                  <a:lnTo>
                    <a:pt x="53" y="172"/>
                  </a:lnTo>
                  <a:lnTo>
                    <a:pt x="42" y="166"/>
                  </a:lnTo>
                  <a:lnTo>
                    <a:pt x="31" y="164"/>
                  </a:lnTo>
                  <a:lnTo>
                    <a:pt x="19" y="166"/>
                  </a:lnTo>
                  <a:lnTo>
                    <a:pt x="9" y="172"/>
                  </a:lnTo>
                  <a:lnTo>
                    <a:pt x="4" y="176"/>
                  </a:lnTo>
                  <a:lnTo>
                    <a:pt x="2" y="180"/>
                  </a:lnTo>
                  <a:lnTo>
                    <a:pt x="0" y="188"/>
                  </a:lnTo>
                  <a:lnTo>
                    <a:pt x="2" y="199"/>
                  </a:lnTo>
                  <a:close/>
                  <a:moveTo>
                    <a:pt x="68" y="193"/>
                  </a:moveTo>
                  <a:lnTo>
                    <a:pt x="69" y="199"/>
                  </a:lnTo>
                  <a:lnTo>
                    <a:pt x="72" y="202"/>
                  </a:lnTo>
                  <a:lnTo>
                    <a:pt x="76" y="207"/>
                  </a:lnTo>
                  <a:lnTo>
                    <a:pt x="86" y="212"/>
                  </a:lnTo>
                  <a:lnTo>
                    <a:pt x="98" y="213"/>
                  </a:lnTo>
                  <a:lnTo>
                    <a:pt x="110" y="212"/>
                  </a:lnTo>
                  <a:lnTo>
                    <a:pt x="119" y="207"/>
                  </a:lnTo>
                  <a:lnTo>
                    <a:pt x="123" y="202"/>
                  </a:lnTo>
                  <a:lnTo>
                    <a:pt x="126" y="199"/>
                  </a:lnTo>
                  <a:lnTo>
                    <a:pt x="127" y="193"/>
                  </a:lnTo>
                  <a:lnTo>
                    <a:pt x="128" y="188"/>
                  </a:lnTo>
                  <a:lnTo>
                    <a:pt x="127" y="185"/>
                  </a:lnTo>
                  <a:lnTo>
                    <a:pt x="126" y="180"/>
                  </a:lnTo>
                  <a:lnTo>
                    <a:pt x="123" y="176"/>
                  </a:lnTo>
                  <a:lnTo>
                    <a:pt x="119" y="172"/>
                  </a:lnTo>
                  <a:lnTo>
                    <a:pt x="110" y="166"/>
                  </a:lnTo>
                  <a:lnTo>
                    <a:pt x="98" y="164"/>
                  </a:lnTo>
                  <a:lnTo>
                    <a:pt x="86" y="166"/>
                  </a:lnTo>
                  <a:lnTo>
                    <a:pt x="76" y="172"/>
                  </a:lnTo>
                  <a:lnTo>
                    <a:pt x="72" y="176"/>
                  </a:lnTo>
                  <a:lnTo>
                    <a:pt x="69" y="180"/>
                  </a:lnTo>
                  <a:lnTo>
                    <a:pt x="68" y="185"/>
                  </a:lnTo>
                  <a:lnTo>
                    <a:pt x="67" y="188"/>
                  </a:lnTo>
                  <a:lnTo>
                    <a:pt x="68" y="193"/>
                  </a:lnTo>
                  <a:close/>
                  <a:moveTo>
                    <a:pt x="2" y="144"/>
                  </a:moveTo>
                  <a:lnTo>
                    <a:pt x="4" y="149"/>
                  </a:lnTo>
                  <a:lnTo>
                    <a:pt x="9" y="152"/>
                  </a:lnTo>
                  <a:lnTo>
                    <a:pt x="19" y="157"/>
                  </a:lnTo>
                  <a:lnTo>
                    <a:pt x="31" y="160"/>
                  </a:lnTo>
                  <a:lnTo>
                    <a:pt x="42" y="157"/>
                  </a:lnTo>
                  <a:lnTo>
                    <a:pt x="53" y="152"/>
                  </a:lnTo>
                  <a:lnTo>
                    <a:pt x="58" y="144"/>
                  </a:lnTo>
                  <a:lnTo>
                    <a:pt x="61" y="134"/>
                  </a:lnTo>
                  <a:lnTo>
                    <a:pt x="58" y="125"/>
                  </a:lnTo>
                  <a:lnTo>
                    <a:pt x="53" y="117"/>
                  </a:lnTo>
                  <a:lnTo>
                    <a:pt x="42" y="112"/>
                  </a:lnTo>
                  <a:lnTo>
                    <a:pt x="31" y="109"/>
                  </a:lnTo>
                  <a:lnTo>
                    <a:pt x="19" y="112"/>
                  </a:lnTo>
                  <a:lnTo>
                    <a:pt x="9" y="117"/>
                  </a:lnTo>
                  <a:lnTo>
                    <a:pt x="4" y="121"/>
                  </a:lnTo>
                  <a:lnTo>
                    <a:pt x="2" y="125"/>
                  </a:lnTo>
                  <a:lnTo>
                    <a:pt x="0" y="134"/>
                  </a:lnTo>
                  <a:lnTo>
                    <a:pt x="2" y="144"/>
                  </a:lnTo>
                  <a:close/>
                  <a:moveTo>
                    <a:pt x="68" y="140"/>
                  </a:moveTo>
                  <a:lnTo>
                    <a:pt x="69" y="144"/>
                  </a:lnTo>
                  <a:lnTo>
                    <a:pt x="72" y="149"/>
                  </a:lnTo>
                  <a:lnTo>
                    <a:pt x="76" y="152"/>
                  </a:lnTo>
                  <a:lnTo>
                    <a:pt x="86" y="157"/>
                  </a:lnTo>
                  <a:lnTo>
                    <a:pt x="98" y="160"/>
                  </a:lnTo>
                  <a:lnTo>
                    <a:pt x="110" y="157"/>
                  </a:lnTo>
                  <a:lnTo>
                    <a:pt x="119" y="152"/>
                  </a:lnTo>
                  <a:lnTo>
                    <a:pt x="123" y="149"/>
                  </a:lnTo>
                  <a:lnTo>
                    <a:pt x="126" y="144"/>
                  </a:lnTo>
                  <a:lnTo>
                    <a:pt x="127" y="140"/>
                  </a:lnTo>
                  <a:lnTo>
                    <a:pt x="128" y="134"/>
                  </a:lnTo>
                  <a:lnTo>
                    <a:pt x="127" y="130"/>
                  </a:lnTo>
                  <a:lnTo>
                    <a:pt x="126" y="125"/>
                  </a:lnTo>
                  <a:lnTo>
                    <a:pt x="123" y="121"/>
                  </a:lnTo>
                  <a:lnTo>
                    <a:pt x="119" y="117"/>
                  </a:lnTo>
                  <a:lnTo>
                    <a:pt x="110" y="112"/>
                  </a:lnTo>
                  <a:lnTo>
                    <a:pt x="98" y="109"/>
                  </a:lnTo>
                  <a:lnTo>
                    <a:pt x="86" y="112"/>
                  </a:lnTo>
                  <a:lnTo>
                    <a:pt x="76" y="117"/>
                  </a:lnTo>
                  <a:lnTo>
                    <a:pt x="72" y="121"/>
                  </a:lnTo>
                  <a:lnTo>
                    <a:pt x="69" y="125"/>
                  </a:lnTo>
                  <a:lnTo>
                    <a:pt x="68" y="130"/>
                  </a:lnTo>
                  <a:lnTo>
                    <a:pt x="67" y="134"/>
                  </a:lnTo>
                  <a:lnTo>
                    <a:pt x="68" y="140"/>
                  </a:lnTo>
                  <a:close/>
                  <a:moveTo>
                    <a:pt x="2" y="90"/>
                  </a:moveTo>
                  <a:lnTo>
                    <a:pt x="4" y="94"/>
                  </a:lnTo>
                  <a:lnTo>
                    <a:pt x="9" y="97"/>
                  </a:lnTo>
                  <a:lnTo>
                    <a:pt x="19" y="103"/>
                  </a:lnTo>
                  <a:lnTo>
                    <a:pt x="31" y="105"/>
                  </a:lnTo>
                  <a:lnTo>
                    <a:pt x="42" y="103"/>
                  </a:lnTo>
                  <a:lnTo>
                    <a:pt x="53" y="97"/>
                  </a:lnTo>
                  <a:lnTo>
                    <a:pt x="58" y="90"/>
                  </a:lnTo>
                  <a:lnTo>
                    <a:pt x="61" y="80"/>
                  </a:lnTo>
                  <a:lnTo>
                    <a:pt x="58" y="71"/>
                  </a:lnTo>
                  <a:lnTo>
                    <a:pt x="53" y="62"/>
                  </a:lnTo>
                  <a:lnTo>
                    <a:pt x="42" y="57"/>
                  </a:lnTo>
                  <a:lnTo>
                    <a:pt x="31" y="55"/>
                  </a:lnTo>
                  <a:lnTo>
                    <a:pt x="19" y="57"/>
                  </a:lnTo>
                  <a:lnTo>
                    <a:pt x="9" y="62"/>
                  </a:lnTo>
                  <a:lnTo>
                    <a:pt x="4" y="67"/>
                  </a:lnTo>
                  <a:lnTo>
                    <a:pt x="2" y="71"/>
                  </a:lnTo>
                  <a:lnTo>
                    <a:pt x="0" y="80"/>
                  </a:lnTo>
                  <a:lnTo>
                    <a:pt x="2" y="90"/>
                  </a:lnTo>
                  <a:close/>
                  <a:moveTo>
                    <a:pt x="68" y="84"/>
                  </a:moveTo>
                  <a:lnTo>
                    <a:pt x="69" y="90"/>
                  </a:lnTo>
                  <a:lnTo>
                    <a:pt x="72" y="94"/>
                  </a:lnTo>
                  <a:lnTo>
                    <a:pt x="76" y="97"/>
                  </a:lnTo>
                  <a:lnTo>
                    <a:pt x="86" y="103"/>
                  </a:lnTo>
                  <a:lnTo>
                    <a:pt x="98" y="105"/>
                  </a:lnTo>
                  <a:lnTo>
                    <a:pt x="110" y="103"/>
                  </a:lnTo>
                  <a:lnTo>
                    <a:pt x="119" y="97"/>
                  </a:lnTo>
                  <a:lnTo>
                    <a:pt x="123" y="94"/>
                  </a:lnTo>
                  <a:lnTo>
                    <a:pt x="126" y="90"/>
                  </a:lnTo>
                  <a:lnTo>
                    <a:pt x="127" y="84"/>
                  </a:lnTo>
                  <a:lnTo>
                    <a:pt x="128" y="80"/>
                  </a:lnTo>
                  <a:lnTo>
                    <a:pt x="127" y="76"/>
                  </a:lnTo>
                  <a:lnTo>
                    <a:pt x="126" y="71"/>
                  </a:lnTo>
                  <a:lnTo>
                    <a:pt x="123" y="67"/>
                  </a:lnTo>
                  <a:lnTo>
                    <a:pt x="119" y="62"/>
                  </a:lnTo>
                  <a:lnTo>
                    <a:pt x="110" y="57"/>
                  </a:lnTo>
                  <a:lnTo>
                    <a:pt x="98" y="55"/>
                  </a:lnTo>
                  <a:lnTo>
                    <a:pt x="86" y="57"/>
                  </a:lnTo>
                  <a:lnTo>
                    <a:pt x="76" y="62"/>
                  </a:lnTo>
                  <a:lnTo>
                    <a:pt x="72" y="67"/>
                  </a:lnTo>
                  <a:lnTo>
                    <a:pt x="69" y="71"/>
                  </a:lnTo>
                  <a:lnTo>
                    <a:pt x="68" y="76"/>
                  </a:lnTo>
                  <a:lnTo>
                    <a:pt x="67" y="80"/>
                  </a:lnTo>
                  <a:lnTo>
                    <a:pt x="68" y="84"/>
                  </a:lnTo>
                  <a:close/>
                  <a:moveTo>
                    <a:pt x="2" y="35"/>
                  </a:moveTo>
                  <a:lnTo>
                    <a:pt x="4" y="39"/>
                  </a:lnTo>
                  <a:lnTo>
                    <a:pt x="9" y="43"/>
                  </a:lnTo>
                  <a:lnTo>
                    <a:pt x="19" y="48"/>
                  </a:lnTo>
                  <a:lnTo>
                    <a:pt x="31" y="49"/>
                  </a:lnTo>
                  <a:lnTo>
                    <a:pt x="42" y="48"/>
                  </a:lnTo>
                  <a:lnTo>
                    <a:pt x="53" y="43"/>
                  </a:lnTo>
                  <a:lnTo>
                    <a:pt x="58" y="35"/>
                  </a:lnTo>
                  <a:lnTo>
                    <a:pt x="61" y="25"/>
                  </a:lnTo>
                  <a:lnTo>
                    <a:pt x="58" y="17"/>
                  </a:lnTo>
                  <a:lnTo>
                    <a:pt x="53" y="8"/>
                  </a:lnTo>
                  <a:lnTo>
                    <a:pt x="42" y="2"/>
                  </a:lnTo>
                  <a:lnTo>
                    <a:pt x="31" y="0"/>
                  </a:lnTo>
                  <a:lnTo>
                    <a:pt x="19" y="2"/>
                  </a:lnTo>
                  <a:lnTo>
                    <a:pt x="9" y="8"/>
                  </a:lnTo>
                  <a:lnTo>
                    <a:pt x="4" y="12"/>
                  </a:lnTo>
                  <a:lnTo>
                    <a:pt x="2" y="17"/>
                  </a:lnTo>
                  <a:lnTo>
                    <a:pt x="0" y="25"/>
                  </a:lnTo>
                  <a:lnTo>
                    <a:pt x="2" y="35"/>
                  </a:lnTo>
                  <a:close/>
                  <a:moveTo>
                    <a:pt x="68" y="31"/>
                  </a:moveTo>
                  <a:lnTo>
                    <a:pt x="69" y="35"/>
                  </a:lnTo>
                  <a:lnTo>
                    <a:pt x="72" y="39"/>
                  </a:lnTo>
                  <a:lnTo>
                    <a:pt x="76" y="43"/>
                  </a:lnTo>
                  <a:lnTo>
                    <a:pt x="86" y="48"/>
                  </a:lnTo>
                  <a:lnTo>
                    <a:pt x="98" y="49"/>
                  </a:lnTo>
                  <a:lnTo>
                    <a:pt x="110" y="48"/>
                  </a:lnTo>
                  <a:lnTo>
                    <a:pt x="119" y="43"/>
                  </a:lnTo>
                  <a:lnTo>
                    <a:pt x="123" y="39"/>
                  </a:lnTo>
                  <a:lnTo>
                    <a:pt x="126" y="35"/>
                  </a:lnTo>
                  <a:lnTo>
                    <a:pt x="127" y="31"/>
                  </a:lnTo>
                  <a:lnTo>
                    <a:pt x="128" y="25"/>
                  </a:lnTo>
                  <a:lnTo>
                    <a:pt x="127" y="21"/>
                  </a:lnTo>
                  <a:lnTo>
                    <a:pt x="126" y="17"/>
                  </a:lnTo>
                  <a:lnTo>
                    <a:pt x="123" y="12"/>
                  </a:lnTo>
                  <a:lnTo>
                    <a:pt x="119" y="8"/>
                  </a:lnTo>
                  <a:lnTo>
                    <a:pt x="110" y="2"/>
                  </a:lnTo>
                  <a:lnTo>
                    <a:pt x="98" y="0"/>
                  </a:lnTo>
                  <a:lnTo>
                    <a:pt x="86" y="2"/>
                  </a:lnTo>
                  <a:lnTo>
                    <a:pt x="76" y="8"/>
                  </a:lnTo>
                  <a:lnTo>
                    <a:pt x="72" y="12"/>
                  </a:lnTo>
                  <a:lnTo>
                    <a:pt x="69" y="17"/>
                  </a:lnTo>
                  <a:lnTo>
                    <a:pt x="68" y="21"/>
                  </a:lnTo>
                  <a:lnTo>
                    <a:pt x="67" y="25"/>
                  </a:lnTo>
                  <a:lnTo>
                    <a:pt x="68" y="31"/>
                  </a:lnTo>
                  <a:close/>
                </a:path>
              </a:pathLst>
            </a:custGeom>
            <a:solidFill>
              <a:srgbClr val="66FF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ar-SA"/>
            </a:p>
          </p:txBody>
        </p:sp>
      </p:grpSp>
      <p:grpSp>
        <p:nvGrpSpPr>
          <p:cNvPr id="67" name="Group 75">
            <a:extLst>
              <a:ext uri="{FF2B5EF4-FFF2-40B4-BE49-F238E27FC236}">
                <a16:creationId xmlns:a16="http://schemas.microsoft.com/office/drawing/2014/main" id="{6F0AE6AC-4BA4-42DC-9E72-4303E9BEDF90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8046004" y="5413460"/>
            <a:ext cx="1116012" cy="828675"/>
            <a:chOff x="3742" y="3798"/>
            <a:chExt cx="703" cy="522"/>
          </a:xfrm>
        </p:grpSpPr>
        <p:sp>
          <p:nvSpPr>
            <p:cNvPr id="68" name="AutoShape 74">
              <a:extLst>
                <a:ext uri="{FF2B5EF4-FFF2-40B4-BE49-F238E27FC236}">
                  <a16:creationId xmlns:a16="http://schemas.microsoft.com/office/drawing/2014/main" id="{82AA1E27-4F9E-4BB6-B13E-BA279BDE4933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3742" y="3798"/>
              <a:ext cx="703" cy="522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ar-SA"/>
            </a:p>
          </p:txBody>
        </p:sp>
        <p:sp>
          <p:nvSpPr>
            <p:cNvPr id="69" name="Freeform 76">
              <a:extLst>
                <a:ext uri="{FF2B5EF4-FFF2-40B4-BE49-F238E27FC236}">
                  <a16:creationId xmlns:a16="http://schemas.microsoft.com/office/drawing/2014/main" id="{C01F45C0-41B9-4E63-9D80-E4D635D6777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976" y="3871"/>
              <a:ext cx="465" cy="377"/>
            </a:xfrm>
            <a:custGeom>
              <a:avLst/>
              <a:gdLst>
                <a:gd name="T0" fmla="*/ 461 w 465"/>
                <a:gd name="T1" fmla="*/ 234 h 377"/>
                <a:gd name="T2" fmla="*/ 336 w 465"/>
                <a:gd name="T3" fmla="*/ 303 h 377"/>
                <a:gd name="T4" fmla="*/ 394 w 465"/>
                <a:gd name="T5" fmla="*/ 288 h 377"/>
                <a:gd name="T6" fmla="*/ 336 w 465"/>
                <a:gd name="T7" fmla="*/ 303 h 377"/>
                <a:gd name="T8" fmla="*/ 58 w 465"/>
                <a:gd name="T9" fmla="*/ 288 h 377"/>
                <a:gd name="T10" fmla="*/ 68 w 465"/>
                <a:gd name="T11" fmla="*/ 357 h 377"/>
                <a:gd name="T12" fmla="*/ 127 w 465"/>
                <a:gd name="T13" fmla="*/ 357 h 377"/>
                <a:gd name="T14" fmla="*/ 72 w 465"/>
                <a:gd name="T15" fmla="*/ 340 h 377"/>
                <a:gd name="T16" fmla="*/ 445 w 465"/>
                <a:gd name="T17" fmla="*/ 321 h 377"/>
                <a:gd name="T18" fmla="*/ 407 w 465"/>
                <a:gd name="T19" fmla="*/ 284 h 377"/>
                <a:gd name="T20" fmla="*/ 378 w 465"/>
                <a:gd name="T21" fmla="*/ 376 h 377"/>
                <a:gd name="T22" fmla="*/ 340 w 465"/>
                <a:gd name="T23" fmla="*/ 340 h 377"/>
                <a:gd name="T24" fmla="*/ 98 w 465"/>
                <a:gd name="T25" fmla="*/ 213 h 377"/>
                <a:gd name="T26" fmla="*/ 119 w 465"/>
                <a:gd name="T27" fmla="*/ 172 h 377"/>
                <a:gd name="T28" fmla="*/ 336 w 465"/>
                <a:gd name="T29" fmla="*/ 140 h 377"/>
                <a:gd name="T30" fmla="*/ 394 w 465"/>
                <a:gd name="T31" fmla="*/ 125 h 377"/>
                <a:gd name="T32" fmla="*/ 336 w 465"/>
                <a:gd name="T33" fmla="*/ 140 h 377"/>
                <a:gd name="T34" fmla="*/ 461 w 465"/>
                <a:gd name="T35" fmla="*/ 125 h 377"/>
                <a:gd name="T36" fmla="*/ 2 w 465"/>
                <a:gd name="T37" fmla="*/ 90 h 377"/>
                <a:gd name="T38" fmla="*/ 53 w 465"/>
                <a:gd name="T39" fmla="*/ 62 h 377"/>
                <a:gd name="T40" fmla="*/ 69 w 465"/>
                <a:gd name="T41" fmla="*/ 90 h 377"/>
                <a:gd name="T42" fmla="*/ 128 w 465"/>
                <a:gd name="T43" fmla="*/ 80 h 377"/>
                <a:gd name="T44" fmla="*/ 69 w 465"/>
                <a:gd name="T45" fmla="*/ 71 h 377"/>
                <a:gd name="T46" fmla="*/ 378 w 465"/>
                <a:gd name="T47" fmla="*/ 267 h 377"/>
                <a:gd name="T48" fmla="*/ 340 w 465"/>
                <a:gd name="T49" fmla="*/ 229 h 377"/>
                <a:gd name="T50" fmla="*/ 98 w 465"/>
                <a:gd name="T51" fmla="*/ 49 h 377"/>
                <a:gd name="T52" fmla="*/ 119 w 465"/>
                <a:gd name="T53" fmla="*/ 8 h 377"/>
                <a:gd name="T54" fmla="*/ 134 w 465"/>
                <a:gd name="T55" fmla="*/ 31 h 377"/>
                <a:gd name="T56" fmla="*/ 192 w 465"/>
                <a:gd name="T57" fmla="*/ 17 h 377"/>
                <a:gd name="T58" fmla="*/ 134 w 465"/>
                <a:gd name="T59" fmla="*/ 31 h 377"/>
                <a:gd name="T60" fmla="*/ 260 w 465"/>
                <a:gd name="T61" fmla="*/ 17 h 377"/>
                <a:gd name="T62" fmla="*/ 134 w 465"/>
                <a:gd name="T63" fmla="*/ 193 h 377"/>
                <a:gd name="T64" fmla="*/ 192 w 465"/>
                <a:gd name="T65" fmla="*/ 180 h 377"/>
                <a:gd name="T66" fmla="*/ 134 w 465"/>
                <a:gd name="T67" fmla="*/ 193 h 377"/>
                <a:gd name="T68" fmla="*/ 260 w 465"/>
                <a:gd name="T69" fmla="*/ 180 h 377"/>
                <a:gd name="T70" fmla="*/ 269 w 465"/>
                <a:gd name="T71" fmla="*/ 193 h 377"/>
                <a:gd name="T72" fmla="*/ 329 w 465"/>
                <a:gd name="T73" fmla="*/ 193 h 377"/>
                <a:gd name="T74" fmla="*/ 273 w 465"/>
                <a:gd name="T75" fmla="*/ 176 h 377"/>
                <a:gd name="T76" fmla="*/ 300 w 465"/>
                <a:gd name="T77" fmla="*/ 49 h 377"/>
                <a:gd name="T78" fmla="*/ 321 w 465"/>
                <a:gd name="T79" fmla="*/ 8 h 377"/>
                <a:gd name="T80" fmla="*/ 336 w 465"/>
                <a:gd name="T81" fmla="*/ 31 h 377"/>
                <a:gd name="T82" fmla="*/ 394 w 465"/>
                <a:gd name="T83" fmla="*/ 17 h 377"/>
                <a:gd name="T84" fmla="*/ 336 w 465"/>
                <a:gd name="T85" fmla="*/ 31 h 377"/>
                <a:gd name="T86" fmla="*/ 398 w 465"/>
                <a:gd name="T87" fmla="*/ 80 h 377"/>
                <a:gd name="T88" fmla="*/ 336 w 465"/>
                <a:gd name="T89" fmla="*/ 80 h 377"/>
                <a:gd name="T90" fmla="*/ 394 w 465"/>
                <a:gd name="T91" fmla="*/ 199 h 377"/>
                <a:gd name="T92" fmla="*/ 336 w 465"/>
                <a:gd name="T93" fmla="*/ 185 h 377"/>
                <a:gd name="T94" fmla="*/ 461 w 465"/>
                <a:gd name="T95" fmla="*/ 90 h 377"/>
                <a:gd name="T96" fmla="*/ 403 w 465"/>
                <a:gd name="T97" fmla="*/ 80 h 377"/>
                <a:gd name="T98" fmla="*/ 192 w 465"/>
                <a:gd name="T99" fmla="*/ 363 h 377"/>
                <a:gd name="T100" fmla="*/ 134 w 465"/>
                <a:gd name="T101" fmla="*/ 349 h 377"/>
                <a:gd name="T102" fmla="*/ 260 w 465"/>
                <a:gd name="T103" fmla="*/ 363 h 377"/>
                <a:gd name="T104" fmla="*/ 201 w 465"/>
                <a:gd name="T105" fmla="*/ 353 h 377"/>
                <a:gd name="T106" fmla="*/ 325 w 465"/>
                <a:gd name="T107" fmla="*/ 367 h 377"/>
                <a:gd name="T108" fmla="*/ 287 w 465"/>
                <a:gd name="T109" fmla="*/ 330 h 377"/>
                <a:gd name="T110" fmla="*/ 76 w 465"/>
                <a:gd name="T111" fmla="*/ 316 h 377"/>
                <a:gd name="T112" fmla="*/ 126 w 465"/>
                <a:gd name="T113" fmla="*/ 288 h 377"/>
                <a:gd name="T114" fmla="*/ 67 w 465"/>
                <a:gd name="T115" fmla="*/ 298 h 377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465"/>
                <a:gd name="T175" fmla="*/ 0 h 377"/>
                <a:gd name="T176" fmla="*/ 465 w 465"/>
                <a:gd name="T177" fmla="*/ 377 h 377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465" h="377">
                  <a:moveTo>
                    <a:pt x="405" y="252"/>
                  </a:moveTo>
                  <a:lnTo>
                    <a:pt x="407" y="257"/>
                  </a:lnTo>
                  <a:lnTo>
                    <a:pt x="412" y="261"/>
                  </a:lnTo>
                  <a:lnTo>
                    <a:pt x="422" y="267"/>
                  </a:lnTo>
                  <a:lnTo>
                    <a:pt x="434" y="268"/>
                  </a:lnTo>
                  <a:lnTo>
                    <a:pt x="445" y="267"/>
                  </a:lnTo>
                  <a:lnTo>
                    <a:pt x="456" y="261"/>
                  </a:lnTo>
                  <a:lnTo>
                    <a:pt x="461" y="252"/>
                  </a:lnTo>
                  <a:lnTo>
                    <a:pt x="465" y="243"/>
                  </a:lnTo>
                  <a:lnTo>
                    <a:pt x="461" y="234"/>
                  </a:lnTo>
                  <a:lnTo>
                    <a:pt x="456" y="226"/>
                  </a:lnTo>
                  <a:lnTo>
                    <a:pt x="445" y="221"/>
                  </a:lnTo>
                  <a:lnTo>
                    <a:pt x="434" y="219"/>
                  </a:lnTo>
                  <a:lnTo>
                    <a:pt x="422" y="221"/>
                  </a:lnTo>
                  <a:lnTo>
                    <a:pt x="412" y="226"/>
                  </a:lnTo>
                  <a:lnTo>
                    <a:pt x="407" y="229"/>
                  </a:lnTo>
                  <a:lnTo>
                    <a:pt x="405" y="234"/>
                  </a:lnTo>
                  <a:lnTo>
                    <a:pt x="403" y="243"/>
                  </a:lnTo>
                  <a:lnTo>
                    <a:pt x="405" y="252"/>
                  </a:lnTo>
                  <a:close/>
                  <a:moveTo>
                    <a:pt x="336" y="303"/>
                  </a:moveTo>
                  <a:lnTo>
                    <a:pt x="338" y="308"/>
                  </a:lnTo>
                  <a:lnTo>
                    <a:pt x="340" y="312"/>
                  </a:lnTo>
                  <a:lnTo>
                    <a:pt x="345" y="316"/>
                  </a:lnTo>
                  <a:lnTo>
                    <a:pt x="355" y="321"/>
                  </a:lnTo>
                  <a:lnTo>
                    <a:pt x="367" y="322"/>
                  </a:lnTo>
                  <a:lnTo>
                    <a:pt x="378" y="321"/>
                  </a:lnTo>
                  <a:lnTo>
                    <a:pt x="388" y="316"/>
                  </a:lnTo>
                  <a:lnTo>
                    <a:pt x="394" y="308"/>
                  </a:lnTo>
                  <a:lnTo>
                    <a:pt x="398" y="298"/>
                  </a:lnTo>
                  <a:lnTo>
                    <a:pt x="394" y="288"/>
                  </a:lnTo>
                  <a:lnTo>
                    <a:pt x="388" y="281"/>
                  </a:lnTo>
                  <a:lnTo>
                    <a:pt x="378" y="275"/>
                  </a:lnTo>
                  <a:lnTo>
                    <a:pt x="367" y="273"/>
                  </a:lnTo>
                  <a:lnTo>
                    <a:pt x="355" y="275"/>
                  </a:lnTo>
                  <a:lnTo>
                    <a:pt x="345" y="281"/>
                  </a:lnTo>
                  <a:lnTo>
                    <a:pt x="340" y="284"/>
                  </a:lnTo>
                  <a:lnTo>
                    <a:pt x="338" y="288"/>
                  </a:lnTo>
                  <a:lnTo>
                    <a:pt x="336" y="293"/>
                  </a:lnTo>
                  <a:lnTo>
                    <a:pt x="336" y="298"/>
                  </a:lnTo>
                  <a:lnTo>
                    <a:pt x="336" y="303"/>
                  </a:lnTo>
                  <a:close/>
                  <a:moveTo>
                    <a:pt x="2" y="308"/>
                  </a:moveTo>
                  <a:lnTo>
                    <a:pt x="4" y="312"/>
                  </a:lnTo>
                  <a:lnTo>
                    <a:pt x="9" y="316"/>
                  </a:lnTo>
                  <a:lnTo>
                    <a:pt x="19" y="321"/>
                  </a:lnTo>
                  <a:lnTo>
                    <a:pt x="31" y="322"/>
                  </a:lnTo>
                  <a:lnTo>
                    <a:pt x="42" y="321"/>
                  </a:lnTo>
                  <a:lnTo>
                    <a:pt x="53" y="316"/>
                  </a:lnTo>
                  <a:lnTo>
                    <a:pt x="58" y="308"/>
                  </a:lnTo>
                  <a:lnTo>
                    <a:pt x="61" y="298"/>
                  </a:lnTo>
                  <a:lnTo>
                    <a:pt x="58" y="288"/>
                  </a:lnTo>
                  <a:lnTo>
                    <a:pt x="53" y="281"/>
                  </a:lnTo>
                  <a:lnTo>
                    <a:pt x="42" y="275"/>
                  </a:lnTo>
                  <a:lnTo>
                    <a:pt x="31" y="273"/>
                  </a:lnTo>
                  <a:lnTo>
                    <a:pt x="19" y="275"/>
                  </a:lnTo>
                  <a:lnTo>
                    <a:pt x="9" y="281"/>
                  </a:lnTo>
                  <a:lnTo>
                    <a:pt x="4" y="284"/>
                  </a:lnTo>
                  <a:lnTo>
                    <a:pt x="2" y="288"/>
                  </a:lnTo>
                  <a:lnTo>
                    <a:pt x="0" y="298"/>
                  </a:lnTo>
                  <a:lnTo>
                    <a:pt x="2" y="308"/>
                  </a:lnTo>
                  <a:close/>
                  <a:moveTo>
                    <a:pt x="68" y="357"/>
                  </a:moveTo>
                  <a:lnTo>
                    <a:pt x="69" y="363"/>
                  </a:lnTo>
                  <a:lnTo>
                    <a:pt x="72" y="367"/>
                  </a:lnTo>
                  <a:lnTo>
                    <a:pt x="76" y="370"/>
                  </a:lnTo>
                  <a:lnTo>
                    <a:pt x="86" y="376"/>
                  </a:lnTo>
                  <a:lnTo>
                    <a:pt x="98" y="377"/>
                  </a:lnTo>
                  <a:lnTo>
                    <a:pt x="110" y="376"/>
                  </a:lnTo>
                  <a:lnTo>
                    <a:pt x="119" y="370"/>
                  </a:lnTo>
                  <a:lnTo>
                    <a:pt x="123" y="367"/>
                  </a:lnTo>
                  <a:lnTo>
                    <a:pt x="126" y="363"/>
                  </a:lnTo>
                  <a:lnTo>
                    <a:pt x="127" y="357"/>
                  </a:lnTo>
                  <a:lnTo>
                    <a:pt x="128" y="353"/>
                  </a:lnTo>
                  <a:lnTo>
                    <a:pt x="127" y="349"/>
                  </a:lnTo>
                  <a:lnTo>
                    <a:pt x="126" y="343"/>
                  </a:lnTo>
                  <a:lnTo>
                    <a:pt x="123" y="340"/>
                  </a:lnTo>
                  <a:lnTo>
                    <a:pt x="119" y="335"/>
                  </a:lnTo>
                  <a:lnTo>
                    <a:pt x="110" y="330"/>
                  </a:lnTo>
                  <a:lnTo>
                    <a:pt x="98" y="328"/>
                  </a:lnTo>
                  <a:lnTo>
                    <a:pt x="86" y="330"/>
                  </a:lnTo>
                  <a:lnTo>
                    <a:pt x="76" y="335"/>
                  </a:lnTo>
                  <a:lnTo>
                    <a:pt x="72" y="340"/>
                  </a:lnTo>
                  <a:lnTo>
                    <a:pt x="69" y="343"/>
                  </a:lnTo>
                  <a:lnTo>
                    <a:pt x="68" y="349"/>
                  </a:lnTo>
                  <a:lnTo>
                    <a:pt x="67" y="353"/>
                  </a:lnTo>
                  <a:lnTo>
                    <a:pt x="68" y="357"/>
                  </a:lnTo>
                  <a:close/>
                  <a:moveTo>
                    <a:pt x="405" y="308"/>
                  </a:moveTo>
                  <a:lnTo>
                    <a:pt x="407" y="312"/>
                  </a:lnTo>
                  <a:lnTo>
                    <a:pt x="412" y="316"/>
                  </a:lnTo>
                  <a:lnTo>
                    <a:pt x="422" y="321"/>
                  </a:lnTo>
                  <a:lnTo>
                    <a:pt x="434" y="322"/>
                  </a:lnTo>
                  <a:lnTo>
                    <a:pt x="445" y="321"/>
                  </a:lnTo>
                  <a:lnTo>
                    <a:pt x="456" y="316"/>
                  </a:lnTo>
                  <a:lnTo>
                    <a:pt x="461" y="308"/>
                  </a:lnTo>
                  <a:lnTo>
                    <a:pt x="465" y="298"/>
                  </a:lnTo>
                  <a:lnTo>
                    <a:pt x="461" y="288"/>
                  </a:lnTo>
                  <a:lnTo>
                    <a:pt x="456" y="281"/>
                  </a:lnTo>
                  <a:lnTo>
                    <a:pt x="445" y="275"/>
                  </a:lnTo>
                  <a:lnTo>
                    <a:pt x="434" y="273"/>
                  </a:lnTo>
                  <a:lnTo>
                    <a:pt x="422" y="275"/>
                  </a:lnTo>
                  <a:lnTo>
                    <a:pt x="412" y="281"/>
                  </a:lnTo>
                  <a:lnTo>
                    <a:pt x="407" y="284"/>
                  </a:lnTo>
                  <a:lnTo>
                    <a:pt x="405" y="288"/>
                  </a:lnTo>
                  <a:lnTo>
                    <a:pt x="403" y="298"/>
                  </a:lnTo>
                  <a:lnTo>
                    <a:pt x="405" y="308"/>
                  </a:lnTo>
                  <a:close/>
                  <a:moveTo>
                    <a:pt x="336" y="357"/>
                  </a:moveTo>
                  <a:lnTo>
                    <a:pt x="338" y="363"/>
                  </a:lnTo>
                  <a:lnTo>
                    <a:pt x="340" y="367"/>
                  </a:lnTo>
                  <a:lnTo>
                    <a:pt x="345" y="370"/>
                  </a:lnTo>
                  <a:lnTo>
                    <a:pt x="355" y="376"/>
                  </a:lnTo>
                  <a:lnTo>
                    <a:pt x="367" y="377"/>
                  </a:lnTo>
                  <a:lnTo>
                    <a:pt x="378" y="376"/>
                  </a:lnTo>
                  <a:lnTo>
                    <a:pt x="388" y="370"/>
                  </a:lnTo>
                  <a:lnTo>
                    <a:pt x="394" y="363"/>
                  </a:lnTo>
                  <a:lnTo>
                    <a:pt x="398" y="353"/>
                  </a:lnTo>
                  <a:lnTo>
                    <a:pt x="394" y="343"/>
                  </a:lnTo>
                  <a:lnTo>
                    <a:pt x="388" y="335"/>
                  </a:lnTo>
                  <a:lnTo>
                    <a:pt x="378" y="330"/>
                  </a:lnTo>
                  <a:lnTo>
                    <a:pt x="367" y="328"/>
                  </a:lnTo>
                  <a:lnTo>
                    <a:pt x="355" y="330"/>
                  </a:lnTo>
                  <a:lnTo>
                    <a:pt x="345" y="335"/>
                  </a:lnTo>
                  <a:lnTo>
                    <a:pt x="340" y="340"/>
                  </a:lnTo>
                  <a:lnTo>
                    <a:pt x="338" y="343"/>
                  </a:lnTo>
                  <a:lnTo>
                    <a:pt x="336" y="349"/>
                  </a:lnTo>
                  <a:lnTo>
                    <a:pt x="336" y="353"/>
                  </a:lnTo>
                  <a:lnTo>
                    <a:pt x="336" y="357"/>
                  </a:lnTo>
                  <a:close/>
                  <a:moveTo>
                    <a:pt x="68" y="193"/>
                  </a:moveTo>
                  <a:lnTo>
                    <a:pt x="69" y="199"/>
                  </a:lnTo>
                  <a:lnTo>
                    <a:pt x="72" y="202"/>
                  </a:lnTo>
                  <a:lnTo>
                    <a:pt x="76" y="207"/>
                  </a:lnTo>
                  <a:lnTo>
                    <a:pt x="86" y="212"/>
                  </a:lnTo>
                  <a:lnTo>
                    <a:pt x="98" y="213"/>
                  </a:lnTo>
                  <a:lnTo>
                    <a:pt x="110" y="212"/>
                  </a:lnTo>
                  <a:lnTo>
                    <a:pt x="119" y="207"/>
                  </a:lnTo>
                  <a:lnTo>
                    <a:pt x="123" y="202"/>
                  </a:lnTo>
                  <a:lnTo>
                    <a:pt x="126" y="199"/>
                  </a:lnTo>
                  <a:lnTo>
                    <a:pt x="127" y="193"/>
                  </a:lnTo>
                  <a:lnTo>
                    <a:pt x="128" y="188"/>
                  </a:lnTo>
                  <a:lnTo>
                    <a:pt x="127" y="185"/>
                  </a:lnTo>
                  <a:lnTo>
                    <a:pt x="126" y="180"/>
                  </a:lnTo>
                  <a:lnTo>
                    <a:pt x="123" y="176"/>
                  </a:lnTo>
                  <a:lnTo>
                    <a:pt x="119" y="172"/>
                  </a:lnTo>
                  <a:lnTo>
                    <a:pt x="110" y="166"/>
                  </a:lnTo>
                  <a:lnTo>
                    <a:pt x="98" y="164"/>
                  </a:lnTo>
                  <a:lnTo>
                    <a:pt x="86" y="166"/>
                  </a:lnTo>
                  <a:lnTo>
                    <a:pt x="76" y="172"/>
                  </a:lnTo>
                  <a:lnTo>
                    <a:pt x="72" y="176"/>
                  </a:lnTo>
                  <a:lnTo>
                    <a:pt x="69" y="180"/>
                  </a:lnTo>
                  <a:lnTo>
                    <a:pt x="68" y="185"/>
                  </a:lnTo>
                  <a:lnTo>
                    <a:pt x="67" y="188"/>
                  </a:lnTo>
                  <a:lnTo>
                    <a:pt x="68" y="193"/>
                  </a:lnTo>
                  <a:close/>
                  <a:moveTo>
                    <a:pt x="336" y="140"/>
                  </a:moveTo>
                  <a:lnTo>
                    <a:pt x="338" y="144"/>
                  </a:lnTo>
                  <a:lnTo>
                    <a:pt x="340" y="149"/>
                  </a:lnTo>
                  <a:lnTo>
                    <a:pt x="345" y="152"/>
                  </a:lnTo>
                  <a:lnTo>
                    <a:pt x="355" y="157"/>
                  </a:lnTo>
                  <a:lnTo>
                    <a:pt x="367" y="160"/>
                  </a:lnTo>
                  <a:lnTo>
                    <a:pt x="378" y="157"/>
                  </a:lnTo>
                  <a:lnTo>
                    <a:pt x="388" y="152"/>
                  </a:lnTo>
                  <a:lnTo>
                    <a:pt x="394" y="144"/>
                  </a:lnTo>
                  <a:lnTo>
                    <a:pt x="398" y="134"/>
                  </a:lnTo>
                  <a:lnTo>
                    <a:pt x="394" y="125"/>
                  </a:lnTo>
                  <a:lnTo>
                    <a:pt x="388" y="117"/>
                  </a:lnTo>
                  <a:lnTo>
                    <a:pt x="378" y="112"/>
                  </a:lnTo>
                  <a:lnTo>
                    <a:pt x="367" y="109"/>
                  </a:lnTo>
                  <a:lnTo>
                    <a:pt x="355" y="112"/>
                  </a:lnTo>
                  <a:lnTo>
                    <a:pt x="345" y="117"/>
                  </a:lnTo>
                  <a:lnTo>
                    <a:pt x="340" y="121"/>
                  </a:lnTo>
                  <a:lnTo>
                    <a:pt x="338" y="125"/>
                  </a:lnTo>
                  <a:lnTo>
                    <a:pt x="336" y="130"/>
                  </a:lnTo>
                  <a:lnTo>
                    <a:pt x="336" y="134"/>
                  </a:lnTo>
                  <a:lnTo>
                    <a:pt x="336" y="140"/>
                  </a:lnTo>
                  <a:close/>
                  <a:moveTo>
                    <a:pt x="405" y="144"/>
                  </a:moveTo>
                  <a:lnTo>
                    <a:pt x="407" y="149"/>
                  </a:lnTo>
                  <a:lnTo>
                    <a:pt x="412" y="152"/>
                  </a:lnTo>
                  <a:lnTo>
                    <a:pt x="422" y="157"/>
                  </a:lnTo>
                  <a:lnTo>
                    <a:pt x="434" y="160"/>
                  </a:lnTo>
                  <a:lnTo>
                    <a:pt x="445" y="157"/>
                  </a:lnTo>
                  <a:lnTo>
                    <a:pt x="456" y="152"/>
                  </a:lnTo>
                  <a:lnTo>
                    <a:pt x="461" y="144"/>
                  </a:lnTo>
                  <a:lnTo>
                    <a:pt x="465" y="134"/>
                  </a:lnTo>
                  <a:lnTo>
                    <a:pt x="461" y="125"/>
                  </a:lnTo>
                  <a:lnTo>
                    <a:pt x="456" y="117"/>
                  </a:lnTo>
                  <a:lnTo>
                    <a:pt x="445" y="112"/>
                  </a:lnTo>
                  <a:lnTo>
                    <a:pt x="434" y="109"/>
                  </a:lnTo>
                  <a:lnTo>
                    <a:pt x="422" y="112"/>
                  </a:lnTo>
                  <a:lnTo>
                    <a:pt x="412" y="117"/>
                  </a:lnTo>
                  <a:lnTo>
                    <a:pt x="407" y="121"/>
                  </a:lnTo>
                  <a:lnTo>
                    <a:pt x="405" y="125"/>
                  </a:lnTo>
                  <a:lnTo>
                    <a:pt x="403" y="134"/>
                  </a:lnTo>
                  <a:lnTo>
                    <a:pt x="405" y="144"/>
                  </a:lnTo>
                  <a:close/>
                  <a:moveTo>
                    <a:pt x="2" y="90"/>
                  </a:moveTo>
                  <a:lnTo>
                    <a:pt x="4" y="94"/>
                  </a:lnTo>
                  <a:lnTo>
                    <a:pt x="9" y="97"/>
                  </a:lnTo>
                  <a:lnTo>
                    <a:pt x="19" y="103"/>
                  </a:lnTo>
                  <a:lnTo>
                    <a:pt x="31" y="105"/>
                  </a:lnTo>
                  <a:lnTo>
                    <a:pt x="42" y="103"/>
                  </a:lnTo>
                  <a:lnTo>
                    <a:pt x="53" y="97"/>
                  </a:lnTo>
                  <a:lnTo>
                    <a:pt x="58" y="90"/>
                  </a:lnTo>
                  <a:lnTo>
                    <a:pt x="61" y="80"/>
                  </a:lnTo>
                  <a:lnTo>
                    <a:pt x="58" y="71"/>
                  </a:lnTo>
                  <a:lnTo>
                    <a:pt x="53" y="62"/>
                  </a:lnTo>
                  <a:lnTo>
                    <a:pt x="42" y="57"/>
                  </a:lnTo>
                  <a:lnTo>
                    <a:pt x="31" y="55"/>
                  </a:lnTo>
                  <a:lnTo>
                    <a:pt x="19" y="57"/>
                  </a:lnTo>
                  <a:lnTo>
                    <a:pt x="9" y="62"/>
                  </a:lnTo>
                  <a:lnTo>
                    <a:pt x="4" y="67"/>
                  </a:lnTo>
                  <a:lnTo>
                    <a:pt x="2" y="71"/>
                  </a:lnTo>
                  <a:lnTo>
                    <a:pt x="0" y="80"/>
                  </a:lnTo>
                  <a:lnTo>
                    <a:pt x="2" y="90"/>
                  </a:lnTo>
                  <a:close/>
                  <a:moveTo>
                    <a:pt x="68" y="84"/>
                  </a:moveTo>
                  <a:lnTo>
                    <a:pt x="69" y="90"/>
                  </a:lnTo>
                  <a:lnTo>
                    <a:pt x="72" y="94"/>
                  </a:lnTo>
                  <a:lnTo>
                    <a:pt x="76" y="97"/>
                  </a:lnTo>
                  <a:lnTo>
                    <a:pt x="86" y="103"/>
                  </a:lnTo>
                  <a:lnTo>
                    <a:pt x="98" y="105"/>
                  </a:lnTo>
                  <a:lnTo>
                    <a:pt x="110" y="103"/>
                  </a:lnTo>
                  <a:lnTo>
                    <a:pt x="119" y="97"/>
                  </a:lnTo>
                  <a:lnTo>
                    <a:pt x="123" y="94"/>
                  </a:lnTo>
                  <a:lnTo>
                    <a:pt x="126" y="90"/>
                  </a:lnTo>
                  <a:lnTo>
                    <a:pt x="127" y="84"/>
                  </a:lnTo>
                  <a:lnTo>
                    <a:pt x="128" y="80"/>
                  </a:lnTo>
                  <a:lnTo>
                    <a:pt x="127" y="76"/>
                  </a:lnTo>
                  <a:lnTo>
                    <a:pt x="126" y="71"/>
                  </a:lnTo>
                  <a:lnTo>
                    <a:pt x="123" y="67"/>
                  </a:lnTo>
                  <a:lnTo>
                    <a:pt x="119" y="62"/>
                  </a:lnTo>
                  <a:lnTo>
                    <a:pt x="110" y="57"/>
                  </a:lnTo>
                  <a:lnTo>
                    <a:pt x="98" y="55"/>
                  </a:lnTo>
                  <a:lnTo>
                    <a:pt x="86" y="57"/>
                  </a:lnTo>
                  <a:lnTo>
                    <a:pt x="76" y="62"/>
                  </a:lnTo>
                  <a:lnTo>
                    <a:pt x="72" y="67"/>
                  </a:lnTo>
                  <a:lnTo>
                    <a:pt x="69" y="71"/>
                  </a:lnTo>
                  <a:lnTo>
                    <a:pt x="68" y="76"/>
                  </a:lnTo>
                  <a:lnTo>
                    <a:pt x="67" y="80"/>
                  </a:lnTo>
                  <a:lnTo>
                    <a:pt x="68" y="84"/>
                  </a:lnTo>
                  <a:close/>
                  <a:moveTo>
                    <a:pt x="336" y="248"/>
                  </a:moveTo>
                  <a:lnTo>
                    <a:pt x="338" y="252"/>
                  </a:lnTo>
                  <a:lnTo>
                    <a:pt x="340" y="257"/>
                  </a:lnTo>
                  <a:lnTo>
                    <a:pt x="345" y="261"/>
                  </a:lnTo>
                  <a:lnTo>
                    <a:pt x="355" y="267"/>
                  </a:lnTo>
                  <a:lnTo>
                    <a:pt x="367" y="268"/>
                  </a:lnTo>
                  <a:lnTo>
                    <a:pt x="378" y="267"/>
                  </a:lnTo>
                  <a:lnTo>
                    <a:pt x="388" y="261"/>
                  </a:lnTo>
                  <a:lnTo>
                    <a:pt x="394" y="252"/>
                  </a:lnTo>
                  <a:lnTo>
                    <a:pt x="398" y="243"/>
                  </a:lnTo>
                  <a:lnTo>
                    <a:pt x="394" y="234"/>
                  </a:lnTo>
                  <a:lnTo>
                    <a:pt x="388" y="226"/>
                  </a:lnTo>
                  <a:lnTo>
                    <a:pt x="378" y="221"/>
                  </a:lnTo>
                  <a:lnTo>
                    <a:pt x="367" y="219"/>
                  </a:lnTo>
                  <a:lnTo>
                    <a:pt x="355" y="221"/>
                  </a:lnTo>
                  <a:lnTo>
                    <a:pt x="345" y="226"/>
                  </a:lnTo>
                  <a:lnTo>
                    <a:pt x="340" y="229"/>
                  </a:lnTo>
                  <a:lnTo>
                    <a:pt x="338" y="234"/>
                  </a:lnTo>
                  <a:lnTo>
                    <a:pt x="336" y="238"/>
                  </a:lnTo>
                  <a:lnTo>
                    <a:pt x="336" y="243"/>
                  </a:lnTo>
                  <a:lnTo>
                    <a:pt x="336" y="248"/>
                  </a:lnTo>
                  <a:close/>
                  <a:moveTo>
                    <a:pt x="68" y="31"/>
                  </a:moveTo>
                  <a:lnTo>
                    <a:pt x="69" y="35"/>
                  </a:lnTo>
                  <a:lnTo>
                    <a:pt x="72" y="39"/>
                  </a:lnTo>
                  <a:lnTo>
                    <a:pt x="76" y="43"/>
                  </a:lnTo>
                  <a:lnTo>
                    <a:pt x="86" y="48"/>
                  </a:lnTo>
                  <a:lnTo>
                    <a:pt x="98" y="49"/>
                  </a:lnTo>
                  <a:lnTo>
                    <a:pt x="110" y="48"/>
                  </a:lnTo>
                  <a:lnTo>
                    <a:pt x="119" y="43"/>
                  </a:lnTo>
                  <a:lnTo>
                    <a:pt x="123" y="39"/>
                  </a:lnTo>
                  <a:lnTo>
                    <a:pt x="126" y="35"/>
                  </a:lnTo>
                  <a:lnTo>
                    <a:pt x="127" y="31"/>
                  </a:lnTo>
                  <a:lnTo>
                    <a:pt x="128" y="25"/>
                  </a:lnTo>
                  <a:lnTo>
                    <a:pt x="127" y="21"/>
                  </a:lnTo>
                  <a:lnTo>
                    <a:pt x="126" y="17"/>
                  </a:lnTo>
                  <a:lnTo>
                    <a:pt x="123" y="12"/>
                  </a:lnTo>
                  <a:lnTo>
                    <a:pt x="119" y="8"/>
                  </a:lnTo>
                  <a:lnTo>
                    <a:pt x="110" y="2"/>
                  </a:lnTo>
                  <a:lnTo>
                    <a:pt x="98" y="0"/>
                  </a:lnTo>
                  <a:lnTo>
                    <a:pt x="86" y="2"/>
                  </a:lnTo>
                  <a:lnTo>
                    <a:pt x="76" y="8"/>
                  </a:lnTo>
                  <a:lnTo>
                    <a:pt x="72" y="12"/>
                  </a:lnTo>
                  <a:lnTo>
                    <a:pt x="69" y="17"/>
                  </a:lnTo>
                  <a:lnTo>
                    <a:pt x="68" y="21"/>
                  </a:lnTo>
                  <a:lnTo>
                    <a:pt x="67" y="25"/>
                  </a:lnTo>
                  <a:lnTo>
                    <a:pt x="68" y="31"/>
                  </a:lnTo>
                  <a:close/>
                  <a:moveTo>
                    <a:pt x="134" y="31"/>
                  </a:moveTo>
                  <a:lnTo>
                    <a:pt x="136" y="35"/>
                  </a:lnTo>
                  <a:lnTo>
                    <a:pt x="138" y="39"/>
                  </a:lnTo>
                  <a:lnTo>
                    <a:pt x="143" y="43"/>
                  </a:lnTo>
                  <a:lnTo>
                    <a:pt x="153" y="48"/>
                  </a:lnTo>
                  <a:lnTo>
                    <a:pt x="165" y="49"/>
                  </a:lnTo>
                  <a:lnTo>
                    <a:pt x="176" y="48"/>
                  </a:lnTo>
                  <a:lnTo>
                    <a:pt x="187" y="43"/>
                  </a:lnTo>
                  <a:lnTo>
                    <a:pt x="192" y="35"/>
                  </a:lnTo>
                  <a:lnTo>
                    <a:pt x="195" y="25"/>
                  </a:lnTo>
                  <a:lnTo>
                    <a:pt x="192" y="17"/>
                  </a:lnTo>
                  <a:lnTo>
                    <a:pt x="187" y="8"/>
                  </a:lnTo>
                  <a:lnTo>
                    <a:pt x="176" y="2"/>
                  </a:lnTo>
                  <a:lnTo>
                    <a:pt x="165" y="0"/>
                  </a:lnTo>
                  <a:lnTo>
                    <a:pt x="153" y="2"/>
                  </a:lnTo>
                  <a:lnTo>
                    <a:pt x="143" y="8"/>
                  </a:lnTo>
                  <a:lnTo>
                    <a:pt x="138" y="12"/>
                  </a:lnTo>
                  <a:lnTo>
                    <a:pt x="136" y="17"/>
                  </a:lnTo>
                  <a:lnTo>
                    <a:pt x="134" y="21"/>
                  </a:lnTo>
                  <a:lnTo>
                    <a:pt x="134" y="25"/>
                  </a:lnTo>
                  <a:lnTo>
                    <a:pt x="134" y="31"/>
                  </a:lnTo>
                  <a:close/>
                  <a:moveTo>
                    <a:pt x="203" y="35"/>
                  </a:moveTo>
                  <a:lnTo>
                    <a:pt x="206" y="39"/>
                  </a:lnTo>
                  <a:lnTo>
                    <a:pt x="210" y="43"/>
                  </a:lnTo>
                  <a:lnTo>
                    <a:pt x="220" y="48"/>
                  </a:lnTo>
                  <a:lnTo>
                    <a:pt x="232" y="49"/>
                  </a:lnTo>
                  <a:lnTo>
                    <a:pt x="243" y="48"/>
                  </a:lnTo>
                  <a:lnTo>
                    <a:pt x="254" y="43"/>
                  </a:lnTo>
                  <a:lnTo>
                    <a:pt x="260" y="35"/>
                  </a:lnTo>
                  <a:lnTo>
                    <a:pt x="262" y="25"/>
                  </a:lnTo>
                  <a:lnTo>
                    <a:pt x="260" y="17"/>
                  </a:lnTo>
                  <a:lnTo>
                    <a:pt x="254" y="8"/>
                  </a:lnTo>
                  <a:lnTo>
                    <a:pt x="243" y="2"/>
                  </a:lnTo>
                  <a:lnTo>
                    <a:pt x="232" y="0"/>
                  </a:lnTo>
                  <a:lnTo>
                    <a:pt x="220" y="2"/>
                  </a:lnTo>
                  <a:lnTo>
                    <a:pt x="210" y="8"/>
                  </a:lnTo>
                  <a:lnTo>
                    <a:pt x="206" y="12"/>
                  </a:lnTo>
                  <a:lnTo>
                    <a:pt x="203" y="17"/>
                  </a:lnTo>
                  <a:lnTo>
                    <a:pt x="201" y="25"/>
                  </a:lnTo>
                  <a:lnTo>
                    <a:pt x="203" y="35"/>
                  </a:lnTo>
                  <a:close/>
                  <a:moveTo>
                    <a:pt x="134" y="193"/>
                  </a:moveTo>
                  <a:lnTo>
                    <a:pt x="136" y="199"/>
                  </a:lnTo>
                  <a:lnTo>
                    <a:pt x="138" y="202"/>
                  </a:lnTo>
                  <a:lnTo>
                    <a:pt x="143" y="207"/>
                  </a:lnTo>
                  <a:lnTo>
                    <a:pt x="153" y="212"/>
                  </a:lnTo>
                  <a:lnTo>
                    <a:pt x="165" y="213"/>
                  </a:lnTo>
                  <a:lnTo>
                    <a:pt x="176" y="212"/>
                  </a:lnTo>
                  <a:lnTo>
                    <a:pt x="187" y="207"/>
                  </a:lnTo>
                  <a:lnTo>
                    <a:pt x="192" y="199"/>
                  </a:lnTo>
                  <a:lnTo>
                    <a:pt x="195" y="188"/>
                  </a:lnTo>
                  <a:lnTo>
                    <a:pt x="192" y="180"/>
                  </a:lnTo>
                  <a:lnTo>
                    <a:pt x="187" y="172"/>
                  </a:lnTo>
                  <a:lnTo>
                    <a:pt x="176" y="166"/>
                  </a:lnTo>
                  <a:lnTo>
                    <a:pt x="165" y="164"/>
                  </a:lnTo>
                  <a:lnTo>
                    <a:pt x="153" y="166"/>
                  </a:lnTo>
                  <a:lnTo>
                    <a:pt x="143" y="172"/>
                  </a:lnTo>
                  <a:lnTo>
                    <a:pt x="138" y="176"/>
                  </a:lnTo>
                  <a:lnTo>
                    <a:pt x="136" y="180"/>
                  </a:lnTo>
                  <a:lnTo>
                    <a:pt x="134" y="185"/>
                  </a:lnTo>
                  <a:lnTo>
                    <a:pt x="134" y="188"/>
                  </a:lnTo>
                  <a:lnTo>
                    <a:pt x="134" y="193"/>
                  </a:lnTo>
                  <a:close/>
                  <a:moveTo>
                    <a:pt x="203" y="199"/>
                  </a:moveTo>
                  <a:lnTo>
                    <a:pt x="206" y="202"/>
                  </a:lnTo>
                  <a:lnTo>
                    <a:pt x="210" y="207"/>
                  </a:lnTo>
                  <a:lnTo>
                    <a:pt x="220" y="212"/>
                  </a:lnTo>
                  <a:lnTo>
                    <a:pt x="232" y="213"/>
                  </a:lnTo>
                  <a:lnTo>
                    <a:pt x="243" y="212"/>
                  </a:lnTo>
                  <a:lnTo>
                    <a:pt x="254" y="207"/>
                  </a:lnTo>
                  <a:lnTo>
                    <a:pt x="260" y="199"/>
                  </a:lnTo>
                  <a:lnTo>
                    <a:pt x="262" y="188"/>
                  </a:lnTo>
                  <a:lnTo>
                    <a:pt x="260" y="180"/>
                  </a:lnTo>
                  <a:lnTo>
                    <a:pt x="254" y="172"/>
                  </a:lnTo>
                  <a:lnTo>
                    <a:pt x="243" y="166"/>
                  </a:lnTo>
                  <a:lnTo>
                    <a:pt x="232" y="164"/>
                  </a:lnTo>
                  <a:lnTo>
                    <a:pt x="220" y="166"/>
                  </a:lnTo>
                  <a:lnTo>
                    <a:pt x="210" y="172"/>
                  </a:lnTo>
                  <a:lnTo>
                    <a:pt x="206" y="176"/>
                  </a:lnTo>
                  <a:lnTo>
                    <a:pt x="203" y="180"/>
                  </a:lnTo>
                  <a:lnTo>
                    <a:pt x="201" y="188"/>
                  </a:lnTo>
                  <a:lnTo>
                    <a:pt x="203" y="199"/>
                  </a:lnTo>
                  <a:close/>
                  <a:moveTo>
                    <a:pt x="269" y="193"/>
                  </a:moveTo>
                  <a:lnTo>
                    <a:pt x="270" y="199"/>
                  </a:lnTo>
                  <a:lnTo>
                    <a:pt x="273" y="202"/>
                  </a:lnTo>
                  <a:lnTo>
                    <a:pt x="278" y="207"/>
                  </a:lnTo>
                  <a:lnTo>
                    <a:pt x="287" y="212"/>
                  </a:lnTo>
                  <a:lnTo>
                    <a:pt x="300" y="213"/>
                  </a:lnTo>
                  <a:lnTo>
                    <a:pt x="311" y="212"/>
                  </a:lnTo>
                  <a:lnTo>
                    <a:pt x="321" y="207"/>
                  </a:lnTo>
                  <a:lnTo>
                    <a:pt x="325" y="202"/>
                  </a:lnTo>
                  <a:lnTo>
                    <a:pt x="327" y="199"/>
                  </a:lnTo>
                  <a:lnTo>
                    <a:pt x="329" y="193"/>
                  </a:lnTo>
                  <a:lnTo>
                    <a:pt x="329" y="188"/>
                  </a:lnTo>
                  <a:lnTo>
                    <a:pt x="329" y="185"/>
                  </a:lnTo>
                  <a:lnTo>
                    <a:pt x="327" y="180"/>
                  </a:lnTo>
                  <a:lnTo>
                    <a:pt x="325" y="176"/>
                  </a:lnTo>
                  <a:lnTo>
                    <a:pt x="321" y="172"/>
                  </a:lnTo>
                  <a:lnTo>
                    <a:pt x="311" y="166"/>
                  </a:lnTo>
                  <a:lnTo>
                    <a:pt x="300" y="164"/>
                  </a:lnTo>
                  <a:lnTo>
                    <a:pt x="287" y="166"/>
                  </a:lnTo>
                  <a:lnTo>
                    <a:pt x="278" y="172"/>
                  </a:lnTo>
                  <a:lnTo>
                    <a:pt x="273" y="176"/>
                  </a:lnTo>
                  <a:lnTo>
                    <a:pt x="270" y="180"/>
                  </a:lnTo>
                  <a:lnTo>
                    <a:pt x="269" y="185"/>
                  </a:lnTo>
                  <a:lnTo>
                    <a:pt x="269" y="188"/>
                  </a:lnTo>
                  <a:lnTo>
                    <a:pt x="269" y="193"/>
                  </a:lnTo>
                  <a:close/>
                  <a:moveTo>
                    <a:pt x="269" y="31"/>
                  </a:moveTo>
                  <a:lnTo>
                    <a:pt x="270" y="35"/>
                  </a:lnTo>
                  <a:lnTo>
                    <a:pt x="273" y="39"/>
                  </a:lnTo>
                  <a:lnTo>
                    <a:pt x="278" y="43"/>
                  </a:lnTo>
                  <a:lnTo>
                    <a:pt x="287" y="48"/>
                  </a:lnTo>
                  <a:lnTo>
                    <a:pt x="300" y="49"/>
                  </a:lnTo>
                  <a:lnTo>
                    <a:pt x="311" y="48"/>
                  </a:lnTo>
                  <a:lnTo>
                    <a:pt x="321" y="43"/>
                  </a:lnTo>
                  <a:lnTo>
                    <a:pt x="325" y="39"/>
                  </a:lnTo>
                  <a:lnTo>
                    <a:pt x="327" y="35"/>
                  </a:lnTo>
                  <a:lnTo>
                    <a:pt x="329" y="31"/>
                  </a:lnTo>
                  <a:lnTo>
                    <a:pt x="329" y="25"/>
                  </a:lnTo>
                  <a:lnTo>
                    <a:pt x="329" y="21"/>
                  </a:lnTo>
                  <a:lnTo>
                    <a:pt x="327" y="17"/>
                  </a:lnTo>
                  <a:lnTo>
                    <a:pt x="325" y="12"/>
                  </a:lnTo>
                  <a:lnTo>
                    <a:pt x="321" y="8"/>
                  </a:lnTo>
                  <a:lnTo>
                    <a:pt x="311" y="2"/>
                  </a:lnTo>
                  <a:lnTo>
                    <a:pt x="300" y="0"/>
                  </a:lnTo>
                  <a:lnTo>
                    <a:pt x="287" y="2"/>
                  </a:lnTo>
                  <a:lnTo>
                    <a:pt x="278" y="8"/>
                  </a:lnTo>
                  <a:lnTo>
                    <a:pt x="273" y="12"/>
                  </a:lnTo>
                  <a:lnTo>
                    <a:pt x="270" y="17"/>
                  </a:lnTo>
                  <a:lnTo>
                    <a:pt x="269" y="21"/>
                  </a:lnTo>
                  <a:lnTo>
                    <a:pt x="269" y="25"/>
                  </a:lnTo>
                  <a:lnTo>
                    <a:pt x="269" y="31"/>
                  </a:lnTo>
                  <a:close/>
                  <a:moveTo>
                    <a:pt x="336" y="31"/>
                  </a:moveTo>
                  <a:lnTo>
                    <a:pt x="338" y="35"/>
                  </a:lnTo>
                  <a:lnTo>
                    <a:pt x="340" y="39"/>
                  </a:lnTo>
                  <a:lnTo>
                    <a:pt x="345" y="43"/>
                  </a:lnTo>
                  <a:lnTo>
                    <a:pt x="355" y="48"/>
                  </a:lnTo>
                  <a:lnTo>
                    <a:pt x="367" y="49"/>
                  </a:lnTo>
                  <a:lnTo>
                    <a:pt x="378" y="48"/>
                  </a:lnTo>
                  <a:lnTo>
                    <a:pt x="388" y="43"/>
                  </a:lnTo>
                  <a:lnTo>
                    <a:pt x="394" y="35"/>
                  </a:lnTo>
                  <a:lnTo>
                    <a:pt x="398" y="25"/>
                  </a:lnTo>
                  <a:lnTo>
                    <a:pt x="394" y="17"/>
                  </a:lnTo>
                  <a:lnTo>
                    <a:pt x="388" y="8"/>
                  </a:lnTo>
                  <a:lnTo>
                    <a:pt x="378" y="2"/>
                  </a:lnTo>
                  <a:lnTo>
                    <a:pt x="367" y="0"/>
                  </a:lnTo>
                  <a:lnTo>
                    <a:pt x="355" y="2"/>
                  </a:lnTo>
                  <a:lnTo>
                    <a:pt x="345" y="8"/>
                  </a:lnTo>
                  <a:lnTo>
                    <a:pt x="340" y="12"/>
                  </a:lnTo>
                  <a:lnTo>
                    <a:pt x="338" y="17"/>
                  </a:lnTo>
                  <a:lnTo>
                    <a:pt x="336" y="21"/>
                  </a:lnTo>
                  <a:lnTo>
                    <a:pt x="336" y="25"/>
                  </a:lnTo>
                  <a:lnTo>
                    <a:pt x="336" y="31"/>
                  </a:lnTo>
                  <a:close/>
                  <a:moveTo>
                    <a:pt x="336" y="84"/>
                  </a:moveTo>
                  <a:lnTo>
                    <a:pt x="338" y="90"/>
                  </a:lnTo>
                  <a:lnTo>
                    <a:pt x="340" y="94"/>
                  </a:lnTo>
                  <a:lnTo>
                    <a:pt x="345" y="97"/>
                  </a:lnTo>
                  <a:lnTo>
                    <a:pt x="355" y="103"/>
                  </a:lnTo>
                  <a:lnTo>
                    <a:pt x="367" y="105"/>
                  </a:lnTo>
                  <a:lnTo>
                    <a:pt x="378" y="103"/>
                  </a:lnTo>
                  <a:lnTo>
                    <a:pt x="388" y="97"/>
                  </a:lnTo>
                  <a:lnTo>
                    <a:pt x="394" y="90"/>
                  </a:lnTo>
                  <a:lnTo>
                    <a:pt x="398" y="80"/>
                  </a:lnTo>
                  <a:lnTo>
                    <a:pt x="394" y="71"/>
                  </a:lnTo>
                  <a:lnTo>
                    <a:pt x="388" y="62"/>
                  </a:lnTo>
                  <a:lnTo>
                    <a:pt x="378" y="57"/>
                  </a:lnTo>
                  <a:lnTo>
                    <a:pt x="367" y="55"/>
                  </a:lnTo>
                  <a:lnTo>
                    <a:pt x="355" y="57"/>
                  </a:lnTo>
                  <a:lnTo>
                    <a:pt x="345" y="62"/>
                  </a:lnTo>
                  <a:lnTo>
                    <a:pt x="340" y="67"/>
                  </a:lnTo>
                  <a:lnTo>
                    <a:pt x="338" y="71"/>
                  </a:lnTo>
                  <a:lnTo>
                    <a:pt x="336" y="76"/>
                  </a:lnTo>
                  <a:lnTo>
                    <a:pt x="336" y="80"/>
                  </a:lnTo>
                  <a:lnTo>
                    <a:pt x="336" y="84"/>
                  </a:lnTo>
                  <a:close/>
                  <a:moveTo>
                    <a:pt x="336" y="193"/>
                  </a:moveTo>
                  <a:lnTo>
                    <a:pt x="338" y="199"/>
                  </a:lnTo>
                  <a:lnTo>
                    <a:pt x="340" y="202"/>
                  </a:lnTo>
                  <a:lnTo>
                    <a:pt x="345" y="207"/>
                  </a:lnTo>
                  <a:lnTo>
                    <a:pt x="355" y="212"/>
                  </a:lnTo>
                  <a:lnTo>
                    <a:pt x="367" y="213"/>
                  </a:lnTo>
                  <a:lnTo>
                    <a:pt x="378" y="212"/>
                  </a:lnTo>
                  <a:lnTo>
                    <a:pt x="388" y="207"/>
                  </a:lnTo>
                  <a:lnTo>
                    <a:pt x="394" y="199"/>
                  </a:lnTo>
                  <a:lnTo>
                    <a:pt x="398" y="188"/>
                  </a:lnTo>
                  <a:lnTo>
                    <a:pt x="394" y="180"/>
                  </a:lnTo>
                  <a:lnTo>
                    <a:pt x="388" y="172"/>
                  </a:lnTo>
                  <a:lnTo>
                    <a:pt x="378" y="166"/>
                  </a:lnTo>
                  <a:lnTo>
                    <a:pt x="367" y="164"/>
                  </a:lnTo>
                  <a:lnTo>
                    <a:pt x="355" y="166"/>
                  </a:lnTo>
                  <a:lnTo>
                    <a:pt x="345" y="172"/>
                  </a:lnTo>
                  <a:lnTo>
                    <a:pt x="340" y="176"/>
                  </a:lnTo>
                  <a:lnTo>
                    <a:pt x="338" y="180"/>
                  </a:lnTo>
                  <a:lnTo>
                    <a:pt x="336" y="185"/>
                  </a:lnTo>
                  <a:lnTo>
                    <a:pt x="336" y="188"/>
                  </a:lnTo>
                  <a:lnTo>
                    <a:pt x="336" y="193"/>
                  </a:lnTo>
                  <a:close/>
                  <a:moveTo>
                    <a:pt x="405" y="90"/>
                  </a:moveTo>
                  <a:lnTo>
                    <a:pt x="407" y="94"/>
                  </a:lnTo>
                  <a:lnTo>
                    <a:pt x="412" y="97"/>
                  </a:lnTo>
                  <a:lnTo>
                    <a:pt x="422" y="103"/>
                  </a:lnTo>
                  <a:lnTo>
                    <a:pt x="434" y="105"/>
                  </a:lnTo>
                  <a:lnTo>
                    <a:pt x="445" y="103"/>
                  </a:lnTo>
                  <a:lnTo>
                    <a:pt x="456" y="97"/>
                  </a:lnTo>
                  <a:lnTo>
                    <a:pt x="461" y="90"/>
                  </a:lnTo>
                  <a:lnTo>
                    <a:pt x="465" y="80"/>
                  </a:lnTo>
                  <a:lnTo>
                    <a:pt x="461" y="71"/>
                  </a:lnTo>
                  <a:lnTo>
                    <a:pt x="456" y="62"/>
                  </a:lnTo>
                  <a:lnTo>
                    <a:pt x="445" y="57"/>
                  </a:lnTo>
                  <a:lnTo>
                    <a:pt x="434" y="55"/>
                  </a:lnTo>
                  <a:lnTo>
                    <a:pt x="422" y="57"/>
                  </a:lnTo>
                  <a:lnTo>
                    <a:pt x="412" y="62"/>
                  </a:lnTo>
                  <a:lnTo>
                    <a:pt x="407" y="67"/>
                  </a:lnTo>
                  <a:lnTo>
                    <a:pt x="405" y="71"/>
                  </a:lnTo>
                  <a:lnTo>
                    <a:pt x="403" y="80"/>
                  </a:lnTo>
                  <a:lnTo>
                    <a:pt x="405" y="90"/>
                  </a:lnTo>
                  <a:close/>
                  <a:moveTo>
                    <a:pt x="134" y="357"/>
                  </a:moveTo>
                  <a:lnTo>
                    <a:pt x="136" y="363"/>
                  </a:lnTo>
                  <a:lnTo>
                    <a:pt x="138" y="367"/>
                  </a:lnTo>
                  <a:lnTo>
                    <a:pt x="143" y="370"/>
                  </a:lnTo>
                  <a:lnTo>
                    <a:pt x="153" y="376"/>
                  </a:lnTo>
                  <a:lnTo>
                    <a:pt x="165" y="377"/>
                  </a:lnTo>
                  <a:lnTo>
                    <a:pt x="176" y="376"/>
                  </a:lnTo>
                  <a:lnTo>
                    <a:pt x="187" y="370"/>
                  </a:lnTo>
                  <a:lnTo>
                    <a:pt x="192" y="363"/>
                  </a:lnTo>
                  <a:lnTo>
                    <a:pt x="195" y="353"/>
                  </a:lnTo>
                  <a:lnTo>
                    <a:pt x="192" y="343"/>
                  </a:lnTo>
                  <a:lnTo>
                    <a:pt x="187" y="335"/>
                  </a:lnTo>
                  <a:lnTo>
                    <a:pt x="176" y="330"/>
                  </a:lnTo>
                  <a:lnTo>
                    <a:pt x="165" y="328"/>
                  </a:lnTo>
                  <a:lnTo>
                    <a:pt x="153" y="330"/>
                  </a:lnTo>
                  <a:lnTo>
                    <a:pt x="143" y="335"/>
                  </a:lnTo>
                  <a:lnTo>
                    <a:pt x="138" y="340"/>
                  </a:lnTo>
                  <a:lnTo>
                    <a:pt x="136" y="343"/>
                  </a:lnTo>
                  <a:lnTo>
                    <a:pt x="134" y="349"/>
                  </a:lnTo>
                  <a:lnTo>
                    <a:pt x="134" y="353"/>
                  </a:lnTo>
                  <a:lnTo>
                    <a:pt x="134" y="357"/>
                  </a:lnTo>
                  <a:close/>
                  <a:moveTo>
                    <a:pt x="203" y="363"/>
                  </a:moveTo>
                  <a:lnTo>
                    <a:pt x="206" y="367"/>
                  </a:lnTo>
                  <a:lnTo>
                    <a:pt x="210" y="370"/>
                  </a:lnTo>
                  <a:lnTo>
                    <a:pt x="220" y="376"/>
                  </a:lnTo>
                  <a:lnTo>
                    <a:pt x="232" y="377"/>
                  </a:lnTo>
                  <a:lnTo>
                    <a:pt x="243" y="376"/>
                  </a:lnTo>
                  <a:lnTo>
                    <a:pt x="254" y="370"/>
                  </a:lnTo>
                  <a:lnTo>
                    <a:pt x="260" y="363"/>
                  </a:lnTo>
                  <a:lnTo>
                    <a:pt x="262" y="353"/>
                  </a:lnTo>
                  <a:lnTo>
                    <a:pt x="260" y="343"/>
                  </a:lnTo>
                  <a:lnTo>
                    <a:pt x="254" y="335"/>
                  </a:lnTo>
                  <a:lnTo>
                    <a:pt x="243" y="330"/>
                  </a:lnTo>
                  <a:lnTo>
                    <a:pt x="232" y="328"/>
                  </a:lnTo>
                  <a:lnTo>
                    <a:pt x="220" y="330"/>
                  </a:lnTo>
                  <a:lnTo>
                    <a:pt x="210" y="335"/>
                  </a:lnTo>
                  <a:lnTo>
                    <a:pt x="206" y="340"/>
                  </a:lnTo>
                  <a:lnTo>
                    <a:pt x="203" y="343"/>
                  </a:lnTo>
                  <a:lnTo>
                    <a:pt x="201" y="353"/>
                  </a:lnTo>
                  <a:lnTo>
                    <a:pt x="203" y="363"/>
                  </a:lnTo>
                  <a:close/>
                  <a:moveTo>
                    <a:pt x="269" y="357"/>
                  </a:moveTo>
                  <a:lnTo>
                    <a:pt x="270" y="363"/>
                  </a:lnTo>
                  <a:lnTo>
                    <a:pt x="273" y="367"/>
                  </a:lnTo>
                  <a:lnTo>
                    <a:pt x="278" y="370"/>
                  </a:lnTo>
                  <a:lnTo>
                    <a:pt x="287" y="376"/>
                  </a:lnTo>
                  <a:lnTo>
                    <a:pt x="300" y="377"/>
                  </a:lnTo>
                  <a:lnTo>
                    <a:pt x="311" y="376"/>
                  </a:lnTo>
                  <a:lnTo>
                    <a:pt x="321" y="370"/>
                  </a:lnTo>
                  <a:lnTo>
                    <a:pt x="325" y="367"/>
                  </a:lnTo>
                  <a:lnTo>
                    <a:pt x="327" y="363"/>
                  </a:lnTo>
                  <a:lnTo>
                    <a:pt x="329" y="357"/>
                  </a:lnTo>
                  <a:lnTo>
                    <a:pt x="329" y="353"/>
                  </a:lnTo>
                  <a:lnTo>
                    <a:pt x="329" y="349"/>
                  </a:lnTo>
                  <a:lnTo>
                    <a:pt x="327" y="343"/>
                  </a:lnTo>
                  <a:lnTo>
                    <a:pt x="325" y="340"/>
                  </a:lnTo>
                  <a:lnTo>
                    <a:pt x="321" y="335"/>
                  </a:lnTo>
                  <a:lnTo>
                    <a:pt x="311" y="330"/>
                  </a:lnTo>
                  <a:lnTo>
                    <a:pt x="300" y="328"/>
                  </a:lnTo>
                  <a:lnTo>
                    <a:pt x="287" y="330"/>
                  </a:lnTo>
                  <a:lnTo>
                    <a:pt x="278" y="335"/>
                  </a:lnTo>
                  <a:lnTo>
                    <a:pt x="273" y="340"/>
                  </a:lnTo>
                  <a:lnTo>
                    <a:pt x="270" y="343"/>
                  </a:lnTo>
                  <a:lnTo>
                    <a:pt x="269" y="349"/>
                  </a:lnTo>
                  <a:lnTo>
                    <a:pt x="269" y="353"/>
                  </a:lnTo>
                  <a:lnTo>
                    <a:pt x="269" y="357"/>
                  </a:lnTo>
                  <a:close/>
                  <a:moveTo>
                    <a:pt x="68" y="303"/>
                  </a:moveTo>
                  <a:lnTo>
                    <a:pt x="69" y="308"/>
                  </a:lnTo>
                  <a:lnTo>
                    <a:pt x="72" y="312"/>
                  </a:lnTo>
                  <a:lnTo>
                    <a:pt x="76" y="316"/>
                  </a:lnTo>
                  <a:lnTo>
                    <a:pt x="86" y="321"/>
                  </a:lnTo>
                  <a:lnTo>
                    <a:pt x="98" y="322"/>
                  </a:lnTo>
                  <a:lnTo>
                    <a:pt x="110" y="321"/>
                  </a:lnTo>
                  <a:lnTo>
                    <a:pt x="119" y="316"/>
                  </a:lnTo>
                  <a:lnTo>
                    <a:pt x="123" y="312"/>
                  </a:lnTo>
                  <a:lnTo>
                    <a:pt x="126" y="308"/>
                  </a:lnTo>
                  <a:lnTo>
                    <a:pt x="127" y="303"/>
                  </a:lnTo>
                  <a:lnTo>
                    <a:pt x="128" y="298"/>
                  </a:lnTo>
                  <a:lnTo>
                    <a:pt x="127" y="293"/>
                  </a:lnTo>
                  <a:lnTo>
                    <a:pt x="126" y="288"/>
                  </a:lnTo>
                  <a:lnTo>
                    <a:pt x="123" y="284"/>
                  </a:lnTo>
                  <a:lnTo>
                    <a:pt x="119" y="281"/>
                  </a:lnTo>
                  <a:lnTo>
                    <a:pt x="110" y="275"/>
                  </a:lnTo>
                  <a:lnTo>
                    <a:pt x="98" y="273"/>
                  </a:lnTo>
                  <a:lnTo>
                    <a:pt x="86" y="275"/>
                  </a:lnTo>
                  <a:lnTo>
                    <a:pt x="76" y="281"/>
                  </a:lnTo>
                  <a:lnTo>
                    <a:pt x="72" y="284"/>
                  </a:lnTo>
                  <a:lnTo>
                    <a:pt x="69" y="288"/>
                  </a:lnTo>
                  <a:lnTo>
                    <a:pt x="68" y="293"/>
                  </a:lnTo>
                  <a:lnTo>
                    <a:pt x="67" y="298"/>
                  </a:lnTo>
                  <a:lnTo>
                    <a:pt x="68" y="303"/>
                  </a:lnTo>
                  <a:close/>
                </a:path>
              </a:pathLst>
            </a:custGeom>
            <a:solidFill>
              <a:srgbClr val="66FF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ar-SA"/>
            </a:p>
          </p:txBody>
        </p:sp>
      </p:grpSp>
      <p:grpSp>
        <p:nvGrpSpPr>
          <p:cNvPr id="70" name="Group 81">
            <a:extLst>
              <a:ext uri="{FF2B5EF4-FFF2-40B4-BE49-F238E27FC236}">
                <a16:creationId xmlns:a16="http://schemas.microsoft.com/office/drawing/2014/main" id="{88399E40-69A8-484F-A9B4-7F7F1220AC99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8046004" y="5413460"/>
            <a:ext cx="1116012" cy="828675"/>
            <a:chOff x="4241" y="3798"/>
            <a:chExt cx="703" cy="522"/>
          </a:xfrm>
        </p:grpSpPr>
        <p:sp>
          <p:nvSpPr>
            <p:cNvPr id="71" name="AutoShape 80">
              <a:extLst>
                <a:ext uri="{FF2B5EF4-FFF2-40B4-BE49-F238E27FC236}">
                  <a16:creationId xmlns:a16="http://schemas.microsoft.com/office/drawing/2014/main" id="{F86B6EBD-613B-4563-B574-923A9676C58B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4241" y="3798"/>
              <a:ext cx="703" cy="522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ar-SA"/>
            </a:p>
          </p:txBody>
        </p:sp>
        <p:sp>
          <p:nvSpPr>
            <p:cNvPr id="72" name="Freeform 82">
              <a:extLst>
                <a:ext uri="{FF2B5EF4-FFF2-40B4-BE49-F238E27FC236}">
                  <a16:creationId xmlns:a16="http://schemas.microsoft.com/office/drawing/2014/main" id="{281606C0-1377-4340-834F-3E8AEFDEC91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75" y="3871"/>
              <a:ext cx="465" cy="377"/>
            </a:xfrm>
            <a:custGeom>
              <a:avLst/>
              <a:gdLst>
                <a:gd name="T0" fmla="*/ 126 w 465"/>
                <a:gd name="T1" fmla="*/ 252 h 377"/>
                <a:gd name="T2" fmla="*/ 76 w 465"/>
                <a:gd name="T3" fmla="*/ 226 h 377"/>
                <a:gd name="T4" fmla="*/ 31 w 465"/>
                <a:gd name="T5" fmla="*/ 322 h 377"/>
                <a:gd name="T6" fmla="*/ 9 w 465"/>
                <a:gd name="T7" fmla="*/ 281 h 377"/>
                <a:gd name="T8" fmla="*/ 42 w 465"/>
                <a:gd name="T9" fmla="*/ 376 h 377"/>
                <a:gd name="T10" fmla="*/ 4 w 465"/>
                <a:gd name="T11" fmla="*/ 340 h 377"/>
                <a:gd name="T12" fmla="*/ 110 w 465"/>
                <a:gd name="T13" fmla="*/ 376 h 377"/>
                <a:gd name="T14" fmla="*/ 110 w 465"/>
                <a:gd name="T15" fmla="*/ 330 h 377"/>
                <a:gd name="T16" fmla="*/ 69 w 465"/>
                <a:gd name="T17" fmla="*/ 308 h 377"/>
                <a:gd name="T18" fmla="*/ 128 w 465"/>
                <a:gd name="T19" fmla="*/ 298 h 377"/>
                <a:gd name="T20" fmla="*/ 69 w 465"/>
                <a:gd name="T21" fmla="*/ 288 h 377"/>
                <a:gd name="T22" fmla="*/ 456 w 465"/>
                <a:gd name="T23" fmla="*/ 370 h 377"/>
                <a:gd name="T24" fmla="*/ 405 w 465"/>
                <a:gd name="T25" fmla="*/ 343 h 377"/>
                <a:gd name="T26" fmla="*/ 388 w 465"/>
                <a:gd name="T27" fmla="*/ 370 h 377"/>
                <a:gd name="T28" fmla="*/ 338 w 465"/>
                <a:gd name="T29" fmla="*/ 343 h 377"/>
                <a:gd name="T30" fmla="*/ 110 w 465"/>
                <a:gd name="T31" fmla="*/ 212 h 377"/>
                <a:gd name="T32" fmla="*/ 110 w 465"/>
                <a:gd name="T33" fmla="*/ 166 h 377"/>
                <a:gd name="T34" fmla="*/ 338 w 465"/>
                <a:gd name="T35" fmla="*/ 144 h 377"/>
                <a:gd name="T36" fmla="*/ 388 w 465"/>
                <a:gd name="T37" fmla="*/ 117 h 377"/>
                <a:gd name="T38" fmla="*/ 405 w 465"/>
                <a:gd name="T39" fmla="*/ 144 h 377"/>
                <a:gd name="T40" fmla="*/ 456 w 465"/>
                <a:gd name="T41" fmla="*/ 117 h 377"/>
                <a:gd name="T42" fmla="*/ 4 w 465"/>
                <a:gd name="T43" fmla="*/ 94 h 377"/>
                <a:gd name="T44" fmla="*/ 42 w 465"/>
                <a:gd name="T45" fmla="*/ 57 h 377"/>
                <a:gd name="T46" fmla="*/ 72 w 465"/>
                <a:gd name="T47" fmla="*/ 94 h 377"/>
                <a:gd name="T48" fmla="*/ 127 w 465"/>
                <a:gd name="T49" fmla="*/ 76 h 377"/>
                <a:gd name="T50" fmla="*/ 68 w 465"/>
                <a:gd name="T51" fmla="*/ 76 h 377"/>
                <a:gd name="T52" fmla="*/ 58 w 465"/>
                <a:gd name="T53" fmla="*/ 252 h 377"/>
                <a:gd name="T54" fmla="*/ 0 w 465"/>
                <a:gd name="T55" fmla="*/ 243 h 377"/>
                <a:gd name="T56" fmla="*/ 123 w 465"/>
                <a:gd name="T57" fmla="*/ 39 h 377"/>
                <a:gd name="T58" fmla="*/ 86 w 465"/>
                <a:gd name="T59" fmla="*/ 2 h 377"/>
                <a:gd name="T60" fmla="*/ 143 w 465"/>
                <a:gd name="T61" fmla="*/ 43 h 377"/>
                <a:gd name="T62" fmla="*/ 165 w 465"/>
                <a:gd name="T63" fmla="*/ 0 h 377"/>
                <a:gd name="T64" fmla="*/ 210 w 465"/>
                <a:gd name="T65" fmla="*/ 43 h 377"/>
                <a:gd name="T66" fmla="*/ 232 w 465"/>
                <a:gd name="T67" fmla="*/ 0 h 377"/>
                <a:gd name="T68" fmla="*/ 143 w 465"/>
                <a:gd name="T69" fmla="*/ 207 h 377"/>
                <a:gd name="T70" fmla="*/ 165 w 465"/>
                <a:gd name="T71" fmla="*/ 164 h 377"/>
                <a:gd name="T72" fmla="*/ 210 w 465"/>
                <a:gd name="T73" fmla="*/ 207 h 377"/>
                <a:gd name="T74" fmla="*/ 232 w 465"/>
                <a:gd name="T75" fmla="*/ 164 h 377"/>
                <a:gd name="T76" fmla="*/ 278 w 465"/>
                <a:gd name="T77" fmla="*/ 207 h 377"/>
                <a:gd name="T78" fmla="*/ 327 w 465"/>
                <a:gd name="T79" fmla="*/ 180 h 377"/>
                <a:gd name="T80" fmla="*/ 269 w 465"/>
                <a:gd name="T81" fmla="*/ 188 h 377"/>
                <a:gd name="T82" fmla="*/ 325 w 465"/>
                <a:gd name="T83" fmla="*/ 39 h 377"/>
                <a:gd name="T84" fmla="*/ 287 w 465"/>
                <a:gd name="T85" fmla="*/ 2 h 377"/>
                <a:gd name="T86" fmla="*/ 345 w 465"/>
                <a:gd name="T87" fmla="*/ 43 h 377"/>
                <a:gd name="T88" fmla="*/ 367 w 465"/>
                <a:gd name="T89" fmla="*/ 0 h 377"/>
                <a:gd name="T90" fmla="*/ 340 w 465"/>
                <a:gd name="T91" fmla="*/ 94 h 377"/>
                <a:gd name="T92" fmla="*/ 378 w 465"/>
                <a:gd name="T93" fmla="*/ 57 h 377"/>
                <a:gd name="T94" fmla="*/ 338 w 465"/>
                <a:gd name="T95" fmla="*/ 199 h 377"/>
                <a:gd name="T96" fmla="*/ 388 w 465"/>
                <a:gd name="T97" fmla="*/ 172 h 377"/>
                <a:gd name="T98" fmla="*/ 405 w 465"/>
                <a:gd name="T99" fmla="*/ 90 h 377"/>
                <a:gd name="T100" fmla="*/ 456 w 465"/>
                <a:gd name="T101" fmla="*/ 62 h 377"/>
                <a:gd name="T102" fmla="*/ 136 w 465"/>
                <a:gd name="T103" fmla="*/ 363 h 377"/>
                <a:gd name="T104" fmla="*/ 187 w 465"/>
                <a:gd name="T105" fmla="*/ 335 h 377"/>
                <a:gd name="T106" fmla="*/ 203 w 465"/>
                <a:gd name="T107" fmla="*/ 363 h 377"/>
                <a:gd name="T108" fmla="*/ 254 w 465"/>
                <a:gd name="T109" fmla="*/ 335 h 377"/>
                <a:gd name="T110" fmla="*/ 270 w 465"/>
                <a:gd name="T111" fmla="*/ 363 h 377"/>
                <a:gd name="T112" fmla="*/ 329 w 465"/>
                <a:gd name="T113" fmla="*/ 353 h 377"/>
                <a:gd name="T114" fmla="*/ 270 w 465"/>
                <a:gd name="T115" fmla="*/ 343 h 377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465"/>
                <a:gd name="T175" fmla="*/ 0 h 377"/>
                <a:gd name="T176" fmla="*/ 465 w 465"/>
                <a:gd name="T177" fmla="*/ 377 h 377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465" h="377">
                  <a:moveTo>
                    <a:pt x="68" y="248"/>
                  </a:moveTo>
                  <a:lnTo>
                    <a:pt x="69" y="252"/>
                  </a:lnTo>
                  <a:lnTo>
                    <a:pt x="72" y="257"/>
                  </a:lnTo>
                  <a:lnTo>
                    <a:pt x="76" y="261"/>
                  </a:lnTo>
                  <a:lnTo>
                    <a:pt x="86" y="267"/>
                  </a:lnTo>
                  <a:lnTo>
                    <a:pt x="98" y="268"/>
                  </a:lnTo>
                  <a:lnTo>
                    <a:pt x="110" y="267"/>
                  </a:lnTo>
                  <a:lnTo>
                    <a:pt x="119" y="261"/>
                  </a:lnTo>
                  <a:lnTo>
                    <a:pt x="123" y="257"/>
                  </a:lnTo>
                  <a:lnTo>
                    <a:pt x="126" y="252"/>
                  </a:lnTo>
                  <a:lnTo>
                    <a:pt x="127" y="248"/>
                  </a:lnTo>
                  <a:lnTo>
                    <a:pt x="128" y="243"/>
                  </a:lnTo>
                  <a:lnTo>
                    <a:pt x="127" y="238"/>
                  </a:lnTo>
                  <a:lnTo>
                    <a:pt x="126" y="234"/>
                  </a:lnTo>
                  <a:lnTo>
                    <a:pt x="123" y="229"/>
                  </a:lnTo>
                  <a:lnTo>
                    <a:pt x="119" y="226"/>
                  </a:lnTo>
                  <a:lnTo>
                    <a:pt x="110" y="221"/>
                  </a:lnTo>
                  <a:lnTo>
                    <a:pt x="98" y="219"/>
                  </a:lnTo>
                  <a:lnTo>
                    <a:pt x="86" y="221"/>
                  </a:lnTo>
                  <a:lnTo>
                    <a:pt x="76" y="226"/>
                  </a:lnTo>
                  <a:lnTo>
                    <a:pt x="72" y="229"/>
                  </a:lnTo>
                  <a:lnTo>
                    <a:pt x="69" y="234"/>
                  </a:lnTo>
                  <a:lnTo>
                    <a:pt x="68" y="238"/>
                  </a:lnTo>
                  <a:lnTo>
                    <a:pt x="67" y="243"/>
                  </a:lnTo>
                  <a:lnTo>
                    <a:pt x="68" y="248"/>
                  </a:lnTo>
                  <a:close/>
                  <a:moveTo>
                    <a:pt x="2" y="308"/>
                  </a:moveTo>
                  <a:lnTo>
                    <a:pt x="4" y="312"/>
                  </a:lnTo>
                  <a:lnTo>
                    <a:pt x="9" y="316"/>
                  </a:lnTo>
                  <a:lnTo>
                    <a:pt x="19" y="321"/>
                  </a:lnTo>
                  <a:lnTo>
                    <a:pt x="31" y="322"/>
                  </a:lnTo>
                  <a:lnTo>
                    <a:pt x="42" y="321"/>
                  </a:lnTo>
                  <a:lnTo>
                    <a:pt x="53" y="316"/>
                  </a:lnTo>
                  <a:lnTo>
                    <a:pt x="58" y="308"/>
                  </a:lnTo>
                  <a:lnTo>
                    <a:pt x="61" y="298"/>
                  </a:lnTo>
                  <a:lnTo>
                    <a:pt x="58" y="288"/>
                  </a:lnTo>
                  <a:lnTo>
                    <a:pt x="53" y="281"/>
                  </a:lnTo>
                  <a:lnTo>
                    <a:pt x="42" y="275"/>
                  </a:lnTo>
                  <a:lnTo>
                    <a:pt x="31" y="273"/>
                  </a:lnTo>
                  <a:lnTo>
                    <a:pt x="19" y="275"/>
                  </a:lnTo>
                  <a:lnTo>
                    <a:pt x="9" y="281"/>
                  </a:lnTo>
                  <a:lnTo>
                    <a:pt x="4" y="284"/>
                  </a:lnTo>
                  <a:lnTo>
                    <a:pt x="2" y="288"/>
                  </a:lnTo>
                  <a:lnTo>
                    <a:pt x="0" y="298"/>
                  </a:lnTo>
                  <a:lnTo>
                    <a:pt x="2" y="308"/>
                  </a:lnTo>
                  <a:close/>
                  <a:moveTo>
                    <a:pt x="2" y="363"/>
                  </a:moveTo>
                  <a:lnTo>
                    <a:pt x="4" y="367"/>
                  </a:lnTo>
                  <a:lnTo>
                    <a:pt x="9" y="370"/>
                  </a:lnTo>
                  <a:lnTo>
                    <a:pt x="19" y="376"/>
                  </a:lnTo>
                  <a:lnTo>
                    <a:pt x="31" y="377"/>
                  </a:lnTo>
                  <a:lnTo>
                    <a:pt x="42" y="376"/>
                  </a:lnTo>
                  <a:lnTo>
                    <a:pt x="53" y="370"/>
                  </a:lnTo>
                  <a:lnTo>
                    <a:pt x="58" y="363"/>
                  </a:lnTo>
                  <a:lnTo>
                    <a:pt x="61" y="353"/>
                  </a:lnTo>
                  <a:lnTo>
                    <a:pt x="58" y="343"/>
                  </a:lnTo>
                  <a:lnTo>
                    <a:pt x="53" y="335"/>
                  </a:lnTo>
                  <a:lnTo>
                    <a:pt x="42" y="330"/>
                  </a:lnTo>
                  <a:lnTo>
                    <a:pt x="31" y="328"/>
                  </a:lnTo>
                  <a:lnTo>
                    <a:pt x="19" y="330"/>
                  </a:lnTo>
                  <a:lnTo>
                    <a:pt x="9" y="335"/>
                  </a:lnTo>
                  <a:lnTo>
                    <a:pt x="4" y="340"/>
                  </a:lnTo>
                  <a:lnTo>
                    <a:pt x="2" y="343"/>
                  </a:lnTo>
                  <a:lnTo>
                    <a:pt x="0" y="353"/>
                  </a:lnTo>
                  <a:lnTo>
                    <a:pt x="2" y="363"/>
                  </a:lnTo>
                  <a:close/>
                  <a:moveTo>
                    <a:pt x="68" y="357"/>
                  </a:moveTo>
                  <a:lnTo>
                    <a:pt x="69" y="363"/>
                  </a:lnTo>
                  <a:lnTo>
                    <a:pt x="72" y="367"/>
                  </a:lnTo>
                  <a:lnTo>
                    <a:pt x="76" y="370"/>
                  </a:lnTo>
                  <a:lnTo>
                    <a:pt x="86" y="376"/>
                  </a:lnTo>
                  <a:lnTo>
                    <a:pt x="98" y="377"/>
                  </a:lnTo>
                  <a:lnTo>
                    <a:pt x="110" y="376"/>
                  </a:lnTo>
                  <a:lnTo>
                    <a:pt x="119" y="370"/>
                  </a:lnTo>
                  <a:lnTo>
                    <a:pt x="123" y="367"/>
                  </a:lnTo>
                  <a:lnTo>
                    <a:pt x="126" y="363"/>
                  </a:lnTo>
                  <a:lnTo>
                    <a:pt x="127" y="357"/>
                  </a:lnTo>
                  <a:lnTo>
                    <a:pt x="128" y="353"/>
                  </a:lnTo>
                  <a:lnTo>
                    <a:pt x="127" y="349"/>
                  </a:lnTo>
                  <a:lnTo>
                    <a:pt x="126" y="343"/>
                  </a:lnTo>
                  <a:lnTo>
                    <a:pt x="123" y="340"/>
                  </a:lnTo>
                  <a:lnTo>
                    <a:pt x="119" y="335"/>
                  </a:lnTo>
                  <a:lnTo>
                    <a:pt x="110" y="330"/>
                  </a:lnTo>
                  <a:lnTo>
                    <a:pt x="98" y="328"/>
                  </a:lnTo>
                  <a:lnTo>
                    <a:pt x="86" y="330"/>
                  </a:lnTo>
                  <a:lnTo>
                    <a:pt x="76" y="335"/>
                  </a:lnTo>
                  <a:lnTo>
                    <a:pt x="72" y="340"/>
                  </a:lnTo>
                  <a:lnTo>
                    <a:pt x="69" y="343"/>
                  </a:lnTo>
                  <a:lnTo>
                    <a:pt x="68" y="349"/>
                  </a:lnTo>
                  <a:lnTo>
                    <a:pt x="67" y="353"/>
                  </a:lnTo>
                  <a:lnTo>
                    <a:pt x="68" y="357"/>
                  </a:lnTo>
                  <a:close/>
                  <a:moveTo>
                    <a:pt x="68" y="303"/>
                  </a:moveTo>
                  <a:lnTo>
                    <a:pt x="69" y="308"/>
                  </a:lnTo>
                  <a:lnTo>
                    <a:pt x="72" y="312"/>
                  </a:lnTo>
                  <a:lnTo>
                    <a:pt x="76" y="316"/>
                  </a:lnTo>
                  <a:lnTo>
                    <a:pt x="86" y="321"/>
                  </a:lnTo>
                  <a:lnTo>
                    <a:pt x="98" y="322"/>
                  </a:lnTo>
                  <a:lnTo>
                    <a:pt x="110" y="321"/>
                  </a:lnTo>
                  <a:lnTo>
                    <a:pt x="119" y="316"/>
                  </a:lnTo>
                  <a:lnTo>
                    <a:pt x="123" y="312"/>
                  </a:lnTo>
                  <a:lnTo>
                    <a:pt x="126" y="308"/>
                  </a:lnTo>
                  <a:lnTo>
                    <a:pt x="127" y="303"/>
                  </a:lnTo>
                  <a:lnTo>
                    <a:pt x="128" y="298"/>
                  </a:lnTo>
                  <a:lnTo>
                    <a:pt x="127" y="293"/>
                  </a:lnTo>
                  <a:lnTo>
                    <a:pt x="126" y="288"/>
                  </a:lnTo>
                  <a:lnTo>
                    <a:pt x="123" y="284"/>
                  </a:lnTo>
                  <a:lnTo>
                    <a:pt x="119" y="281"/>
                  </a:lnTo>
                  <a:lnTo>
                    <a:pt x="110" y="275"/>
                  </a:lnTo>
                  <a:lnTo>
                    <a:pt x="98" y="273"/>
                  </a:lnTo>
                  <a:lnTo>
                    <a:pt x="86" y="275"/>
                  </a:lnTo>
                  <a:lnTo>
                    <a:pt x="76" y="281"/>
                  </a:lnTo>
                  <a:lnTo>
                    <a:pt x="72" y="284"/>
                  </a:lnTo>
                  <a:lnTo>
                    <a:pt x="69" y="288"/>
                  </a:lnTo>
                  <a:lnTo>
                    <a:pt x="68" y="293"/>
                  </a:lnTo>
                  <a:lnTo>
                    <a:pt x="67" y="298"/>
                  </a:lnTo>
                  <a:lnTo>
                    <a:pt x="68" y="303"/>
                  </a:lnTo>
                  <a:close/>
                  <a:moveTo>
                    <a:pt x="405" y="363"/>
                  </a:moveTo>
                  <a:lnTo>
                    <a:pt x="407" y="367"/>
                  </a:lnTo>
                  <a:lnTo>
                    <a:pt x="412" y="370"/>
                  </a:lnTo>
                  <a:lnTo>
                    <a:pt x="422" y="376"/>
                  </a:lnTo>
                  <a:lnTo>
                    <a:pt x="434" y="377"/>
                  </a:lnTo>
                  <a:lnTo>
                    <a:pt x="445" y="376"/>
                  </a:lnTo>
                  <a:lnTo>
                    <a:pt x="456" y="370"/>
                  </a:lnTo>
                  <a:lnTo>
                    <a:pt x="461" y="363"/>
                  </a:lnTo>
                  <a:lnTo>
                    <a:pt x="465" y="353"/>
                  </a:lnTo>
                  <a:lnTo>
                    <a:pt x="461" y="343"/>
                  </a:lnTo>
                  <a:lnTo>
                    <a:pt x="456" y="335"/>
                  </a:lnTo>
                  <a:lnTo>
                    <a:pt x="445" y="330"/>
                  </a:lnTo>
                  <a:lnTo>
                    <a:pt x="434" y="328"/>
                  </a:lnTo>
                  <a:lnTo>
                    <a:pt x="422" y="330"/>
                  </a:lnTo>
                  <a:lnTo>
                    <a:pt x="412" y="335"/>
                  </a:lnTo>
                  <a:lnTo>
                    <a:pt x="407" y="340"/>
                  </a:lnTo>
                  <a:lnTo>
                    <a:pt x="405" y="343"/>
                  </a:lnTo>
                  <a:lnTo>
                    <a:pt x="403" y="353"/>
                  </a:lnTo>
                  <a:lnTo>
                    <a:pt x="405" y="363"/>
                  </a:lnTo>
                  <a:close/>
                  <a:moveTo>
                    <a:pt x="336" y="357"/>
                  </a:moveTo>
                  <a:lnTo>
                    <a:pt x="338" y="363"/>
                  </a:lnTo>
                  <a:lnTo>
                    <a:pt x="340" y="367"/>
                  </a:lnTo>
                  <a:lnTo>
                    <a:pt x="345" y="370"/>
                  </a:lnTo>
                  <a:lnTo>
                    <a:pt x="355" y="376"/>
                  </a:lnTo>
                  <a:lnTo>
                    <a:pt x="367" y="377"/>
                  </a:lnTo>
                  <a:lnTo>
                    <a:pt x="378" y="376"/>
                  </a:lnTo>
                  <a:lnTo>
                    <a:pt x="388" y="370"/>
                  </a:lnTo>
                  <a:lnTo>
                    <a:pt x="394" y="363"/>
                  </a:lnTo>
                  <a:lnTo>
                    <a:pt x="398" y="353"/>
                  </a:lnTo>
                  <a:lnTo>
                    <a:pt x="394" y="343"/>
                  </a:lnTo>
                  <a:lnTo>
                    <a:pt x="388" y="335"/>
                  </a:lnTo>
                  <a:lnTo>
                    <a:pt x="378" y="330"/>
                  </a:lnTo>
                  <a:lnTo>
                    <a:pt x="367" y="328"/>
                  </a:lnTo>
                  <a:lnTo>
                    <a:pt x="355" y="330"/>
                  </a:lnTo>
                  <a:lnTo>
                    <a:pt x="345" y="335"/>
                  </a:lnTo>
                  <a:lnTo>
                    <a:pt x="340" y="340"/>
                  </a:lnTo>
                  <a:lnTo>
                    <a:pt x="338" y="343"/>
                  </a:lnTo>
                  <a:lnTo>
                    <a:pt x="336" y="349"/>
                  </a:lnTo>
                  <a:lnTo>
                    <a:pt x="336" y="353"/>
                  </a:lnTo>
                  <a:lnTo>
                    <a:pt x="336" y="357"/>
                  </a:lnTo>
                  <a:close/>
                  <a:moveTo>
                    <a:pt x="68" y="193"/>
                  </a:moveTo>
                  <a:lnTo>
                    <a:pt x="69" y="199"/>
                  </a:lnTo>
                  <a:lnTo>
                    <a:pt x="72" y="202"/>
                  </a:lnTo>
                  <a:lnTo>
                    <a:pt x="76" y="207"/>
                  </a:lnTo>
                  <a:lnTo>
                    <a:pt x="86" y="212"/>
                  </a:lnTo>
                  <a:lnTo>
                    <a:pt x="98" y="213"/>
                  </a:lnTo>
                  <a:lnTo>
                    <a:pt x="110" y="212"/>
                  </a:lnTo>
                  <a:lnTo>
                    <a:pt x="119" y="207"/>
                  </a:lnTo>
                  <a:lnTo>
                    <a:pt x="123" y="202"/>
                  </a:lnTo>
                  <a:lnTo>
                    <a:pt x="126" y="199"/>
                  </a:lnTo>
                  <a:lnTo>
                    <a:pt x="127" y="193"/>
                  </a:lnTo>
                  <a:lnTo>
                    <a:pt x="128" y="188"/>
                  </a:lnTo>
                  <a:lnTo>
                    <a:pt x="127" y="185"/>
                  </a:lnTo>
                  <a:lnTo>
                    <a:pt x="126" y="180"/>
                  </a:lnTo>
                  <a:lnTo>
                    <a:pt x="123" y="176"/>
                  </a:lnTo>
                  <a:lnTo>
                    <a:pt x="119" y="172"/>
                  </a:lnTo>
                  <a:lnTo>
                    <a:pt x="110" y="166"/>
                  </a:lnTo>
                  <a:lnTo>
                    <a:pt x="98" y="164"/>
                  </a:lnTo>
                  <a:lnTo>
                    <a:pt x="86" y="166"/>
                  </a:lnTo>
                  <a:lnTo>
                    <a:pt x="76" y="172"/>
                  </a:lnTo>
                  <a:lnTo>
                    <a:pt x="72" y="176"/>
                  </a:lnTo>
                  <a:lnTo>
                    <a:pt x="69" y="180"/>
                  </a:lnTo>
                  <a:lnTo>
                    <a:pt x="68" y="185"/>
                  </a:lnTo>
                  <a:lnTo>
                    <a:pt x="67" y="188"/>
                  </a:lnTo>
                  <a:lnTo>
                    <a:pt x="68" y="193"/>
                  </a:lnTo>
                  <a:close/>
                  <a:moveTo>
                    <a:pt x="336" y="140"/>
                  </a:moveTo>
                  <a:lnTo>
                    <a:pt x="338" y="144"/>
                  </a:lnTo>
                  <a:lnTo>
                    <a:pt x="340" y="149"/>
                  </a:lnTo>
                  <a:lnTo>
                    <a:pt x="345" y="152"/>
                  </a:lnTo>
                  <a:lnTo>
                    <a:pt x="355" y="157"/>
                  </a:lnTo>
                  <a:lnTo>
                    <a:pt x="367" y="160"/>
                  </a:lnTo>
                  <a:lnTo>
                    <a:pt x="378" y="157"/>
                  </a:lnTo>
                  <a:lnTo>
                    <a:pt x="388" y="152"/>
                  </a:lnTo>
                  <a:lnTo>
                    <a:pt x="394" y="144"/>
                  </a:lnTo>
                  <a:lnTo>
                    <a:pt x="398" y="134"/>
                  </a:lnTo>
                  <a:lnTo>
                    <a:pt x="394" y="125"/>
                  </a:lnTo>
                  <a:lnTo>
                    <a:pt x="388" y="117"/>
                  </a:lnTo>
                  <a:lnTo>
                    <a:pt x="378" y="112"/>
                  </a:lnTo>
                  <a:lnTo>
                    <a:pt x="367" y="109"/>
                  </a:lnTo>
                  <a:lnTo>
                    <a:pt x="355" y="112"/>
                  </a:lnTo>
                  <a:lnTo>
                    <a:pt x="345" y="117"/>
                  </a:lnTo>
                  <a:lnTo>
                    <a:pt x="340" y="121"/>
                  </a:lnTo>
                  <a:lnTo>
                    <a:pt x="338" y="125"/>
                  </a:lnTo>
                  <a:lnTo>
                    <a:pt x="336" y="130"/>
                  </a:lnTo>
                  <a:lnTo>
                    <a:pt x="336" y="134"/>
                  </a:lnTo>
                  <a:lnTo>
                    <a:pt x="336" y="140"/>
                  </a:lnTo>
                  <a:close/>
                  <a:moveTo>
                    <a:pt x="405" y="144"/>
                  </a:moveTo>
                  <a:lnTo>
                    <a:pt x="407" y="149"/>
                  </a:lnTo>
                  <a:lnTo>
                    <a:pt x="412" y="152"/>
                  </a:lnTo>
                  <a:lnTo>
                    <a:pt x="422" y="157"/>
                  </a:lnTo>
                  <a:lnTo>
                    <a:pt x="434" y="160"/>
                  </a:lnTo>
                  <a:lnTo>
                    <a:pt x="445" y="157"/>
                  </a:lnTo>
                  <a:lnTo>
                    <a:pt x="456" y="152"/>
                  </a:lnTo>
                  <a:lnTo>
                    <a:pt x="461" y="144"/>
                  </a:lnTo>
                  <a:lnTo>
                    <a:pt x="465" y="134"/>
                  </a:lnTo>
                  <a:lnTo>
                    <a:pt x="461" y="125"/>
                  </a:lnTo>
                  <a:lnTo>
                    <a:pt x="456" y="117"/>
                  </a:lnTo>
                  <a:lnTo>
                    <a:pt x="445" y="112"/>
                  </a:lnTo>
                  <a:lnTo>
                    <a:pt x="434" y="109"/>
                  </a:lnTo>
                  <a:lnTo>
                    <a:pt x="422" y="112"/>
                  </a:lnTo>
                  <a:lnTo>
                    <a:pt x="412" y="117"/>
                  </a:lnTo>
                  <a:lnTo>
                    <a:pt x="407" y="121"/>
                  </a:lnTo>
                  <a:lnTo>
                    <a:pt x="405" y="125"/>
                  </a:lnTo>
                  <a:lnTo>
                    <a:pt x="403" y="134"/>
                  </a:lnTo>
                  <a:lnTo>
                    <a:pt x="405" y="144"/>
                  </a:lnTo>
                  <a:close/>
                  <a:moveTo>
                    <a:pt x="2" y="90"/>
                  </a:moveTo>
                  <a:lnTo>
                    <a:pt x="4" y="94"/>
                  </a:lnTo>
                  <a:lnTo>
                    <a:pt x="9" y="97"/>
                  </a:lnTo>
                  <a:lnTo>
                    <a:pt x="19" y="103"/>
                  </a:lnTo>
                  <a:lnTo>
                    <a:pt x="31" y="105"/>
                  </a:lnTo>
                  <a:lnTo>
                    <a:pt x="42" y="103"/>
                  </a:lnTo>
                  <a:lnTo>
                    <a:pt x="53" y="97"/>
                  </a:lnTo>
                  <a:lnTo>
                    <a:pt x="58" y="90"/>
                  </a:lnTo>
                  <a:lnTo>
                    <a:pt x="61" y="80"/>
                  </a:lnTo>
                  <a:lnTo>
                    <a:pt x="58" y="71"/>
                  </a:lnTo>
                  <a:lnTo>
                    <a:pt x="53" y="62"/>
                  </a:lnTo>
                  <a:lnTo>
                    <a:pt x="42" y="57"/>
                  </a:lnTo>
                  <a:lnTo>
                    <a:pt x="31" y="55"/>
                  </a:lnTo>
                  <a:lnTo>
                    <a:pt x="19" y="57"/>
                  </a:lnTo>
                  <a:lnTo>
                    <a:pt x="9" y="62"/>
                  </a:lnTo>
                  <a:lnTo>
                    <a:pt x="4" y="67"/>
                  </a:lnTo>
                  <a:lnTo>
                    <a:pt x="2" y="71"/>
                  </a:lnTo>
                  <a:lnTo>
                    <a:pt x="0" y="80"/>
                  </a:lnTo>
                  <a:lnTo>
                    <a:pt x="2" y="90"/>
                  </a:lnTo>
                  <a:close/>
                  <a:moveTo>
                    <a:pt x="68" y="84"/>
                  </a:moveTo>
                  <a:lnTo>
                    <a:pt x="69" y="90"/>
                  </a:lnTo>
                  <a:lnTo>
                    <a:pt x="72" y="94"/>
                  </a:lnTo>
                  <a:lnTo>
                    <a:pt x="76" y="97"/>
                  </a:lnTo>
                  <a:lnTo>
                    <a:pt x="86" y="103"/>
                  </a:lnTo>
                  <a:lnTo>
                    <a:pt x="98" y="105"/>
                  </a:lnTo>
                  <a:lnTo>
                    <a:pt x="110" y="103"/>
                  </a:lnTo>
                  <a:lnTo>
                    <a:pt x="119" y="97"/>
                  </a:lnTo>
                  <a:lnTo>
                    <a:pt x="123" y="94"/>
                  </a:lnTo>
                  <a:lnTo>
                    <a:pt x="126" y="90"/>
                  </a:lnTo>
                  <a:lnTo>
                    <a:pt x="127" y="84"/>
                  </a:lnTo>
                  <a:lnTo>
                    <a:pt x="128" y="80"/>
                  </a:lnTo>
                  <a:lnTo>
                    <a:pt x="127" y="76"/>
                  </a:lnTo>
                  <a:lnTo>
                    <a:pt x="126" y="71"/>
                  </a:lnTo>
                  <a:lnTo>
                    <a:pt x="123" y="67"/>
                  </a:lnTo>
                  <a:lnTo>
                    <a:pt x="119" y="62"/>
                  </a:lnTo>
                  <a:lnTo>
                    <a:pt x="110" y="57"/>
                  </a:lnTo>
                  <a:lnTo>
                    <a:pt x="98" y="55"/>
                  </a:lnTo>
                  <a:lnTo>
                    <a:pt x="86" y="57"/>
                  </a:lnTo>
                  <a:lnTo>
                    <a:pt x="76" y="62"/>
                  </a:lnTo>
                  <a:lnTo>
                    <a:pt x="72" y="67"/>
                  </a:lnTo>
                  <a:lnTo>
                    <a:pt x="69" y="71"/>
                  </a:lnTo>
                  <a:lnTo>
                    <a:pt x="68" y="76"/>
                  </a:lnTo>
                  <a:lnTo>
                    <a:pt x="67" y="80"/>
                  </a:lnTo>
                  <a:lnTo>
                    <a:pt x="68" y="84"/>
                  </a:lnTo>
                  <a:close/>
                  <a:moveTo>
                    <a:pt x="2" y="252"/>
                  </a:moveTo>
                  <a:lnTo>
                    <a:pt x="4" y="257"/>
                  </a:lnTo>
                  <a:lnTo>
                    <a:pt x="9" y="261"/>
                  </a:lnTo>
                  <a:lnTo>
                    <a:pt x="19" y="267"/>
                  </a:lnTo>
                  <a:lnTo>
                    <a:pt x="31" y="268"/>
                  </a:lnTo>
                  <a:lnTo>
                    <a:pt x="42" y="267"/>
                  </a:lnTo>
                  <a:lnTo>
                    <a:pt x="53" y="261"/>
                  </a:lnTo>
                  <a:lnTo>
                    <a:pt x="58" y="252"/>
                  </a:lnTo>
                  <a:lnTo>
                    <a:pt x="61" y="243"/>
                  </a:lnTo>
                  <a:lnTo>
                    <a:pt x="58" y="234"/>
                  </a:lnTo>
                  <a:lnTo>
                    <a:pt x="53" y="226"/>
                  </a:lnTo>
                  <a:lnTo>
                    <a:pt x="42" y="221"/>
                  </a:lnTo>
                  <a:lnTo>
                    <a:pt x="31" y="219"/>
                  </a:lnTo>
                  <a:lnTo>
                    <a:pt x="19" y="221"/>
                  </a:lnTo>
                  <a:lnTo>
                    <a:pt x="9" y="226"/>
                  </a:lnTo>
                  <a:lnTo>
                    <a:pt x="4" y="229"/>
                  </a:lnTo>
                  <a:lnTo>
                    <a:pt x="2" y="234"/>
                  </a:lnTo>
                  <a:lnTo>
                    <a:pt x="0" y="243"/>
                  </a:lnTo>
                  <a:lnTo>
                    <a:pt x="2" y="252"/>
                  </a:lnTo>
                  <a:close/>
                  <a:moveTo>
                    <a:pt x="68" y="31"/>
                  </a:moveTo>
                  <a:lnTo>
                    <a:pt x="69" y="35"/>
                  </a:lnTo>
                  <a:lnTo>
                    <a:pt x="72" y="39"/>
                  </a:lnTo>
                  <a:lnTo>
                    <a:pt x="76" y="43"/>
                  </a:lnTo>
                  <a:lnTo>
                    <a:pt x="86" y="48"/>
                  </a:lnTo>
                  <a:lnTo>
                    <a:pt x="98" y="49"/>
                  </a:lnTo>
                  <a:lnTo>
                    <a:pt x="110" y="48"/>
                  </a:lnTo>
                  <a:lnTo>
                    <a:pt x="119" y="43"/>
                  </a:lnTo>
                  <a:lnTo>
                    <a:pt x="123" y="39"/>
                  </a:lnTo>
                  <a:lnTo>
                    <a:pt x="126" y="35"/>
                  </a:lnTo>
                  <a:lnTo>
                    <a:pt x="127" y="31"/>
                  </a:lnTo>
                  <a:lnTo>
                    <a:pt x="128" y="25"/>
                  </a:lnTo>
                  <a:lnTo>
                    <a:pt x="127" y="21"/>
                  </a:lnTo>
                  <a:lnTo>
                    <a:pt x="126" y="17"/>
                  </a:lnTo>
                  <a:lnTo>
                    <a:pt x="123" y="12"/>
                  </a:lnTo>
                  <a:lnTo>
                    <a:pt x="119" y="8"/>
                  </a:lnTo>
                  <a:lnTo>
                    <a:pt x="110" y="2"/>
                  </a:lnTo>
                  <a:lnTo>
                    <a:pt x="98" y="0"/>
                  </a:lnTo>
                  <a:lnTo>
                    <a:pt x="86" y="2"/>
                  </a:lnTo>
                  <a:lnTo>
                    <a:pt x="76" y="8"/>
                  </a:lnTo>
                  <a:lnTo>
                    <a:pt x="72" y="12"/>
                  </a:lnTo>
                  <a:lnTo>
                    <a:pt x="69" y="17"/>
                  </a:lnTo>
                  <a:lnTo>
                    <a:pt x="68" y="21"/>
                  </a:lnTo>
                  <a:lnTo>
                    <a:pt x="67" y="25"/>
                  </a:lnTo>
                  <a:lnTo>
                    <a:pt x="68" y="31"/>
                  </a:lnTo>
                  <a:close/>
                  <a:moveTo>
                    <a:pt x="134" y="31"/>
                  </a:moveTo>
                  <a:lnTo>
                    <a:pt x="136" y="35"/>
                  </a:lnTo>
                  <a:lnTo>
                    <a:pt x="138" y="39"/>
                  </a:lnTo>
                  <a:lnTo>
                    <a:pt x="143" y="43"/>
                  </a:lnTo>
                  <a:lnTo>
                    <a:pt x="153" y="48"/>
                  </a:lnTo>
                  <a:lnTo>
                    <a:pt x="165" y="49"/>
                  </a:lnTo>
                  <a:lnTo>
                    <a:pt x="176" y="48"/>
                  </a:lnTo>
                  <a:lnTo>
                    <a:pt x="187" y="43"/>
                  </a:lnTo>
                  <a:lnTo>
                    <a:pt x="192" y="35"/>
                  </a:lnTo>
                  <a:lnTo>
                    <a:pt x="195" y="25"/>
                  </a:lnTo>
                  <a:lnTo>
                    <a:pt x="192" y="17"/>
                  </a:lnTo>
                  <a:lnTo>
                    <a:pt x="187" y="8"/>
                  </a:lnTo>
                  <a:lnTo>
                    <a:pt x="176" y="2"/>
                  </a:lnTo>
                  <a:lnTo>
                    <a:pt x="165" y="0"/>
                  </a:lnTo>
                  <a:lnTo>
                    <a:pt x="153" y="2"/>
                  </a:lnTo>
                  <a:lnTo>
                    <a:pt x="143" y="8"/>
                  </a:lnTo>
                  <a:lnTo>
                    <a:pt x="138" y="12"/>
                  </a:lnTo>
                  <a:lnTo>
                    <a:pt x="136" y="17"/>
                  </a:lnTo>
                  <a:lnTo>
                    <a:pt x="134" y="21"/>
                  </a:lnTo>
                  <a:lnTo>
                    <a:pt x="134" y="25"/>
                  </a:lnTo>
                  <a:lnTo>
                    <a:pt x="134" y="31"/>
                  </a:lnTo>
                  <a:close/>
                  <a:moveTo>
                    <a:pt x="203" y="35"/>
                  </a:moveTo>
                  <a:lnTo>
                    <a:pt x="206" y="39"/>
                  </a:lnTo>
                  <a:lnTo>
                    <a:pt x="210" y="43"/>
                  </a:lnTo>
                  <a:lnTo>
                    <a:pt x="220" y="48"/>
                  </a:lnTo>
                  <a:lnTo>
                    <a:pt x="232" y="49"/>
                  </a:lnTo>
                  <a:lnTo>
                    <a:pt x="243" y="48"/>
                  </a:lnTo>
                  <a:lnTo>
                    <a:pt x="254" y="43"/>
                  </a:lnTo>
                  <a:lnTo>
                    <a:pt x="260" y="35"/>
                  </a:lnTo>
                  <a:lnTo>
                    <a:pt x="262" y="25"/>
                  </a:lnTo>
                  <a:lnTo>
                    <a:pt x="260" y="17"/>
                  </a:lnTo>
                  <a:lnTo>
                    <a:pt x="254" y="8"/>
                  </a:lnTo>
                  <a:lnTo>
                    <a:pt x="243" y="2"/>
                  </a:lnTo>
                  <a:lnTo>
                    <a:pt x="232" y="0"/>
                  </a:lnTo>
                  <a:lnTo>
                    <a:pt x="220" y="2"/>
                  </a:lnTo>
                  <a:lnTo>
                    <a:pt x="210" y="8"/>
                  </a:lnTo>
                  <a:lnTo>
                    <a:pt x="206" y="12"/>
                  </a:lnTo>
                  <a:lnTo>
                    <a:pt x="203" y="17"/>
                  </a:lnTo>
                  <a:lnTo>
                    <a:pt x="201" y="25"/>
                  </a:lnTo>
                  <a:lnTo>
                    <a:pt x="203" y="35"/>
                  </a:lnTo>
                  <a:close/>
                  <a:moveTo>
                    <a:pt x="134" y="193"/>
                  </a:moveTo>
                  <a:lnTo>
                    <a:pt x="136" y="199"/>
                  </a:lnTo>
                  <a:lnTo>
                    <a:pt x="138" y="202"/>
                  </a:lnTo>
                  <a:lnTo>
                    <a:pt x="143" y="207"/>
                  </a:lnTo>
                  <a:lnTo>
                    <a:pt x="153" y="212"/>
                  </a:lnTo>
                  <a:lnTo>
                    <a:pt x="165" y="213"/>
                  </a:lnTo>
                  <a:lnTo>
                    <a:pt x="176" y="212"/>
                  </a:lnTo>
                  <a:lnTo>
                    <a:pt x="187" y="207"/>
                  </a:lnTo>
                  <a:lnTo>
                    <a:pt x="192" y="199"/>
                  </a:lnTo>
                  <a:lnTo>
                    <a:pt x="195" y="188"/>
                  </a:lnTo>
                  <a:lnTo>
                    <a:pt x="192" y="180"/>
                  </a:lnTo>
                  <a:lnTo>
                    <a:pt x="187" y="172"/>
                  </a:lnTo>
                  <a:lnTo>
                    <a:pt x="176" y="166"/>
                  </a:lnTo>
                  <a:lnTo>
                    <a:pt x="165" y="164"/>
                  </a:lnTo>
                  <a:lnTo>
                    <a:pt x="153" y="166"/>
                  </a:lnTo>
                  <a:lnTo>
                    <a:pt x="143" y="172"/>
                  </a:lnTo>
                  <a:lnTo>
                    <a:pt x="138" y="176"/>
                  </a:lnTo>
                  <a:lnTo>
                    <a:pt x="136" y="180"/>
                  </a:lnTo>
                  <a:lnTo>
                    <a:pt x="134" y="185"/>
                  </a:lnTo>
                  <a:lnTo>
                    <a:pt x="134" y="188"/>
                  </a:lnTo>
                  <a:lnTo>
                    <a:pt x="134" y="193"/>
                  </a:lnTo>
                  <a:close/>
                  <a:moveTo>
                    <a:pt x="203" y="199"/>
                  </a:moveTo>
                  <a:lnTo>
                    <a:pt x="206" y="202"/>
                  </a:lnTo>
                  <a:lnTo>
                    <a:pt x="210" y="207"/>
                  </a:lnTo>
                  <a:lnTo>
                    <a:pt x="220" y="212"/>
                  </a:lnTo>
                  <a:lnTo>
                    <a:pt x="232" y="213"/>
                  </a:lnTo>
                  <a:lnTo>
                    <a:pt x="243" y="212"/>
                  </a:lnTo>
                  <a:lnTo>
                    <a:pt x="254" y="207"/>
                  </a:lnTo>
                  <a:lnTo>
                    <a:pt x="260" y="199"/>
                  </a:lnTo>
                  <a:lnTo>
                    <a:pt x="262" y="188"/>
                  </a:lnTo>
                  <a:lnTo>
                    <a:pt x="260" y="180"/>
                  </a:lnTo>
                  <a:lnTo>
                    <a:pt x="254" y="172"/>
                  </a:lnTo>
                  <a:lnTo>
                    <a:pt x="243" y="166"/>
                  </a:lnTo>
                  <a:lnTo>
                    <a:pt x="232" y="164"/>
                  </a:lnTo>
                  <a:lnTo>
                    <a:pt x="220" y="166"/>
                  </a:lnTo>
                  <a:lnTo>
                    <a:pt x="210" y="172"/>
                  </a:lnTo>
                  <a:lnTo>
                    <a:pt x="206" y="176"/>
                  </a:lnTo>
                  <a:lnTo>
                    <a:pt x="203" y="180"/>
                  </a:lnTo>
                  <a:lnTo>
                    <a:pt x="201" y="188"/>
                  </a:lnTo>
                  <a:lnTo>
                    <a:pt x="203" y="199"/>
                  </a:lnTo>
                  <a:close/>
                  <a:moveTo>
                    <a:pt x="269" y="193"/>
                  </a:moveTo>
                  <a:lnTo>
                    <a:pt x="270" y="199"/>
                  </a:lnTo>
                  <a:lnTo>
                    <a:pt x="273" y="202"/>
                  </a:lnTo>
                  <a:lnTo>
                    <a:pt x="278" y="207"/>
                  </a:lnTo>
                  <a:lnTo>
                    <a:pt x="287" y="212"/>
                  </a:lnTo>
                  <a:lnTo>
                    <a:pt x="300" y="213"/>
                  </a:lnTo>
                  <a:lnTo>
                    <a:pt x="311" y="212"/>
                  </a:lnTo>
                  <a:lnTo>
                    <a:pt x="321" y="207"/>
                  </a:lnTo>
                  <a:lnTo>
                    <a:pt x="325" y="202"/>
                  </a:lnTo>
                  <a:lnTo>
                    <a:pt x="327" y="199"/>
                  </a:lnTo>
                  <a:lnTo>
                    <a:pt x="329" y="193"/>
                  </a:lnTo>
                  <a:lnTo>
                    <a:pt x="329" y="188"/>
                  </a:lnTo>
                  <a:lnTo>
                    <a:pt x="329" y="185"/>
                  </a:lnTo>
                  <a:lnTo>
                    <a:pt x="327" y="180"/>
                  </a:lnTo>
                  <a:lnTo>
                    <a:pt x="325" y="176"/>
                  </a:lnTo>
                  <a:lnTo>
                    <a:pt x="321" y="172"/>
                  </a:lnTo>
                  <a:lnTo>
                    <a:pt x="311" y="166"/>
                  </a:lnTo>
                  <a:lnTo>
                    <a:pt x="300" y="164"/>
                  </a:lnTo>
                  <a:lnTo>
                    <a:pt x="287" y="166"/>
                  </a:lnTo>
                  <a:lnTo>
                    <a:pt x="278" y="172"/>
                  </a:lnTo>
                  <a:lnTo>
                    <a:pt x="273" y="176"/>
                  </a:lnTo>
                  <a:lnTo>
                    <a:pt x="270" y="180"/>
                  </a:lnTo>
                  <a:lnTo>
                    <a:pt x="269" y="185"/>
                  </a:lnTo>
                  <a:lnTo>
                    <a:pt x="269" y="188"/>
                  </a:lnTo>
                  <a:lnTo>
                    <a:pt x="269" y="193"/>
                  </a:lnTo>
                  <a:close/>
                  <a:moveTo>
                    <a:pt x="269" y="31"/>
                  </a:moveTo>
                  <a:lnTo>
                    <a:pt x="270" y="35"/>
                  </a:lnTo>
                  <a:lnTo>
                    <a:pt x="273" y="39"/>
                  </a:lnTo>
                  <a:lnTo>
                    <a:pt x="278" y="43"/>
                  </a:lnTo>
                  <a:lnTo>
                    <a:pt x="287" y="48"/>
                  </a:lnTo>
                  <a:lnTo>
                    <a:pt x="300" y="49"/>
                  </a:lnTo>
                  <a:lnTo>
                    <a:pt x="311" y="48"/>
                  </a:lnTo>
                  <a:lnTo>
                    <a:pt x="321" y="43"/>
                  </a:lnTo>
                  <a:lnTo>
                    <a:pt x="325" y="39"/>
                  </a:lnTo>
                  <a:lnTo>
                    <a:pt x="327" y="35"/>
                  </a:lnTo>
                  <a:lnTo>
                    <a:pt x="329" y="31"/>
                  </a:lnTo>
                  <a:lnTo>
                    <a:pt x="329" y="25"/>
                  </a:lnTo>
                  <a:lnTo>
                    <a:pt x="329" y="21"/>
                  </a:lnTo>
                  <a:lnTo>
                    <a:pt x="327" y="17"/>
                  </a:lnTo>
                  <a:lnTo>
                    <a:pt x="325" y="12"/>
                  </a:lnTo>
                  <a:lnTo>
                    <a:pt x="321" y="8"/>
                  </a:lnTo>
                  <a:lnTo>
                    <a:pt x="311" y="2"/>
                  </a:lnTo>
                  <a:lnTo>
                    <a:pt x="300" y="0"/>
                  </a:lnTo>
                  <a:lnTo>
                    <a:pt x="287" y="2"/>
                  </a:lnTo>
                  <a:lnTo>
                    <a:pt x="278" y="8"/>
                  </a:lnTo>
                  <a:lnTo>
                    <a:pt x="273" y="12"/>
                  </a:lnTo>
                  <a:lnTo>
                    <a:pt x="270" y="17"/>
                  </a:lnTo>
                  <a:lnTo>
                    <a:pt x="269" y="21"/>
                  </a:lnTo>
                  <a:lnTo>
                    <a:pt x="269" y="25"/>
                  </a:lnTo>
                  <a:lnTo>
                    <a:pt x="269" y="31"/>
                  </a:lnTo>
                  <a:close/>
                  <a:moveTo>
                    <a:pt x="336" y="31"/>
                  </a:moveTo>
                  <a:lnTo>
                    <a:pt x="338" y="35"/>
                  </a:lnTo>
                  <a:lnTo>
                    <a:pt x="340" y="39"/>
                  </a:lnTo>
                  <a:lnTo>
                    <a:pt x="345" y="43"/>
                  </a:lnTo>
                  <a:lnTo>
                    <a:pt x="355" y="48"/>
                  </a:lnTo>
                  <a:lnTo>
                    <a:pt x="367" y="49"/>
                  </a:lnTo>
                  <a:lnTo>
                    <a:pt x="378" y="48"/>
                  </a:lnTo>
                  <a:lnTo>
                    <a:pt x="388" y="43"/>
                  </a:lnTo>
                  <a:lnTo>
                    <a:pt x="394" y="35"/>
                  </a:lnTo>
                  <a:lnTo>
                    <a:pt x="398" y="25"/>
                  </a:lnTo>
                  <a:lnTo>
                    <a:pt x="394" y="17"/>
                  </a:lnTo>
                  <a:lnTo>
                    <a:pt x="388" y="8"/>
                  </a:lnTo>
                  <a:lnTo>
                    <a:pt x="378" y="2"/>
                  </a:lnTo>
                  <a:lnTo>
                    <a:pt x="367" y="0"/>
                  </a:lnTo>
                  <a:lnTo>
                    <a:pt x="355" y="2"/>
                  </a:lnTo>
                  <a:lnTo>
                    <a:pt x="345" y="8"/>
                  </a:lnTo>
                  <a:lnTo>
                    <a:pt x="340" y="12"/>
                  </a:lnTo>
                  <a:lnTo>
                    <a:pt x="338" y="17"/>
                  </a:lnTo>
                  <a:lnTo>
                    <a:pt x="336" y="21"/>
                  </a:lnTo>
                  <a:lnTo>
                    <a:pt x="336" y="25"/>
                  </a:lnTo>
                  <a:lnTo>
                    <a:pt x="336" y="31"/>
                  </a:lnTo>
                  <a:close/>
                  <a:moveTo>
                    <a:pt x="336" y="84"/>
                  </a:moveTo>
                  <a:lnTo>
                    <a:pt x="338" y="90"/>
                  </a:lnTo>
                  <a:lnTo>
                    <a:pt x="340" y="94"/>
                  </a:lnTo>
                  <a:lnTo>
                    <a:pt x="345" y="97"/>
                  </a:lnTo>
                  <a:lnTo>
                    <a:pt x="355" y="103"/>
                  </a:lnTo>
                  <a:lnTo>
                    <a:pt x="367" y="105"/>
                  </a:lnTo>
                  <a:lnTo>
                    <a:pt x="378" y="103"/>
                  </a:lnTo>
                  <a:lnTo>
                    <a:pt x="388" y="97"/>
                  </a:lnTo>
                  <a:lnTo>
                    <a:pt x="394" y="90"/>
                  </a:lnTo>
                  <a:lnTo>
                    <a:pt x="398" y="80"/>
                  </a:lnTo>
                  <a:lnTo>
                    <a:pt x="394" y="71"/>
                  </a:lnTo>
                  <a:lnTo>
                    <a:pt x="388" y="62"/>
                  </a:lnTo>
                  <a:lnTo>
                    <a:pt x="378" y="57"/>
                  </a:lnTo>
                  <a:lnTo>
                    <a:pt x="367" y="55"/>
                  </a:lnTo>
                  <a:lnTo>
                    <a:pt x="355" y="57"/>
                  </a:lnTo>
                  <a:lnTo>
                    <a:pt x="345" y="62"/>
                  </a:lnTo>
                  <a:lnTo>
                    <a:pt x="340" y="67"/>
                  </a:lnTo>
                  <a:lnTo>
                    <a:pt x="338" y="71"/>
                  </a:lnTo>
                  <a:lnTo>
                    <a:pt x="336" y="76"/>
                  </a:lnTo>
                  <a:lnTo>
                    <a:pt x="336" y="80"/>
                  </a:lnTo>
                  <a:lnTo>
                    <a:pt x="336" y="84"/>
                  </a:lnTo>
                  <a:close/>
                  <a:moveTo>
                    <a:pt x="336" y="193"/>
                  </a:moveTo>
                  <a:lnTo>
                    <a:pt x="338" y="199"/>
                  </a:lnTo>
                  <a:lnTo>
                    <a:pt x="340" y="202"/>
                  </a:lnTo>
                  <a:lnTo>
                    <a:pt x="345" y="207"/>
                  </a:lnTo>
                  <a:lnTo>
                    <a:pt x="355" y="212"/>
                  </a:lnTo>
                  <a:lnTo>
                    <a:pt x="367" y="213"/>
                  </a:lnTo>
                  <a:lnTo>
                    <a:pt x="378" y="212"/>
                  </a:lnTo>
                  <a:lnTo>
                    <a:pt x="388" y="207"/>
                  </a:lnTo>
                  <a:lnTo>
                    <a:pt x="394" y="199"/>
                  </a:lnTo>
                  <a:lnTo>
                    <a:pt x="398" y="188"/>
                  </a:lnTo>
                  <a:lnTo>
                    <a:pt x="394" y="180"/>
                  </a:lnTo>
                  <a:lnTo>
                    <a:pt x="388" y="172"/>
                  </a:lnTo>
                  <a:lnTo>
                    <a:pt x="378" y="166"/>
                  </a:lnTo>
                  <a:lnTo>
                    <a:pt x="367" y="164"/>
                  </a:lnTo>
                  <a:lnTo>
                    <a:pt x="355" y="166"/>
                  </a:lnTo>
                  <a:lnTo>
                    <a:pt x="345" y="172"/>
                  </a:lnTo>
                  <a:lnTo>
                    <a:pt x="340" y="176"/>
                  </a:lnTo>
                  <a:lnTo>
                    <a:pt x="338" y="180"/>
                  </a:lnTo>
                  <a:lnTo>
                    <a:pt x="336" y="185"/>
                  </a:lnTo>
                  <a:lnTo>
                    <a:pt x="336" y="188"/>
                  </a:lnTo>
                  <a:lnTo>
                    <a:pt x="336" y="193"/>
                  </a:lnTo>
                  <a:close/>
                  <a:moveTo>
                    <a:pt x="405" y="90"/>
                  </a:moveTo>
                  <a:lnTo>
                    <a:pt x="407" y="94"/>
                  </a:lnTo>
                  <a:lnTo>
                    <a:pt x="412" y="97"/>
                  </a:lnTo>
                  <a:lnTo>
                    <a:pt x="422" y="103"/>
                  </a:lnTo>
                  <a:lnTo>
                    <a:pt x="434" y="105"/>
                  </a:lnTo>
                  <a:lnTo>
                    <a:pt x="445" y="103"/>
                  </a:lnTo>
                  <a:lnTo>
                    <a:pt x="456" y="97"/>
                  </a:lnTo>
                  <a:lnTo>
                    <a:pt x="461" y="90"/>
                  </a:lnTo>
                  <a:lnTo>
                    <a:pt x="465" y="80"/>
                  </a:lnTo>
                  <a:lnTo>
                    <a:pt x="461" y="71"/>
                  </a:lnTo>
                  <a:lnTo>
                    <a:pt x="456" y="62"/>
                  </a:lnTo>
                  <a:lnTo>
                    <a:pt x="445" y="57"/>
                  </a:lnTo>
                  <a:lnTo>
                    <a:pt x="434" y="55"/>
                  </a:lnTo>
                  <a:lnTo>
                    <a:pt x="422" y="57"/>
                  </a:lnTo>
                  <a:lnTo>
                    <a:pt x="412" y="62"/>
                  </a:lnTo>
                  <a:lnTo>
                    <a:pt x="407" y="67"/>
                  </a:lnTo>
                  <a:lnTo>
                    <a:pt x="405" y="71"/>
                  </a:lnTo>
                  <a:lnTo>
                    <a:pt x="403" y="80"/>
                  </a:lnTo>
                  <a:lnTo>
                    <a:pt x="405" y="90"/>
                  </a:lnTo>
                  <a:close/>
                  <a:moveTo>
                    <a:pt x="134" y="357"/>
                  </a:moveTo>
                  <a:lnTo>
                    <a:pt x="136" y="363"/>
                  </a:lnTo>
                  <a:lnTo>
                    <a:pt x="138" y="367"/>
                  </a:lnTo>
                  <a:lnTo>
                    <a:pt x="143" y="370"/>
                  </a:lnTo>
                  <a:lnTo>
                    <a:pt x="153" y="376"/>
                  </a:lnTo>
                  <a:lnTo>
                    <a:pt x="165" y="377"/>
                  </a:lnTo>
                  <a:lnTo>
                    <a:pt x="176" y="376"/>
                  </a:lnTo>
                  <a:lnTo>
                    <a:pt x="187" y="370"/>
                  </a:lnTo>
                  <a:lnTo>
                    <a:pt x="192" y="363"/>
                  </a:lnTo>
                  <a:lnTo>
                    <a:pt x="195" y="353"/>
                  </a:lnTo>
                  <a:lnTo>
                    <a:pt x="192" y="343"/>
                  </a:lnTo>
                  <a:lnTo>
                    <a:pt x="187" y="335"/>
                  </a:lnTo>
                  <a:lnTo>
                    <a:pt x="176" y="330"/>
                  </a:lnTo>
                  <a:lnTo>
                    <a:pt x="165" y="328"/>
                  </a:lnTo>
                  <a:lnTo>
                    <a:pt x="153" y="330"/>
                  </a:lnTo>
                  <a:lnTo>
                    <a:pt x="143" y="335"/>
                  </a:lnTo>
                  <a:lnTo>
                    <a:pt x="138" y="340"/>
                  </a:lnTo>
                  <a:lnTo>
                    <a:pt x="136" y="343"/>
                  </a:lnTo>
                  <a:lnTo>
                    <a:pt x="134" y="349"/>
                  </a:lnTo>
                  <a:lnTo>
                    <a:pt x="134" y="353"/>
                  </a:lnTo>
                  <a:lnTo>
                    <a:pt x="134" y="357"/>
                  </a:lnTo>
                  <a:close/>
                  <a:moveTo>
                    <a:pt x="203" y="363"/>
                  </a:moveTo>
                  <a:lnTo>
                    <a:pt x="206" y="367"/>
                  </a:lnTo>
                  <a:lnTo>
                    <a:pt x="210" y="370"/>
                  </a:lnTo>
                  <a:lnTo>
                    <a:pt x="220" y="376"/>
                  </a:lnTo>
                  <a:lnTo>
                    <a:pt x="232" y="377"/>
                  </a:lnTo>
                  <a:lnTo>
                    <a:pt x="243" y="376"/>
                  </a:lnTo>
                  <a:lnTo>
                    <a:pt x="254" y="370"/>
                  </a:lnTo>
                  <a:lnTo>
                    <a:pt x="260" y="363"/>
                  </a:lnTo>
                  <a:lnTo>
                    <a:pt x="262" y="353"/>
                  </a:lnTo>
                  <a:lnTo>
                    <a:pt x="260" y="343"/>
                  </a:lnTo>
                  <a:lnTo>
                    <a:pt x="254" y="335"/>
                  </a:lnTo>
                  <a:lnTo>
                    <a:pt x="243" y="330"/>
                  </a:lnTo>
                  <a:lnTo>
                    <a:pt x="232" y="328"/>
                  </a:lnTo>
                  <a:lnTo>
                    <a:pt x="220" y="330"/>
                  </a:lnTo>
                  <a:lnTo>
                    <a:pt x="210" y="335"/>
                  </a:lnTo>
                  <a:lnTo>
                    <a:pt x="206" y="340"/>
                  </a:lnTo>
                  <a:lnTo>
                    <a:pt x="203" y="343"/>
                  </a:lnTo>
                  <a:lnTo>
                    <a:pt x="201" y="353"/>
                  </a:lnTo>
                  <a:lnTo>
                    <a:pt x="203" y="363"/>
                  </a:lnTo>
                  <a:close/>
                  <a:moveTo>
                    <a:pt x="269" y="357"/>
                  </a:moveTo>
                  <a:lnTo>
                    <a:pt x="270" y="363"/>
                  </a:lnTo>
                  <a:lnTo>
                    <a:pt x="273" y="367"/>
                  </a:lnTo>
                  <a:lnTo>
                    <a:pt x="278" y="370"/>
                  </a:lnTo>
                  <a:lnTo>
                    <a:pt x="287" y="376"/>
                  </a:lnTo>
                  <a:lnTo>
                    <a:pt x="300" y="377"/>
                  </a:lnTo>
                  <a:lnTo>
                    <a:pt x="311" y="376"/>
                  </a:lnTo>
                  <a:lnTo>
                    <a:pt x="321" y="370"/>
                  </a:lnTo>
                  <a:lnTo>
                    <a:pt x="325" y="367"/>
                  </a:lnTo>
                  <a:lnTo>
                    <a:pt x="327" y="363"/>
                  </a:lnTo>
                  <a:lnTo>
                    <a:pt x="329" y="357"/>
                  </a:lnTo>
                  <a:lnTo>
                    <a:pt x="329" y="353"/>
                  </a:lnTo>
                  <a:lnTo>
                    <a:pt x="329" y="349"/>
                  </a:lnTo>
                  <a:lnTo>
                    <a:pt x="327" y="343"/>
                  </a:lnTo>
                  <a:lnTo>
                    <a:pt x="325" y="340"/>
                  </a:lnTo>
                  <a:lnTo>
                    <a:pt x="321" y="335"/>
                  </a:lnTo>
                  <a:lnTo>
                    <a:pt x="311" y="330"/>
                  </a:lnTo>
                  <a:lnTo>
                    <a:pt x="300" y="328"/>
                  </a:lnTo>
                  <a:lnTo>
                    <a:pt x="287" y="330"/>
                  </a:lnTo>
                  <a:lnTo>
                    <a:pt x="278" y="335"/>
                  </a:lnTo>
                  <a:lnTo>
                    <a:pt x="273" y="340"/>
                  </a:lnTo>
                  <a:lnTo>
                    <a:pt x="270" y="343"/>
                  </a:lnTo>
                  <a:lnTo>
                    <a:pt x="269" y="349"/>
                  </a:lnTo>
                  <a:lnTo>
                    <a:pt x="269" y="353"/>
                  </a:lnTo>
                  <a:lnTo>
                    <a:pt x="269" y="357"/>
                  </a:lnTo>
                  <a:close/>
                </a:path>
              </a:pathLst>
            </a:custGeom>
            <a:solidFill>
              <a:srgbClr val="66FF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ar-SA"/>
            </a:p>
          </p:txBody>
        </p:sp>
      </p:grpSp>
      <p:grpSp>
        <p:nvGrpSpPr>
          <p:cNvPr id="73" name="Group 78">
            <a:extLst>
              <a:ext uri="{FF2B5EF4-FFF2-40B4-BE49-F238E27FC236}">
                <a16:creationId xmlns:a16="http://schemas.microsoft.com/office/drawing/2014/main" id="{C9D6E006-69CD-4874-B075-E1CDED7C2DFB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8334929" y="5521410"/>
            <a:ext cx="827087" cy="647700"/>
            <a:chOff x="4468" y="3798"/>
            <a:chExt cx="703" cy="522"/>
          </a:xfrm>
        </p:grpSpPr>
        <p:sp>
          <p:nvSpPr>
            <p:cNvPr id="74" name="AutoShape 77">
              <a:extLst>
                <a:ext uri="{FF2B5EF4-FFF2-40B4-BE49-F238E27FC236}">
                  <a16:creationId xmlns:a16="http://schemas.microsoft.com/office/drawing/2014/main" id="{264CBDEC-AAFE-4C80-AF95-FCDB145FD510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4468" y="3798"/>
              <a:ext cx="703" cy="522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ar-SA"/>
            </a:p>
          </p:txBody>
        </p:sp>
        <p:sp>
          <p:nvSpPr>
            <p:cNvPr id="75" name="Freeform 79">
              <a:extLst>
                <a:ext uri="{FF2B5EF4-FFF2-40B4-BE49-F238E27FC236}">
                  <a16:creationId xmlns:a16="http://schemas.microsoft.com/office/drawing/2014/main" id="{545F5326-9663-40E1-8A16-48C8D6D8D44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840" y="3805"/>
              <a:ext cx="264" cy="511"/>
            </a:xfrm>
            <a:custGeom>
              <a:avLst/>
              <a:gdLst>
                <a:gd name="T0" fmla="*/ 132 w 264"/>
                <a:gd name="T1" fmla="*/ 511 h 511"/>
                <a:gd name="T2" fmla="*/ 173 w 264"/>
                <a:gd name="T3" fmla="*/ 477 h 511"/>
                <a:gd name="T4" fmla="*/ 103 w 264"/>
                <a:gd name="T5" fmla="*/ 454 h 511"/>
                <a:gd name="T6" fmla="*/ 97 w 264"/>
                <a:gd name="T7" fmla="*/ 422 h 511"/>
                <a:gd name="T8" fmla="*/ 154 w 264"/>
                <a:gd name="T9" fmla="*/ 432 h 511"/>
                <a:gd name="T10" fmla="*/ 166 w 264"/>
                <a:gd name="T11" fmla="*/ 385 h 511"/>
                <a:gd name="T12" fmla="*/ 108 w 264"/>
                <a:gd name="T13" fmla="*/ 375 h 511"/>
                <a:gd name="T14" fmla="*/ 184 w 264"/>
                <a:gd name="T15" fmla="*/ 491 h 511"/>
                <a:gd name="T16" fmla="*/ 238 w 264"/>
                <a:gd name="T17" fmla="*/ 508 h 511"/>
                <a:gd name="T18" fmla="*/ 261 w 264"/>
                <a:gd name="T19" fmla="*/ 465 h 511"/>
                <a:gd name="T20" fmla="*/ 184 w 264"/>
                <a:gd name="T21" fmla="*/ 465 h 511"/>
                <a:gd name="T22" fmla="*/ 199 w 264"/>
                <a:gd name="T23" fmla="*/ 432 h 511"/>
                <a:gd name="T24" fmla="*/ 256 w 264"/>
                <a:gd name="T25" fmla="*/ 422 h 511"/>
                <a:gd name="T26" fmla="*/ 244 w 264"/>
                <a:gd name="T27" fmla="*/ 375 h 511"/>
                <a:gd name="T28" fmla="*/ 187 w 264"/>
                <a:gd name="T29" fmla="*/ 385 h 511"/>
                <a:gd name="T30" fmla="*/ 103 w 264"/>
                <a:gd name="T31" fmla="*/ 353 h 511"/>
                <a:gd name="T32" fmla="*/ 161 w 264"/>
                <a:gd name="T33" fmla="*/ 353 h 511"/>
                <a:gd name="T34" fmla="*/ 161 w 264"/>
                <a:gd name="T35" fmla="*/ 305 h 511"/>
                <a:gd name="T36" fmla="*/ 90 w 264"/>
                <a:gd name="T37" fmla="*/ 329 h 511"/>
                <a:gd name="T38" fmla="*/ 215 w 264"/>
                <a:gd name="T39" fmla="*/ 362 h 511"/>
                <a:gd name="T40" fmla="*/ 263 w 264"/>
                <a:gd name="T41" fmla="*/ 336 h 511"/>
                <a:gd name="T42" fmla="*/ 207 w 264"/>
                <a:gd name="T43" fmla="*/ 299 h 511"/>
                <a:gd name="T44" fmla="*/ 93 w 264"/>
                <a:gd name="T45" fmla="*/ 268 h 511"/>
                <a:gd name="T46" fmla="*/ 148 w 264"/>
                <a:gd name="T47" fmla="*/ 287 h 511"/>
                <a:gd name="T48" fmla="*/ 171 w 264"/>
                <a:gd name="T49" fmla="*/ 244 h 511"/>
                <a:gd name="T50" fmla="*/ 93 w 264"/>
                <a:gd name="T51" fmla="*/ 244 h 511"/>
                <a:gd name="T52" fmla="*/ 199 w 264"/>
                <a:gd name="T53" fmla="*/ 283 h 511"/>
                <a:gd name="T54" fmla="*/ 256 w 264"/>
                <a:gd name="T55" fmla="*/ 275 h 511"/>
                <a:gd name="T56" fmla="*/ 238 w 264"/>
                <a:gd name="T57" fmla="*/ 225 h 511"/>
                <a:gd name="T58" fmla="*/ 182 w 264"/>
                <a:gd name="T59" fmla="*/ 263 h 511"/>
                <a:gd name="T60" fmla="*/ 132 w 264"/>
                <a:gd name="T61" fmla="*/ 216 h 511"/>
                <a:gd name="T62" fmla="*/ 173 w 264"/>
                <a:gd name="T63" fmla="*/ 182 h 511"/>
                <a:gd name="T64" fmla="*/ 132 w 264"/>
                <a:gd name="T65" fmla="*/ 148 h 511"/>
                <a:gd name="T66" fmla="*/ 90 w 264"/>
                <a:gd name="T67" fmla="*/ 182 h 511"/>
                <a:gd name="T68" fmla="*/ 215 w 264"/>
                <a:gd name="T69" fmla="*/ 215 h 511"/>
                <a:gd name="T70" fmla="*/ 263 w 264"/>
                <a:gd name="T71" fmla="*/ 188 h 511"/>
                <a:gd name="T72" fmla="*/ 230 w 264"/>
                <a:gd name="T73" fmla="*/ 149 h 511"/>
                <a:gd name="T74" fmla="*/ 182 w 264"/>
                <a:gd name="T75" fmla="*/ 175 h 511"/>
                <a:gd name="T76" fmla="*/ 116 w 264"/>
                <a:gd name="T77" fmla="*/ 139 h 511"/>
                <a:gd name="T78" fmla="*/ 171 w 264"/>
                <a:gd name="T79" fmla="*/ 121 h 511"/>
                <a:gd name="T80" fmla="*/ 132 w 264"/>
                <a:gd name="T81" fmla="*/ 74 h 511"/>
                <a:gd name="T82" fmla="*/ 182 w 264"/>
                <a:gd name="T83" fmla="*/ 114 h 511"/>
                <a:gd name="T84" fmla="*/ 230 w 264"/>
                <a:gd name="T85" fmla="*/ 142 h 511"/>
                <a:gd name="T86" fmla="*/ 263 w 264"/>
                <a:gd name="T87" fmla="*/ 101 h 511"/>
                <a:gd name="T88" fmla="*/ 187 w 264"/>
                <a:gd name="T89" fmla="*/ 90 h 511"/>
                <a:gd name="T90" fmla="*/ 103 w 264"/>
                <a:gd name="T91" fmla="*/ 57 h 511"/>
                <a:gd name="T92" fmla="*/ 161 w 264"/>
                <a:gd name="T93" fmla="*/ 57 h 511"/>
                <a:gd name="T94" fmla="*/ 161 w 264"/>
                <a:gd name="T95" fmla="*/ 10 h 511"/>
                <a:gd name="T96" fmla="*/ 90 w 264"/>
                <a:gd name="T97" fmla="*/ 33 h 511"/>
                <a:gd name="T98" fmla="*/ 215 w 264"/>
                <a:gd name="T99" fmla="*/ 67 h 511"/>
                <a:gd name="T100" fmla="*/ 263 w 264"/>
                <a:gd name="T101" fmla="*/ 41 h 511"/>
                <a:gd name="T102" fmla="*/ 207 w 264"/>
                <a:gd name="T103" fmla="*/ 3 h 511"/>
                <a:gd name="T104" fmla="*/ 3 w 264"/>
                <a:gd name="T105" fmla="*/ 48 h 511"/>
                <a:gd name="T106" fmla="*/ 56 w 264"/>
                <a:gd name="T107" fmla="*/ 65 h 511"/>
                <a:gd name="T108" fmla="*/ 78 w 264"/>
                <a:gd name="T109" fmla="*/ 21 h 511"/>
                <a:gd name="T110" fmla="*/ 3 w 264"/>
                <a:gd name="T111" fmla="*/ 21 h 511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264"/>
                <a:gd name="T169" fmla="*/ 0 h 511"/>
                <a:gd name="T170" fmla="*/ 264 w 264"/>
                <a:gd name="T171" fmla="*/ 511 h 511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264" h="511">
                  <a:moveTo>
                    <a:pt x="90" y="484"/>
                  </a:moveTo>
                  <a:lnTo>
                    <a:pt x="93" y="491"/>
                  </a:lnTo>
                  <a:lnTo>
                    <a:pt x="97" y="496"/>
                  </a:lnTo>
                  <a:lnTo>
                    <a:pt x="103" y="501"/>
                  </a:lnTo>
                  <a:lnTo>
                    <a:pt x="108" y="505"/>
                  </a:lnTo>
                  <a:lnTo>
                    <a:pt x="116" y="508"/>
                  </a:lnTo>
                  <a:lnTo>
                    <a:pt x="123" y="511"/>
                  </a:lnTo>
                  <a:lnTo>
                    <a:pt x="132" y="511"/>
                  </a:lnTo>
                  <a:lnTo>
                    <a:pt x="140" y="511"/>
                  </a:lnTo>
                  <a:lnTo>
                    <a:pt x="148" y="508"/>
                  </a:lnTo>
                  <a:lnTo>
                    <a:pt x="154" y="505"/>
                  </a:lnTo>
                  <a:lnTo>
                    <a:pt x="161" y="501"/>
                  </a:lnTo>
                  <a:lnTo>
                    <a:pt x="166" y="496"/>
                  </a:lnTo>
                  <a:lnTo>
                    <a:pt x="171" y="491"/>
                  </a:lnTo>
                  <a:lnTo>
                    <a:pt x="173" y="484"/>
                  </a:lnTo>
                  <a:lnTo>
                    <a:pt x="173" y="477"/>
                  </a:lnTo>
                  <a:lnTo>
                    <a:pt x="173" y="471"/>
                  </a:lnTo>
                  <a:lnTo>
                    <a:pt x="171" y="465"/>
                  </a:lnTo>
                  <a:lnTo>
                    <a:pt x="166" y="459"/>
                  </a:lnTo>
                  <a:lnTo>
                    <a:pt x="161" y="454"/>
                  </a:lnTo>
                  <a:lnTo>
                    <a:pt x="148" y="446"/>
                  </a:lnTo>
                  <a:lnTo>
                    <a:pt x="132" y="443"/>
                  </a:lnTo>
                  <a:lnTo>
                    <a:pt x="116" y="446"/>
                  </a:lnTo>
                  <a:lnTo>
                    <a:pt x="103" y="454"/>
                  </a:lnTo>
                  <a:lnTo>
                    <a:pt x="97" y="459"/>
                  </a:lnTo>
                  <a:lnTo>
                    <a:pt x="93" y="465"/>
                  </a:lnTo>
                  <a:lnTo>
                    <a:pt x="90" y="471"/>
                  </a:lnTo>
                  <a:lnTo>
                    <a:pt x="90" y="477"/>
                  </a:lnTo>
                  <a:lnTo>
                    <a:pt x="90" y="484"/>
                  </a:lnTo>
                  <a:close/>
                  <a:moveTo>
                    <a:pt x="90" y="410"/>
                  </a:moveTo>
                  <a:lnTo>
                    <a:pt x="93" y="417"/>
                  </a:lnTo>
                  <a:lnTo>
                    <a:pt x="97" y="422"/>
                  </a:lnTo>
                  <a:lnTo>
                    <a:pt x="103" y="428"/>
                  </a:lnTo>
                  <a:lnTo>
                    <a:pt x="108" y="432"/>
                  </a:lnTo>
                  <a:lnTo>
                    <a:pt x="116" y="435"/>
                  </a:lnTo>
                  <a:lnTo>
                    <a:pt x="123" y="436"/>
                  </a:lnTo>
                  <a:lnTo>
                    <a:pt x="132" y="436"/>
                  </a:lnTo>
                  <a:lnTo>
                    <a:pt x="140" y="436"/>
                  </a:lnTo>
                  <a:lnTo>
                    <a:pt x="148" y="435"/>
                  </a:lnTo>
                  <a:lnTo>
                    <a:pt x="154" y="432"/>
                  </a:lnTo>
                  <a:lnTo>
                    <a:pt x="161" y="428"/>
                  </a:lnTo>
                  <a:lnTo>
                    <a:pt x="166" y="422"/>
                  </a:lnTo>
                  <a:lnTo>
                    <a:pt x="171" y="417"/>
                  </a:lnTo>
                  <a:lnTo>
                    <a:pt x="173" y="410"/>
                  </a:lnTo>
                  <a:lnTo>
                    <a:pt x="173" y="404"/>
                  </a:lnTo>
                  <a:lnTo>
                    <a:pt x="173" y="397"/>
                  </a:lnTo>
                  <a:lnTo>
                    <a:pt x="171" y="391"/>
                  </a:lnTo>
                  <a:lnTo>
                    <a:pt x="166" y="385"/>
                  </a:lnTo>
                  <a:lnTo>
                    <a:pt x="161" y="380"/>
                  </a:lnTo>
                  <a:lnTo>
                    <a:pt x="154" y="375"/>
                  </a:lnTo>
                  <a:lnTo>
                    <a:pt x="148" y="372"/>
                  </a:lnTo>
                  <a:lnTo>
                    <a:pt x="140" y="370"/>
                  </a:lnTo>
                  <a:lnTo>
                    <a:pt x="132" y="370"/>
                  </a:lnTo>
                  <a:lnTo>
                    <a:pt x="123" y="370"/>
                  </a:lnTo>
                  <a:lnTo>
                    <a:pt x="116" y="372"/>
                  </a:lnTo>
                  <a:lnTo>
                    <a:pt x="108" y="375"/>
                  </a:lnTo>
                  <a:lnTo>
                    <a:pt x="103" y="380"/>
                  </a:lnTo>
                  <a:lnTo>
                    <a:pt x="97" y="385"/>
                  </a:lnTo>
                  <a:lnTo>
                    <a:pt x="93" y="391"/>
                  </a:lnTo>
                  <a:lnTo>
                    <a:pt x="90" y="397"/>
                  </a:lnTo>
                  <a:lnTo>
                    <a:pt x="90" y="404"/>
                  </a:lnTo>
                  <a:lnTo>
                    <a:pt x="90" y="410"/>
                  </a:lnTo>
                  <a:close/>
                  <a:moveTo>
                    <a:pt x="182" y="484"/>
                  </a:moveTo>
                  <a:lnTo>
                    <a:pt x="184" y="491"/>
                  </a:lnTo>
                  <a:lnTo>
                    <a:pt x="187" y="496"/>
                  </a:lnTo>
                  <a:lnTo>
                    <a:pt x="193" y="501"/>
                  </a:lnTo>
                  <a:lnTo>
                    <a:pt x="199" y="505"/>
                  </a:lnTo>
                  <a:lnTo>
                    <a:pt x="207" y="508"/>
                  </a:lnTo>
                  <a:lnTo>
                    <a:pt x="215" y="511"/>
                  </a:lnTo>
                  <a:lnTo>
                    <a:pt x="222" y="511"/>
                  </a:lnTo>
                  <a:lnTo>
                    <a:pt x="230" y="511"/>
                  </a:lnTo>
                  <a:lnTo>
                    <a:pt x="238" y="508"/>
                  </a:lnTo>
                  <a:lnTo>
                    <a:pt x="244" y="505"/>
                  </a:lnTo>
                  <a:lnTo>
                    <a:pt x="252" y="501"/>
                  </a:lnTo>
                  <a:lnTo>
                    <a:pt x="256" y="496"/>
                  </a:lnTo>
                  <a:lnTo>
                    <a:pt x="261" y="491"/>
                  </a:lnTo>
                  <a:lnTo>
                    <a:pt x="263" y="484"/>
                  </a:lnTo>
                  <a:lnTo>
                    <a:pt x="264" y="477"/>
                  </a:lnTo>
                  <a:lnTo>
                    <a:pt x="263" y="471"/>
                  </a:lnTo>
                  <a:lnTo>
                    <a:pt x="261" y="465"/>
                  </a:lnTo>
                  <a:lnTo>
                    <a:pt x="256" y="459"/>
                  </a:lnTo>
                  <a:lnTo>
                    <a:pt x="252" y="454"/>
                  </a:lnTo>
                  <a:lnTo>
                    <a:pt x="238" y="446"/>
                  </a:lnTo>
                  <a:lnTo>
                    <a:pt x="222" y="443"/>
                  </a:lnTo>
                  <a:lnTo>
                    <a:pt x="207" y="446"/>
                  </a:lnTo>
                  <a:lnTo>
                    <a:pt x="193" y="454"/>
                  </a:lnTo>
                  <a:lnTo>
                    <a:pt x="187" y="459"/>
                  </a:lnTo>
                  <a:lnTo>
                    <a:pt x="184" y="465"/>
                  </a:lnTo>
                  <a:lnTo>
                    <a:pt x="182" y="471"/>
                  </a:lnTo>
                  <a:lnTo>
                    <a:pt x="182" y="477"/>
                  </a:lnTo>
                  <a:lnTo>
                    <a:pt x="182" y="484"/>
                  </a:lnTo>
                  <a:close/>
                  <a:moveTo>
                    <a:pt x="182" y="410"/>
                  </a:moveTo>
                  <a:lnTo>
                    <a:pt x="184" y="417"/>
                  </a:lnTo>
                  <a:lnTo>
                    <a:pt x="187" y="422"/>
                  </a:lnTo>
                  <a:lnTo>
                    <a:pt x="193" y="428"/>
                  </a:lnTo>
                  <a:lnTo>
                    <a:pt x="199" y="432"/>
                  </a:lnTo>
                  <a:lnTo>
                    <a:pt x="207" y="435"/>
                  </a:lnTo>
                  <a:lnTo>
                    <a:pt x="215" y="436"/>
                  </a:lnTo>
                  <a:lnTo>
                    <a:pt x="222" y="436"/>
                  </a:lnTo>
                  <a:lnTo>
                    <a:pt x="230" y="436"/>
                  </a:lnTo>
                  <a:lnTo>
                    <a:pt x="238" y="435"/>
                  </a:lnTo>
                  <a:lnTo>
                    <a:pt x="244" y="432"/>
                  </a:lnTo>
                  <a:lnTo>
                    <a:pt x="252" y="428"/>
                  </a:lnTo>
                  <a:lnTo>
                    <a:pt x="256" y="422"/>
                  </a:lnTo>
                  <a:lnTo>
                    <a:pt x="261" y="417"/>
                  </a:lnTo>
                  <a:lnTo>
                    <a:pt x="263" y="410"/>
                  </a:lnTo>
                  <a:lnTo>
                    <a:pt x="264" y="404"/>
                  </a:lnTo>
                  <a:lnTo>
                    <a:pt x="263" y="397"/>
                  </a:lnTo>
                  <a:lnTo>
                    <a:pt x="261" y="391"/>
                  </a:lnTo>
                  <a:lnTo>
                    <a:pt x="256" y="385"/>
                  </a:lnTo>
                  <a:lnTo>
                    <a:pt x="252" y="380"/>
                  </a:lnTo>
                  <a:lnTo>
                    <a:pt x="244" y="375"/>
                  </a:lnTo>
                  <a:lnTo>
                    <a:pt x="238" y="372"/>
                  </a:lnTo>
                  <a:lnTo>
                    <a:pt x="230" y="370"/>
                  </a:lnTo>
                  <a:lnTo>
                    <a:pt x="222" y="370"/>
                  </a:lnTo>
                  <a:lnTo>
                    <a:pt x="215" y="370"/>
                  </a:lnTo>
                  <a:lnTo>
                    <a:pt x="207" y="372"/>
                  </a:lnTo>
                  <a:lnTo>
                    <a:pt x="199" y="375"/>
                  </a:lnTo>
                  <a:lnTo>
                    <a:pt x="193" y="380"/>
                  </a:lnTo>
                  <a:lnTo>
                    <a:pt x="187" y="385"/>
                  </a:lnTo>
                  <a:lnTo>
                    <a:pt x="184" y="391"/>
                  </a:lnTo>
                  <a:lnTo>
                    <a:pt x="182" y="397"/>
                  </a:lnTo>
                  <a:lnTo>
                    <a:pt x="182" y="404"/>
                  </a:lnTo>
                  <a:lnTo>
                    <a:pt x="182" y="410"/>
                  </a:lnTo>
                  <a:close/>
                  <a:moveTo>
                    <a:pt x="90" y="336"/>
                  </a:moveTo>
                  <a:lnTo>
                    <a:pt x="93" y="342"/>
                  </a:lnTo>
                  <a:lnTo>
                    <a:pt x="97" y="348"/>
                  </a:lnTo>
                  <a:lnTo>
                    <a:pt x="103" y="353"/>
                  </a:lnTo>
                  <a:lnTo>
                    <a:pt x="108" y="358"/>
                  </a:lnTo>
                  <a:lnTo>
                    <a:pt x="116" y="361"/>
                  </a:lnTo>
                  <a:lnTo>
                    <a:pt x="123" y="362"/>
                  </a:lnTo>
                  <a:lnTo>
                    <a:pt x="132" y="363"/>
                  </a:lnTo>
                  <a:lnTo>
                    <a:pt x="140" y="362"/>
                  </a:lnTo>
                  <a:lnTo>
                    <a:pt x="148" y="361"/>
                  </a:lnTo>
                  <a:lnTo>
                    <a:pt x="154" y="358"/>
                  </a:lnTo>
                  <a:lnTo>
                    <a:pt x="161" y="353"/>
                  </a:lnTo>
                  <a:lnTo>
                    <a:pt x="166" y="348"/>
                  </a:lnTo>
                  <a:lnTo>
                    <a:pt x="171" y="342"/>
                  </a:lnTo>
                  <a:lnTo>
                    <a:pt x="173" y="336"/>
                  </a:lnTo>
                  <a:lnTo>
                    <a:pt x="173" y="329"/>
                  </a:lnTo>
                  <a:lnTo>
                    <a:pt x="173" y="323"/>
                  </a:lnTo>
                  <a:lnTo>
                    <a:pt x="171" y="317"/>
                  </a:lnTo>
                  <a:lnTo>
                    <a:pt x="166" y="311"/>
                  </a:lnTo>
                  <a:lnTo>
                    <a:pt x="161" y="305"/>
                  </a:lnTo>
                  <a:lnTo>
                    <a:pt x="148" y="299"/>
                  </a:lnTo>
                  <a:lnTo>
                    <a:pt x="132" y="295"/>
                  </a:lnTo>
                  <a:lnTo>
                    <a:pt x="116" y="299"/>
                  </a:lnTo>
                  <a:lnTo>
                    <a:pt x="103" y="305"/>
                  </a:lnTo>
                  <a:lnTo>
                    <a:pt x="97" y="311"/>
                  </a:lnTo>
                  <a:lnTo>
                    <a:pt x="93" y="317"/>
                  </a:lnTo>
                  <a:lnTo>
                    <a:pt x="90" y="323"/>
                  </a:lnTo>
                  <a:lnTo>
                    <a:pt x="90" y="329"/>
                  </a:lnTo>
                  <a:lnTo>
                    <a:pt x="90" y="336"/>
                  </a:lnTo>
                  <a:close/>
                  <a:moveTo>
                    <a:pt x="182" y="336"/>
                  </a:moveTo>
                  <a:lnTo>
                    <a:pt x="184" y="342"/>
                  </a:lnTo>
                  <a:lnTo>
                    <a:pt x="187" y="348"/>
                  </a:lnTo>
                  <a:lnTo>
                    <a:pt x="193" y="353"/>
                  </a:lnTo>
                  <a:lnTo>
                    <a:pt x="199" y="358"/>
                  </a:lnTo>
                  <a:lnTo>
                    <a:pt x="207" y="361"/>
                  </a:lnTo>
                  <a:lnTo>
                    <a:pt x="215" y="362"/>
                  </a:lnTo>
                  <a:lnTo>
                    <a:pt x="222" y="363"/>
                  </a:lnTo>
                  <a:lnTo>
                    <a:pt x="230" y="362"/>
                  </a:lnTo>
                  <a:lnTo>
                    <a:pt x="238" y="361"/>
                  </a:lnTo>
                  <a:lnTo>
                    <a:pt x="244" y="358"/>
                  </a:lnTo>
                  <a:lnTo>
                    <a:pt x="252" y="353"/>
                  </a:lnTo>
                  <a:lnTo>
                    <a:pt x="256" y="348"/>
                  </a:lnTo>
                  <a:lnTo>
                    <a:pt x="261" y="342"/>
                  </a:lnTo>
                  <a:lnTo>
                    <a:pt x="263" y="336"/>
                  </a:lnTo>
                  <a:lnTo>
                    <a:pt x="264" y="329"/>
                  </a:lnTo>
                  <a:lnTo>
                    <a:pt x="263" y="323"/>
                  </a:lnTo>
                  <a:lnTo>
                    <a:pt x="261" y="317"/>
                  </a:lnTo>
                  <a:lnTo>
                    <a:pt x="256" y="311"/>
                  </a:lnTo>
                  <a:lnTo>
                    <a:pt x="252" y="305"/>
                  </a:lnTo>
                  <a:lnTo>
                    <a:pt x="238" y="299"/>
                  </a:lnTo>
                  <a:lnTo>
                    <a:pt x="222" y="295"/>
                  </a:lnTo>
                  <a:lnTo>
                    <a:pt x="207" y="299"/>
                  </a:lnTo>
                  <a:lnTo>
                    <a:pt x="193" y="305"/>
                  </a:lnTo>
                  <a:lnTo>
                    <a:pt x="187" y="311"/>
                  </a:lnTo>
                  <a:lnTo>
                    <a:pt x="184" y="317"/>
                  </a:lnTo>
                  <a:lnTo>
                    <a:pt x="182" y="323"/>
                  </a:lnTo>
                  <a:lnTo>
                    <a:pt x="182" y="329"/>
                  </a:lnTo>
                  <a:lnTo>
                    <a:pt x="182" y="336"/>
                  </a:lnTo>
                  <a:close/>
                  <a:moveTo>
                    <a:pt x="90" y="263"/>
                  </a:moveTo>
                  <a:lnTo>
                    <a:pt x="93" y="268"/>
                  </a:lnTo>
                  <a:lnTo>
                    <a:pt x="97" y="275"/>
                  </a:lnTo>
                  <a:lnTo>
                    <a:pt x="103" y="279"/>
                  </a:lnTo>
                  <a:lnTo>
                    <a:pt x="108" y="283"/>
                  </a:lnTo>
                  <a:lnTo>
                    <a:pt x="116" y="287"/>
                  </a:lnTo>
                  <a:lnTo>
                    <a:pt x="123" y="288"/>
                  </a:lnTo>
                  <a:lnTo>
                    <a:pt x="132" y="289"/>
                  </a:lnTo>
                  <a:lnTo>
                    <a:pt x="140" y="288"/>
                  </a:lnTo>
                  <a:lnTo>
                    <a:pt x="148" y="287"/>
                  </a:lnTo>
                  <a:lnTo>
                    <a:pt x="154" y="283"/>
                  </a:lnTo>
                  <a:lnTo>
                    <a:pt x="161" y="279"/>
                  </a:lnTo>
                  <a:lnTo>
                    <a:pt x="166" y="275"/>
                  </a:lnTo>
                  <a:lnTo>
                    <a:pt x="171" y="268"/>
                  </a:lnTo>
                  <a:lnTo>
                    <a:pt x="173" y="263"/>
                  </a:lnTo>
                  <a:lnTo>
                    <a:pt x="173" y="255"/>
                  </a:lnTo>
                  <a:lnTo>
                    <a:pt x="173" y="250"/>
                  </a:lnTo>
                  <a:lnTo>
                    <a:pt x="171" y="244"/>
                  </a:lnTo>
                  <a:lnTo>
                    <a:pt x="166" y="238"/>
                  </a:lnTo>
                  <a:lnTo>
                    <a:pt x="161" y="232"/>
                  </a:lnTo>
                  <a:lnTo>
                    <a:pt x="148" y="225"/>
                  </a:lnTo>
                  <a:lnTo>
                    <a:pt x="132" y="222"/>
                  </a:lnTo>
                  <a:lnTo>
                    <a:pt x="116" y="225"/>
                  </a:lnTo>
                  <a:lnTo>
                    <a:pt x="103" y="232"/>
                  </a:lnTo>
                  <a:lnTo>
                    <a:pt x="97" y="238"/>
                  </a:lnTo>
                  <a:lnTo>
                    <a:pt x="93" y="244"/>
                  </a:lnTo>
                  <a:lnTo>
                    <a:pt x="90" y="250"/>
                  </a:lnTo>
                  <a:lnTo>
                    <a:pt x="90" y="255"/>
                  </a:lnTo>
                  <a:lnTo>
                    <a:pt x="90" y="263"/>
                  </a:lnTo>
                  <a:close/>
                  <a:moveTo>
                    <a:pt x="182" y="263"/>
                  </a:moveTo>
                  <a:lnTo>
                    <a:pt x="184" y="268"/>
                  </a:lnTo>
                  <a:lnTo>
                    <a:pt x="187" y="275"/>
                  </a:lnTo>
                  <a:lnTo>
                    <a:pt x="193" y="279"/>
                  </a:lnTo>
                  <a:lnTo>
                    <a:pt x="199" y="283"/>
                  </a:lnTo>
                  <a:lnTo>
                    <a:pt x="207" y="287"/>
                  </a:lnTo>
                  <a:lnTo>
                    <a:pt x="215" y="288"/>
                  </a:lnTo>
                  <a:lnTo>
                    <a:pt x="222" y="289"/>
                  </a:lnTo>
                  <a:lnTo>
                    <a:pt x="230" y="288"/>
                  </a:lnTo>
                  <a:lnTo>
                    <a:pt x="238" y="287"/>
                  </a:lnTo>
                  <a:lnTo>
                    <a:pt x="244" y="283"/>
                  </a:lnTo>
                  <a:lnTo>
                    <a:pt x="252" y="279"/>
                  </a:lnTo>
                  <a:lnTo>
                    <a:pt x="256" y="275"/>
                  </a:lnTo>
                  <a:lnTo>
                    <a:pt x="261" y="268"/>
                  </a:lnTo>
                  <a:lnTo>
                    <a:pt x="263" y="263"/>
                  </a:lnTo>
                  <a:lnTo>
                    <a:pt x="264" y="255"/>
                  </a:lnTo>
                  <a:lnTo>
                    <a:pt x="263" y="250"/>
                  </a:lnTo>
                  <a:lnTo>
                    <a:pt x="261" y="244"/>
                  </a:lnTo>
                  <a:lnTo>
                    <a:pt x="256" y="238"/>
                  </a:lnTo>
                  <a:lnTo>
                    <a:pt x="252" y="232"/>
                  </a:lnTo>
                  <a:lnTo>
                    <a:pt x="238" y="225"/>
                  </a:lnTo>
                  <a:lnTo>
                    <a:pt x="222" y="222"/>
                  </a:lnTo>
                  <a:lnTo>
                    <a:pt x="207" y="225"/>
                  </a:lnTo>
                  <a:lnTo>
                    <a:pt x="193" y="232"/>
                  </a:lnTo>
                  <a:lnTo>
                    <a:pt x="187" y="238"/>
                  </a:lnTo>
                  <a:lnTo>
                    <a:pt x="184" y="244"/>
                  </a:lnTo>
                  <a:lnTo>
                    <a:pt x="182" y="250"/>
                  </a:lnTo>
                  <a:lnTo>
                    <a:pt x="182" y="255"/>
                  </a:lnTo>
                  <a:lnTo>
                    <a:pt x="182" y="263"/>
                  </a:lnTo>
                  <a:close/>
                  <a:moveTo>
                    <a:pt x="90" y="188"/>
                  </a:moveTo>
                  <a:lnTo>
                    <a:pt x="93" y="195"/>
                  </a:lnTo>
                  <a:lnTo>
                    <a:pt x="97" y="200"/>
                  </a:lnTo>
                  <a:lnTo>
                    <a:pt x="103" y="206"/>
                  </a:lnTo>
                  <a:lnTo>
                    <a:pt x="108" y="210"/>
                  </a:lnTo>
                  <a:lnTo>
                    <a:pt x="116" y="214"/>
                  </a:lnTo>
                  <a:lnTo>
                    <a:pt x="123" y="215"/>
                  </a:lnTo>
                  <a:lnTo>
                    <a:pt x="132" y="216"/>
                  </a:lnTo>
                  <a:lnTo>
                    <a:pt x="140" y="215"/>
                  </a:lnTo>
                  <a:lnTo>
                    <a:pt x="148" y="214"/>
                  </a:lnTo>
                  <a:lnTo>
                    <a:pt x="154" y="210"/>
                  </a:lnTo>
                  <a:lnTo>
                    <a:pt x="161" y="206"/>
                  </a:lnTo>
                  <a:lnTo>
                    <a:pt x="166" y="200"/>
                  </a:lnTo>
                  <a:lnTo>
                    <a:pt x="171" y="195"/>
                  </a:lnTo>
                  <a:lnTo>
                    <a:pt x="173" y="188"/>
                  </a:lnTo>
                  <a:lnTo>
                    <a:pt x="173" y="182"/>
                  </a:lnTo>
                  <a:lnTo>
                    <a:pt x="173" y="175"/>
                  </a:lnTo>
                  <a:lnTo>
                    <a:pt x="171" y="169"/>
                  </a:lnTo>
                  <a:lnTo>
                    <a:pt x="166" y="163"/>
                  </a:lnTo>
                  <a:lnTo>
                    <a:pt x="161" y="158"/>
                  </a:lnTo>
                  <a:lnTo>
                    <a:pt x="154" y="154"/>
                  </a:lnTo>
                  <a:lnTo>
                    <a:pt x="148" y="150"/>
                  </a:lnTo>
                  <a:lnTo>
                    <a:pt x="140" y="149"/>
                  </a:lnTo>
                  <a:lnTo>
                    <a:pt x="132" y="148"/>
                  </a:lnTo>
                  <a:lnTo>
                    <a:pt x="123" y="149"/>
                  </a:lnTo>
                  <a:lnTo>
                    <a:pt x="116" y="150"/>
                  </a:lnTo>
                  <a:lnTo>
                    <a:pt x="108" y="154"/>
                  </a:lnTo>
                  <a:lnTo>
                    <a:pt x="103" y="158"/>
                  </a:lnTo>
                  <a:lnTo>
                    <a:pt x="97" y="163"/>
                  </a:lnTo>
                  <a:lnTo>
                    <a:pt x="93" y="169"/>
                  </a:lnTo>
                  <a:lnTo>
                    <a:pt x="90" y="175"/>
                  </a:lnTo>
                  <a:lnTo>
                    <a:pt x="90" y="182"/>
                  </a:lnTo>
                  <a:lnTo>
                    <a:pt x="90" y="188"/>
                  </a:lnTo>
                  <a:close/>
                  <a:moveTo>
                    <a:pt x="182" y="188"/>
                  </a:moveTo>
                  <a:lnTo>
                    <a:pt x="184" y="195"/>
                  </a:lnTo>
                  <a:lnTo>
                    <a:pt x="187" y="200"/>
                  </a:lnTo>
                  <a:lnTo>
                    <a:pt x="193" y="206"/>
                  </a:lnTo>
                  <a:lnTo>
                    <a:pt x="199" y="210"/>
                  </a:lnTo>
                  <a:lnTo>
                    <a:pt x="207" y="214"/>
                  </a:lnTo>
                  <a:lnTo>
                    <a:pt x="215" y="215"/>
                  </a:lnTo>
                  <a:lnTo>
                    <a:pt x="222" y="216"/>
                  </a:lnTo>
                  <a:lnTo>
                    <a:pt x="230" y="215"/>
                  </a:lnTo>
                  <a:lnTo>
                    <a:pt x="238" y="214"/>
                  </a:lnTo>
                  <a:lnTo>
                    <a:pt x="244" y="210"/>
                  </a:lnTo>
                  <a:lnTo>
                    <a:pt x="252" y="206"/>
                  </a:lnTo>
                  <a:lnTo>
                    <a:pt x="256" y="200"/>
                  </a:lnTo>
                  <a:lnTo>
                    <a:pt x="261" y="195"/>
                  </a:lnTo>
                  <a:lnTo>
                    <a:pt x="263" y="188"/>
                  </a:lnTo>
                  <a:lnTo>
                    <a:pt x="264" y="182"/>
                  </a:lnTo>
                  <a:lnTo>
                    <a:pt x="263" y="175"/>
                  </a:lnTo>
                  <a:lnTo>
                    <a:pt x="261" y="169"/>
                  </a:lnTo>
                  <a:lnTo>
                    <a:pt x="256" y="163"/>
                  </a:lnTo>
                  <a:lnTo>
                    <a:pt x="252" y="158"/>
                  </a:lnTo>
                  <a:lnTo>
                    <a:pt x="244" y="154"/>
                  </a:lnTo>
                  <a:lnTo>
                    <a:pt x="238" y="150"/>
                  </a:lnTo>
                  <a:lnTo>
                    <a:pt x="230" y="149"/>
                  </a:lnTo>
                  <a:lnTo>
                    <a:pt x="222" y="148"/>
                  </a:lnTo>
                  <a:lnTo>
                    <a:pt x="215" y="149"/>
                  </a:lnTo>
                  <a:lnTo>
                    <a:pt x="207" y="150"/>
                  </a:lnTo>
                  <a:lnTo>
                    <a:pt x="199" y="154"/>
                  </a:lnTo>
                  <a:lnTo>
                    <a:pt x="193" y="158"/>
                  </a:lnTo>
                  <a:lnTo>
                    <a:pt x="187" y="163"/>
                  </a:lnTo>
                  <a:lnTo>
                    <a:pt x="184" y="169"/>
                  </a:lnTo>
                  <a:lnTo>
                    <a:pt x="182" y="175"/>
                  </a:lnTo>
                  <a:lnTo>
                    <a:pt x="182" y="182"/>
                  </a:lnTo>
                  <a:lnTo>
                    <a:pt x="182" y="188"/>
                  </a:lnTo>
                  <a:close/>
                  <a:moveTo>
                    <a:pt x="90" y="114"/>
                  </a:moveTo>
                  <a:lnTo>
                    <a:pt x="93" y="121"/>
                  </a:lnTo>
                  <a:lnTo>
                    <a:pt x="97" y="126"/>
                  </a:lnTo>
                  <a:lnTo>
                    <a:pt x="103" y="132"/>
                  </a:lnTo>
                  <a:lnTo>
                    <a:pt x="108" y="136"/>
                  </a:lnTo>
                  <a:lnTo>
                    <a:pt x="116" y="139"/>
                  </a:lnTo>
                  <a:lnTo>
                    <a:pt x="123" y="142"/>
                  </a:lnTo>
                  <a:lnTo>
                    <a:pt x="132" y="142"/>
                  </a:lnTo>
                  <a:lnTo>
                    <a:pt x="140" y="142"/>
                  </a:lnTo>
                  <a:lnTo>
                    <a:pt x="148" y="139"/>
                  </a:lnTo>
                  <a:lnTo>
                    <a:pt x="154" y="136"/>
                  </a:lnTo>
                  <a:lnTo>
                    <a:pt x="161" y="132"/>
                  </a:lnTo>
                  <a:lnTo>
                    <a:pt x="166" y="126"/>
                  </a:lnTo>
                  <a:lnTo>
                    <a:pt x="171" y="121"/>
                  </a:lnTo>
                  <a:lnTo>
                    <a:pt x="173" y="114"/>
                  </a:lnTo>
                  <a:lnTo>
                    <a:pt x="173" y="108"/>
                  </a:lnTo>
                  <a:lnTo>
                    <a:pt x="173" y="101"/>
                  </a:lnTo>
                  <a:lnTo>
                    <a:pt x="171" y="96"/>
                  </a:lnTo>
                  <a:lnTo>
                    <a:pt x="166" y="90"/>
                  </a:lnTo>
                  <a:lnTo>
                    <a:pt x="161" y="84"/>
                  </a:lnTo>
                  <a:lnTo>
                    <a:pt x="148" y="77"/>
                  </a:lnTo>
                  <a:lnTo>
                    <a:pt x="132" y="74"/>
                  </a:lnTo>
                  <a:lnTo>
                    <a:pt x="116" y="77"/>
                  </a:lnTo>
                  <a:lnTo>
                    <a:pt x="103" y="84"/>
                  </a:lnTo>
                  <a:lnTo>
                    <a:pt x="97" y="90"/>
                  </a:lnTo>
                  <a:lnTo>
                    <a:pt x="93" y="96"/>
                  </a:lnTo>
                  <a:lnTo>
                    <a:pt x="90" y="101"/>
                  </a:lnTo>
                  <a:lnTo>
                    <a:pt x="90" y="108"/>
                  </a:lnTo>
                  <a:lnTo>
                    <a:pt x="90" y="114"/>
                  </a:lnTo>
                  <a:close/>
                  <a:moveTo>
                    <a:pt x="182" y="114"/>
                  </a:moveTo>
                  <a:lnTo>
                    <a:pt x="184" y="121"/>
                  </a:lnTo>
                  <a:lnTo>
                    <a:pt x="187" y="126"/>
                  </a:lnTo>
                  <a:lnTo>
                    <a:pt x="193" y="132"/>
                  </a:lnTo>
                  <a:lnTo>
                    <a:pt x="199" y="136"/>
                  </a:lnTo>
                  <a:lnTo>
                    <a:pt x="207" y="139"/>
                  </a:lnTo>
                  <a:lnTo>
                    <a:pt x="215" y="142"/>
                  </a:lnTo>
                  <a:lnTo>
                    <a:pt x="222" y="142"/>
                  </a:lnTo>
                  <a:lnTo>
                    <a:pt x="230" y="142"/>
                  </a:lnTo>
                  <a:lnTo>
                    <a:pt x="238" y="139"/>
                  </a:lnTo>
                  <a:lnTo>
                    <a:pt x="244" y="136"/>
                  </a:lnTo>
                  <a:lnTo>
                    <a:pt x="252" y="132"/>
                  </a:lnTo>
                  <a:lnTo>
                    <a:pt x="256" y="126"/>
                  </a:lnTo>
                  <a:lnTo>
                    <a:pt x="261" y="121"/>
                  </a:lnTo>
                  <a:lnTo>
                    <a:pt x="263" y="114"/>
                  </a:lnTo>
                  <a:lnTo>
                    <a:pt x="264" y="108"/>
                  </a:lnTo>
                  <a:lnTo>
                    <a:pt x="263" y="101"/>
                  </a:lnTo>
                  <a:lnTo>
                    <a:pt x="261" y="96"/>
                  </a:lnTo>
                  <a:lnTo>
                    <a:pt x="256" y="90"/>
                  </a:lnTo>
                  <a:lnTo>
                    <a:pt x="252" y="84"/>
                  </a:lnTo>
                  <a:lnTo>
                    <a:pt x="238" y="77"/>
                  </a:lnTo>
                  <a:lnTo>
                    <a:pt x="222" y="74"/>
                  </a:lnTo>
                  <a:lnTo>
                    <a:pt x="207" y="77"/>
                  </a:lnTo>
                  <a:lnTo>
                    <a:pt x="193" y="84"/>
                  </a:lnTo>
                  <a:lnTo>
                    <a:pt x="187" y="90"/>
                  </a:lnTo>
                  <a:lnTo>
                    <a:pt x="184" y="96"/>
                  </a:lnTo>
                  <a:lnTo>
                    <a:pt x="182" y="101"/>
                  </a:lnTo>
                  <a:lnTo>
                    <a:pt x="182" y="108"/>
                  </a:lnTo>
                  <a:lnTo>
                    <a:pt x="182" y="114"/>
                  </a:lnTo>
                  <a:close/>
                  <a:moveTo>
                    <a:pt x="90" y="41"/>
                  </a:moveTo>
                  <a:lnTo>
                    <a:pt x="93" y="48"/>
                  </a:lnTo>
                  <a:lnTo>
                    <a:pt x="97" y="53"/>
                  </a:lnTo>
                  <a:lnTo>
                    <a:pt x="103" y="57"/>
                  </a:lnTo>
                  <a:lnTo>
                    <a:pt x="108" y="62"/>
                  </a:lnTo>
                  <a:lnTo>
                    <a:pt x="116" y="65"/>
                  </a:lnTo>
                  <a:lnTo>
                    <a:pt x="123" y="67"/>
                  </a:lnTo>
                  <a:lnTo>
                    <a:pt x="132" y="67"/>
                  </a:lnTo>
                  <a:lnTo>
                    <a:pt x="140" y="67"/>
                  </a:lnTo>
                  <a:lnTo>
                    <a:pt x="148" y="65"/>
                  </a:lnTo>
                  <a:lnTo>
                    <a:pt x="154" y="62"/>
                  </a:lnTo>
                  <a:lnTo>
                    <a:pt x="161" y="57"/>
                  </a:lnTo>
                  <a:lnTo>
                    <a:pt x="166" y="53"/>
                  </a:lnTo>
                  <a:lnTo>
                    <a:pt x="171" y="48"/>
                  </a:lnTo>
                  <a:lnTo>
                    <a:pt x="173" y="41"/>
                  </a:lnTo>
                  <a:lnTo>
                    <a:pt x="173" y="33"/>
                  </a:lnTo>
                  <a:lnTo>
                    <a:pt x="173" y="28"/>
                  </a:lnTo>
                  <a:lnTo>
                    <a:pt x="171" y="21"/>
                  </a:lnTo>
                  <a:lnTo>
                    <a:pt x="166" y="16"/>
                  </a:lnTo>
                  <a:lnTo>
                    <a:pt x="161" y="10"/>
                  </a:lnTo>
                  <a:lnTo>
                    <a:pt x="148" y="3"/>
                  </a:lnTo>
                  <a:lnTo>
                    <a:pt x="132" y="0"/>
                  </a:lnTo>
                  <a:lnTo>
                    <a:pt x="116" y="3"/>
                  </a:lnTo>
                  <a:lnTo>
                    <a:pt x="103" y="10"/>
                  </a:lnTo>
                  <a:lnTo>
                    <a:pt x="97" y="16"/>
                  </a:lnTo>
                  <a:lnTo>
                    <a:pt x="93" y="21"/>
                  </a:lnTo>
                  <a:lnTo>
                    <a:pt x="90" y="28"/>
                  </a:lnTo>
                  <a:lnTo>
                    <a:pt x="90" y="33"/>
                  </a:lnTo>
                  <a:lnTo>
                    <a:pt x="90" y="41"/>
                  </a:lnTo>
                  <a:close/>
                  <a:moveTo>
                    <a:pt x="182" y="41"/>
                  </a:moveTo>
                  <a:lnTo>
                    <a:pt x="184" y="48"/>
                  </a:lnTo>
                  <a:lnTo>
                    <a:pt x="187" y="53"/>
                  </a:lnTo>
                  <a:lnTo>
                    <a:pt x="193" y="57"/>
                  </a:lnTo>
                  <a:lnTo>
                    <a:pt x="199" y="62"/>
                  </a:lnTo>
                  <a:lnTo>
                    <a:pt x="207" y="65"/>
                  </a:lnTo>
                  <a:lnTo>
                    <a:pt x="215" y="67"/>
                  </a:lnTo>
                  <a:lnTo>
                    <a:pt x="222" y="67"/>
                  </a:lnTo>
                  <a:lnTo>
                    <a:pt x="230" y="67"/>
                  </a:lnTo>
                  <a:lnTo>
                    <a:pt x="238" y="65"/>
                  </a:lnTo>
                  <a:lnTo>
                    <a:pt x="244" y="62"/>
                  </a:lnTo>
                  <a:lnTo>
                    <a:pt x="252" y="57"/>
                  </a:lnTo>
                  <a:lnTo>
                    <a:pt x="256" y="53"/>
                  </a:lnTo>
                  <a:lnTo>
                    <a:pt x="261" y="48"/>
                  </a:lnTo>
                  <a:lnTo>
                    <a:pt x="263" y="41"/>
                  </a:lnTo>
                  <a:lnTo>
                    <a:pt x="264" y="33"/>
                  </a:lnTo>
                  <a:lnTo>
                    <a:pt x="263" y="28"/>
                  </a:lnTo>
                  <a:lnTo>
                    <a:pt x="261" y="21"/>
                  </a:lnTo>
                  <a:lnTo>
                    <a:pt x="256" y="16"/>
                  </a:lnTo>
                  <a:lnTo>
                    <a:pt x="252" y="10"/>
                  </a:lnTo>
                  <a:lnTo>
                    <a:pt x="238" y="3"/>
                  </a:lnTo>
                  <a:lnTo>
                    <a:pt x="222" y="0"/>
                  </a:lnTo>
                  <a:lnTo>
                    <a:pt x="207" y="3"/>
                  </a:lnTo>
                  <a:lnTo>
                    <a:pt x="193" y="10"/>
                  </a:lnTo>
                  <a:lnTo>
                    <a:pt x="187" y="16"/>
                  </a:lnTo>
                  <a:lnTo>
                    <a:pt x="184" y="21"/>
                  </a:lnTo>
                  <a:lnTo>
                    <a:pt x="182" y="28"/>
                  </a:lnTo>
                  <a:lnTo>
                    <a:pt x="182" y="33"/>
                  </a:lnTo>
                  <a:lnTo>
                    <a:pt x="182" y="41"/>
                  </a:lnTo>
                  <a:close/>
                  <a:moveTo>
                    <a:pt x="0" y="41"/>
                  </a:moveTo>
                  <a:lnTo>
                    <a:pt x="3" y="48"/>
                  </a:lnTo>
                  <a:lnTo>
                    <a:pt x="6" y="53"/>
                  </a:lnTo>
                  <a:lnTo>
                    <a:pt x="11" y="57"/>
                  </a:lnTo>
                  <a:lnTo>
                    <a:pt x="18" y="62"/>
                  </a:lnTo>
                  <a:lnTo>
                    <a:pt x="25" y="65"/>
                  </a:lnTo>
                  <a:lnTo>
                    <a:pt x="32" y="67"/>
                  </a:lnTo>
                  <a:lnTo>
                    <a:pt x="41" y="67"/>
                  </a:lnTo>
                  <a:lnTo>
                    <a:pt x="49" y="67"/>
                  </a:lnTo>
                  <a:lnTo>
                    <a:pt x="56" y="65"/>
                  </a:lnTo>
                  <a:lnTo>
                    <a:pt x="63" y="62"/>
                  </a:lnTo>
                  <a:lnTo>
                    <a:pt x="70" y="57"/>
                  </a:lnTo>
                  <a:lnTo>
                    <a:pt x="75" y="53"/>
                  </a:lnTo>
                  <a:lnTo>
                    <a:pt x="78" y="48"/>
                  </a:lnTo>
                  <a:lnTo>
                    <a:pt x="82" y="41"/>
                  </a:lnTo>
                  <a:lnTo>
                    <a:pt x="83" y="33"/>
                  </a:lnTo>
                  <a:lnTo>
                    <a:pt x="82" y="28"/>
                  </a:lnTo>
                  <a:lnTo>
                    <a:pt x="78" y="21"/>
                  </a:lnTo>
                  <a:lnTo>
                    <a:pt x="75" y="16"/>
                  </a:lnTo>
                  <a:lnTo>
                    <a:pt x="70" y="10"/>
                  </a:lnTo>
                  <a:lnTo>
                    <a:pt x="56" y="3"/>
                  </a:lnTo>
                  <a:lnTo>
                    <a:pt x="41" y="0"/>
                  </a:lnTo>
                  <a:lnTo>
                    <a:pt x="25" y="3"/>
                  </a:lnTo>
                  <a:lnTo>
                    <a:pt x="11" y="10"/>
                  </a:lnTo>
                  <a:lnTo>
                    <a:pt x="6" y="16"/>
                  </a:lnTo>
                  <a:lnTo>
                    <a:pt x="3" y="21"/>
                  </a:lnTo>
                  <a:lnTo>
                    <a:pt x="0" y="28"/>
                  </a:lnTo>
                  <a:lnTo>
                    <a:pt x="0" y="33"/>
                  </a:lnTo>
                  <a:lnTo>
                    <a:pt x="0" y="41"/>
                  </a:lnTo>
                  <a:close/>
                </a:path>
              </a:pathLst>
            </a:custGeom>
            <a:solidFill>
              <a:srgbClr val="66FF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ar-SA"/>
            </a:p>
          </p:txBody>
        </p:sp>
      </p:grpSp>
      <p:grpSp>
        <p:nvGrpSpPr>
          <p:cNvPr id="76" name="Group 110">
            <a:extLst>
              <a:ext uri="{FF2B5EF4-FFF2-40B4-BE49-F238E27FC236}">
                <a16:creationId xmlns:a16="http://schemas.microsoft.com/office/drawing/2014/main" id="{003D590A-9AA0-44AD-820D-1575A1D77998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8046004" y="5413460"/>
            <a:ext cx="1116012" cy="828675"/>
            <a:chOff x="4967" y="3798"/>
            <a:chExt cx="703" cy="522"/>
          </a:xfrm>
        </p:grpSpPr>
        <p:sp>
          <p:nvSpPr>
            <p:cNvPr id="77" name="AutoShape 109">
              <a:extLst>
                <a:ext uri="{FF2B5EF4-FFF2-40B4-BE49-F238E27FC236}">
                  <a16:creationId xmlns:a16="http://schemas.microsoft.com/office/drawing/2014/main" id="{B9AC1808-9732-47F4-9DEC-85A4C453F612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4967" y="3798"/>
              <a:ext cx="703" cy="522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ar-SA"/>
            </a:p>
          </p:txBody>
        </p:sp>
        <p:sp>
          <p:nvSpPr>
            <p:cNvPr id="78" name="Freeform 111">
              <a:extLst>
                <a:ext uri="{FF2B5EF4-FFF2-40B4-BE49-F238E27FC236}">
                  <a16:creationId xmlns:a16="http://schemas.microsoft.com/office/drawing/2014/main" id="{2D26B5E5-547C-4551-B8A8-A004464C735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201" y="3871"/>
              <a:ext cx="465" cy="377"/>
            </a:xfrm>
            <a:custGeom>
              <a:avLst/>
              <a:gdLst>
                <a:gd name="T0" fmla="*/ 445 w 465"/>
                <a:gd name="T1" fmla="*/ 221 h 377"/>
                <a:gd name="T2" fmla="*/ 355 w 465"/>
                <a:gd name="T3" fmla="*/ 321 h 377"/>
                <a:gd name="T4" fmla="*/ 340 w 465"/>
                <a:gd name="T5" fmla="*/ 284 h 377"/>
                <a:gd name="T6" fmla="*/ 119 w 465"/>
                <a:gd name="T7" fmla="*/ 370 h 377"/>
                <a:gd name="T8" fmla="*/ 76 w 465"/>
                <a:gd name="T9" fmla="*/ 335 h 377"/>
                <a:gd name="T10" fmla="*/ 456 w 465"/>
                <a:gd name="T11" fmla="*/ 316 h 377"/>
                <a:gd name="T12" fmla="*/ 405 w 465"/>
                <a:gd name="T13" fmla="*/ 308 h 377"/>
                <a:gd name="T14" fmla="*/ 388 w 465"/>
                <a:gd name="T15" fmla="*/ 335 h 377"/>
                <a:gd name="T16" fmla="*/ 72 w 465"/>
                <a:gd name="T17" fmla="*/ 202 h 377"/>
                <a:gd name="T18" fmla="*/ 123 w 465"/>
                <a:gd name="T19" fmla="*/ 176 h 377"/>
                <a:gd name="T20" fmla="*/ 4 w 465"/>
                <a:gd name="T21" fmla="*/ 149 h 377"/>
                <a:gd name="T22" fmla="*/ 19 w 465"/>
                <a:gd name="T23" fmla="*/ 112 h 377"/>
                <a:gd name="T24" fmla="*/ 110 w 465"/>
                <a:gd name="T25" fmla="*/ 157 h 377"/>
                <a:gd name="T26" fmla="*/ 86 w 465"/>
                <a:gd name="T27" fmla="*/ 112 h 377"/>
                <a:gd name="T28" fmla="*/ 367 w 465"/>
                <a:gd name="T29" fmla="*/ 105 h 377"/>
                <a:gd name="T30" fmla="*/ 338 w 465"/>
                <a:gd name="T31" fmla="*/ 71 h 377"/>
                <a:gd name="T32" fmla="*/ 61 w 465"/>
                <a:gd name="T33" fmla="*/ 243 h 377"/>
                <a:gd name="T34" fmla="*/ 338 w 465"/>
                <a:gd name="T35" fmla="*/ 252 h 377"/>
                <a:gd name="T36" fmla="*/ 367 w 465"/>
                <a:gd name="T37" fmla="*/ 219 h 377"/>
                <a:gd name="T38" fmla="*/ 86 w 465"/>
                <a:gd name="T39" fmla="*/ 48 h 377"/>
                <a:gd name="T40" fmla="*/ 110 w 465"/>
                <a:gd name="T41" fmla="*/ 2 h 377"/>
                <a:gd name="T42" fmla="*/ 143 w 465"/>
                <a:gd name="T43" fmla="*/ 43 h 377"/>
                <a:gd name="T44" fmla="*/ 143 w 465"/>
                <a:gd name="T45" fmla="*/ 8 h 377"/>
                <a:gd name="T46" fmla="*/ 254 w 465"/>
                <a:gd name="T47" fmla="*/ 43 h 377"/>
                <a:gd name="T48" fmla="*/ 203 w 465"/>
                <a:gd name="T49" fmla="*/ 35 h 377"/>
                <a:gd name="T50" fmla="*/ 42 w 465"/>
                <a:gd name="T51" fmla="*/ 166 h 377"/>
                <a:gd name="T52" fmla="*/ 232 w 465"/>
                <a:gd name="T53" fmla="*/ 213 h 377"/>
                <a:gd name="T54" fmla="*/ 203 w 465"/>
                <a:gd name="T55" fmla="*/ 180 h 377"/>
                <a:gd name="T56" fmla="*/ 461 w 465"/>
                <a:gd name="T57" fmla="*/ 180 h 377"/>
                <a:gd name="T58" fmla="*/ 273 w 465"/>
                <a:gd name="T59" fmla="*/ 39 h 377"/>
                <a:gd name="T60" fmla="*/ 325 w 465"/>
                <a:gd name="T61" fmla="*/ 12 h 377"/>
                <a:gd name="T62" fmla="*/ 338 w 465"/>
                <a:gd name="T63" fmla="*/ 35 h 377"/>
                <a:gd name="T64" fmla="*/ 367 w 465"/>
                <a:gd name="T65" fmla="*/ 0 h 377"/>
                <a:gd name="T66" fmla="*/ 31 w 465"/>
                <a:gd name="T67" fmla="*/ 105 h 377"/>
                <a:gd name="T68" fmla="*/ 2 w 465"/>
                <a:gd name="T69" fmla="*/ 71 h 377"/>
                <a:gd name="T70" fmla="*/ 398 w 465"/>
                <a:gd name="T71" fmla="*/ 188 h 377"/>
                <a:gd name="T72" fmla="*/ 68 w 465"/>
                <a:gd name="T73" fmla="*/ 84 h 377"/>
                <a:gd name="T74" fmla="*/ 127 w 465"/>
                <a:gd name="T75" fmla="*/ 76 h 377"/>
                <a:gd name="T76" fmla="*/ 68 w 465"/>
                <a:gd name="T77" fmla="*/ 84 h 377"/>
                <a:gd name="T78" fmla="*/ 187 w 465"/>
                <a:gd name="T79" fmla="*/ 335 h 377"/>
                <a:gd name="T80" fmla="*/ 210 w 465"/>
                <a:gd name="T81" fmla="*/ 370 h 377"/>
                <a:gd name="T82" fmla="*/ 210 w 465"/>
                <a:gd name="T83" fmla="*/ 335 h 377"/>
                <a:gd name="T84" fmla="*/ 321 w 465"/>
                <a:gd name="T85" fmla="*/ 370 h 377"/>
                <a:gd name="T86" fmla="*/ 278 w 465"/>
                <a:gd name="T87" fmla="*/ 335 h 377"/>
                <a:gd name="T88" fmla="*/ 53 w 465"/>
                <a:gd name="T89" fmla="*/ 316 h 377"/>
                <a:gd name="T90" fmla="*/ 2 w 465"/>
                <a:gd name="T91" fmla="*/ 308 h 377"/>
                <a:gd name="T92" fmla="*/ 388 w 465"/>
                <a:gd name="T93" fmla="*/ 117 h 377"/>
                <a:gd name="T94" fmla="*/ 412 w 465"/>
                <a:gd name="T95" fmla="*/ 97 h 377"/>
                <a:gd name="T96" fmla="*/ 412 w 465"/>
                <a:gd name="T97" fmla="*/ 62 h 377"/>
                <a:gd name="T98" fmla="*/ 119 w 465"/>
                <a:gd name="T99" fmla="*/ 261 h 377"/>
                <a:gd name="T100" fmla="*/ 76 w 465"/>
                <a:gd name="T101" fmla="*/ 226 h 377"/>
                <a:gd name="T102" fmla="*/ 110 w 465"/>
                <a:gd name="T103" fmla="*/ 321 h 377"/>
                <a:gd name="T104" fmla="*/ 86 w 465"/>
                <a:gd name="T105" fmla="*/ 275 h 377"/>
                <a:gd name="T106" fmla="*/ 450 w 465"/>
                <a:gd name="T107" fmla="*/ 148 h 377"/>
                <a:gd name="T108" fmla="*/ 403 w 465"/>
                <a:gd name="T109" fmla="*/ 132 h 377"/>
                <a:gd name="T110" fmla="*/ 192 w 465"/>
                <a:gd name="T111" fmla="*/ 234 h 377"/>
                <a:gd name="T112" fmla="*/ 270 w 465"/>
                <a:gd name="T113" fmla="*/ 144 h 377"/>
                <a:gd name="T114" fmla="*/ 327 w 465"/>
                <a:gd name="T115" fmla="*/ 125 h 377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465"/>
                <a:gd name="T175" fmla="*/ 0 h 377"/>
                <a:gd name="T176" fmla="*/ 465 w 465"/>
                <a:gd name="T177" fmla="*/ 377 h 377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465" h="377">
                  <a:moveTo>
                    <a:pt x="405" y="252"/>
                  </a:moveTo>
                  <a:lnTo>
                    <a:pt x="407" y="257"/>
                  </a:lnTo>
                  <a:lnTo>
                    <a:pt x="412" y="261"/>
                  </a:lnTo>
                  <a:lnTo>
                    <a:pt x="422" y="267"/>
                  </a:lnTo>
                  <a:lnTo>
                    <a:pt x="434" y="268"/>
                  </a:lnTo>
                  <a:lnTo>
                    <a:pt x="445" y="267"/>
                  </a:lnTo>
                  <a:lnTo>
                    <a:pt x="456" y="261"/>
                  </a:lnTo>
                  <a:lnTo>
                    <a:pt x="461" y="252"/>
                  </a:lnTo>
                  <a:lnTo>
                    <a:pt x="465" y="243"/>
                  </a:lnTo>
                  <a:lnTo>
                    <a:pt x="461" y="234"/>
                  </a:lnTo>
                  <a:lnTo>
                    <a:pt x="456" y="226"/>
                  </a:lnTo>
                  <a:lnTo>
                    <a:pt x="445" y="221"/>
                  </a:lnTo>
                  <a:lnTo>
                    <a:pt x="434" y="219"/>
                  </a:lnTo>
                  <a:lnTo>
                    <a:pt x="422" y="221"/>
                  </a:lnTo>
                  <a:lnTo>
                    <a:pt x="412" y="226"/>
                  </a:lnTo>
                  <a:lnTo>
                    <a:pt x="407" y="229"/>
                  </a:lnTo>
                  <a:lnTo>
                    <a:pt x="405" y="234"/>
                  </a:lnTo>
                  <a:lnTo>
                    <a:pt x="403" y="243"/>
                  </a:lnTo>
                  <a:lnTo>
                    <a:pt x="405" y="252"/>
                  </a:lnTo>
                  <a:close/>
                  <a:moveTo>
                    <a:pt x="336" y="303"/>
                  </a:moveTo>
                  <a:lnTo>
                    <a:pt x="338" y="308"/>
                  </a:lnTo>
                  <a:lnTo>
                    <a:pt x="340" y="312"/>
                  </a:lnTo>
                  <a:lnTo>
                    <a:pt x="345" y="316"/>
                  </a:lnTo>
                  <a:lnTo>
                    <a:pt x="355" y="321"/>
                  </a:lnTo>
                  <a:lnTo>
                    <a:pt x="367" y="322"/>
                  </a:lnTo>
                  <a:lnTo>
                    <a:pt x="378" y="321"/>
                  </a:lnTo>
                  <a:lnTo>
                    <a:pt x="388" y="316"/>
                  </a:lnTo>
                  <a:lnTo>
                    <a:pt x="394" y="308"/>
                  </a:lnTo>
                  <a:lnTo>
                    <a:pt x="398" y="298"/>
                  </a:lnTo>
                  <a:lnTo>
                    <a:pt x="394" y="288"/>
                  </a:lnTo>
                  <a:lnTo>
                    <a:pt x="388" y="281"/>
                  </a:lnTo>
                  <a:lnTo>
                    <a:pt x="378" y="275"/>
                  </a:lnTo>
                  <a:lnTo>
                    <a:pt x="367" y="273"/>
                  </a:lnTo>
                  <a:lnTo>
                    <a:pt x="355" y="275"/>
                  </a:lnTo>
                  <a:lnTo>
                    <a:pt x="345" y="281"/>
                  </a:lnTo>
                  <a:lnTo>
                    <a:pt x="340" y="284"/>
                  </a:lnTo>
                  <a:lnTo>
                    <a:pt x="338" y="288"/>
                  </a:lnTo>
                  <a:lnTo>
                    <a:pt x="336" y="293"/>
                  </a:lnTo>
                  <a:lnTo>
                    <a:pt x="336" y="298"/>
                  </a:lnTo>
                  <a:lnTo>
                    <a:pt x="336" y="303"/>
                  </a:lnTo>
                  <a:close/>
                  <a:moveTo>
                    <a:pt x="68" y="357"/>
                  </a:moveTo>
                  <a:lnTo>
                    <a:pt x="69" y="363"/>
                  </a:lnTo>
                  <a:lnTo>
                    <a:pt x="72" y="367"/>
                  </a:lnTo>
                  <a:lnTo>
                    <a:pt x="76" y="370"/>
                  </a:lnTo>
                  <a:lnTo>
                    <a:pt x="86" y="376"/>
                  </a:lnTo>
                  <a:lnTo>
                    <a:pt x="98" y="377"/>
                  </a:lnTo>
                  <a:lnTo>
                    <a:pt x="110" y="376"/>
                  </a:lnTo>
                  <a:lnTo>
                    <a:pt x="119" y="370"/>
                  </a:lnTo>
                  <a:lnTo>
                    <a:pt x="123" y="367"/>
                  </a:lnTo>
                  <a:lnTo>
                    <a:pt x="126" y="363"/>
                  </a:lnTo>
                  <a:lnTo>
                    <a:pt x="127" y="357"/>
                  </a:lnTo>
                  <a:lnTo>
                    <a:pt x="128" y="353"/>
                  </a:lnTo>
                  <a:lnTo>
                    <a:pt x="127" y="349"/>
                  </a:lnTo>
                  <a:lnTo>
                    <a:pt x="126" y="343"/>
                  </a:lnTo>
                  <a:lnTo>
                    <a:pt x="123" y="340"/>
                  </a:lnTo>
                  <a:lnTo>
                    <a:pt x="119" y="335"/>
                  </a:lnTo>
                  <a:lnTo>
                    <a:pt x="110" y="330"/>
                  </a:lnTo>
                  <a:lnTo>
                    <a:pt x="98" y="328"/>
                  </a:lnTo>
                  <a:lnTo>
                    <a:pt x="86" y="330"/>
                  </a:lnTo>
                  <a:lnTo>
                    <a:pt x="76" y="335"/>
                  </a:lnTo>
                  <a:lnTo>
                    <a:pt x="72" y="340"/>
                  </a:lnTo>
                  <a:lnTo>
                    <a:pt x="69" y="343"/>
                  </a:lnTo>
                  <a:lnTo>
                    <a:pt x="68" y="349"/>
                  </a:lnTo>
                  <a:lnTo>
                    <a:pt x="67" y="353"/>
                  </a:lnTo>
                  <a:lnTo>
                    <a:pt x="68" y="357"/>
                  </a:lnTo>
                  <a:close/>
                  <a:moveTo>
                    <a:pt x="405" y="308"/>
                  </a:moveTo>
                  <a:lnTo>
                    <a:pt x="407" y="312"/>
                  </a:lnTo>
                  <a:lnTo>
                    <a:pt x="412" y="316"/>
                  </a:lnTo>
                  <a:lnTo>
                    <a:pt x="422" y="321"/>
                  </a:lnTo>
                  <a:lnTo>
                    <a:pt x="434" y="322"/>
                  </a:lnTo>
                  <a:lnTo>
                    <a:pt x="445" y="321"/>
                  </a:lnTo>
                  <a:lnTo>
                    <a:pt x="456" y="316"/>
                  </a:lnTo>
                  <a:lnTo>
                    <a:pt x="461" y="308"/>
                  </a:lnTo>
                  <a:lnTo>
                    <a:pt x="465" y="298"/>
                  </a:lnTo>
                  <a:lnTo>
                    <a:pt x="461" y="288"/>
                  </a:lnTo>
                  <a:lnTo>
                    <a:pt x="456" y="281"/>
                  </a:lnTo>
                  <a:lnTo>
                    <a:pt x="445" y="275"/>
                  </a:lnTo>
                  <a:lnTo>
                    <a:pt x="434" y="273"/>
                  </a:lnTo>
                  <a:lnTo>
                    <a:pt x="422" y="275"/>
                  </a:lnTo>
                  <a:lnTo>
                    <a:pt x="412" y="281"/>
                  </a:lnTo>
                  <a:lnTo>
                    <a:pt x="407" y="284"/>
                  </a:lnTo>
                  <a:lnTo>
                    <a:pt x="405" y="288"/>
                  </a:lnTo>
                  <a:lnTo>
                    <a:pt x="403" y="298"/>
                  </a:lnTo>
                  <a:lnTo>
                    <a:pt x="405" y="308"/>
                  </a:lnTo>
                  <a:close/>
                  <a:moveTo>
                    <a:pt x="336" y="357"/>
                  </a:moveTo>
                  <a:lnTo>
                    <a:pt x="338" y="363"/>
                  </a:lnTo>
                  <a:lnTo>
                    <a:pt x="340" y="367"/>
                  </a:lnTo>
                  <a:lnTo>
                    <a:pt x="345" y="370"/>
                  </a:lnTo>
                  <a:lnTo>
                    <a:pt x="355" y="376"/>
                  </a:lnTo>
                  <a:lnTo>
                    <a:pt x="367" y="377"/>
                  </a:lnTo>
                  <a:lnTo>
                    <a:pt x="378" y="376"/>
                  </a:lnTo>
                  <a:lnTo>
                    <a:pt x="388" y="370"/>
                  </a:lnTo>
                  <a:lnTo>
                    <a:pt x="394" y="363"/>
                  </a:lnTo>
                  <a:lnTo>
                    <a:pt x="398" y="353"/>
                  </a:lnTo>
                  <a:lnTo>
                    <a:pt x="394" y="343"/>
                  </a:lnTo>
                  <a:lnTo>
                    <a:pt x="388" y="335"/>
                  </a:lnTo>
                  <a:lnTo>
                    <a:pt x="378" y="330"/>
                  </a:lnTo>
                  <a:lnTo>
                    <a:pt x="367" y="328"/>
                  </a:lnTo>
                  <a:lnTo>
                    <a:pt x="355" y="330"/>
                  </a:lnTo>
                  <a:lnTo>
                    <a:pt x="345" y="335"/>
                  </a:lnTo>
                  <a:lnTo>
                    <a:pt x="340" y="340"/>
                  </a:lnTo>
                  <a:lnTo>
                    <a:pt x="338" y="343"/>
                  </a:lnTo>
                  <a:lnTo>
                    <a:pt x="336" y="349"/>
                  </a:lnTo>
                  <a:lnTo>
                    <a:pt x="336" y="353"/>
                  </a:lnTo>
                  <a:lnTo>
                    <a:pt x="336" y="357"/>
                  </a:lnTo>
                  <a:close/>
                  <a:moveTo>
                    <a:pt x="68" y="193"/>
                  </a:moveTo>
                  <a:lnTo>
                    <a:pt x="69" y="199"/>
                  </a:lnTo>
                  <a:lnTo>
                    <a:pt x="72" y="202"/>
                  </a:lnTo>
                  <a:lnTo>
                    <a:pt x="76" y="207"/>
                  </a:lnTo>
                  <a:lnTo>
                    <a:pt x="86" y="212"/>
                  </a:lnTo>
                  <a:lnTo>
                    <a:pt x="98" y="213"/>
                  </a:lnTo>
                  <a:lnTo>
                    <a:pt x="110" y="212"/>
                  </a:lnTo>
                  <a:lnTo>
                    <a:pt x="119" y="207"/>
                  </a:lnTo>
                  <a:lnTo>
                    <a:pt x="123" y="202"/>
                  </a:lnTo>
                  <a:lnTo>
                    <a:pt x="126" y="199"/>
                  </a:lnTo>
                  <a:lnTo>
                    <a:pt x="127" y="193"/>
                  </a:lnTo>
                  <a:lnTo>
                    <a:pt x="128" y="188"/>
                  </a:lnTo>
                  <a:lnTo>
                    <a:pt x="127" y="185"/>
                  </a:lnTo>
                  <a:lnTo>
                    <a:pt x="126" y="180"/>
                  </a:lnTo>
                  <a:lnTo>
                    <a:pt x="123" y="176"/>
                  </a:lnTo>
                  <a:lnTo>
                    <a:pt x="119" y="172"/>
                  </a:lnTo>
                  <a:lnTo>
                    <a:pt x="110" y="166"/>
                  </a:lnTo>
                  <a:lnTo>
                    <a:pt x="98" y="164"/>
                  </a:lnTo>
                  <a:lnTo>
                    <a:pt x="86" y="166"/>
                  </a:lnTo>
                  <a:lnTo>
                    <a:pt x="76" y="172"/>
                  </a:lnTo>
                  <a:lnTo>
                    <a:pt x="72" y="176"/>
                  </a:lnTo>
                  <a:lnTo>
                    <a:pt x="69" y="180"/>
                  </a:lnTo>
                  <a:lnTo>
                    <a:pt x="68" y="185"/>
                  </a:lnTo>
                  <a:lnTo>
                    <a:pt x="67" y="188"/>
                  </a:lnTo>
                  <a:lnTo>
                    <a:pt x="68" y="193"/>
                  </a:lnTo>
                  <a:close/>
                  <a:moveTo>
                    <a:pt x="2" y="144"/>
                  </a:moveTo>
                  <a:lnTo>
                    <a:pt x="4" y="149"/>
                  </a:lnTo>
                  <a:lnTo>
                    <a:pt x="9" y="152"/>
                  </a:lnTo>
                  <a:lnTo>
                    <a:pt x="19" y="157"/>
                  </a:lnTo>
                  <a:lnTo>
                    <a:pt x="31" y="160"/>
                  </a:lnTo>
                  <a:lnTo>
                    <a:pt x="42" y="157"/>
                  </a:lnTo>
                  <a:lnTo>
                    <a:pt x="53" y="152"/>
                  </a:lnTo>
                  <a:lnTo>
                    <a:pt x="58" y="144"/>
                  </a:lnTo>
                  <a:lnTo>
                    <a:pt x="61" y="134"/>
                  </a:lnTo>
                  <a:lnTo>
                    <a:pt x="58" y="125"/>
                  </a:lnTo>
                  <a:lnTo>
                    <a:pt x="53" y="117"/>
                  </a:lnTo>
                  <a:lnTo>
                    <a:pt x="42" y="112"/>
                  </a:lnTo>
                  <a:lnTo>
                    <a:pt x="31" y="109"/>
                  </a:lnTo>
                  <a:lnTo>
                    <a:pt x="19" y="112"/>
                  </a:lnTo>
                  <a:lnTo>
                    <a:pt x="9" y="117"/>
                  </a:lnTo>
                  <a:lnTo>
                    <a:pt x="4" y="121"/>
                  </a:lnTo>
                  <a:lnTo>
                    <a:pt x="2" y="125"/>
                  </a:lnTo>
                  <a:lnTo>
                    <a:pt x="0" y="134"/>
                  </a:lnTo>
                  <a:lnTo>
                    <a:pt x="2" y="144"/>
                  </a:lnTo>
                  <a:close/>
                  <a:moveTo>
                    <a:pt x="68" y="140"/>
                  </a:moveTo>
                  <a:lnTo>
                    <a:pt x="69" y="144"/>
                  </a:lnTo>
                  <a:lnTo>
                    <a:pt x="72" y="149"/>
                  </a:lnTo>
                  <a:lnTo>
                    <a:pt x="76" y="152"/>
                  </a:lnTo>
                  <a:lnTo>
                    <a:pt x="86" y="157"/>
                  </a:lnTo>
                  <a:lnTo>
                    <a:pt x="98" y="160"/>
                  </a:lnTo>
                  <a:lnTo>
                    <a:pt x="110" y="157"/>
                  </a:lnTo>
                  <a:lnTo>
                    <a:pt x="119" y="152"/>
                  </a:lnTo>
                  <a:lnTo>
                    <a:pt x="123" y="149"/>
                  </a:lnTo>
                  <a:lnTo>
                    <a:pt x="126" y="144"/>
                  </a:lnTo>
                  <a:lnTo>
                    <a:pt x="127" y="140"/>
                  </a:lnTo>
                  <a:lnTo>
                    <a:pt x="128" y="134"/>
                  </a:lnTo>
                  <a:lnTo>
                    <a:pt x="127" y="130"/>
                  </a:lnTo>
                  <a:lnTo>
                    <a:pt x="126" y="125"/>
                  </a:lnTo>
                  <a:lnTo>
                    <a:pt x="123" y="121"/>
                  </a:lnTo>
                  <a:lnTo>
                    <a:pt x="119" y="117"/>
                  </a:lnTo>
                  <a:lnTo>
                    <a:pt x="110" y="112"/>
                  </a:lnTo>
                  <a:lnTo>
                    <a:pt x="98" y="109"/>
                  </a:lnTo>
                  <a:lnTo>
                    <a:pt x="86" y="112"/>
                  </a:lnTo>
                  <a:lnTo>
                    <a:pt x="76" y="117"/>
                  </a:lnTo>
                  <a:lnTo>
                    <a:pt x="72" y="121"/>
                  </a:lnTo>
                  <a:lnTo>
                    <a:pt x="69" y="125"/>
                  </a:lnTo>
                  <a:lnTo>
                    <a:pt x="68" y="130"/>
                  </a:lnTo>
                  <a:lnTo>
                    <a:pt x="67" y="134"/>
                  </a:lnTo>
                  <a:lnTo>
                    <a:pt x="68" y="140"/>
                  </a:lnTo>
                  <a:close/>
                  <a:moveTo>
                    <a:pt x="336" y="84"/>
                  </a:moveTo>
                  <a:lnTo>
                    <a:pt x="338" y="90"/>
                  </a:lnTo>
                  <a:lnTo>
                    <a:pt x="340" y="94"/>
                  </a:lnTo>
                  <a:lnTo>
                    <a:pt x="345" y="97"/>
                  </a:lnTo>
                  <a:lnTo>
                    <a:pt x="355" y="103"/>
                  </a:lnTo>
                  <a:lnTo>
                    <a:pt x="367" y="105"/>
                  </a:lnTo>
                  <a:lnTo>
                    <a:pt x="378" y="103"/>
                  </a:lnTo>
                  <a:lnTo>
                    <a:pt x="388" y="97"/>
                  </a:lnTo>
                  <a:lnTo>
                    <a:pt x="394" y="90"/>
                  </a:lnTo>
                  <a:lnTo>
                    <a:pt x="398" y="80"/>
                  </a:lnTo>
                  <a:lnTo>
                    <a:pt x="394" y="71"/>
                  </a:lnTo>
                  <a:lnTo>
                    <a:pt x="388" y="62"/>
                  </a:lnTo>
                  <a:lnTo>
                    <a:pt x="378" y="57"/>
                  </a:lnTo>
                  <a:lnTo>
                    <a:pt x="367" y="55"/>
                  </a:lnTo>
                  <a:lnTo>
                    <a:pt x="355" y="57"/>
                  </a:lnTo>
                  <a:lnTo>
                    <a:pt x="345" y="62"/>
                  </a:lnTo>
                  <a:lnTo>
                    <a:pt x="340" y="67"/>
                  </a:lnTo>
                  <a:lnTo>
                    <a:pt x="338" y="71"/>
                  </a:lnTo>
                  <a:lnTo>
                    <a:pt x="336" y="76"/>
                  </a:lnTo>
                  <a:lnTo>
                    <a:pt x="336" y="80"/>
                  </a:lnTo>
                  <a:lnTo>
                    <a:pt x="336" y="84"/>
                  </a:lnTo>
                  <a:close/>
                  <a:moveTo>
                    <a:pt x="2" y="252"/>
                  </a:moveTo>
                  <a:lnTo>
                    <a:pt x="4" y="257"/>
                  </a:lnTo>
                  <a:lnTo>
                    <a:pt x="9" y="261"/>
                  </a:lnTo>
                  <a:lnTo>
                    <a:pt x="19" y="267"/>
                  </a:lnTo>
                  <a:lnTo>
                    <a:pt x="31" y="268"/>
                  </a:lnTo>
                  <a:lnTo>
                    <a:pt x="42" y="267"/>
                  </a:lnTo>
                  <a:lnTo>
                    <a:pt x="53" y="261"/>
                  </a:lnTo>
                  <a:lnTo>
                    <a:pt x="58" y="252"/>
                  </a:lnTo>
                  <a:lnTo>
                    <a:pt x="61" y="243"/>
                  </a:lnTo>
                  <a:lnTo>
                    <a:pt x="58" y="234"/>
                  </a:lnTo>
                  <a:lnTo>
                    <a:pt x="53" y="226"/>
                  </a:lnTo>
                  <a:lnTo>
                    <a:pt x="42" y="221"/>
                  </a:lnTo>
                  <a:lnTo>
                    <a:pt x="31" y="219"/>
                  </a:lnTo>
                  <a:lnTo>
                    <a:pt x="19" y="221"/>
                  </a:lnTo>
                  <a:lnTo>
                    <a:pt x="9" y="226"/>
                  </a:lnTo>
                  <a:lnTo>
                    <a:pt x="4" y="229"/>
                  </a:lnTo>
                  <a:lnTo>
                    <a:pt x="2" y="234"/>
                  </a:lnTo>
                  <a:lnTo>
                    <a:pt x="0" y="243"/>
                  </a:lnTo>
                  <a:lnTo>
                    <a:pt x="2" y="252"/>
                  </a:lnTo>
                  <a:close/>
                  <a:moveTo>
                    <a:pt x="336" y="248"/>
                  </a:moveTo>
                  <a:lnTo>
                    <a:pt x="338" y="252"/>
                  </a:lnTo>
                  <a:lnTo>
                    <a:pt x="340" y="257"/>
                  </a:lnTo>
                  <a:lnTo>
                    <a:pt x="345" y="261"/>
                  </a:lnTo>
                  <a:lnTo>
                    <a:pt x="355" y="267"/>
                  </a:lnTo>
                  <a:lnTo>
                    <a:pt x="367" y="268"/>
                  </a:lnTo>
                  <a:lnTo>
                    <a:pt x="378" y="267"/>
                  </a:lnTo>
                  <a:lnTo>
                    <a:pt x="388" y="261"/>
                  </a:lnTo>
                  <a:lnTo>
                    <a:pt x="394" y="252"/>
                  </a:lnTo>
                  <a:lnTo>
                    <a:pt x="398" y="243"/>
                  </a:lnTo>
                  <a:lnTo>
                    <a:pt x="394" y="234"/>
                  </a:lnTo>
                  <a:lnTo>
                    <a:pt x="388" y="226"/>
                  </a:lnTo>
                  <a:lnTo>
                    <a:pt x="378" y="221"/>
                  </a:lnTo>
                  <a:lnTo>
                    <a:pt x="367" y="219"/>
                  </a:lnTo>
                  <a:lnTo>
                    <a:pt x="355" y="221"/>
                  </a:lnTo>
                  <a:lnTo>
                    <a:pt x="345" y="226"/>
                  </a:lnTo>
                  <a:lnTo>
                    <a:pt x="340" y="229"/>
                  </a:lnTo>
                  <a:lnTo>
                    <a:pt x="338" y="234"/>
                  </a:lnTo>
                  <a:lnTo>
                    <a:pt x="336" y="238"/>
                  </a:lnTo>
                  <a:lnTo>
                    <a:pt x="336" y="243"/>
                  </a:lnTo>
                  <a:lnTo>
                    <a:pt x="336" y="248"/>
                  </a:lnTo>
                  <a:close/>
                  <a:moveTo>
                    <a:pt x="68" y="31"/>
                  </a:moveTo>
                  <a:lnTo>
                    <a:pt x="69" y="35"/>
                  </a:lnTo>
                  <a:lnTo>
                    <a:pt x="72" y="39"/>
                  </a:lnTo>
                  <a:lnTo>
                    <a:pt x="76" y="43"/>
                  </a:lnTo>
                  <a:lnTo>
                    <a:pt x="86" y="48"/>
                  </a:lnTo>
                  <a:lnTo>
                    <a:pt x="98" y="49"/>
                  </a:lnTo>
                  <a:lnTo>
                    <a:pt x="110" y="48"/>
                  </a:lnTo>
                  <a:lnTo>
                    <a:pt x="119" y="43"/>
                  </a:lnTo>
                  <a:lnTo>
                    <a:pt x="123" y="39"/>
                  </a:lnTo>
                  <a:lnTo>
                    <a:pt x="126" y="35"/>
                  </a:lnTo>
                  <a:lnTo>
                    <a:pt x="127" y="31"/>
                  </a:lnTo>
                  <a:lnTo>
                    <a:pt x="128" y="25"/>
                  </a:lnTo>
                  <a:lnTo>
                    <a:pt x="127" y="21"/>
                  </a:lnTo>
                  <a:lnTo>
                    <a:pt x="126" y="17"/>
                  </a:lnTo>
                  <a:lnTo>
                    <a:pt x="123" y="12"/>
                  </a:lnTo>
                  <a:lnTo>
                    <a:pt x="119" y="8"/>
                  </a:lnTo>
                  <a:lnTo>
                    <a:pt x="110" y="2"/>
                  </a:lnTo>
                  <a:lnTo>
                    <a:pt x="98" y="0"/>
                  </a:lnTo>
                  <a:lnTo>
                    <a:pt x="86" y="2"/>
                  </a:lnTo>
                  <a:lnTo>
                    <a:pt x="76" y="8"/>
                  </a:lnTo>
                  <a:lnTo>
                    <a:pt x="72" y="12"/>
                  </a:lnTo>
                  <a:lnTo>
                    <a:pt x="69" y="17"/>
                  </a:lnTo>
                  <a:lnTo>
                    <a:pt x="68" y="21"/>
                  </a:lnTo>
                  <a:lnTo>
                    <a:pt x="67" y="25"/>
                  </a:lnTo>
                  <a:lnTo>
                    <a:pt x="68" y="31"/>
                  </a:lnTo>
                  <a:close/>
                  <a:moveTo>
                    <a:pt x="134" y="31"/>
                  </a:moveTo>
                  <a:lnTo>
                    <a:pt x="136" y="35"/>
                  </a:lnTo>
                  <a:lnTo>
                    <a:pt x="138" y="39"/>
                  </a:lnTo>
                  <a:lnTo>
                    <a:pt x="143" y="43"/>
                  </a:lnTo>
                  <a:lnTo>
                    <a:pt x="153" y="48"/>
                  </a:lnTo>
                  <a:lnTo>
                    <a:pt x="165" y="49"/>
                  </a:lnTo>
                  <a:lnTo>
                    <a:pt x="176" y="48"/>
                  </a:lnTo>
                  <a:lnTo>
                    <a:pt x="187" y="43"/>
                  </a:lnTo>
                  <a:lnTo>
                    <a:pt x="192" y="35"/>
                  </a:lnTo>
                  <a:lnTo>
                    <a:pt x="195" y="25"/>
                  </a:lnTo>
                  <a:lnTo>
                    <a:pt x="192" y="17"/>
                  </a:lnTo>
                  <a:lnTo>
                    <a:pt x="187" y="8"/>
                  </a:lnTo>
                  <a:lnTo>
                    <a:pt x="176" y="2"/>
                  </a:lnTo>
                  <a:lnTo>
                    <a:pt x="165" y="0"/>
                  </a:lnTo>
                  <a:lnTo>
                    <a:pt x="153" y="2"/>
                  </a:lnTo>
                  <a:lnTo>
                    <a:pt x="143" y="8"/>
                  </a:lnTo>
                  <a:lnTo>
                    <a:pt x="138" y="12"/>
                  </a:lnTo>
                  <a:lnTo>
                    <a:pt x="136" y="17"/>
                  </a:lnTo>
                  <a:lnTo>
                    <a:pt x="134" y="21"/>
                  </a:lnTo>
                  <a:lnTo>
                    <a:pt x="134" y="25"/>
                  </a:lnTo>
                  <a:lnTo>
                    <a:pt x="134" y="31"/>
                  </a:lnTo>
                  <a:close/>
                  <a:moveTo>
                    <a:pt x="203" y="35"/>
                  </a:moveTo>
                  <a:lnTo>
                    <a:pt x="206" y="39"/>
                  </a:lnTo>
                  <a:lnTo>
                    <a:pt x="210" y="43"/>
                  </a:lnTo>
                  <a:lnTo>
                    <a:pt x="220" y="48"/>
                  </a:lnTo>
                  <a:lnTo>
                    <a:pt x="232" y="49"/>
                  </a:lnTo>
                  <a:lnTo>
                    <a:pt x="243" y="48"/>
                  </a:lnTo>
                  <a:lnTo>
                    <a:pt x="254" y="43"/>
                  </a:lnTo>
                  <a:lnTo>
                    <a:pt x="260" y="35"/>
                  </a:lnTo>
                  <a:lnTo>
                    <a:pt x="262" y="25"/>
                  </a:lnTo>
                  <a:lnTo>
                    <a:pt x="260" y="17"/>
                  </a:lnTo>
                  <a:lnTo>
                    <a:pt x="254" y="8"/>
                  </a:lnTo>
                  <a:lnTo>
                    <a:pt x="243" y="2"/>
                  </a:lnTo>
                  <a:lnTo>
                    <a:pt x="232" y="0"/>
                  </a:lnTo>
                  <a:lnTo>
                    <a:pt x="220" y="2"/>
                  </a:lnTo>
                  <a:lnTo>
                    <a:pt x="210" y="8"/>
                  </a:lnTo>
                  <a:lnTo>
                    <a:pt x="206" y="12"/>
                  </a:lnTo>
                  <a:lnTo>
                    <a:pt x="203" y="17"/>
                  </a:lnTo>
                  <a:lnTo>
                    <a:pt x="201" y="25"/>
                  </a:lnTo>
                  <a:lnTo>
                    <a:pt x="203" y="35"/>
                  </a:lnTo>
                  <a:close/>
                  <a:moveTo>
                    <a:pt x="2" y="199"/>
                  </a:moveTo>
                  <a:lnTo>
                    <a:pt x="4" y="202"/>
                  </a:lnTo>
                  <a:lnTo>
                    <a:pt x="9" y="207"/>
                  </a:lnTo>
                  <a:lnTo>
                    <a:pt x="19" y="212"/>
                  </a:lnTo>
                  <a:lnTo>
                    <a:pt x="31" y="213"/>
                  </a:lnTo>
                  <a:lnTo>
                    <a:pt x="42" y="212"/>
                  </a:lnTo>
                  <a:lnTo>
                    <a:pt x="53" y="207"/>
                  </a:lnTo>
                  <a:lnTo>
                    <a:pt x="58" y="199"/>
                  </a:lnTo>
                  <a:lnTo>
                    <a:pt x="61" y="188"/>
                  </a:lnTo>
                  <a:lnTo>
                    <a:pt x="58" y="180"/>
                  </a:lnTo>
                  <a:lnTo>
                    <a:pt x="53" y="172"/>
                  </a:lnTo>
                  <a:lnTo>
                    <a:pt x="42" y="166"/>
                  </a:lnTo>
                  <a:lnTo>
                    <a:pt x="31" y="164"/>
                  </a:lnTo>
                  <a:lnTo>
                    <a:pt x="19" y="166"/>
                  </a:lnTo>
                  <a:lnTo>
                    <a:pt x="9" y="172"/>
                  </a:lnTo>
                  <a:lnTo>
                    <a:pt x="4" y="176"/>
                  </a:lnTo>
                  <a:lnTo>
                    <a:pt x="2" y="180"/>
                  </a:lnTo>
                  <a:lnTo>
                    <a:pt x="0" y="188"/>
                  </a:lnTo>
                  <a:lnTo>
                    <a:pt x="2" y="199"/>
                  </a:lnTo>
                  <a:close/>
                  <a:moveTo>
                    <a:pt x="203" y="199"/>
                  </a:moveTo>
                  <a:lnTo>
                    <a:pt x="206" y="202"/>
                  </a:lnTo>
                  <a:lnTo>
                    <a:pt x="210" y="207"/>
                  </a:lnTo>
                  <a:lnTo>
                    <a:pt x="220" y="212"/>
                  </a:lnTo>
                  <a:lnTo>
                    <a:pt x="232" y="213"/>
                  </a:lnTo>
                  <a:lnTo>
                    <a:pt x="243" y="212"/>
                  </a:lnTo>
                  <a:lnTo>
                    <a:pt x="254" y="207"/>
                  </a:lnTo>
                  <a:lnTo>
                    <a:pt x="260" y="199"/>
                  </a:lnTo>
                  <a:lnTo>
                    <a:pt x="262" y="188"/>
                  </a:lnTo>
                  <a:lnTo>
                    <a:pt x="260" y="180"/>
                  </a:lnTo>
                  <a:lnTo>
                    <a:pt x="254" y="172"/>
                  </a:lnTo>
                  <a:lnTo>
                    <a:pt x="243" y="166"/>
                  </a:lnTo>
                  <a:lnTo>
                    <a:pt x="232" y="164"/>
                  </a:lnTo>
                  <a:lnTo>
                    <a:pt x="220" y="166"/>
                  </a:lnTo>
                  <a:lnTo>
                    <a:pt x="210" y="172"/>
                  </a:lnTo>
                  <a:lnTo>
                    <a:pt x="206" y="176"/>
                  </a:lnTo>
                  <a:lnTo>
                    <a:pt x="203" y="180"/>
                  </a:lnTo>
                  <a:lnTo>
                    <a:pt x="201" y="188"/>
                  </a:lnTo>
                  <a:lnTo>
                    <a:pt x="203" y="199"/>
                  </a:lnTo>
                  <a:close/>
                  <a:moveTo>
                    <a:pt x="405" y="199"/>
                  </a:moveTo>
                  <a:lnTo>
                    <a:pt x="407" y="202"/>
                  </a:lnTo>
                  <a:lnTo>
                    <a:pt x="412" y="207"/>
                  </a:lnTo>
                  <a:lnTo>
                    <a:pt x="422" y="212"/>
                  </a:lnTo>
                  <a:lnTo>
                    <a:pt x="434" y="213"/>
                  </a:lnTo>
                  <a:lnTo>
                    <a:pt x="445" y="212"/>
                  </a:lnTo>
                  <a:lnTo>
                    <a:pt x="456" y="207"/>
                  </a:lnTo>
                  <a:lnTo>
                    <a:pt x="461" y="199"/>
                  </a:lnTo>
                  <a:lnTo>
                    <a:pt x="465" y="188"/>
                  </a:lnTo>
                  <a:lnTo>
                    <a:pt x="461" y="180"/>
                  </a:lnTo>
                  <a:lnTo>
                    <a:pt x="456" y="172"/>
                  </a:lnTo>
                  <a:lnTo>
                    <a:pt x="445" y="166"/>
                  </a:lnTo>
                  <a:lnTo>
                    <a:pt x="434" y="164"/>
                  </a:lnTo>
                  <a:lnTo>
                    <a:pt x="422" y="166"/>
                  </a:lnTo>
                  <a:lnTo>
                    <a:pt x="412" y="172"/>
                  </a:lnTo>
                  <a:lnTo>
                    <a:pt x="407" y="176"/>
                  </a:lnTo>
                  <a:lnTo>
                    <a:pt x="405" y="180"/>
                  </a:lnTo>
                  <a:lnTo>
                    <a:pt x="403" y="188"/>
                  </a:lnTo>
                  <a:lnTo>
                    <a:pt x="405" y="199"/>
                  </a:lnTo>
                  <a:close/>
                  <a:moveTo>
                    <a:pt x="269" y="31"/>
                  </a:moveTo>
                  <a:lnTo>
                    <a:pt x="270" y="35"/>
                  </a:lnTo>
                  <a:lnTo>
                    <a:pt x="273" y="39"/>
                  </a:lnTo>
                  <a:lnTo>
                    <a:pt x="278" y="43"/>
                  </a:lnTo>
                  <a:lnTo>
                    <a:pt x="287" y="48"/>
                  </a:lnTo>
                  <a:lnTo>
                    <a:pt x="300" y="49"/>
                  </a:lnTo>
                  <a:lnTo>
                    <a:pt x="311" y="48"/>
                  </a:lnTo>
                  <a:lnTo>
                    <a:pt x="321" y="43"/>
                  </a:lnTo>
                  <a:lnTo>
                    <a:pt x="325" y="39"/>
                  </a:lnTo>
                  <a:lnTo>
                    <a:pt x="327" y="35"/>
                  </a:lnTo>
                  <a:lnTo>
                    <a:pt x="329" y="31"/>
                  </a:lnTo>
                  <a:lnTo>
                    <a:pt x="329" y="25"/>
                  </a:lnTo>
                  <a:lnTo>
                    <a:pt x="329" y="21"/>
                  </a:lnTo>
                  <a:lnTo>
                    <a:pt x="327" y="17"/>
                  </a:lnTo>
                  <a:lnTo>
                    <a:pt x="325" y="12"/>
                  </a:lnTo>
                  <a:lnTo>
                    <a:pt x="321" y="8"/>
                  </a:lnTo>
                  <a:lnTo>
                    <a:pt x="311" y="2"/>
                  </a:lnTo>
                  <a:lnTo>
                    <a:pt x="300" y="0"/>
                  </a:lnTo>
                  <a:lnTo>
                    <a:pt x="287" y="2"/>
                  </a:lnTo>
                  <a:lnTo>
                    <a:pt x="278" y="8"/>
                  </a:lnTo>
                  <a:lnTo>
                    <a:pt x="273" y="12"/>
                  </a:lnTo>
                  <a:lnTo>
                    <a:pt x="270" y="17"/>
                  </a:lnTo>
                  <a:lnTo>
                    <a:pt x="269" y="21"/>
                  </a:lnTo>
                  <a:lnTo>
                    <a:pt x="269" y="25"/>
                  </a:lnTo>
                  <a:lnTo>
                    <a:pt x="269" y="31"/>
                  </a:lnTo>
                  <a:close/>
                  <a:moveTo>
                    <a:pt x="336" y="31"/>
                  </a:moveTo>
                  <a:lnTo>
                    <a:pt x="338" y="35"/>
                  </a:lnTo>
                  <a:lnTo>
                    <a:pt x="340" y="39"/>
                  </a:lnTo>
                  <a:lnTo>
                    <a:pt x="345" y="43"/>
                  </a:lnTo>
                  <a:lnTo>
                    <a:pt x="355" y="48"/>
                  </a:lnTo>
                  <a:lnTo>
                    <a:pt x="367" y="49"/>
                  </a:lnTo>
                  <a:lnTo>
                    <a:pt x="378" y="48"/>
                  </a:lnTo>
                  <a:lnTo>
                    <a:pt x="388" y="43"/>
                  </a:lnTo>
                  <a:lnTo>
                    <a:pt x="394" y="35"/>
                  </a:lnTo>
                  <a:lnTo>
                    <a:pt x="398" y="25"/>
                  </a:lnTo>
                  <a:lnTo>
                    <a:pt x="394" y="17"/>
                  </a:lnTo>
                  <a:lnTo>
                    <a:pt x="388" y="8"/>
                  </a:lnTo>
                  <a:lnTo>
                    <a:pt x="378" y="2"/>
                  </a:lnTo>
                  <a:lnTo>
                    <a:pt x="367" y="0"/>
                  </a:lnTo>
                  <a:lnTo>
                    <a:pt x="355" y="2"/>
                  </a:lnTo>
                  <a:lnTo>
                    <a:pt x="345" y="8"/>
                  </a:lnTo>
                  <a:lnTo>
                    <a:pt x="340" y="12"/>
                  </a:lnTo>
                  <a:lnTo>
                    <a:pt x="338" y="17"/>
                  </a:lnTo>
                  <a:lnTo>
                    <a:pt x="336" y="21"/>
                  </a:lnTo>
                  <a:lnTo>
                    <a:pt x="336" y="25"/>
                  </a:lnTo>
                  <a:lnTo>
                    <a:pt x="336" y="31"/>
                  </a:lnTo>
                  <a:close/>
                  <a:moveTo>
                    <a:pt x="2" y="90"/>
                  </a:moveTo>
                  <a:lnTo>
                    <a:pt x="4" y="94"/>
                  </a:lnTo>
                  <a:lnTo>
                    <a:pt x="9" y="97"/>
                  </a:lnTo>
                  <a:lnTo>
                    <a:pt x="19" y="103"/>
                  </a:lnTo>
                  <a:lnTo>
                    <a:pt x="31" y="105"/>
                  </a:lnTo>
                  <a:lnTo>
                    <a:pt x="42" y="103"/>
                  </a:lnTo>
                  <a:lnTo>
                    <a:pt x="53" y="97"/>
                  </a:lnTo>
                  <a:lnTo>
                    <a:pt x="58" y="90"/>
                  </a:lnTo>
                  <a:lnTo>
                    <a:pt x="61" y="80"/>
                  </a:lnTo>
                  <a:lnTo>
                    <a:pt x="58" y="71"/>
                  </a:lnTo>
                  <a:lnTo>
                    <a:pt x="53" y="62"/>
                  </a:lnTo>
                  <a:lnTo>
                    <a:pt x="42" y="57"/>
                  </a:lnTo>
                  <a:lnTo>
                    <a:pt x="31" y="55"/>
                  </a:lnTo>
                  <a:lnTo>
                    <a:pt x="19" y="57"/>
                  </a:lnTo>
                  <a:lnTo>
                    <a:pt x="9" y="62"/>
                  </a:lnTo>
                  <a:lnTo>
                    <a:pt x="4" y="67"/>
                  </a:lnTo>
                  <a:lnTo>
                    <a:pt x="2" y="71"/>
                  </a:lnTo>
                  <a:lnTo>
                    <a:pt x="0" y="80"/>
                  </a:lnTo>
                  <a:lnTo>
                    <a:pt x="2" y="90"/>
                  </a:lnTo>
                  <a:close/>
                  <a:moveTo>
                    <a:pt x="336" y="193"/>
                  </a:moveTo>
                  <a:lnTo>
                    <a:pt x="338" y="199"/>
                  </a:lnTo>
                  <a:lnTo>
                    <a:pt x="340" y="202"/>
                  </a:lnTo>
                  <a:lnTo>
                    <a:pt x="345" y="207"/>
                  </a:lnTo>
                  <a:lnTo>
                    <a:pt x="355" y="212"/>
                  </a:lnTo>
                  <a:lnTo>
                    <a:pt x="367" y="213"/>
                  </a:lnTo>
                  <a:lnTo>
                    <a:pt x="378" y="212"/>
                  </a:lnTo>
                  <a:lnTo>
                    <a:pt x="388" y="207"/>
                  </a:lnTo>
                  <a:lnTo>
                    <a:pt x="394" y="199"/>
                  </a:lnTo>
                  <a:lnTo>
                    <a:pt x="398" y="188"/>
                  </a:lnTo>
                  <a:lnTo>
                    <a:pt x="394" y="180"/>
                  </a:lnTo>
                  <a:lnTo>
                    <a:pt x="388" y="172"/>
                  </a:lnTo>
                  <a:lnTo>
                    <a:pt x="378" y="166"/>
                  </a:lnTo>
                  <a:lnTo>
                    <a:pt x="367" y="164"/>
                  </a:lnTo>
                  <a:lnTo>
                    <a:pt x="355" y="166"/>
                  </a:lnTo>
                  <a:lnTo>
                    <a:pt x="345" y="172"/>
                  </a:lnTo>
                  <a:lnTo>
                    <a:pt x="340" y="176"/>
                  </a:lnTo>
                  <a:lnTo>
                    <a:pt x="338" y="180"/>
                  </a:lnTo>
                  <a:lnTo>
                    <a:pt x="336" y="185"/>
                  </a:lnTo>
                  <a:lnTo>
                    <a:pt x="336" y="188"/>
                  </a:lnTo>
                  <a:lnTo>
                    <a:pt x="336" y="193"/>
                  </a:lnTo>
                  <a:close/>
                  <a:moveTo>
                    <a:pt x="68" y="84"/>
                  </a:moveTo>
                  <a:lnTo>
                    <a:pt x="69" y="90"/>
                  </a:lnTo>
                  <a:lnTo>
                    <a:pt x="72" y="94"/>
                  </a:lnTo>
                  <a:lnTo>
                    <a:pt x="76" y="97"/>
                  </a:lnTo>
                  <a:lnTo>
                    <a:pt x="86" y="103"/>
                  </a:lnTo>
                  <a:lnTo>
                    <a:pt x="98" y="105"/>
                  </a:lnTo>
                  <a:lnTo>
                    <a:pt x="110" y="103"/>
                  </a:lnTo>
                  <a:lnTo>
                    <a:pt x="119" y="97"/>
                  </a:lnTo>
                  <a:lnTo>
                    <a:pt x="123" y="94"/>
                  </a:lnTo>
                  <a:lnTo>
                    <a:pt x="126" y="90"/>
                  </a:lnTo>
                  <a:lnTo>
                    <a:pt x="127" y="84"/>
                  </a:lnTo>
                  <a:lnTo>
                    <a:pt x="128" y="80"/>
                  </a:lnTo>
                  <a:lnTo>
                    <a:pt x="127" y="76"/>
                  </a:lnTo>
                  <a:lnTo>
                    <a:pt x="126" y="71"/>
                  </a:lnTo>
                  <a:lnTo>
                    <a:pt x="123" y="67"/>
                  </a:lnTo>
                  <a:lnTo>
                    <a:pt x="119" y="62"/>
                  </a:lnTo>
                  <a:lnTo>
                    <a:pt x="110" y="57"/>
                  </a:lnTo>
                  <a:lnTo>
                    <a:pt x="98" y="55"/>
                  </a:lnTo>
                  <a:lnTo>
                    <a:pt x="86" y="57"/>
                  </a:lnTo>
                  <a:lnTo>
                    <a:pt x="76" y="62"/>
                  </a:lnTo>
                  <a:lnTo>
                    <a:pt x="72" y="67"/>
                  </a:lnTo>
                  <a:lnTo>
                    <a:pt x="69" y="71"/>
                  </a:lnTo>
                  <a:lnTo>
                    <a:pt x="68" y="76"/>
                  </a:lnTo>
                  <a:lnTo>
                    <a:pt x="67" y="80"/>
                  </a:lnTo>
                  <a:lnTo>
                    <a:pt x="68" y="84"/>
                  </a:lnTo>
                  <a:close/>
                  <a:moveTo>
                    <a:pt x="134" y="357"/>
                  </a:moveTo>
                  <a:lnTo>
                    <a:pt x="136" y="363"/>
                  </a:lnTo>
                  <a:lnTo>
                    <a:pt x="138" y="367"/>
                  </a:lnTo>
                  <a:lnTo>
                    <a:pt x="143" y="370"/>
                  </a:lnTo>
                  <a:lnTo>
                    <a:pt x="153" y="376"/>
                  </a:lnTo>
                  <a:lnTo>
                    <a:pt x="165" y="377"/>
                  </a:lnTo>
                  <a:lnTo>
                    <a:pt x="176" y="376"/>
                  </a:lnTo>
                  <a:lnTo>
                    <a:pt x="187" y="370"/>
                  </a:lnTo>
                  <a:lnTo>
                    <a:pt x="192" y="363"/>
                  </a:lnTo>
                  <a:lnTo>
                    <a:pt x="195" y="353"/>
                  </a:lnTo>
                  <a:lnTo>
                    <a:pt x="192" y="343"/>
                  </a:lnTo>
                  <a:lnTo>
                    <a:pt x="187" y="335"/>
                  </a:lnTo>
                  <a:lnTo>
                    <a:pt x="176" y="330"/>
                  </a:lnTo>
                  <a:lnTo>
                    <a:pt x="165" y="328"/>
                  </a:lnTo>
                  <a:lnTo>
                    <a:pt x="153" y="330"/>
                  </a:lnTo>
                  <a:lnTo>
                    <a:pt x="143" y="335"/>
                  </a:lnTo>
                  <a:lnTo>
                    <a:pt x="138" y="340"/>
                  </a:lnTo>
                  <a:lnTo>
                    <a:pt x="136" y="343"/>
                  </a:lnTo>
                  <a:lnTo>
                    <a:pt x="134" y="349"/>
                  </a:lnTo>
                  <a:lnTo>
                    <a:pt x="134" y="353"/>
                  </a:lnTo>
                  <a:lnTo>
                    <a:pt x="134" y="357"/>
                  </a:lnTo>
                  <a:close/>
                  <a:moveTo>
                    <a:pt x="203" y="363"/>
                  </a:moveTo>
                  <a:lnTo>
                    <a:pt x="206" y="367"/>
                  </a:lnTo>
                  <a:lnTo>
                    <a:pt x="210" y="370"/>
                  </a:lnTo>
                  <a:lnTo>
                    <a:pt x="220" y="376"/>
                  </a:lnTo>
                  <a:lnTo>
                    <a:pt x="232" y="377"/>
                  </a:lnTo>
                  <a:lnTo>
                    <a:pt x="243" y="376"/>
                  </a:lnTo>
                  <a:lnTo>
                    <a:pt x="254" y="370"/>
                  </a:lnTo>
                  <a:lnTo>
                    <a:pt x="260" y="363"/>
                  </a:lnTo>
                  <a:lnTo>
                    <a:pt x="262" y="353"/>
                  </a:lnTo>
                  <a:lnTo>
                    <a:pt x="260" y="343"/>
                  </a:lnTo>
                  <a:lnTo>
                    <a:pt x="254" y="335"/>
                  </a:lnTo>
                  <a:lnTo>
                    <a:pt x="243" y="330"/>
                  </a:lnTo>
                  <a:lnTo>
                    <a:pt x="232" y="328"/>
                  </a:lnTo>
                  <a:lnTo>
                    <a:pt x="220" y="330"/>
                  </a:lnTo>
                  <a:lnTo>
                    <a:pt x="210" y="335"/>
                  </a:lnTo>
                  <a:lnTo>
                    <a:pt x="206" y="340"/>
                  </a:lnTo>
                  <a:lnTo>
                    <a:pt x="203" y="343"/>
                  </a:lnTo>
                  <a:lnTo>
                    <a:pt x="201" y="353"/>
                  </a:lnTo>
                  <a:lnTo>
                    <a:pt x="203" y="363"/>
                  </a:lnTo>
                  <a:close/>
                  <a:moveTo>
                    <a:pt x="269" y="357"/>
                  </a:moveTo>
                  <a:lnTo>
                    <a:pt x="270" y="363"/>
                  </a:lnTo>
                  <a:lnTo>
                    <a:pt x="273" y="367"/>
                  </a:lnTo>
                  <a:lnTo>
                    <a:pt x="278" y="370"/>
                  </a:lnTo>
                  <a:lnTo>
                    <a:pt x="287" y="376"/>
                  </a:lnTo>
                  <a:lnTo>
                    <a:pt x="300" y="377"/>
                  </a:lnTo>
                  <a:lnTo>
                    <a:pt x="311" y="376"/>
                  </a:lnTo>
                  <a:lnTo>
                    <a:pt x="321" y="370"/>
                  </a:lnTo>
                  <a:lnTo>
                    <a:pt x="325" y="367"/>
                  </a:lnTo>
                  <a:lnTo>
                    <a:pt x="327" y="363"/>
                  </a:lnTo>
                  <a:lnTo>
                    <a:pt x="329" y="357"/>
                  </a:lnTo>
                  <a:lnTo>
                    <a:pt x="329" y="353"/>
                  </a:lnTo>
                  <a:lnTo>
                    <a:pt x="329" y="349"/>
                  </a:lnTo>
                  <a:lnTo>
                    <a:pt x="327" y="343"/>
                  </a:lnTo>
                  <a:lnTo>
                    <a:pt x="325" y="340"/>
                  </a:lnTo>
                  <a:lnTo>
                    <a:pt x="321" y="335"/>
                  </a:lnTo>
                  <a:lnTo>
                    <a:pt x="311" y="330"/>
                  </a:lnTo>
                  <a:lnTo>
                    <a:pt x="300" y="328"/>
                  </a:lnTo>
                  <a:lnTo>
                    <a:pt x="287" y="330"/>
                  </a:lnTo>
                  <a:lnTo>
                    <a:pt x="278" y="335"/>
                  </a:lnTo>
                  <a:lnTo>
                    <a:pt x="273" y="340"/>
                  </a:lnTo>
                  <a:lnTo>
                    <a:pt x="270" y="343"/>
                  </a:lnTo>
                  <a:lnTo>
                    <a:pt x="269" y="349"/>
                  </a:lnTo>
                  <a:lnTo>
                    <a:pt x="269" y="353"/>
                  </a:lnTo>
                  <a:lnTo>
                    <a:pt x="269" y="357"/>
                  </a:lnTo>
                  <a:close/>
                  <a:moveTo>
                    <a:pt x="2" y="308"/>
                  </a:moveTo>
                  <a:lnTo>
                    <a:pt x="4" y="312"/>
                  </a:lnTo>
                  <a:lnTo>
                    <a:pt x="9" y="316"/>
                  </a:lnTo>
                  <a:lnTo>
                    <a:pt x="19" y="321"/>
                  </a:lnTo>
                  <a:lnTo>
                    <a:pt x="31" y="322"/>
                  </a:lnTo>
                  <a:lnTo>
                    <a:pt x="42" y="321"/>
                  </a:lnTo>
                  <a:lnTo>
                    <a:pt x="53" y="316"/>
                  </a:lnTo>
                  <a:lnTo>
                    <a:pt x="58" y="308"/>
                  </a:lnTo>
                  <a:lnTo>
                    <a:pt x="61" y="298"/>
                  </a:lnTo>
                  <a:lnTo>
                    <a:pt x="58" y="288"/>
                  </a:lnTo>
                  <a:lnTo>
                    <a:pt x="53" y="281"/>
                  </a:lnTo>
                  <a:lnTo>
                    <a:pt x="42" y="275"/>
                  </a:lnTo>
                  <a:lnTo>
                    <a:pt x="31" y="273"/>
                  </a:lnTo>
                  <a:lnTo>
                    <a:pt x="19" y="275"/>
                  </a:lnTo>
                  <a:lnTo>
                    <a:pt x="9" y="281"/>
                  </a:lnTo>
                  <a:lnTo>
                    <a:pt x="4" y="284"/>
                  </a:lnTo>
                  <a:lnTo>
                    <a:pt x="2" y="288"/>
                  </a:lnTo>
                  <a:lnTo>
                    <a:pt x="0" y="298"/>
                  </a:lnTo>
                  <a:lnTo>
                    <a:pt x="2" y="308"/>
                  </a:lnTo>
                  <a:close/>
                  <a:moveTo>
                    <a:pt x="336" y="140"/>
                  </a:moveTo>
                  <a:lnTo>
                    <a:pt x="338" y="144"/>
                  </a:lnTo>
                  <a:lnTo>
                    <a:pt x="340" y="149"/>
                  </a:lnTo>
                  <a:lnTo>
                    <a:pt x="345" y="152"/>
                  </a:lnTo>
                  <a:lnTo>
                    <a:pt x="355" y="157"/>
                  </a:lnTo>
                  <a:lnTo>
                    <a:pt x="367" y="160"/>
                  </a:lnTo>
                  <a:lnTo>
                    <a:pt x="378" y="157"/>
                  </a:lnTo>
                  <a:lnTo>
                    <a:pt x="388" y="152"/>
                  </a:lnTo>
                  <a:lnTo>
                    <a:pt x="394" y="144"/>
                  </a:lnTo>
                  <a:lnTo>
                    <a:pt x="398" y="134"/>
                  </a:lnTo>
                  <a:lnTo>
                    <a:pt x="394" y="125"/>
                  </a:lnTo>
                  <a:lnTo>
                    <a:pt x="388" y="117"/>
                  </a:lnTo>
                  <a:lnTo>
                    <a:pt x="378" y="112"/>
                  </a:lnTo>
                  <a:lnTo>
                    <a:pt x="367" y="109"/>
                  </a:lnTo>
                  <a:lnTo>
                    <a:pt x="355" y="112"/>
                  </a:lnTo>
                  <a:lnTo>
                    <a:pt x="345" y="117"/>
                  </a:lnTo>
                  <a:lnTo>
                    <a:pt x="340" y="121"/>
                  </a:lnTo>
                  <a:lnTo>
                    <a:pt x="338" y="125"/>
                  </a:lnTo>
                  <a:lnTo>
                    <a:pt x="336" y="130"/>
                  </a:lnTo>
                  <a:lnTo>
                    <a:pt x="336" y="134"/>
                  </a:lnTo>
                  <a:lnTo>
                    <a:pt x="336" y="140"/>
                  </a:lnTo>
                  <a:close/>
                  <a:moveTo>
                    <a:pt x="405" y="90"/>
                  </a:moveTo>
                  <a:lnTo>
                    <a:pt x="407" y="94"/>
                  </a:lnTo>
                  <a:lnTo>
                    <a:pt x="412" y="97"/>
                  </a:lnTo>
                  <a:lnTo>
                    <a:pt x="422" y="103"/>
                  </a:lnTo>
                  <a:lnTo>
                    <a:pt x="434" y="105"/>
                  </a:lnTo>
                  <a:lnTo>
                    <a:pt x="445" y="103"/>
                  </a:lnTo>
                  <a:lnTo>
                    <a:pt x="456" y="97"/>
                  </a:lnTo>
                  <a:lnTo>
                    <a:pt x="461" y="90"/>
                  </a:lnTo>
                  <a:lnTo>
                    <a:pt x="465" y="80"/>
                  </a:lnTo>
                  <a:lnTo>
                    <a:pt x="461" y="71"/>
                  </a:lnTo>
                  <a:lnTo>
                    <a:pt x="456" y="62"/>
                  </a:lnTo>
                  <a:lnTo>
                    <a:pt x="445" y="57"/>
                  </a:lnTo>
                  <a:lnTo>
                    <a:pt x="434" y="55"/>
                  </a:lnTo>
                  <a:lnTo>
                    <a:pt x="422" y="57"/>
                  </a:lnTo>
                  <a:lnTo>
                    <a:pt x="412" y="62"/>
                  </a:lnTo>
                  <a:lnTo>
                    <a:pt x="407" y="67"/>
                  </a:lnTo>
                  <a:lnTo>
                    <a:pt x="405" y="71"/>
                  </a:lnTo>
                  <a:lnTo>
                    <a:pt x="403" y="80"/>
                  </a:lnTo>
                  <a:lnTo>
                    <a:pt x="405" y="90"/>
                  </a:lnTo>
                  <a:close/>
                  <a:moveTo>
                    <a:pt x="68" y="248"/>
                  </a:moveTo>
                  <a:lnTo>
                    <a:pt x="69" y="252"/>
                  </a:lnTo>
                  <a:lnTo>
                    <a:pt x="72" y="257"/>
                  </a:lnTo>
                  <a:lnTo>
                    <a:pt x="76" y="261"/>
                  </a:lnTo>
                  <a:lnTo>
                    <a:pt x="86" y="267"/>
                  </a:lnTo>
                  <a:lnTo>
                    <a:pt x="98" y="268"/>
                  </a:lnTo>
                  <a:lnTo>
                    <a:pt x="110" y="267"/>
                  </a:lnTo>
                  <a:lnTo>
                    <a:pt x="119" y="261"/>
                  </a:lnTo>
                  <a:lnTo>
                    <a:pt x="123" y="257"/>
                  </a:lnTo>
                  <a:lnTo>
                    <a:pt x="126" y="252"/>
                  </a:lnTo>
                  <a:lnTo>
                    <a:pt x="127" y="248"/>
                  </a:lnTo>
                  <a:lnTo>
                    <a:pt x="128" y="243"/>
                  </a:lnTo>
                  <a:lnTo>
                    <a:pt x="127" y="238"/>
                  </a:lnTo>
                  <a:lnTo>
                    <a:pt x="126" y="234"/>
                  </a:lnTo>
                  <a:lnTo>
                    <a:pt x="123" y="229"/>
                  </a:lnTo>
                  <a:lnTo>
                    <a:pt x="119" y="226"/>
                  </a:lnTo>
                  <a:lnTo>
                    <a:pt x="110" y="221"/>
                  </a:lnTo>
                  <a:lnTo>
                    <a:pt x="98" y="219"/>
                  </a:lnTo>
                  <a:lnTo>
                    <a:pt x="86" y="221"/>
                  </a:lnTo>
                  <a:lnTo>
                    <a:pt x="76" y="226"/>
                  </a:lnTo>
                  <a:lnTo>
                    <a:pt x="72" y="229"/>
                  </a:lnTo>
                  <a:lnTo>
                    <a:pt x="69" y="234"/>
                  </a:lnTo>
                  <a:lnTo>
                    <a:pt x="68" y="238"/>
                  </a:lnTo>
                  <a:lnTo>
                    <a:pt x="67" y="243"/>
                  </a:lnTo>
                  <a:lnTo>
                    <a:pt x="68" y="248"/>
                  </a:lnTo>
                  <a:close/>
                  <a:moveTo>
                    <a:pt x="68" y="303"/>
                  </a:moveTo>
                  <a:lnTo>
                    <a:pt x="69" y="308"/>
                  </a:lnTo>
                  <a:lnTo>
                    <a:pt x="72" y="312"/>
                  </a:lnTo>
                  <a:lnTo>
                    <a:pt x="76" y="316"/>
                  </a:lnTo>
                  <a:lnTo>
                    <a:pt x="86" y="321"/>
                  </a:lnTo>
                  <a:lnTo>
                    <a:pt x="98" y="322"/>
                  </a:lnTo>
                  <a:lnTo>
                    <a:pt x="110" y="321"/>
                  </a:lnTo>
                  <a:lnTo>
                    <a:pt x="119" y="316"/>
                  </a:lnTo>
                  <a:lnTo>
                    <a:pt x="123" y="312"/>
                  </a:lnTo>
                  <a:lnTo>
                    <a:pt x="126" y="308"/>
                  </a:lnTo>
                  <a:lnTo>
                    <a:pt x="127" y="303"/>
                  </a:lnTo>
                  <a:lnTo>
                    <a:pt x="128" y="298"/>
                  </a:lnTo>
                  <a:lnTo>
                    <a:pt x="127" y="293"/>
                  </a:lnTo>
                  <a:lnTo>
                    <a:pt x="126" y="288"/>
                  </a:lnTo>
                  <a:lnTo>
                    <a:pt x="123" y="284"/>
                  </a:lnTo>
                  <a:lnTo>
                    <a:pt x="119" y="281"/>
                  </a:lnTo>
                  <a:lnTo>
                    <a:pt x="110" y="275"/>
                  </a:lnTo>
                  <a:lnTo>
                    <a:pt x="98" y="273"/>
                  </a:lnTo>
                  <a:lnTo>
                    <a:pt x="86" y="275"/>
                  </a:lnTo>
                  <a:lnTo>
                    <a:pt x="76" y="281"/>
                  </a:lnTo>
                  <a:lnTo>
                    <a:pt x="72" y="284"/>
                  </a:lnTo>
                  <a:lnTo>
                    <a:pt x="69" y="288"/>
                  </a:lnTo>
                  <a:lnTo>
                    <a:pt x="68" y="293"/>
                  </a:lnTo>
                  <a:lnTo>
                    <a:pt x="67" y="298"/>
                  </a:lnTo>
                  <a:lnTo>
                    <a:pt x="68" y="303"/>
                  </a:lnTo>
                  <a:close/>
                  <a:moveTo>
                    <a:pt x="405" y="141"/>
                  </a:moveTo>
                  <a:lnTo>
                    <a:pt x="411" y="148"/>
                  </a:lnTo>
                  <a:lnTo>
                    <a:pt x="420" y="153"/>
                  </a:lnTo>
                  <a:lnTo>
                    <a:pt x="431" y="154"/>
                  </a:lnTo>
                  <a:lnTo>
                    <a:pt x="442" y="153"/>
                  </a:lnTo>
                  <a:lnTo>
                    <a:pt x="450" y="148"/>
                  </a:lnTo>
                  <a:lnTo>
                    <a:pt x="456" y="141"/>
                  </a:lnTo>
                  <a:lnTo>
                    <a:pt x="458" y="137"/>
                  </a:lnTo>
                  <a:lnTo>
                    <a:pt x="458" y="132"/>
                  </a:lnTo>
                  <a:lnTo>
                    <a:pt x="458" y="128"/>
                  </a:lnTo>
                  <a:lnTo>
                    <a:pt x="456" y="124"/>
                  </a:lnTo>
                  <a:lnTo>
                    <a:pt x="450" y="116"/>
                  </a:lnTo>
                  <a:lnTo>
                    <a:pt x="442" y="112"/>
                  </a:lnTo>
                  <a:lnTo>
                    <a:pt x="431" y="109"/>
                  </a:lnTo>
                  <a:lnTo>
                    <a:pt x="420" y="112"/>
                  </a:lnTo>
                  <a:lnTo>
                    <a:pt x="411" y="116"/>
                  </a:lnTo>
                  <a:lnTo>
                    <a:pt x="405" y="124"/>
                  </a:lnTo>
                  <a:lnTo>
                    <a:pt x="403" y="132"/>
                  </a:lnTo>
                  <a:lnTo>
                    <a:pt x="405" y="141"/>
                  </a:lnTo>
                  <a:close/>
                  <a:moveTo>
                    <a:pt x="134" y="248"/>
                  </a:moveTo>
                  <a:lnTo>
                    <a:pt x="136" y="252"/>
                  </a:lnTo>
                  <a:lnTo>
                    <a:pt x="138" y="257"/>
                  </a:lnTo>
                  <a:lnTo>
                    <a:pt x="143" y="261"/>
                  </a:lnTo>
                  <a:lnTo>
                    <a:pt x="153" y="267"/>
                  </a:lnTo>
                  <a:lnTo>
                    <a:pt x="165" y="268"/>
                  </a:lnTo>
                  <a:lnTo>
                    <a:pt x="176" y="267"/>
                  </a:lnTo>
                  <a:lnTo>
                    <a:pt x="187" y="261"/>
                  </a:lnTo>
                  <a:lnTo>
                    <a:pt x="192" y="252"/>
                  </a:lnTo>
                  <a:lnTo>
                    <a:pt x="195" y="243"/>
                  </a:lnTo>
                  <a:lnTo>
                    <a:pt x="192" y="234"/>
                  </a:lnTo>
                  <a:lnTo>
                    <a:pt x="187" y="226"/>
                  </a:lnTo>
                  <a:lnTo>
                    <a:pt x="176" y="221"/>
                  </a:lnTo>
                  <a:lnTo>
                    <a:pt x="165" y="219"/>
                  </a:lnTo>
                  <a:lnTo>
                    <a:pt x="153" y="221"/>
                  </a:lnTo>
                  <a:lnTo>
                    <a:pt x="143" y="226"/>
                  </a:lnTo>
                  <a:lnTo>
                    <a:pt x="138" y="229"/>
                  </a:lnTo>
                  <a:lnTo>
                    <a:pt x="136" y="234"/>
                  </a:lnTo>
                  <a:lnTo>
                    <a:pt x="134" y="238"/>
                  </a:lnTo>
                  <a:lnTo>
                    <a:pt x="134" y="243"/>
                  </a:lnTo>
                  <a:lnTo>
                    <a:pt x="134" y="248"/>
                  </a:lnTo>
                  <a:close/>
                  <a:moveTo>
                    <a:pt x="269" y="140"/>
                  </a:moveTo>
                  <a:lnTo>
                    <a:pt x="270" y="144"/>
                  </a:lnTo>
                  <a:lnTo>
                    <a:pt x="273" y="149"/>
                  </a:lnTo>
                  <a:lnTo>
                    <a:pt x="278" y="152"/>
                  </a:lnTo>
                  <a:lnTo>
                    <a:pt x="287" y="157"/>
                  </a:lnTo>
                  <a:lnTo>
                    <a:pt x="300" y="160"/>
                  </a:lnTo>
                  <a:lnTo>
                    <a:pt x="311" y="157"/>
                  </a:lnTo>
                  <a:lnTo>
                    <a:pt x="321" y="152"/>
                  </a:lnTo>
                  <a:lnTo>
                    <a:pt x="325" y="149"/>
                  </a:lnTo>
                  <a:lnTo>
                    <a:pt x="327" y="144"/>
                  </a:lnTo>
                  <a:lnTo>
                    <a:pt x="329" y="140"/>
                  </a:lnTo>
                  <a:lnTo>
                    <a:pt x="329" y="134"/>
                  </a:lnTo>
                  <a:lnTo>
                    <a:pt x="329" y="130"/>
                  </a:lnTo>
                  <a:lnTo>
                    <a:pt x="327" y="125"/>
                  </a:lnTo>
                  <a:lnTo>
                    <a:pt x="325" y="121"/>
                  </a:lnTo>
                  <a:lnTo>
                    <a:pt x="321" y="117"/>
                  </a:lnTo>
                  <a:lnTo>
                    <a:pt x="311" y="112"/>
                  </a:lnTo>
                  <a:lnTo>
                    <a:pt x="300" y="109"/>
                  </a:lnTo>
                  <a:lnTo>
                    <a:pt x="287" y="112"/>
                  </a:lnTo>
                  <a:lnTo>
                    <a:pt x="278" y="117"/>
                  </a:lnTo>
                  <a:lnTo>
                    <a:pt x="273" y="121"/>
                  </a:lnTo>
                  <a:lnTo>
                    <a:pt x="270" y="125"/>
                  </a:lnTo>
                  <a:lnTo>
                    <a:pt x="269" y="130"/>
                  </a:lnTo>
                  <a:lnTo>
                    <a:pt x="269" y="134"/>
                  </a:lnTo>
                  <a:lnTo>
                    <a:pt x="269" y="140"/>
                  </a:lnTo>
                  <a:close/>
                </a:path>
              </a:pathLst>
            </a:custGeom>
            <a:solidFill>
              <a:srgbClr val="66FF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ar-SA"/>
            </a:p>
          </p:txBody>
        </p:sp>
      </p:grpSp>
      <p:sp>
        <p:nvSpPr>
          <p:cNvPr id="79" name="مستطيل: زوايا مستديرة 78">
            <a:extLst>
              <a:ext uri="{FF2B5EF4-FFF2-40B4-BE49-F238E27FC236}">
                <a16:creationId xmlns:a16="http://schemas.microsoft.com/office/drawing/2014/main" id="{7B26CA9D-9CB7-4BA0-AA97-2F0D8C8E900C}"/>
              </a:ext>
            </a:extLst>
          </p:cNvPr>
          <p:cNvSpPr/>
          <p:nvPr/>
        </p:nvSpPr>
        <p:spPr>
          <a:xfrm>
            <a:off x="1026189" y="2282213"/>
            <a:ext cx="4236928" cy="132556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b="1" dirty="0">
                <a:solidFill>
                  <a:schemeClr val="accent4">
                    <a:lumMod val="50000"/>
                  </a:schemeClr>
                </a:solidFill>
              </a:rPr>
              <a:t>Does your school have school buses?</a:t>
            </a:r>
            <a:endParaRPr lang="ar-SA" sz="2400" b="1" dirty="0">
              <a:solidFill>
                <a:schemeClr val="accent4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7715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ogo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0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90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iren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ECA11DF1-CE51-42A7-A230-DC658FED9E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5" name="عنصر نائب للمحتوى 4">
            <a:extLst>
              <a:ext uri="{FF2B5EF4-FFF2-40B4-BE49-F238E27FC236}">
                <a16:creationId xmlns:a16="http://schemas.microsoft.com/office/drawing/2014/main" id="{90198561-5BA0-4581-B8D6-9FD6219EF23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4" name="مستطيل: زوايا مستديرة 3">
            <a:extLst>
              <a:ext uri="{FF2B5EF4-FFF2-40B4-BE49-F238E27FC236}">
                <a16:creationId xmlns:a16="http://schemas.microsoft.com/office/drawing/2014/main" id="{C42B8EA7-EA17-4A06-B769-3D35D8BD7001}"/>
              </a:ext>
            </a:extLst>
          </p:cNvPr>
          <p:cNvSpPr/>
          <p:nvPr/>
        </p:nvSpPr>
        <p:spPr>
          <a:xfrm>
            <a:off x="3604437" y="1903228"/>
            <a:ext cx="4348716" cy="132556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200" b="1" dirty="0">
                <a:solidFill>
                  <a:schemeClr val="accent4">
                    <a:lumMod val="50000"/>
                  </a:schemeClr>
                </a:solidFill>
              </a:rPr>
              <a:t>Homework:</a:t>
            </a:r>
          </a:p>
          <a:p>
            <a:pPr algn="ctr"/>
            <a:r>
              <a:rPr lang="en-US" sz="3200" b="1" dirty="0">
                <a:solidFill>
                  <a:schemeClr val="accent4">
                    <a:lumMod val="50000"/>
                  </a:schemeClr>
                </a:solidFill>
              </a:rPr>
              <a:t>87+88</a:t>
            </a:r>
          </a:p>
          <a:p>
            <a:pPr algn="ctr"/>
            <a:endParaRPr lang="ar-SA" sz="3200" b="1" dirty="0">
              <a:solidFill>
                <a:schemeClr val="accent4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91899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36AEF463-6892-42B7-8463-69163CF2BE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B4A11CBB-152B-4DCF-A9DA-5DCAC66129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082958">
            <a:off x="3229088" y="2428874"/>
            <a:ext cx="6962775" cy="2000250"/>
          </a:xfrm>
          <a:prstGeom prst="rect">
            <a:avLst/>
          </a:prstGeom>
        </p:spPr>
      </p:pic>
      <p:pic>
        <p:nvPicPr>
          <p:cNvPr id="8" name="Picture 2" descr="Target: Hitting or Missing the Bullseye? – Now Trending:">
            <a:extLst>
              <a:ext uri="{FF2B5EF4-FFF2-40B4-BE49-F238E27FC236}">
                <a16:creationId xmlns:a16="http://schemas.microsoft.com/office/drawing/2014/main" id="{A015A1D6-7907-48B1-870E-4CFE2E5065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144759" y="790388"/>
            <a:ext cx="1490561" cy="1481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2753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عنصر نائب للمحتوى 4">
            <a:extLst>
              <a:ext uri="{FF2B5EF4-FFF2-40B4-BE49-F238E27FC236}">
                <a16:creationId xmlns:a16="http://schemas.microsoft.com/office/drawing/2014/main" id="{F36E8358-C91C-4BF4-93B5-EAE03EA1215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73556"/>
          </a:xfrm>
        </p:spPr>
      </p:pic>
      <p:pic>
        <p:nvPicPr>
          <p:cNvPr id="1026" name="Picture 2" descr="حديث شريف عن العلم - مقال">
            <a:extLst>
              <a:ext uri="{FF2B5EF4-FFF2-40B4-BE49-F238E27FC236}">
                <a16:creationId xmlns:a16="http://schemas.microsoft.com/office/drawing/2014/main" id="{DB3888C6-9878-4E3C-9E01-EAE1C722A4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6310" y="1593130"/>
            <a:ext cx="7755529" cy="4100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2454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ECA11DF1-CE51-42A7-A230-DC658FED9E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5" name="عنصر نائب للمحتوى 4">
            <a:extLst>
              <a:ext uri="{FF2B5EF4-FFF2-40B4-BE49-F238E27FC236}">
                <a16:creationId xmlns:a16="http://schemas.microsoft.com/office/drawing/2014/main" id="{90198561-5BA0-4581-B8D6-9FD6219EF23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6" name="My School   Going to School   Children's Song">
            <a:hlinkClick r:id="" action="ppaction://media"/>
            <a:extLst>
              <a:ext uri="{FF2B5EF4-FFF2-40B4-BE49-F238E27FC236}">
                <a16:creationId xmlns:a16="http://schemas.microsoft.com/office/drawing/2014/main" id="{2E87D76F-5BC1-4ADD-AA63-9944E418B8F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149311" y="1141822"/>
            <a:ext cx="7767687" cy="3722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1281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984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E0508164-211F-49A3-AE45-64909297C6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1">
            <a:hlinkClick r:id="" action="ppaction://media"/>
            <a:extLst>
              <a:ext uri="{FF2B5EF4-FFF2-40B4-BE49-F238E27FC236}">
                <a16:creationId xmlns:a16="http://schemas.microsoft.com/office/drawing/2014/main" id="{84602225-4B10-4D19-B78A-800580CA19FC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2274" y="138223"/>
            <a:ext cx="11947451" cy="6453963"/>
          </a:xfrm>
        </p:spPr>
      </p:pic>
    </p:spTree>
    <p:extLst>
      <p:ext uri="{BB962C8B-B14F-4D97-AF65-F5344CB8AC3E}">
        <p14:creationId xmlns:p14="http://schemas.microsoft.com/office/powerpoint/2010/main" val="2892127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36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F3249259-956C-40B0-84D2-675489010D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13" name="عنصر نائب للمحتوى 12">
            <a:extLst>
              <a:ext uri="{FF2B5EF4-FFF2-40B4-BE49-F238E27FC236}">
                <a16:creationId xmlns:a16="http://schemas.microsoft.com/office/drawing/2014/main" id="{6E98DECF-EC2D-43CC-A153-E749ED32E5E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grpSp>
        <p:nvGrpSpPr>
          <p:cNvPr id="17" name="مجموعة 16">
            <a:extLst>
              <a:ext uri="{FF2B5EF4-FFF2-40B4-BE49-F238E27FC236}">
                <a16:creationId xmlns:a16="http://schemas.microsoft.com/office/drawing/2014/main" id="{827EFE32-BD2D-4264-A79D-D8A8E5A89336}"/>
              </a:ext>
            </a:extLst>
          </p:cNvPr>
          <p:cNvGrpSpPr/>
          <p:nvPr/>
        </p:nvGrpSpPr>
        <p:grpSpPr>
          <a:xfrm>
            <a:off x="94709" y="1442302"/>
            <a:ext cx="11811344" cy="1018094"/>
            <a:chOff x="94709" y="1442302"/>
            <a:chExt cx="11811344" cy="1018094"/>
          </a:xfrm>
        </p:grpSpPr>
        <p:sp>
          <p:nvSpPr>
            <p:cNvPr id="14" name="مستطيل 13">
              <a:extLst>
                <a:ext uri="{FF2B5EF4-FFF2-40B4-BE49-F238E27FC236}">
                  <a16:creationId xmlns:a16="http://schemas.microsoft.com/office/drawing/2014/main" id="{9771BF5F-B49B-4CD9-8C49-96C7A39F8923}"/>
                </a:ext>
              </a:extLst>
            </p:cNvPr>
            <p:cNvSpPr/>
            <p:nvPr/>
          </p:nvSpPr>
          <p:spPr>
            <a:xfrm>
              <a:off x="11057640" y="1555422"/>
              <a:ext cx="848413" cy="348791"/>
            </a:xfrm>
            <a:prstGeom prst="rect">
              <a:avLst/>
            </a:prstGeom>
            <a:solidFill>
              <a:srgbClr val="FEEF9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pic>
          <p:nvPicPr>
            <p:cNvPr id="16" name="صورة 15">
              <a:extLst>
                <a:ext uri="{FF2B5EF4-FFF2-40B4-BE49-F238E27FC236}">
                  <a16:creationId xmlns:a16="http://schemas.microsoft.com/office/drawing/2014/main" id="{32417E16-A8DA-4887-A1E8-8E4DA7D6AD6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709" y="1442302"/>
              <a:ext cx="1278560" cy="1018094"/>
            </a:xfrm>
            <a:prstGeom prst="rect">
              <a:avLst/>
            </a:prstGeom>
          </p:spPr>
        </p:pic>
      </p:grpSp>
      <p:pic>
        <p:nvPicPr>
          <p:cNvPr id="18" name="صورة 17">
            <a:extLst>
              <a:ext uri="{FF2B5EF4-FFF2-40B4-BE49-F238E27FC236}">
                <a16:creationId xmlns:a16="http://schemas.microsoft.com/office/drawing/2014/main" id="{84BBBF2E-874F-4818-B0BB-F37740957B8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71329" y="1158950"/>
            <a:ext cx="8506047" cy="4478280"/>
          </a:xfrm>
          <a:prstGeom prst="rect">
            <a:avLst/>
          </a:prstGeom>
        </p:spPr>
      </p:pic>
      <p:pic>
        <p:nvPicPr>
          <p:cNvPr id="19" name="We Can 6 (2020) SB_CD 1_30">
            <a:hlinkClick r:id="" action="ppaction://media"/>
            <a:extLst>
              <a:ext uri="{FF2B5EF4-FFF2-40B4-BE49-F238E27FC236}">
                <a16:creationId xmlns:a16="http://schemas.microsoft.com/office/drawing/2014/main" id="{D1ED765F-B730-4E0D-A2ED-9BCAC01F899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PencilGrayscale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110923" y="1399886"/>
            <a:ext cx="795130" cy="795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6035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54627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عنصر نائب للمحتوى 4">
            <a:extLst>
              <a:ext uri="{FF2B5EF4-FFF2-40B4-BE49-F238E27FC236}">
                <a16:creationId xmlns:a16="http://schemas.microsoft.com/office/drawing/2014/main" id="{F36E8358-C91C-4BF4-93B5-EAE03EA1215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88" y="0"/>
            <a:ext cx="12192000" cy="6858000"/>
          </a:xfr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3E43A639-49FA-4D17-9CE9-F469202EA8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20047" y="1610832"/>
            <a:ext cx="7751906" cy="3918098"/>
          </a:xfrm>
          <a:prstGeom prst="rect">
            <a:avLst/>
          </a:prstGeom>
        </p:spPr>
      </p:pic>
      <p:pic>
        <p:nvPicPr>
          <p:cNvPr id="9" name="We Can 6 (2020) SB_CD 1_32">
            <a:hlinkClick r:id="" action="ppaction://media"/>
            <a:extLst>
              <a:ext uri="{FF2B5EF4-FFF2-40B4-BE49-F238E27FC236}">
                <a16:creationId xmlns:a16="http://schemas.microsoft.com/office/drawing/2014/main" id="{B8A376E2-2776-4CBD-8DBA-C6188623472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LineDrawing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17858" y="520687"/>
            <a:ext cx="808383" cy="808383"/>
          </a:xfrm>
          <a:prstGeom prst="rect">
            <a:avLst/>
          </a:prstGeom>
        </p:spPr>
      </p:pic>
      <p:sp>
        <p:nvSpPr>
          <p:cNvPr id="10" name="مربع نص 9">
            <a:extLst>
              <a:ext uri="{FF2B5EF4-FFF2-40B4-BE49-F238E27FC236}">
                <a16:creationId xmlns:a16="http://schemas.microsoft.com/office/drawing/2014/main" id="{D90A05CB-F50A-4D32-8F62-2D9E5BE6B80A}"/>
              </a:ext>
            </a:extLst>
          </p:cNvPr>
          <p:cNvSpPr txBox="1"/>
          <p:nvPr/>
        </p:nvSpPr>
        <p:spPr>
          <a:xfrm>
            <a:off x="5610291" y="1822634"/>
            <a:ext cx="3551583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2400" i="1" dirty="0">
                <a:solidFill>
                  <a:srgbClr val="00B0F0"/>
                </a:solidFill>
                <a:latin typeface="Comic Sans MS" panose="030F0702030302020204" pitchFamily="66" charset="0"/>
              </a:rPr>
              <a:t>13</a:t>
            </a:r>
            <a:r>
              <a:rPr lang="en-US" sz="2400" i="1" baseline="30000" dirty="0">
                <a:solidFill>
                  <a:srgbClr val="00B0F0"/>
                </a:solidFill>
                <a:latin typeface="Comic Sans MS" panose="030F0702030302020204" pitchFamily="66" charset="0"/>
              </a:rPr>
              <a:t>th</a:t>
            </a:r>
            <a:r>
              <a:rPr lang="en-US" sz="2400" i="1" dirty="0">
                <a:solidFill>
                  <a:srgbClr val="00B0F0"/>
                </a:solidFill>
                <a:latin typeface="Comic Sans MS" panose="030F0702030302020204" pitchFamily="66" charset="0"/>
              </a:rPr>
              <a:t> elementary school </a:t>
            </a:r>
            <a:endParaRPr lang="ar-SA" sz="2400" i="1" dirty="0">
              <a:solidFill>
                <a:srgbClr val="00B0F0"/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98FAE577-1CD3-4310-9B83-732F90D10924}"/>
              </a:ext>
            </a:extLst>
          </p:cNvPr>
          <p:cNvSpPr txBox="1"/>
          <p:nvPr/>
        </p:nvSpPr>
        <p:spPr>
          <a:xfrm>
            <a:off x="4715768" y="2127362"/>
            <a:ext cx="894523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2400" i="1" dirty="0">
                <a:solidFill>
                  <a:srgbClr val="00B0F0"/>
                </a:solidFill>
                <a:latin typeface="Comic Sans MS" panose="030F0702030302020204" pitchFamily="66" charset="0"/>
              </a:rPr>
              <a:t>600</a:t>
            </a:r>
            <a:endParaRPr lang="ar-SA" sz="2400" i="1" dirty="0">
              <a:solidFill>
                <a:srgbClr val="00B0F0"/>
              </a:solidFill>
              <a:latin typeface="Comic Sans MS" panose="030F0702030302020204" pitchFamily="66" charset="0"/>
            </a:endParaRPr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747689B3-D962-42AA-9AB4-F43EAAA0D120}"/>
              </a:ext>
            </a:extLst>
          </p:cNvPr>
          <p:cNvSpPr txBox="1"/>
          <p:nvPr/>
        </p:nvSpPr>
        <p:spPr>
          <a:xfrm>
            <a:off x="2901917" y="2450272"/>
            <a:ext cx="1921565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2400" i="1" dirty="0">
                <a:solidFill>
                  <a:srgbClr val="00B0F0"/>
                </a:solidFill>
                <a:latin typeface="Comic Sans MS" panose="030F0702030302020204" pitchFamily="66" charset="0"/>
              </a:rPr>
              <a:t>don’t have </a:t>
            </a:r>
            <a:endParaRPr lang="ar-SA" sz="2400" i="1" dirty="0">
              <a:solidFill>
                <a:srgbClr val="00B0F0"/>
              </a:solidFill>
              <a:latin typeface="Comic Sans MS" panose="030F0702030302020204" pitchFamily="66" charset="0"/>
            </a:endParaRPr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0968A238-9289-40E6-82CD-DE7ECB5EEF3F}"/>
              </a:ext>
            </a:extLst>
          </p:cNvPr>
          <p:cNvSpPr txBox="1"/>
          <p:nvPr/>
        </p:nvSpPr>
        <p:spPr>
          <a:xfrm>
            <a:off x="3821632" y="2739851"/>
            <a:ext cx="2312504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2400" i="1" dirty="0">
                <a:solidFill>
                  <a:srgbClr val="00B0F0"/>
                </a:solidFill>
                <a:latin typeface="Comic Sans MS" panose="030F0702030302020204" pitchFamily="66" charset="0"/>
              </a:rPr>
              <a:t>doesn’t have </a:t>
            </a:r>
            <a:endParaRPr lang="ar-SA" sz="2400" i="1" dirty="0">
              <a:solidFill>
                <a:srgbClr val="00B0F0"/>
              </a:solidFill>
              <a:latin typeface="Comic Sans MS" panose="030F0702030302020204" pitchFamily="66" charset="0"/>
            </a:endParaRP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74C1F945-471B-46C5-9F5E-2AF0239F1D61}"/>
              </a:ext>
            </a:extLst>
          </p:cNvPr>
          <p:cNvSpPr txBox="1"/>
          <p:nvPr/>
        </p:nvSpPr>
        <p:spPr>
          <a:xfrm>
            <a:off x="2901917" y="3062761"/>
            <a:ext cx="1252329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2400" i="1" dirty="0">
                <a:solidFill>
                  <a:srgbClr val="00B0F0"/>
                </a:solidFill>
                <a:latin typeface="Comic Sans MS" panose="030F0702030302020204" pitchFamily="66" charset="0"/>
              </a:rPr>
              <a:t>have</a:t>
            </a:r>
            <a:endParaRPr lang="ar-SA" sz="2400" i="1" dirty="0">
              <a:solidFill>
                <a:srgbClr val="00B0F0"/>
              </a:solidFill>
              <a:latin typeface="Comic Sans MS" panose="030F0702030302020204" pitchFamily="66" charset="0"/>
            </a:endParaRP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9F410318-7F9A-4252-B3F0-22C721493E76}"/>
              </a:ext>
            </a:extLst>
          </p:cNvPr>
          <p:cNvSpPr txBox="1"/>
          <p:nvPr/>
        </p:nvSpPr>
        <p:spPr>
          <a:xfrm>
            <a:off x="4992909" y="3366640"/>
            <a:ext cx="1649898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2400" i="1" dirty="0">
                <a:solidFill>
                  <a:srgbClr val="00B0F0"/>
                </a:solidFill>
                <a:latin typeface="Comic Sans MS" panose="030F0702030302020204" pitchFamily="66" charset="0"/>
              </a:rPr>
              <a:t>8:00 a.m.</a:t>
            </a:r>
            <a:endParaRPr lang="ar-SA" sz="2400" i="1" dirty="0">
              <a:solidFill>
                <a:srgbClr val="00B0F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0048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6033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10" grpId="0"/>
      <p:bldP spid="11" grpId="0"/>
      <p:bldP spid="12" grpId="0"/>
      <p:bldP spid="13" grpId="0"/>
      <p:bldP spid="14" grpId="0"/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ECA11DF1-CE51-42A7-A230-DC658FED9E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5" name="عنصر نائب للمحتوى 4">
            <a:extLst>
              <a:ext uri="{FF2B5EF4-FFF2-40B4-BE49-F238E27FC236}">
                <a16:creationId xmlns:a16="http://schemas.microsoft.com/office/drawing/2014/main" id="{90198561-5BA0-4581-B8D6-9FD6219EF23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28" y="0"/>
            <a:ext cx="12192000" cy="6858000"/>
          </a:xfr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9903540B-D2CF-48D5-B715-2249B24935D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35256" y="1364511"/>
            <a:ext cx="4253910" cy="3366978"/>
          </a:xfrm>
          <a:prstGeom prst="rect">
            <a:avLst/>
          </a:prstGeom>
        </p:spPr>
      </p:pic>
      <p:sp>
        <p:nvSpPr>
          <p:cNvPr id="6" name="مستطيل: زوايا مستديرة 5">
            <a:extLst>
              <a:ext uri="{FF2B5EF4-FFF2-40B4-BE49-F238E27FC236}">
                <a16:creationId xmlns:a16="http://schemas.microsoft.com/office/drawing/2014/main" id="{3A0A80DC-B627-4495-9E6C-726A477D4502}"/>
              </a:ext>
            </a:extLst>
          </p:cNvPr>
          <p:cNvSpPr/>
          <p:nvPr/>
        </p:nvSpPr>
        <p:spPr>
          <a:xfrm>
            <a:off x="934779" y="1885525"/>
            <a:ext cx="4603899" cy="132556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/>
            <a:r>
              <a:rPr lang="en-US" sz="2400" b="1" dirty="0">
                <a:solidFill>
                  <a:schemeClr val="accent4">
                    <a:lumMod val="50000"/>
                  </a:schemeClr>
                </a:solidFill>
              </a:rPr>
              <a:t>What‘s the name of your school?</a:t>
            </a:r>
            <a:endParaRPr lang="ar-SA" sz="2400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42" name="2 Rectángulo redondeado">
            <a:extLst>
              <a:ext uri="{FF2B5EF4-FFF2-40B4-BE49-F238E27FC236}">
                <a16:creationId xmlns:a16="http://schemas.microsoft.com/office/drawing/2014/main" id="{BB67C49F-CECF-46C0-8135-F2204657CEC1}"/>
              </a:ext>
            </a:extLst>
          </p:cNvPr>
          <p:cNvSpPr/>
          <p:nvPr/>
        </p:nvSpPr>
        <p:spPr>
          <a:xfrm>
            <a:off x="7904731" y="5370938"/>
            <a:ext cx="1450067" cy="1216725"/>
          </a:xfrm>
          <a:prstGeom prst="roundRect">
            <a:avLst/>
          </a:prstGeom>
          <a:ln w="76200"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grpSp>
        <p:nvGrpSpPr>
          <p:cNvPr id="43" name="Group 86">
            <a:extLst>
              <a:ext uri="{FF2B5EF4-FFF2-40B4-BE49-F238E27FC236}">
                <a16:creationId xmlns:a16="http://schemas.microsoft.com/office/drawing/2014/main" id="{91CAC27E-7E11-4845-A78E-8BE4660714F7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7977504" y="5499008"/>
            <a:ext cx="1116013" cy="908050"/>
            <a:chOff x="1882" y="3022"/>
            <a:chExt cx="703" cy="522"/>
          </a:xfrm>
        </p:grpSpPr>
        <p:sp>
          <p:nvSpPr>
            <p:cNvPr id="44" name="AutoShape 85">
              <a:extLst>
                <a:ext uri="{FF2B5EF4-FFF2-40B4-BE49-F238E27FC236}">
                  <a16:creationId xmlns:a16="http://schemas.microsoft.com/office/drawing/2014/main" id="{207EF77F-10CB-4FE5-B4BD-48E8C9A67DCB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882" y="3022"/>
              <a:ext cx="703" cy="522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ar-SA"/>
            </a:p>
          </p:txBody>
        </p:sp>
        <p:sp>
          <p:nvSpPr>
            <p:cNvPr id="45" name="Freeform 87">
              <a:extLst>
                <a:ext uri="{FF2B5EF4-FFF2-40B4-BE49-F238E27FC236}">
                  <a16:creationId xmlns:a16="http://schemas.microsoft.com/office/drawing/2014/main" id="{9D600928-5259-417A-AA8C-D8004621346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86" y="3094"/>
              <a:ext cx="196" cy="376"/>
            </a:xfrm>
            <a:custGeom>
              <a:avLst/>
              <a:gdLst>
                <a:gd name="T0" fmla="*/ 98 w 196"/>
                <a:gd name="T1" fmla="*/ 376 h 376"/>
                <a:gd name="T2" fmla="*/ 129 w 196"/>
                <a:gd name="T3" fmla="*/ 352 h 376"/>
                <a:gd name="T4" fmla="*/ 98 w 196"/>
                <a:gd name="T5" fmla="*/ 327 h 376"/>
                <a:gd name="T6" fmla="*/ 67 w 196"/>
                <a:gd name="T7" fmla="*/ 352 h 376"/>
                <a:gd name="T8" fmla="*/ 86 w 196"/>
                <a:gd name="T9" fmla="*/ 320 h 376"/>
                <a:gd name="T10" fmla="*/ 128 w 196"/>
                <a:gd name="T11" fmla="*/ 303 h 376"/>
                <a:gd name="T12" fmla="*/ 109 w 196"/>
                <a:gd name="T13" fmla="*/ 274 h 376"/>
                <a:gd name="T14" fmla="*/ 67 w 196"/>
                <a:gd name="T15" fmla="*/ 293 h 376"/>
                <a:gd name="T16" fmla="*/ 143 w 196"/>
                <a:gd name="T17" fmla="*/ 369 h 376"/>
                <a:gd name="T18" fmla="*/ 196 w 196"/>
                <a:gd name="T19" fmla="*/ 352 h 376"/>
                <a:gd name="T20" fmla="*/ 143 w 196"/>
                <a:gd name="T21" fmla="*/ 334 h 376"/>
                <a:gd name="T22" fmla="*/ 134 w 196"/>
                <a:gd name="T23" fmla="*/ 303 h 376"/>
                <a:gd name="T24" fmla="*/ 176 w 196"/>
                <a:gd name="T25" fmla="*/ 320 h 376"/>
                <a:gd name="T26" fmla="*/ 176 w 196"/>
                <a:gd name="T27" fmla="*/ 274 h 376"/>
                <a:gd name="T28" fmla="*/ 134 w 196"/>
                <a:gd name="T29" fmla="*/ 293 h 376"/>
                <a:gd name="T30" fmla="*/ 76 w 196"/>
                <a:gd name="T31" fmla="*/ 260 h 376"/>
                <a:gd name="T32" fmla="*/ 127 w 196"/>
                <a:gd name="T33" fmla="*/ 252 h 376"/>
                <a:gd name="T34" fmla="*/ 119 w 196"/>
                <a:gd name="T35" fmla="*/ 225 h 376"/>
                <a:gd name="T36" fmla="*/ 70 w 196"/>
                <a:gd name="T37" fmla="*/ 234 h 376"/>
                <a:gd name="T38" fmla="*/ 139 w 196"/>
                <a:gd name="T39" fmla="*/ 257 h 376"/>
                <a:gd name="T40" fmla="*/ 193 w 196"/>
                <a:gd name="T41" fmla="*/ 252 h 376"/>
                <a:gd name="T42" fmla="*/ 153 w 196"/>
                <a:gd name="T43" fmla="*/ 220 h 376"/>
                <a:gd name="T44" fmla="*/ 134 w 196"/>
                <a:gd name="T45" fmla="*/ 248 h 376"/>
                <a:gd name="T46" fmla="*/ 98 w 196"/>
                <a:gd name="T47" fmla="*/ 213 h 376"/>
                <a:gd name="T48" fmla="*/ 129 w 196"/>
                <a:gd name="T49" fmla="*/ 189 h 376"/>
                <a:gd name="T50" fmla="*/ 98 w 196"/>
                <a:gd name="T51" fmla="*/ 164 h 376"/>
                <a:gd name="T52" fmla="*/ 67 w 196"/>
                <a:gd name="T53" fmla="*/ 189 h 376"/>
                <a:gd name="T54" fmla="*/ 153 w 196"/>
                <a:gd name="T55" fmla="*/ 211 h 376"/>
                <a:gd name="T56" fmla="*/ 193 w 196"/>
                <a:gd name="T57" fmla="*/ 180 h 376"/>
                <a:gd name="T58" fmla="*/ 139 w 196"/>
                <a:gd name="T59" fmla="*/ 176 h 376"/>
                <a:gd name="T60" fmla="*/ 70 w 196"/>
                <a:gd name="T61" fmla="*/ 144 h 376"/>
                <a:gd name="T62" fmla="*/ 119 w 196"/>
                <a:gd name="T63" fmla="*/ 152 h 376"/>
                <a:gd name="T64" fmla="*/ 127 w 196"/>
                <a:gd name="T65" fmla="*/ 125 h 376"/>
                <a:gd name="T66" fmla="*/ 76 w 196"/>
                <a:gd name="T67" fmla="*/ 117 h 376"/>
                <a:gd name="T68" fmla="*/ 134 w 196"/>
                <a:gd name="T69" fmla="*/ 140 h 376"/>
                <a:gd name="T70" fmla="*/ 176 w 196"/>
                <a:gd name="T71" fmla="*/ 157 h 376"/>
                <a:gd name="T72" fmla="*/ 176 w 196"/>
                <a:gd name="T73" fmla="*/ 111 h 376"/>
                <a:gd name="T74" fmla="*/ 134 w 196"/>
                <a:gd name="T75" fmla="*/ 129 h 376"/>
                <a:gd name="T76" fmla="*/ 76 w 196"/>
                <a:gd name="T77" fmla="*/ 97 h 376"/>
                <a:gd name="T78" fmla="*/ 127 w 196"/>
                <a:gd name="T79" fmla="*/ 90 h 376"/>
                <a:gd name="T80" fmla="*/ 119 w 196"/>
                <a:gd name="T81" fmla="*/ 62 h 376"/>
                <a:gd name="T82" fmla="*/ 70 w 196"/>
                <a:gd name="T83" fmla="*/ 71 h 376"/>
                <a:gd name="T84" fmla="*/ 139 w 196"/>
                <a:gd name="T85" fmla="*/ 94 h 376"/>
                <a:gd name="T86" fmla="*/ 193 w 196"/>
                <a:gd name="T87" fmla="*/ 90 h 376"/>
                <a:gd name="T88" fmla="*/ 153 w 196"/>
                <a:gd name="T89" fmla="*/ 57 h 376"/>
                <a:gd name="T90" fmla="*/ 134 w 196"/>
                <a:gd name="T91" fmla="*/ 85 h 376"/>
                <a:gd name="T92" fmla="*/ 98 w 196"/>
                <a:gd name="T93" fmla="*/ 50 h 376"/>
                <a:gd name="T94" fmla="*/ 129 w 196"/>
                <a:gd name="T95" fmla="*/ 25 h 376"/>
                <a:gd name="T96" fmla="*/ 98 w 196"/>
                <a:gd name="T97" fmla="*/ 0 h 376"/>
                <a:gd name="T98" fmla="*/ 67 w 196"/>
                <a:gd name="T99" fmla="*/ 25 h 376"/>
                <a:gd name="T100" fmla="*/ 153 w 196"/>
                <a:gd name="T101" fmla="*/ 48 h 376"/>
                <a:gd name="T102" fmla="*/ 193 w 196"/>
                <a:gd name="T103" fmla="*/ 16 h 376"/>
                <a:gd name="T104" fmla="*/ 139 w 196"/>
                <a:gd name="T105" fmla="*/ 12 h 376"/>
                <a:gd name="T106" fmla="*/ 5 w 196"/>
                <a:gd name="T107" fmla="*/ 39 h 376"/>
                <a:gd name="T108" fmla="*/ 59 w 196"/>
                <a:gd name="T109" fmla="*/ 35 h 376"/>
                <a:gd name="T110" fmla="*/ 19 w 196"/>
                <a:gd name="T111" fmla="*/ 3 h 37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96"/>
                <a:gd name="T169" fmla="*/ 0 h 376"/>
                <a:gd name="T170" fmla="*/ 196 w 196"/>
                <a:gd name="T171" fmla="*/ 376 h 37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96" h="376">
                  <a:moveTo>
                    <a:pt x="67" y="357"/>
                  </a:moveTo>
                  <a:lnTo>
                    <a:pt x="70" y="362"/>
                  </a:lnTo>
                  <a:lnTo>
                    <a:pt x="72" y="366"/>
                  </a:lnTo>
                  <a:lnTo>
                    <a:pt x="76" y="369"/>
                  </a:lnTo>
                  <a:lnTo>
                    <a:pt x="86" y="375"/>
                  </a:lnTo>
                  <a:lnTo>
                    <a:pt x="98" y="376"/>
                  </a:lnTo>
                  <a:lnTo>
                    <a:pt x="109" y="375"/>
                  </a:lnTo>
                  <a:lnTo>
                    <a:pt x="119" y="369"/>
                  </a:lnTo>
                  <a:lnTo>
                    <a:pt x="123" y="366"/>
                  </a:lnTo>
                  <a:lnTo>
                    <a:pt x="127" y="362"/>
                  </a:lnTo>
                  <a:lnTo>
                    <a:pt x="128" y="357"/>
                  </a:lnTo>
                  <a:lnTo>
                    <a:pt x="129" y="352"/>
                  </a:lnTo>
                  <a:lnTo>
                    <a:pt x="128" y="347"/>
                  </a:lnTo>
                  <a:lnTo>
                    <a:pt x="127" y="343"/>
                  </a:lnTo>
                  <a:lnTo>
                    <a:pt x="123" y="339"/>
                  </a:lnTo>
                  <a:lnTo>
                    <a:pt x="119" y="334"/>
                  </a:lnTo>
                  <a:lnTo>
                    <a:pt x="109" y="329"/>
                  </a:lnTo>
                  <a:lnTo>
                    <a:pt x="98" y="327"/>
                  </a:lnTo>
                  <a:lnTo>
                    <a:pt x="86" y="329"/>
                  </a:lnTo>
                  <a:lnTo>
                    <a:pt x="76" y="334"/>
                  </a:lnTo>
                  <a:lnTo>
                    <a:pt x="72" y="339"/>
                  </a:lnTo>
                  <a:lnTo>
                    <a:pt x="70" y="343"/>
                  </a:lnTo>
                  <a:lnTo>
                    <a:pt x="67" y="347"/>
                  </a:lnTo>
                  <a:lnTo>
                    <a:pt x="67" y="352"/>
                  </a:lnTo>
                  <a:lnTo>
                    <a:pt x="67" y="357"/>
                  </a:lnTo>
                  <a:close/>
                  <a:moveTo>
                    <a:pt x="67" y="303"/>
                  </a:moveTo>
                  <a:lnTo>
                    <a:pt x="70" y="307"/>
                  </a:lnTo>
                  <a:lnTo>
                    <a:pt x="72" y="311"/>
                  </a:lnTo>
                  <a:lnTo>
                    <a:pt x="76" y="315"/>
                  </a:lnTo>
                  <a:lnTo>
                    <a:pt x="86" y="320"/>
                  </a:lnTo>
                  <a:lnTo>
                    <a:pt x="98" y="322"/>
                  </a:lnTo>
                  <a:lnTo>
                    <a:pt x="109" y="320"/>
                  </a:lnTo>
                  <a:lnTo>
                    <a:pt x="119" y="315"/>
                  </a:lnTo>
                  <a:lnTo>
                    <a:pt x="123" y="311"/>
                  </a:lnTo>
                  <a:lnTo>
                    <a:pt x="127" y="307"/>
                  </a:lnTo>
                  <a:lnTo>
                    <a:pt x="128" y="303"/>
                  </a:lnTo>
                  <a:lnTo>
                    <a:pt x="129" y="297"/>
                  </a:lnTo>
                  <a:lnTo>
                    <a:pt x="128" y="293"/>
                  </a:lnTo>
                  <a:lnTo>
                    <a:pt x="127" y="287"/>
                  </a:lnTo>
                  <a:lnTo>
                    <a:pt x="123" y="284"/>
                  </a:lnTo>
                  <a:lnTo>
                    <a:pt x="119" y="280"/>
                  </a:lnTo>
                  <a:lnTo>
                    <a:pt x="109" y="274"/>
                  </a:lnTo>
                  <a:lnTo>
                    <a:pt x="98" y="272"/>
                  </a:lnTo>
                  <a:lnTo>
                    <a:pt x="86" y="274"/>
                  </a:lnTo>
                  <a:lnTo>
                    <a:pt x="76" y="280"/>
                  </a:lnTo>
                  <a:lnTo>
                    <a:pt x="72" y="284"/>
                  </a:lnTo>
                  <a:lnTo>
                    <a:pt x="70" y="287"/>
                  </a:lnTo>
                  <a:lnTo>
                    <a:pt x="67" y="293"/>
                  </a:lnTo>
                  <a:lnTo>
                    <a:pt x="67" y="297"/>
                  </a:lnTo>
                  <a:lnTo>
                    <a:pt x="67" y="303"/>
                  </a:lnTo>
                  <a:close/>
                  <a:moveTo>
                    <a:pt x="134" y="357"/>
                  </a:moveTo>
                  <a:lnTo>
                    <a:pt x="137" y="362"/>
                  </a:lnTo>
                  <a:lnTo>
                    <a:pt x="139" y="366"/>
                  </a:lnTo>
                  <a:lnTo>
                    <a:pt x="143" y="369"/>
                  </a:lnTo>
                  <a:lnTo>
                    <a:pt x="153" y="375"/>
                  </a:lnTo>
                  <a:lnTo>
                    <a:pt x="165" y="376"/>
                  </a:lnTo>
                  <a:lnTo>
                    <a:pt x="176" y="375"/>
                  </a:lnTo>
                  <a:lnTo>
                    <a:pt x="186" y="369"/>
                  </a:lnTo>
                  <a:lnTo>
                    <a:pt x="193" y="362"/>
                  </a:lnTo>
                  <a:lnTo>
                    <a:pt x="196" y="352"/>
                  </a:lnTo>
                  <a:lnTo>
                    <a:pt x="193" y="343"/>
                  </a:lnTo>
                  <a:lnTo>
                    <a:pt x="186" y="334"/>
                  </a:lnTo>
                  <a:lnTo>
                    <a:pt x="176" y="329"/>
                  </a:lnTo>
                  <a:lnTo>
                    <a:pt x="165" y="327"/>
                  </a:lnTo>
                  <a:lnTo>
                    <a:pt x="153" y="329"/>
                  </a:lnTo>
                  <a:lnTo>
                    <a:pt x="143" y="334"/>
                  </a:lnTo>
                  <a:lnTo>
                    <a:pt x="139" y="339"/>
                  </a:lnTo>
                  <a:lnTo>
                    <a:pt x="137" y="343"/>
                  </a:lnTo>
                  <a:lnTo>
                    <a:pt x="134" y="347"/>
                  </a:lnTo>
                  <a:lnTo>
                    <a:pt x="134" y="352"/>
                  </a:lnTo>
                  <a:lnTo>
                    <a:pt x="134" y="357"/>
                  </a:lnTo>
                  <a:close/>
                  <a:moveTo>
                    <a:pt x="134" y="303"/>
                  </a:moveTo>
                  <a:lnTo>
                    <a:pt x="137" y="307"/>
                  </a:lnTo>
                  <a:lnTo>
                    <a:pt x="139" y="311"/>
                  </a:lnTo>
                  <a:lnTo>
                    <a:pt x="143" y="315"/>
                  </a:lnTo>
                  <a:lnTo>
                    <a:pt x="153" y="320"/>
                  </a:lnTo>
                  <a:lnTo>
                    <a:pt x="165" y="322"/>
                  </a:lnTo>
                  <a:lnTo>
                    <a:pt x="176" y="320"/>
                  </a:lnTo>
                  <a:lnTo>
                    <a:pt x="186" y="315"/>
                  </a:lnTo>
                  <a:lnTo>
                    <a:pt x="193" y="307"/>
                  </a:lnTo>
                  <a:lnTo>
                    <a:pt x="196" y="297"/>
                  </a:lnTo>
                  <a:lnTo>
                    <a:pt x="193" y="287"/>
                  </a:lnTo>
                  <a:lnTo>
                    <a:pt x="186" y="280"/>
                  </a:lnTo>
                  <a:lnTo>
                    <a:pt x="176" y="274"/>
                  </a:lnTo>
                  <a:lnTo>
                    <a:pt x="165" y="272"/>
                  </a:lnTo>
                  <a:lnTo>
                    <a:pt x="153" y="274"/>
                  </a:lnTo>
                  <a:lnTo>
                    <a:pt x="143" y="280"/>
                  </a:lnTo>
                  <a:lnTo>
                    <a:pt x="139" y="284"/>
                  </a:lnTo>
                  <a:lnTo>
                    <a:pt x="137" y="287"/>
                  </a:lnTo>
                  <a:lnTo>
                    <a:pt x="134" y="293"/>
                  </a:lnTo>
                  <a:lnTo>
                    <a:pt x="134" y="297"/>
                  </a:lnTo>
                  <a:lnTo>
                    <a:pt x="134" y="303"/>
                  </a:lnTo>
                  <a:close/>
                  <a:moveTo>
                    <a:pt x="67" y="248"/>
                  </a:moveTo>
                  <a:lnTo>
                    <a:pt x="70" y="252"/>
                  </a:lnTo>
                  <a:lnTo>
                    <a:pt x="72" y="257"/>
                  </a:lnTo>
                  <a:lnTo>
                    <a:pt x="76" y="260"/>
                  </a:lnTo>
                  <a:lnTo>
                    <a:pt x="86" y="265"/>
                  </a:lnTo>
                  <a:lnTo>
                    <a:pt x="98" y="268"/>
                  </a:lnTo>
                  <a:lnTo>
                    <a:pt x="109" y="265"/>
                  </a:lnTo>
                  <a:lnTo>
                    <a:pt x="119" y="260"/>
                  </a:lnTo>
                  <a:lnTo>
                    <a:pt x="123" y="257"/>
                  </a:lnTo>
                  <a:lnTo>
                    <a:pt x="127" y="252"/>
                  </a:lnTo>
                  <a:lnTo>
                    <a:pt x="128" y="248"/>
                  </a:lnTo>
                  <a:lnTo>
                    <a:pt x="129" y="243"/>
                  </a:lnTo>
                  <a:lnTo>
                    <a:pt x="128" y="238"/>
                  </a:lnTo>
                  <a:lnTo>
                    <a:pt x="127" y="234"/>
                  </a:lnTo>
                  <a:lnTo>
                    <a:pt x="123" y="229"/>
                  </a:lnTo>
                  <a:lnTo>
                    <a:pt x="119" y="225"/>
                  </a:lnTo>
                  <a:lnTo>
                    <a:pt x="109" y="220"/>
                  </a:lnTo>
                  <a:lnTo>
                    <a:pt x="98" y="217"/>
                  </a:lnTo>
                  <a:lnTo>
                    <a:pt x="86" y="220"/>
                  </a:lnTo>
                  <a:lnTo>
                    <a:pt x="76" y="225"/>
                  </a:lnTo>
                  <a:lnTo>
                    <a:pt x="72" y="229"/>
                  </a:lnTo>
                  <a:lnTo>
                    <a:pt x="70" y="234"/>
                  </a:lnTo>
                  <a:lnTo>
                    <a:pt x="67" y="238"/>
                  </a:lnTo>
                  <a:lnTo>
                    <a:pt x="67" y="243"/>
                  </a:lnTo>
                  <a:lnTo>
                    <a:pt x="67" y="248"/>
                  </a:lnTo>
                  <a:close/>
                  <a:moveTo>
                    <a:pt x="134" y="248"/>
                  </a:moveTo>
                  <a:lnTo>
                    <a:pt x="137" y="252"/>
                  </a:lnTo>
                  <a:lnTo>
                    <a:pt x="139" y="257"/>
                  </a:lnTo>
                  <a:lnTo>
                    <a:pt x="143" y="260"/>
                  </a:lnTo>
                  <a:lnTo>
                    <a:pt x="153" y="265"/>
                  </a:lnTo>
                  <a:lnTo>
                    <a:pt x="165" y="268"/>
                  </a:lnTo>
                  <a:lnTo>
                    <a:pt x="176" y="265"/>
                  </a:lnTo>
                  <a:lnTo>
                    <a:pt x="186" y="260"/>
                  </a:lnTo>
                  <a:lnTo>
                    <a:pt x="193" y="252"/>
                  </a:lnTo>
                  <a:lnTo>
                    <a:pt x="196" y="243"/>
                  </a:lnTo>
                  <a:lnTo>
                    <a:pt x="193" y="234"/>
                  </a:lnTo>
                  <a:lnTo>
                    <a:pt x="186" y="225"/>
                  </a:lnTo>
                  <a:lnTo>
                    <a:pt x="176" y="220"/>
                  </a:lnTo>
                  <a:lnTo>
                    <a:pt x="165" y="217"/>
                  </a:lnTo>
                  <a:lnTo>
                    <a:pt x="153" y="220"/>
                  </a:lnTo>
                  <a:lnTo>
                    <a:pt x="143" y="225"/>
                  </a:lnTo>
                  <a:lnTo>
                    <a:pt x="139" y="229"/>
                  </a:lnTo>
                  <a:lnTo>
                    <a:pt x="137" y="234"/>
                  </a:lnTo>
                  <a:lnTo>
                    <a:pt x="134" y="238"/>
                  </a:lnTo>
                  <a:lnTo>
                    <a:pt x="134" y="243"/>
                  </a:lnTo>
                  <a:lnTo>
                    <a:pt x="134" y="248"/>
                  </a:lnTo>
                  <a:close/>
                  <a:moveTo>
                    <a:pt x="67" y="193"/>
                  </a:moveTo>
                  <a:lnTo>
                    <a:pt x="70" y="198"/>
                  </a:lnTo>
                  <a:lnTo>
                    <a:pt x="72" y="202"/>
                  </a:lnTo>
                  <a:lnTo>
                    <a:pt x="76" y="205"/>
                  </a:lnTo>
                  <a:lnTo>
                    <a:pt x="86" y="211"/>
                  </a:lnTo>
                  <a:lnTo>
                    <a:pt x="98" y="213"/>
                  </a:lnTo>
                  <a:lnTo>
                    <a:pt x="109" y="211"/>
                  </a:lnTo>
                  <a:lnTo>
                    <a:pt x="119" y="205"/>
                  </a:lnTo>
                  <a:lnTo>
                    <a:pt x="123" y="202"/>
                  </a:lnTo>
                  <a:lnTo>
                    <a:pt x="127" y="198"/>
                  </a:lnTo>
                  <a:lnTo>
                    <a:pt x="128" y="193"/>
                  </a:lnTo>
                  <a:lnTo>
                    <a:pt x="129" y="189"/>
                  </a:lnTo>
                  <a:lnTo>
                    <a:pt x="128" y="185"/>
                  </a:lnTo>
                  <a:lnTo>
                    <a:pt x="127" y="180"/>
                  </a:lnTo>
                  <a:lnTo>
                    <a:pt x="123" y="176"/>
                  </a:lnTo>
                  <a:lnTo>
                    <a:pt x="119" y="172"/>
                  </a:lnTo>
                  <a:lnTo>
                    <a:pt x="109" y="166"/>
                  </a:lnTo>
                  <a:lnTo>
                    <a:pt x="98" y="164"/>
                  </a:lnTo>
                  <a:lnTo>
                    <a:pt x="86" y="166"/>
                  </a:lnTo>
                  <a:lnTo>
                    <a:pt x="76" y="172"/>
                  </a:lnTo>
                  <a:lnTo>
                    <a:pt x="72" y="176"/>
                  </a:lnTo>
                  <a:lnTo>
                    <a:pt x="70" y="180"/>
                  </a:lnTo>
                  <a:lnTo>
                    <a:pt x="67" y="185"/>
                  </a:lnTo>
                  <a:lnTo>
                    <a:pt x="67" y="189"/>
                  </a:lnTo>
                  <a:lnTo>
                    <a:pt x="67" y="193"/>
                  </a:lnTo>
                  <a:close/>
                  <a:moveTo>
                    <a:pt x="134" y="193"/>
                  </a:moveTo>
                  <a:lnTo>
                    <a:pt x="137" y="198"/>
                  </a:lnTo>
                  <a:lnTo>
                    <a:pt x="139" y="202"/>
                  </a:lnTo>
                  <a:lnTo>
                    <a:pt x="143" y="205"/>
                  </a:lnTo>
                  <a:lnTo>
                    <a:pt x="153" y="211"/>
                  </a:lnTo>
                  <a:lnTo>
                    <a:pt x="165" y="213"/>
                  </a:lnTo>
                  <a:lnTo>
                    <a:pt x="176" y="211"/>
                  </a:lnTo>
                  <a:lnTo>
                    <a:pt x="186" y="205"/>
                  </a:lnTo>
                  <a:lnTo>
                    <a:pt x="193" y="198"/>
                  </a:lnTo>
                  <a:lnTo>
                    <a:pt x="196" y="189"/>
                  </a:lnTo>
                  <a:lnTo>
                    <a:pt x="193" y="180"/>
                  </a:lnTo>
                  <a:lnTo>
                    <a:pt x="186" y="172"/>
                  </a:lnTo>
                  <a:lnTo>
                    <a:pt x="176" y="166"/>
                  </a:lnTo>
                  <a:lnTo>
                    <a:pt x="165" y="164"/>
                  </a:lnTo>
                  <a:lnTo>
                    <a:pt x="153" y="166"/>
                  </a:lnTo>
                  <a:lnTo>
                    <a:pt x="143" y="172"/>
                  </a:lnTo>
                  <a:lnTo>
                    <a:pt x="139" y="176"/>
                  </a:lnTo>
                  <a:lnTo>
                    <a:pt x="137" y="180"/>
                  </a:lnTo>
                  <a:lnTo>
                    <a:pt x="134" y="185"/>
                  </a:lnTo>
                  <a:lnTo>
                    <a:pt x="134" y="189"/>
                  </a:lnTo>
                  <a:lnTo>
                    <a:pt x="134" y="193"/>
                  </a:lnTo>
                  <a:close/>
                  <a:moveTo>
                    <a:pt x="67" y="140"/>
                  </a:moveTo>
                  <a:lnTo>
                    <a:pt x="70" y="144"/>
                  </a:lnTo>
                  <a:lnTo>
                    <a:pt x="72" y="149"/>
                  </a:lnTo>
                  <a:lnTo>
                    <a:pt x="76" y="152"/>
                  </a:lnTo>
                  <a:lnTo>
                    <a:pt x="86" y="157"/>
                  </a:lnTo>
                  <a:lnTo>
                    <a:pt x="98" y="158"/>
                  </a:lnTo>
                  <a:lnTo>
                    <a:pt x="109" y="157"/>
                  </a:lnTo>
                  <a:lnTo>
                    <a:pt x="119" y="152"/>
                  </a:lnTo>
                  <a:lnTo>
                    <a:pt x="123" y="149"/>
                  </a:lnTo>
                  <a:lnTo>
                    <a:pt x="127" y="144"/>
                  </a:lnTo>
                  <a:lnTo>
                    <a:pt x="128" y="140"/>
                  </a:lnTo>
                  <a:lnTo>
                    <a:pt x="129" y="134"/>
                  </a:lnTo>
                  <a:lnTo>
                    <a:pt x="128" y="129"/>
                  </a:lnTo>
                  <a:lnTo>
                    <a:pt x="127" y="125"/>
                  </a:lnTo>
                  <a:lnTo>
                    <a:pt x="123" y="121"/>
                  </a:lnTo>
                  <a:lnTo>
                    <a:pt x="119" y="117"/>
                  </a:lnTo>
                  <a:lnTo>
                    <a:pt x="109" y="111"/>
                  </a:lnTo>
                  <a:lnTo>
                    <a:pt x="98" y="109"/>
                  </a:lnTo>
                  <a:lnTo>
                    <a:pt x="86" y="111"/>
                  </a:lnTo>
                  <a:lnTo>
                    <a:pt x="76" y="117"/>
                  </a:lnTo>
                  <a:lnTo>
                    <a:pt x="72" y="121"/>
                  </a:lnTo>
                  <a:lnTo>
                    <a:pt x="70" y="125"/>
                  </a:lnTo>
                  <a:lnTo>
                    <a:pt x="67" y="129"/>
                  </a:lnTo>
                  <a:lnTo>
                    <a:pt x="67" y="134"/>
                  </a:lnTo>
                  <a:lnTo>
                    <a:pt x="67" y="140"/>
                  </a:lnTo>
                  <a:close/>
                  <a:moveTo>
                    <a:pt x="134" y="140"/>
                  </a:moveTo>
                  <a:lnTo>
                    <a:pt x="137" y="144"/>
                  </a:lnTo>
                  <a:lnTo>
                    <a:pt x="139" y="149"/>
                  </a:lnTo>
                  <a:lnTo>
                    <a:pt x="143" y="152"/>
                  </a:lnTo>
                  <a:lnTo>
                    <a:pt x="153" y="157"/>
                  </a:lnTo>
                  <a:lnTo>
                    <a:pt x="165" y="158"/>
                  </a:lnTo>
                  <a:lnTo>
                    <a:pt x="176" y="157"/>
                  </a:lnTo>
                  <a:lnTo>
                    <a:pt x="186" y="152"/>
                  </a:lnTo>
                  <a:lnTo>
                    <a:pt x="193" y="144"/>
                  </a:lnTo>
                  <a:lnTo>
                    <a:pt x="196" y="134"/>
                  </a:lnTo>
                  <a:lnTo>
                    <a:pt x="193" y="125"/>
                  </a:lnTo>
                  <a:lnTo>
                    <a:pt x="186" y="117"/>
                  </a:lnTo>
                  <a:lnTo>
                    <a:pt x="176" y="111"/>
                  </a:lnTo>
                  <a:lnTo>
                    <a:pt x="165" y="109"/>
                  </a:lnTo>
                  <a:lnTo>
                    <a:pt x="153" y="111"/>
                  </a:lnTo>
                  <a:lnTo>
                    <a:pt x="143" y="117"/>
                  </a:lnTo>
                  <a:lnTo>
                    <a:pt x="139" y="121"/>
                  </a:lnTo>
                  <a:lnTo>
                    <a:pt x="137" y="125"/>
                  </a:lnTo>
                  <a:lnTo>
                    <a:pt x="134" y="129"/>
                  </a:lnTo>
                  <a:lnTo>
                    <a:pt x="134" y="134"/>
                  </a:lnTo>
                  <a:lnTo>
                    <a:pt x="134" y="140"/>
                  </a:lnTo>
                  <a:close/>
                  <a:moveTo>
                    <a:pt x="67" y="85"/>
                  </a:moveTo>
                  <a:lnTo>
                    <a:pt x="70" y="90"/>
                  </a:lnTo>
                  <a:lnTo>
                    <a:pt x="72" y="94"/>
                  </a:lnTo>
                  <a:lnTo>
                    <a:pt x="76" y="97"/>
                  </a:lnTo>
                  <a:lnTo>
                    <a:pt x="86" y="103"/>
                  </a:lnTo>
                  <a:lnTo>
                    <a:pt x="98" y="105"/>
                  </a:lnTo>
                  <a:lnTo>
                    <a:pt x="109" y="103"/>
                  </a:lnTo>
                  <a:lnTo>
                    <a:pt x="119" y="97"/>
                  </a:lnTo>
                  <a:lnTo>
                    <a:pt x="123" y="94"/>
                  </a:lnTo>
                  <a:lnTo>
                    <a:pt x="127" y="90"/>
                  </a:lnTo>
                  <a:lnTo>
                    <a:pt x="128" y="85"/>
                  </a:lnTo>
                  <a:lnTo>
                    <a:pt x="129" y="80"/>
                  </a:lnTo>
                  <a:lnTo>
                    <a:pt x="128" y="75"/>
                  </a:lnTo>
                  <a:lnTo>
                    <a:pt x="127" y="71"/>
                  </a:lnTo>
                  <a:lnTo>
                    <a:pt x="123" y="67"/>
                  </a:lnTo>
                  <a:lnTo>
                    <a:pt x="119" y="62"/>
                  </a:lnTo>
                  <a:lnTo>
                    <a:pt x="109" y="57"/>
                  </a:lnTo>
                  <a:lnTo>
                    <a:pt x="98" y="55"/>
                  </a:lnTo>
                  <a:lnTo>
                    <a:pt x="86" y="57"/>
                  </a:lnTo>
                  <a:lnTo>
                    <a:pt x="76" y="62"/>
                  </a:lnTo>
                  <a:lnTo>
                    <a:pt x="72" y="67"/>
                  </a:lnTo>
                  <a:lnTo>
                    <a:pt x="70" y="71"/>
                  </a:lnTo>
                  <a:lnTo>
                    <a:pt x="67" y="75"/>
                  </a:lnTo>
                  <a:lnTo>
                    <a:pt x="67" y="80"/>
                  </a:lnTo>
                  <a:lnTo>
                    <a:pt x="67" y="85"/>
                  </a:lnTo>
                  <a:close/>
                  <a:moveTo>
                    <a:pt x="134" y="85"/>
                  </a:moveTo>
                  <a:lnTo>
                    <a:pt x="137" y="90"/>
                  </a:lnTo>
                  <a:lnTo>
                    <a:pt x="139" y="94"/>
                  </a:lnTo>
                  <a:lnTo>
                    <a:pt x="143" y="97"/>
                  </a:lnTo>
                  <a:lnTo>
                    <a:pt x="153" y="103"/>
                  </a:lnTo>
                  <a:lnTo>
                    <a:pt x="165" y="105"/>
                  </a:lnTo>
                  <a:lnTo>
                    <a:pt x="176" y="103"/>
                  </a:lnTo>
                  <a:lnTo>
                    <a:pt x="186" y="97"/>
                  </a:lnTo>
                  <a:lnTo>
                    <a:pt x="193" y="90"/>
                  </a:lnTo>
                  <a:lnTo>
                    <a:pt x="196" y="80"/>
                  </a:lnTo>
                  <a:lnTo>
                    <a:pt x="193" y="71"/>
                  </a:lnTo>
                  <a:lnTo>
                    <a:pt x="186" y="62"/>
                  </a:lnTo>
                  <a:lnTo>
                    <a:pt x="176" y="57"/>
                  </a:lnTo>
                  <a:lnTo>
                    <a:pt x="165" y="55"/>
                  </a:lnTo>
                  <a:lnTo>
                    <a:pt x="153" y="57"/>
                  </a:lnTo>
                  <a:lnTo>
                    <a:pt x="143" y="62"/>
                  </a:lnTo>
                  <a:lnTo>
                    <a:pt x="139" y="67"/>
                  </a:lnTo>
                  <a:lnTo>
                    <a:pt x="137" y="71"/>
                  </a:lnTo>
                  <a:lnTo>
                    <a:pt x="134" y="75"/>
                  </a:lnTo>
                  <a:lnTo>
                    <a:pt x="134" y="80"/>
                  </a:lnTo>
                  <a:lnTo>
                    <a:pt x="134" y="85"/>
                  </a:lnTo>
                  <a:close/>
                  <a:moveTo>
                    <a:pt x="67" y="31"/>
                  </a:moveTo>
                  <a:lnTo>
                    <a:pt x="70" y="35"/>
                  </a:lnTo>
                  <a:lnTo>
                    <a:pt x="72" y="39"/>
                  </a:lnTo>
                  <a:lnTo>
                    <a:pt x="76" y="43"/>
                  </a:lnTo>
                  <a:lnTo>
                    <a:pt x="86" y="48"/>
                  </a:lnTo>
                  <a:lnTo>
                    <a:pt x="98" y="50"/>
                  </a:lnTo>
                  <a:lnTo>
                    <a:pt x="109" y="48"/>
                  </a:lnTo>
                  <a:lnTo>
                    <a:pt x="119" y="43"/>
                  </a:lnTo>
                  <a:lnTo>
                    <a:pt x="123" y="39"/>
                  </a:lnTo>
                  <a:lnTo>
                    <a:pt x="127" y="35"/>
                  </a:lnTo>
                  <a:lnTo>
                    <a:pt x="128" y="31"/>
                  </a:lnTo>
                  <a:lnTo>
                    <a:pt x="129" y="25"/>
                  </a:lnTo>
                  <a:lnTo>
                    <a:pt x="128" y="21"/>
                  </a:lnTo>
                  <a:lnTo>
                    <a:pt x="127" y="16"/>
                  </a:lnTo>
                  <a:lnTo>
                    <a:pt x="123" y="12"/>
                  </a:lnTo>
                  <a:lnTo>
                    <a:pt x="119" y="8"/>
                  </a:lnTo>
                  <a:lnTo>
                    <a:pt x="109" y="3"/>
                  </a:lnTo>
                  <a:lnTo>
                    <a:pt x="98" y="0"/>
                  </a:lnTo>
                  <a:lnTo>
                    <a:pt x="86" y="3"/>
                  </a:lnTo>
                  <a:lnTo>
                    <a:pt x="76" y="8"/>
                  </a:lnTo>
                  <a:lnTo>
                    <a:pt x="72" y="12"/>
                  </a:lnTo>
                  <a:lnTo>
                    <a:pt x="70" y="16"/>
                  </a:lnTo>
                  <a:lnTo>
                    <a:pt x="67" y="21"/>
                  </a:lnTo>
                  <a:lnTo>
                    <a:pt x="67" y="25"/>
                  </a:lnTo>
                  <a:lnTo>
                    <a:pt x="67" y="31"/>
                  </a:lnTo>
                  <a:close/>
                  <a:moveTo>
                    <a:pt x="134" y="31"/>
                  </a:moveTo>
                  <a:lnTo>
                    <a:pt x="137" y="35"/>
                  </a:lnTo>
                  <a:lnTo>
                    <a:pt x="139" y="39"/>
                  </a:lnTo>
                  <a:lnTo>
                    <a:pt x="143" y="43"/>
                  </a:lnTo>
                  <a:lnTo>
                    <a:pt x="153" y="48"/>
                  </a:lnTo>
                  <a:lnTo>
                    <a:pt x="165" y="50"/>
                  </a:lnTo>
                  <a:lnTo>
                    <a:pt x="176" y="48"/>
                  </a:lnTo>
                  <a:lnTo>
                    <a:pt x="186" y="43"/>
                  </a:lnTo>
                  <a:lnTo>
                    <a:pt x="193" y="35"/>
                  </a:lnTo>
                  <a:lnTo>
                    <a:pt x="196" y="25"/>
                  </a:lnTo>
                  <a:lnTo>
                    <a:pt x="193" y="16"/>
                  </a:lnTo>
                  <a:lnTo>
                    <a:pt x="186" y="8"/>
                  </a:lnTo>
                  <a:lnTo>
                    <a:pt x="176" y="3"/>
                  </a:lnTo>
                  <a:lnTo>
                    <a:pt x="165" y="0"/>
                  </a:lnTo>
                  <a:lnTo>
                    <a:pt x="153" y="3"/>
                  </a:lnTo>
                  <a:lnTo>
                    <a:pt x="143" y="8"/>
                  </a:lnTo>
                  <a:lnTo>
                    <a:pt x="139" y="12"/>
                  </a:lnTo>
                  <a:lnTo>
                    <a:pt x="137" y="16"/>
                  </a:lnTo>
                  <a:lnTo>
                    <a:pt x="134" y="21"/>
                  </a:lnTo>
                  <a:lnTo>
                    <a:pt x="134" y="25"/>
                  </a:lnTo>
                  <a:lnTo>
                    <a:pt x="134" y="31"/>
                  </a:lnTo>
                  <a:close/>
                  <a:moveTo>
                    <a:pt x="3" y="35"/>
                  </a:moveTo>
                  <a:lnTo>
                    <a:pt x="5" y="39"/>
                  </a:lnTo>
                  <a:lnTo>
                    <a:pt x="9" y="43"/>
                  </a:lnTo>
                  <a:lnTo>
                    <a:pt x="19" y="48"/>
                  </a:lnTo>
                  <a:lnTo>
                    <a:pt x="31" y="50"/>
                  </a:lnTo>
                  <a:lnTo>
                    <a:pt x="42" y="48"/>
                  </a:lnTo>
                  <a:lnTo>
                    <a:pt x="52" y="43"/>
                  </a:lnTo>
                  <a:lnTo>
                    <a:pt x="59" y="35"/>
                  </a:lnTo>
                  <a:lnTo>
                    <a:pt x="62" y="25"/>
                  </a:lnTo>
                  <a:lnTo>
                    <a:pt x="59" y="16"/>
                  </a:lnTo>
                  <a:lnTo>
                    <a:pt x="52" y="8"/>
                  </a:lnTo>
                  <a:lnTo>
                    <a:pt x="42" y="3"/>
                  </a:lnTo>
                  <a:lnTo>
                    <a:pt x="31" y="0"/>
                  </a:lnTo>
                  <a:lnTo>
                    <a:pt x="19" y="3"/>
                  </a:lnTo>
                  <a:lnTo>
                    <a:pt x="9" y="8"/>
                  </a:lnTo>
                  <a:lnTo>
                    <a:pt x="5" y="12"/>
                  </a:lnTo>
                  <a:lnTo>
                    <a:pt x="3" y="16"/>
                  </a:lnTo>
                  <a:lnTo>
                    <a:pt x="0" y="25"/>
                  </a:lnTo>
                  <a:lnTo>
                    <a:pt x="3" y="35"/>
                  </a:lnTo>
                  <a:close/>
                </a:path>
              </a:pathLst>
            </a:custGeom>
            <a:solidFill>
              <a:srgbClr val="66FF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ar-SA"/>
            </a:p>
          </p:txBody>
        </p:sp>
        <p:sp>
          <p:nvSpPr>
            <p:cNvPr id="46" name="Freeform 88">
              <a:extLst>
                <a:ext uri="{FF2B5EF4-FFF2-40B4-BE49-F238E27FC236}">
                  <a16:creationId xmlns:a16="http://schemas.microsoft.com/office/drawing/2014/main" id="{EBE03201-BC73-4DCD-B7AF-F9137D1EAFC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118" y="3094"/>
              <a:ext cx="463" cy="376"/>
            </a:xfrm>
            <a:custGeom>
              <a:avLst/>
              <a:gdLst>
                <a:gd name="T0" fmla="*/ 443 w 463"/>
                <a:gd name="T1" fmla="*/ 220 h 376"/>
                <a:gd name="T2" fmla="*/ 353 w 463"/>
                <a:gd name="T3" fmla="*/ 320 h 376"/>
                <a:gd name="T4" fmla="*/ 340 w 463"/>
                <a:gd name="T5" fmla="*/ 284 h 376"/>
                <a:gd name="T6" fmla="*/ 118 w 463"/>
                <a:gd name="T7" fmla="*/ 369 h 376"/>
                <a:gd name="T8" fmla="*/ 76 w 463"/>
                <a:gd name="T9" fmla="*/ 334 h 376"/>
                <a:gd name="T10" fmla="*/ 454 w 463"/>
                <a:gd name="T11" fmla="*/ 315 h 376"/>
                <a:gd name="T12" fmla="*/ 403 w 463"/>
                <a:gd name="T13" fmla="*/ 307 h 376"/>
                <a:gd name="T14" fmla="*/ 387 w 463"/>
                <a:gd name="T15" fmla="*/ 334 h 376"/>
                <a:gd name="T16" fmla="*/ 72 w 463"/>
                <a:gd name="T17" fmla="*/ 202 h 376"/>
                <a:gd name="T18" fmla="*/ 122 w 463"/>
                <a:gd name="T19" fmla="*/ 176 h 376"/>
                <a:gd name="T20" fmla="*/ 5 w 463"/>
                <a:gd name="T21" fmla="*/ 149 h 376"/>
                <a:gd name="T22" fmla="*/ 18 w 463"/>
                <a:gd name="T23" fmla="*/ 111 h 376"/>
                <a:gd name="T24" fmla="*/ 109 w 463"/>
                <a:gd name="T25" fmla="*/ 157 h 376"/>
                <a:gd name="T26" fmla="*/ 85 w 463"/>
                <a:gd name="T27" fmla="*/ 111 h 376"/>
                <a:gd name="T28" fmla="*/ 365 w 463"/>
                <a:gd name="T29" fmla="*/ 105 h 376"/>
                <a:gd name="T30" fmla="*/ 336 w 463"/>
                <a:gd name="T31" fmla="*/ 71 h 376"/>
                <a:gd name="T32" fmla="*/ 61 w 463"/>
                <a:gd name="T33" fmla="*/ 243 h 376"/>
                <a:gd name="T34" fmla="*/ 336 w 463"/>
                <a:gd name="T35" fmla="*/ 252 h 376"/>
                <a:gd name="T36" fmla="*/ 365 w 463"/>
                <a:gd name="T37" fmla="*/ 217 h 376"/>
                <a:gd name="T38" fmla="*/ 85 w 463"/>
                <a:gd name="T39" fmla="*/ 48 h 376"/>
                <a:gd name="T40" fmla="*/ 109 w 463"/>
                <a:gd name="T41" fmla="*/ 3 h 376"/>
                <a:gd name="T42" fmla="*/ 142 w 463"/>
                <a:gd name="T43" fmla="*/ 43 h 376"/>
                <a:gd name="T44" fmla="*/ 142 w 463"/>
                <a:gd name="T45" fmla="*/ 8 h 376"/>
                <a:gd name="T46" fmla="*/ 253 w 463"/>
                <a:gd name="T47" fmla="*/ 43 h 376"/>
                <a:gd name="T48" fmla="*/ 202 w 463"/>
                <a:gd name="T49" fmla="*/ 35 h 376"/>
                <a:gd name="T50" fmla="*/ 41 w 463"/>
                <a:gd name="T51" fmla="*/ 166 h 376"/>
                <a:gd name="T52" fmla="*/ 231 w 463"/>
                <a:gd name="T53" fmla="*/ 213 h 376"/>
                <a:gd name="T54" fmla="*/ 202 w 463"/>
                <a:gd name="T55" fmla="*/ 180 h 376"/>
                <a:gd name="T56" fmla="*/ 459 w 463"/>
                <a:gd name="T57" fmla="*/ 180 h 376"/>
                <a:gd name="T58" fmla="*/ 273 w 463"/>
                <a:gd name="T59" fmla="*/ 39 h 376"/>
                <a:gd name="T60" fmla="*/ 323 w 463"/>
                <a:gd name="T61" fmla="*/ 12 h 376"/>
                <a:gd name="T62" fmla="*/ 336 w 463"/>
                <a:gd name="T63" fmla="*/ 35 h 376"/>
                <a:gd name="T64" fmla="*/ 365 w 463"/>
                <a:gd name="T65" fmla="*/ 0 h 376"/>
                <a:gd name="T66" fmla="*/ 30 w 463"/>
                <a:gd name="T67" fmla="*/ 105 h 376"/>
                <a:gd name="T68" fmla="*/ 2 w 463"/>
                <a:gd name="T69" fmla="*/ 71 h 376"/>
                <a:gd name="T70" fmla="*/ 396 w 463"/>
                <a:gd name="T71" fmla="*/ 189 h 376"/>
                <a:gd name="T72" fmla="*/ 67 w 463"/>
                <a:gd name="T73" fmla="*/ 85 h 376"/>
                <a:gd name="T74" fmla="*/ 126 w 463"/>
                <a:gd name="T75" fmla="*/ 75 h 376"/>
                <a:gd name="T76" fmla="*/ 67 w 463"/>
                <a:gd name="T77" fmla="*/ 85 h 376"/>
                <a:gd name="T78" fmla="*/ 185 w 463"/>
                <a:gd name="T79" fmla="*/ 334 h 376"/>
                <a:gd name="T80" fmla="*/ 209 w 463"/>
                <a:gd name="T81" fmla="*/ 369 h 376"/>
                <a:gd name="T82" fmla="*/ 209 w 463"/>
                <a:gd name="T83" fmla="*/ 334 h 376"/>
                <a:gd name="T84" fmla="*/ 320 w 463"/>
                <a:gd name="T85" fmla="*/ 369 h 376"/>
                <a:gd name="T86" fmla="*/ 276 w 463"/>
                <a:gd name="T87" fmla="*/ 334 h 376"/>
                <a:gd name="T88" fmla="*/ 52 w 463"/>
                <a:gd name="T89" fmla="*/ 315 h 376"/>
                <a:gd name="T90" fmla="*/ 2 w 463"/>
                <a:gd name="T91" fmla="*/ 307 h 376"/>
                <a:gd name="T92" fmla="*/ 387 w 463"/>
                <a:gd name="T93" fmla="*/ 117 h 376"/>
                <a:gd name="T94" fmla="*/ 410 w 463"/>
                <a:gd name="T95" fmla="*/ 97 h 376"/>
                <a:gd name="T96" fmla="*/ 410 w 463"/>
                <a:gd name="T97" fmla="*/ 62 h 376"/>
                <a:gd name="T98" fmla="*/ 118 w 463"/>
                <a:gd name="T99" fmla="*/ 260 h 376"/>
                <a:gd name="T100" fmla="*/ 76 w 463"/>
                <a:gd name="T101" fmla="*/ 225 h 376"/>
                <a:gd name="T102" fmla="*/ 109 w 463"/>
                <a:gd name="T103" fmla="*/ 320 h 376"/>
                <a:gd name="T104" fmla="*/ 85 w 463"/>
                <a:gd name="T105" fmla="*/ 274 h 376"/>
                <a:gd name="T106" fmla="*/ 448 w 463"/>
                <a:gd name="T107" fmla="*/ 148 h 376"/>
                <a:gd name="T108" fmla="*/ 401 w 463"/>
                <a:gd name="T109" fmla="*/ 132 h 376"/>
                <a:gd name="T110" fmla="*/ 191 w 463"/>
                <a:gd name="T111" fmla="*/ 234 h 376"/>
                <a:gd name="T112" fmla="*/ 269 w 463"/>
                <a:gd name="T113" fmla="*/ 144 h 376"/>
                <a:gd name="T114" fmla="*/ 326 w 463"/>
                <a:gd name="T115" fmla="*/ 125 h 37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463"/>
                <a:gd name="T175" fmla="*/ 0 h 376"/>
                <a:gd name="T176" fmla="*/ 463 w 463"/>
                <a:gd name="T177" fmla="*/ 376 h 37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463" h="376">
                  <a:moveTo>
                    <a:pt x="403" y="252"/>
                  </a:moveTo>
                  <a:lnTo>
                    <a:pt x="407" y="257"/>
                  </a:lnTo>
                  <a:lnTo>
                    <a:pt x="410" y="260"/>
                  </a:lnTo>
                  <a:lnTo>
                    <a:pt x="420" y="265"/>
                  </a:lnTo>
                  <a:lnTo>
                    <a:pt x="432" y="268"/>
                  </a:lnTo>
                  <a:lnTo>
                    <a:pt x="443" y="265"/>
                  </a:lnTo>
                  <a:lnTo>
                    <a:pt x="454" y="260"/>
                  </a:lnTo>
                  <a:lnTo>
                    <a:pt x="459" y="252"/>
                  </a:lnTo>
                  <a:lnTo>
                    <a:pt x="463" y="243"/>
                  </a:lnTo>
                  <a:lnTo>
                    <a:pt x="459" y="234"/>
                  </a:lnTo>
                  <a:lnTo>
                    <a:pt x="454" y="225"/>
                  </a:lnTo>
                  <a:lnTo>
                    <a:pt x="443" y="220"/>
                  </a:lnTo>
                  <a:lnTo>
                    <a:pt x="432" y="217"/>
                  </a:lnTo>
                  <a:lnTo>
                    <a:pt x="420" y="220"/>
                  </a:lnTo>
                  <a:lnTo>
                    <a:pt x="410" y="225"/>
                  </a:lnTo>
                  <a:lnTo>
                    <a:pt x="407" y="229"/>
                  </a:lnTo>
                  <a:lnTo>
                    <a:pt x="403" y="234"/>
                  </a:lnTo>
                  <a:lnTo>
                    <a:pt x="401" y="243"/>
                  </a:lnTo>
                  <a:lnTo>
                    <a:pt x="403" y="252"/>
                  </a:lnTo>
                  <a:close/>
                  <a:moveTo>
                    <a:pt x="335" y="303"/>
                  </a:moveTo>
                  <a:lnTo>
                    <a:pt x="336" y="307"/>
                  </a:lnTo>
                  <a:lnTo>
                    <a:pt x="340" y="311"/>
                  </a:lnTo>
                  <a:lnTo>
                    <a:pt x="343" y="315"/>
                  </a:lnTo>
                  <a:lnTo>
                    <a:pt x="353" y="320"/>
                  </a:lnTo>
                  <a:lnTo>
                    <a:pt x="365" y="322"/>
                  </a:lnTo>
                  <a:lnTo>
                    <a:pt x="376" y="320"/>
                  </a:lnTo>
                  <a:lnTo>
                    <a:pt x="387" y="315"/>
                  </a:lnTo>
                  <a:lnTo>
                    <a:pt x="392" y="307"/>
                  </a:lnTo>
                  <a:lnTo>
                    <a:pt x="396" y="297"/>
                  </a:lnTo>
                  <a:lnTo>
                    <a:pt x="392" y="287"/>
                  </a:lnTo>
                  <a:lnTo>
                    <a:pt x="387" y="280"/>
                  </a:lnTo>
                  <a:lnTo>
                    <a:pt x="376" y="274"/>
                  </a:lnTo>
                  <a:lnTo>
                    <a:pt x="365" y="272"/>
                  </a:lnTo>
                  <a:lnTo>
                    <a:pt x="353" y="274"/>
                  </a:lnTo>
                  <a:lnTo>
                    <a:pt x="343" y="280"/>
                  </a:lnTo>
                  <a:lnTo>
                    <a:pt x="340" y="284"/>
                  </a:lnTo>
                  <a:lnTo>
                    <a:pt x="336" y="287"/>
                  </a:lnTo>
                  <a:lnTo>
                    <a:pt x="335" y="293"/>
                  </a:lnTo>
                  <a:lnTo>
                    <a:pt x="334" y="297"/>
                  </a:lnTo>
                  <a:lnTo>
                    <a:pt x="335" y="303"/>
                  </a:lnTo>
                  <a:close/>
                  <a:moveTo>
                    <a:pt x="67" y="357"/>
                  </a:moveTo>
                  <a:lnTo>
                    <a:pt x="68" y="362"/>
                  </a:lnTo>
                  <a:lnTo>
                    <a:pt x="72" y="366"/>
                  </a:lnTo>
                  <a:lnTo>
                    <a:pt x="76" y="369"/>
                  </a:lnTo>
                  <a:lnTo>
                    <a:pt x="85" y="375"/>
                  </a:lnTo>
                  <a:lnTo>
                    <a:pt x="98" y="376"/>
                  </a:lnTo>
                  <a:lnTo>
                    <a:pt x="109" y="375"/>
                  </a:lnTo>
                  <a:lnTo>
                    <a:pt x="118" y="369"/>
                  </a:lnTo>
                  <a:lnTo>
                    <a:pt x="122" y="366"/>
                  </a:lnTo>
                  <a:lnTo>
                    <a:pt x="125" y="362"/>
                  </a:lnTo>
                  <a:lnTo>
                    <a:pt x="126" y="357"/>
                  </a:lnTo>
                  <a:lnTo>
                    <a:pt x="128" y="352"/>
                  </a:lnTo>
                  <a:lnTo>
                    <a:pt x="126" y="347"/>
                  </a:lnTo>
                  <a:lnTo>
                    <a:pt x="125" y="343"/>
                  </a:lnTo>
                  <a:lnTo>
                    <a:pt x="122" y="339"/>
                  </a:lnTo>
                  <a:lnTo>
                    <a:pt x="118" y="334"/>
                  </a:lnTo>
                  <a:lnTo>
                    <a:pt x="109" y="329"/>
                  </a:lnTo>
                  <a:lnTo>
                    <a:pt x="98" y="327"/>
                  </a:lnTo>
                  <a:lnTo>
                    <a:pt x="85" y="329"/>
                  </a:lnTo>
                  <a:lnTo>
                    <a:pt x="76" y="334"/>
                  </a:lnTo>
                  <a:lnTo>
                    <a:pt x="72" y="339"/>
                  </a:lnTo>
                  <a:lnTo>
                    <a:pt x="68" y="343"/>
                  </a:lnTo>
                  <a:lnTo>
                    <a:pt x="67" y="347"/>
                  </a:lnTo>
                  <a:lnTo>
                    <a:pt x="67" y="352"/>
                  </a:lnTo>
                  <a:lnTo>
                    <a:pt x="67" y="357"/>
                  </a:lnTo>
                  <a:close/>
                  <a:moveTo>
                    <a:pt x="403" y="307"/>
                  </a:moveTo>
                  <a:lnTo>
                    <a:pt x="407" y="311"/>
                  </a:lnTo>
                  <a:lnTo>
                    <a:pt x="410" y="315"/>
                  </a:lnTo>
                  <a:lnTo>
                    <a:pt x="420" y="320"/>
                  </a:lnTo>
                  <a:lnTo>
                    <a:pt x="432" y="322"/>
                  </a:lnTo>
                  <a:lnTo>
                    <a:pt x="443" y="320"/>
                  </a:lnTo>
                  <a:lnTo>
                    <a:pt x="454" y="315"/>
                  </a:lnTo>
                  <a:lnTo>
                    <a:pt x="459" y="307"/>
                  </a:lnTo>
                  <a:lnTo>
                    <a:pt x="463" y="297"/>
                  </a:lnTo>
                  <a:lnTo>
                    <a:pt x="459" y="287"/>
                  </a:lnTo>
                  <a:lnTo>
                    <a:pt x="454" y="280"/>
                  </a:lnTo>
                  <a:lnTo>
                    <a:pt x="443" y="274"/>
                  </a:lnTo>
                  <a:lnTo>
                    <a:pt x="432" y="272"/>
                  </a:lnTo>
                  <a:lnTo>
                    <a:pt x="420" y="274"/>
                  </a:lnTo>
                  <a:lnTo>
                    <a:pt x="410" y="280"/>
                  </a:lnTo>
                  <a:lnTo>
                    <a:pt x="407" y="284"/>
                  </a:lnTo>
                  <a:lnTo>
                    <a:pt x="403" y="287"/>
                  </a:lnTo>
                  <a:lnTo>
                    <a:pt x="401" y="297"/>
                  </a:lnTo>
                  <a:lnTo>
                    <a:pt x="403" y="307"/>
                  </a:lnTo>
                  <a:close/>
                  <a:moveTo>
                    <a:pt x="335" y="357"/>
                  </a:moveTo>
                  <a:lnTo>
                    <a:pt x="336" y="362"/>
                  </a:lnTo>
                  <a:lnTo>
                    <a:pt x="340" y="366"/>
                  </a:lnTo>
                  <a:lnTo>
                    <a:pt x="343" y="369"/>
                  </a:lnTo>
                  <a:lnTo>
                    <a:pt x="353" y="375"/>
                  </a:lnTo>
                  <a:lnTo>
                    <a:pt x="365" y="376"/>
                  </a:lnTo>
                  <a:lnTo>
                    <a:pt x="376" y="375"/>
                  </a:lnTo>
                  <a:lnTo>
                    <a:pt x="387" y="369"/>
                  </a:lnTo>
                  <a:lnTo>
                    <a:pt x="392" y="362"/>
                  </a:lnTo>
                  <a:lnTo>
                    <a:pt x="396" y="352"/>
                  </a:lnTo>
                  <a:lnTo>
                    <a:pt x="392" y="343"/>
                  </a:lnTo>
                  <a:lnTo>
                    <a:pt x="387" y="334"/>
                  </a:lnTo>
                  <a:lnTo>
                    <a:pt x="376" y="329"/>
                  </a:lnTo>
                  <a:lnTo>
                    <a:pt x="365" y="327"/>
                  </a:lnTo>
                  <a:lnTo>
                    <a:pt x="353" y="329"/>
                  </a:lnTo>
                  <a:lnTo>
                    <a:pt x="343" y="334"/>
                  </a:lnTo>
                  <a:lnTo>
                    <a:pt x="340" y="339"/>
                  </a:lnTo>
                  <a:lnTo>
                    <a:pt x="336" y="343"/>
                  </a:lnTo>
                  <a:lnTo>
                    <a:pt x="335" y="347"/>
                  </a:lnTo>
                  <a:lnTo>
                    <a:pt x="334" y="352"/>
                  </a:lnTo>
                  <a:lnTo>
                    <a:pt x="335" y="357"/>
                  </a:lnTo>
                  <a:close/>
                  <a:moveTo>
                    <a:pt x="67" y="193"/>
                  </a:moveTo>
                  <a:lnTo>
                    <a:pt x="68" y="198"/>
                  </a:lnTo>
                  <a:lnTo>
                    <a:pt x="72" y="202"/>
                  </a:lnTo>
                  <a:lnTo>
                    <a:pt x="76" y="205"/>
                  </a:lnTo>
                  <a:lnTo>
                    <a:pt x="85" y="211"/>
                  </a:lnTo>
                  <a:lnTo>
                    <a:pt x="98" y="213"/>
                  </a:lnTo>
                  <a:lnTo>
                    <a:pt x="109" y="211"/>
                  </a:lnTo>
                  <a:lnTo>
                    <a:pt x="118" y="205"/>
                  </a:lnTo>
                  <a:lnTo>
                    <a:pt x="122" y="202"/>
                  </a:lnTo>
                  <a:lnTo>
                    <a:pt x="125" y="198"/>
                  </a:lnTo>
                  <a:lnTo>
                    <a:pt x="126" y="193"/>
                  </a:lnTo>
                  <a:lnTo>
                    <a:pt x="128" y="189"/>
                  </a:lnTo>
                  <a:lnTo>
                    <a:pt x="126" y="185"/>
                  </a:lnTo>
                  <a:lnTo>
                    <a:pt x="125" y="180"/>
                  </a:lnTo>
                  <a:lnTo>
                    <a:pt x="122" y="176"/>
                  </a:lnTo>
                  <a:lnTo>
                    <a:pt x="118" y="172"/>
                  </a:lnTo>
                  <a:lnTo>
                    <a:pt x="109" y="166"/>
                  </a:lnTo>
                  <a:lnTo>
                    <a:pt x="98" y="164"/>
                  </a:lnTo>
                  <a:lnTo>
                    <a:pt x="85" y="166"/>
                  </a:lnTo>
                  <a:lnTo>
                    <a:pt x="76" y="172"/>
                  </a:lnTo>
                  <a:lnTo>
                    <a:pt x="72" y="176"/>
                  </a:lnTo>
                  <a:lnTo>
                    <a:pt x="68" y="180"/>
                  </a:lnTo>
                  <a:lnTo>
                    <a:pt x="67" y="185"/>
                  </a:lnTo>
                  <a:lnTo>
                    <a:pt x="67" y="189"/>
                  </a:lnTo>
                  <a:lnTo>
                    <a:pt x="67" y="193"/>
                  </a:lnTo>
                  <a:close/>
                  <a:moveTo>
                    <a:pt x="2" y="144"/>
                  </a:moveTo>
                  <a:lnTo>
                    <a:pt x="5" y="149"/>
                  </a:lnTo>
                  <a:lnTo>
                    <a:pt x="8" y="152"/>
                  </a:lnTo>
                  <a:lnTo>
                    <a:pt x="18" y="157"/>
                  </a:lnTo>
                  <a:lnTo>
                    <a:pt x="30" y="158"/>
                  </a:lnTo>
                  <a:lnTo>
                    <a:pt x="41" y="157"/>
                  </a:lnTo>
                  <a:lnTo>
                    <a:pt x="52" y="152"/>
                  </a:lnTo>
                  <a:lnTo>
                    <a:pt x="58" y="144"/>
                  </a:lnTo>
                  <a:lnTo>
                    <a:pt x="61" y="134"/>
                  </a:lnTo>
                  <a:lnTo>
                    <a:pt x="58" y="125"/>
                  </a:lnTo>
                  <a:lnTo>
                    <a:pt x="52" y="117"/>
                  </a:lnTo>
                  <a:lnTo>
                    <a:pt x="41" y="111"/>
                  </a:lnTo>
                  <a:lnTo>
                    <a:pt x="30" y="109"/>
                  </a:lnTo>
                  <a:lnTo>
                    <a:pt x="18" y="111"/>
                  </a:lnTo>
                  <a:lnTo>
                    <a:pt x="8" y="117"/>
                  </a:lnTo>
                  <a:lnTo>
                    <a:pt x="5" y="121"/>
                  </a:lnTo>
                  <a:lnTo>
                    <a:pt x="2" y="125"/>
                  </a:lnTo>
                  <a:lnTo>
                    <a:pt x="0" y="134"/>
                  </a:lnTo>
                  <a:lnTo>
                    <a:pt x="2" y="144"/>
                  </a:lnTo>
                  <a:close/>
                  <a:moveTo>
                    <a:pt x="67" y="140"/>
                  </a:moveTo>
                  <a:lnTo>
                    <a:pt x="68" y="144"/>
                  </a:lnTo>
                  <a:lnTo>
                    <a:pt x="72" y="149"/>
                  </a:lnTo>
                  <a:lnTo>
                    <a:pt x="76" y="152"/>
                  </a:lnTo>
                  <a:lnTo>
                    <a:pt x="85" y="157"/>
                  </a:lnTo>
                  <a:lnTo>
                    <a:pt x="98" y="158"/>
                  </a:lnTo>
                  <a:lnTo>
                    <a:pt x="109" y="157"/>
                  </a:lnTo>
                  <a:lnTo>
                    <a:pt x="118" y="152"/>
                  </a:lnTo>
                  <a:lnTo>
                    <a:pt x="122" y="149"/>
                  </a:lnTo>
                  <a:lnTo>
                    <a:pt x="125" y="144"/>
                  </a:lnTo>
                  <a:lnTo>
                    <a:pt x="126" y="140"/>
                  </a:lnTo>
                  <a:lnTo>
                    <a:pt x="128" y="134"/>
                  </a:lnTo>
                  <a:lnTo>
                    <a:pt x="126" y="129"/>
                  </a:lnTo>
                  <a:lnTo>
                    <a:pt x="125" y="125"/>
                  </a:lnTo>
                  <a:lnTo>
                    <a:pt x="122" y="121"/>
                  </a:lnTo>
                  <a:lnTo>
                    <a:pt x="118" y="117"/>
                  </a:lnTo>
                  <a:lnTo>
                    <a:pt x="109" y="111"/>
                  </a:lnTo>
                  <a:lnTo>
                    <a:pt x="98" y="109"/>
                  </a:lnTo>
                  <a:lnTo>
                    <a:pt x="85" y="111"/>
                  </a:lnTo>
                  <a:lnTo>
                    <a:pt x="76" y="117"/>
                  </a:lnTo>
                  <a:lnTo>
                    <a:pt x="72" y="121"/>
                  </a:lnTo>
                  <a:lnTo>
                    <a:pt x="68" y="125"/>
                  </a:lnTo>
                  <a:lnTo>
                    <a:pt x="67" y="129"/>
                  </a:lnTo>
                  <a:lnTo>
                    <a:pt x="67" y="134"/>
                  </a:lnTo>
                  <a:lnTo>
                    <a:pt x="67" y="140"/>
                  </a:lnTo>
                  <a:close/>
                  <a:moveTo>
                    <a:pt x="335" y="85"/>
                  </a:moveTo>
                  <a:lnTo>
                    <a:pt x="336" y="90"/>
                  </a:lnTo>
                  <a:lnTo>
                    <a:pt x="340" y="94"/>
                  </a:lnTo>
                  <a:lnTo>
                    <a:pt x="343" y="97"/>
                  </a:lnTo>
                  <a:lnTo>
                    <a:pt x="353" y="103"/>
                  </a:lnTo>
                  <a:lnTo>
                    <a:pt x="365" y="105"/>
                  </a:lnTo>
                  <a:lnTo>
                    <a:pt x="376" y="103"/>
                  </a:lnTo>
                  <a:lnTo>
                    <a:pt x="387" y="97"/>
                  </a:lnTo>
                  <a:lnTo>
                    <a:pt x="392" y="90"/>
                  </a:lnTo>
                  <a:lnTo>
                    <a:pt x="396" y="80"/>
                  </a:lnTo>
                  <a:lnTo>
                    <a:pt x="392" y="71"/>
                  </a:lnTo>
                  <a:lnTo>
                    <a:pt x="387" y="62"/>
                  </a:lnTo>
                  <a:lnTo>
                    <a:pt x="376" y="57"/>
                  </a:lnTo>
                  <a:lnTo>
                    <a:pt x="365" y="55"/>
                  </a:lnTo>
                  <a:lnTo>
                    <a:pt x="353" y="57"/>
                  </a:lnTo>
                  <a:lnTo>
                    <a:pt x="343" y="62"/>
                  </a:lnTo>
                  <a:lnTo>
                    <a:pt x="340" y="67"/>
                  </a:lnTo>
                  <a:lnTo>
                    <a:pt x="336" y="71"/>
                  </a:lnTo>
                  <a:lnTo>
                    <a:pt x="335" y="75"/>
                  </a:lnTo>
                  <a:lnTo>
                    <a:pt x="334" y="80"/>
                  </a:lnTo>
                  <a:lnTo>
                    <a:pt x="335" y="85"/>
                  </a:lnTo>
                  <a:close/>
                  <a:moveTo>
                    <a:pt x="2" y="252"/>
                  </a:moveTo>
                  <a:lnTo>
                    <a:pt x="5" y="257"/>
                  </a:lnTo>
                  <a:lnTo>
                    <a:pt x="8" y="260"/>
                  </a:lnTo>
                  <a:lnTo>
                    <a:pt x="18" y="265"/>
                  </a:lnTo>
                  <a:lnTo>
                    <a:pt x="30" y="268"/>
                  </a:lnTo>
                  <a:lnTo>
                    <a:pt x="41" y="265"/>
                  </a:lnTo>
                  <a:lnTo>
                    <a:pt x="52" y="260"/>
                  </a:lnTo>
                  <a:lnTo>
                    <a:pt x="58" y="252"/>
                  </a:lnTo>
                  <a:lnTo>
                    <a:pt x="61" y="243"/>
                  </a:lnTo>
                  <a:lnTo>
                    <a:pt x="58" y="234"/>
                  </a:lnTo>
                  <a:lnTo>
                    <a:pt x="52" y="225"/>
                  </a:lnTo>
                  <a:lnTo>
                    <a:pt x="41" y="220"/>
                  </a:lnTo>
                  <a:lnTo>
                    <a:pt x="30" y="217"/>
                  </a:lnTo>
                  <a:lnTo>
                    <a:pt x="18" y="220"/>
                  </a:lnTo>
                  <a:lnTo>
                    <a:pt x="8" y="225"/>
                  </a:lnTo>
                  <a:lnTo>
                    <a:pt x="5" y="229"/>
                  </a:lnTo>
                  <a:lnTo>
                    <a:pt x="2" y="234"/>
                  </a:lnTo>
                  <a:lnTo>
                    <a:pt x="0" y="243"/>
                  </a:lnTo>
                  <a:lnTo>
                    <a:pt x="2" y="252"/>
                  </a:lnTo>
                  <a:close/>
                  <a:moveTo>
                    <a:pt x="335" y="248"/>
                  </a:moveTo>
                  <a:lnTo>
                    <a:pt x="336" y="252"/>
                  </a:lnTo>
                  <a:lnTo>
                    <a:pt x="340" y="257"/>
                  </a:lnTo>
                  <a:lnTo>
                    <a:pt x="343" y="260"/>
                  </a:lnTo>
                  <a:lnTo>
                    <a:pt x="353" y="265"/>
                  </a:lnTo>
                  <a:lnTo>
                    <a:pt x="365" y="268"/>
                  </a:lnTo>
                  <a:lnTo>
                    <a:pt x="376" y="265"/>
                  </a:lnTo>
                  <a:lnTo>
                    <a:pt x="387" y="260"/>
                  </a:lnTo>
                  <a:lnTo>
                    <a:pt x="392" y="252"/>
                  </a:lnTo>
                  <a:lnTo>
                    <a:pt x="396" y="243"/>
                  </a:lnTo>
                  <a:lnTo>
                    <a:pt x="392" y="234"/>
                  </a:lnTo>
                  <a:lnTo>
                    <a:pt x="387" y="225"/>
                  </a:lnTo>
                  <a:lnTo>
                    <a:pt x="376" y="220"/>
                  </a:lnTo>
                  <a:lnTo>
                    <a:pt x="365" y="217"/>
                  </a:lnTo>
                  <a:lnTo>
                    <a:pt x="353" y="220"/>
                  </a:lnTo>
                  <a:lnTo>
                    <a:pt x="343" y="225"/>
                  </a:lnTo>
                  <a:lnTo>
                    <a:pt x="340" y="229"/>
                  </a:lnTo>
                  <a:lnTo>
                    <a:pt x="336" y="234"/>
                  </a:lnTo>
                  <a:lnTo>
                    <a:pt x="335" y="238"/>
                  </a:lnTo>
                  <a:lnTo>
                    <a:pt x="334" y="243"/>
                  </a:lnTo>
                  <a:lnTo>
                    <a:pt x="335" y="248"/>
                  </a:lnTo>
                  <a:close/>
                  <a:moveTo>
                    <a:pt x="67" y="31"/>
                  </a:moveTo>
                  <a:lnTo>
                    <a:pt x="68" y="35"/>
                  </a:lnTo>
                  <a:lnTo>
                    <a:pt x="72" y="39"/>
                  </a:lnTo>
                  <a:lnTo>
                    <a:pt x="76" y="43"/>
                  </a:lnTo>
                  <a:lnTo>
                    <a:pt x="85" y="48"/>
                  </a:lnTo>
                  <a:lnTo>
                    <a:pt x="98" y="50"/>
                  </a:lnTo>
                  <a:lnTo>
                    <a:pt x="109" y="48"/>
                  </a:lnTo>
                  <a:lnTo>
                    <a:pt x="118" y="43"/>
                  </a:lnTo>
                  <a:lnTo>
                    <a:pt x="122" y="39"/>
                  </a:lnTo>
                  <a:lnTo>
                    <a:pt x="125" y="35"/>
                  </a:lnTo>
                  <a:lnTo>
                    <a:pt x="126" y="31"/>
                  </a:lnTo>
                  <a:lnTo>
                    <a:pt x="128" y="25"/>
                  </a:lnTo>
                  <a:lnTo>
                    <a:pt x="126" y="21"/>
                  </a:lnTo>
                  <a:lnTo>
                    <a:pt x="125" y="16"/>
                  </a:lnTo>
                  <a:lnTo>
                    <a:pt x="122" y="12"/>
                  </a:lnTo>
                  <a:lnTo>
                    <a:pt x="118" y="8"/>
                  </a:lnTo>
                  <a:lnTo>
                    <a:pt x="109" y="3"/>
                  </a:lnTo>
                  <a:lnTo>
                    <a:pt x="98" y="0"/>
                  </a:lnTo>
                  <a:lnTo>
                    <a:pt x="85" y="3"/>
                  </a:lnTo>
                  <a:lnTo>
                    <a:pt x="76" y="8"/>
                  </a:lnTo>
                  <a:lnTo>
                    <a:pt x="72" y="12"/>
                  </a:lnTo>
                  <a:lnTo>
                    <a:pt x="68" y="16"/>
                  </a:lnTo>
                  <a:lnTo>
                    <a:pt x="67" y="21"/>
                  </a:lnTo>
                  <a:lnTo>
                    <a:pt x="67" y="25"/>
                  </a:lnTo>
                  <a:lnTo>
                    <a:pt x="67" y="31"/>
                  </a:lnTo>
                  <a:close/>
                  <a:moveTo>
                    <a:pt x="133" y="31"/>
                  </a:moveTo>
                  <a:lnTo>
                    <a:pt x="135" y="35"/>
                  </a:lnTo>
                  <a:lnTo>
                    <a:pt x="137" y="39"/>
                  </a:lnTo>
                  <a:lnTo>
                    <a:pt x="142" y="43"/>
                  </a:lnTo>
                  <a:lnTo>
                    <a:pt x="152" y="48"/>
                  </a:lnTo>
                  <a:lnTo>
                    <a:pt x="164" y="50"/>
                  </a:lnTo>
                  <a:lnTo>
                    <a:pt x="175" y="48"/>
                  </a:lnTo>
                  <a:lnTo>
                    <a:pt x="185" y="43"/>
                  </a:lnTo>
                  <a:lnTo>
                    <a:pt x="191" y="35"/>
                  </a:lnTo>
                  <a:lnTo>
                    <a:pt x="195" y="25"/>
                  </a:lnTo>
                  <a:lnTo>
                    <a:pt x="191" y="16"/>
                  </a:lnTo>
                  <a:lnTo>
                    <a:pt x="185" y="8"/>
                  </a:lnTo>
                  <a:lnTo>
                    <a:pt x="175" y="3"/>
                  </a:lnTo>
                  <a:lnTo>
                    <a:pt x="164" y="0"/>
                  </a:lnTo>
                  <a:lnTo>
                    <a:pt x="152" y="3"/>
                  </a:lnTo>
                  <a:lnTo>
                    <a:pt x="142" y="8"/>
                  </a:lnTo>
                  <a:lnTo>
                    <a:pt x="137" y="12"/>
                  </a:lnTo>
                  <a:lnTo>
                    <a:pt x="135" y="16"/>
                  </a:lnTo>
                  <a:lnTo>
                    <a:pt x="133" y="21"/>
                  </a:lnTo>
                  <a:lnTo>
                    <a:pt x="133" y="25"/>
                  </a:lnTo>
                  <a:lnTo>
                    <a:pt x="133" y="31"/>
                  </a:lnTo>
                  <a:close/>
                  <a:moveTo>
                    <a:pt x="202" y="35"/>
                  </a:moveTo>
                  <a:lnTo>
                    <a:pt x="206" y="39"/>
                  </a:lnTo>
                  <a:lnTo>
                    <a:pt x="209" y="43"/>
                  </a:lnTo>
                  <a:lnTo>
                    <a:pt x="219" y="48"/>
                  </a:lnTo>
                  <a:lnTo>
                    <a:pt x="231" y="50"/>
                  </a:lnTo>
                  <a:lnTo>
                    <a:pt x="242" y="48"/>
                  </a:lnTo>
                  <a:lnTo>
                    <a:pt x="253" y="43"/>
                  </a:lnTo>
                  <a:lnTo>
                    <a:pt x="258" y="35"/>
                  </a:lnTo>
                  <a:lnTo>
                    <a:pt x="262" y="25"/>
                  </a:lnTo>
                  <a:lnTo>
                    <a:pt x="258" y="16"/>
                  </a:lnTo>
                  <a:lnTo>
                    <a:pt x="253" y="8"/>
                  </a:lnTo>
                  <a:lnTo>
                    <a:pt x="242" y="3"/>
                  </a:lnTo>
                  <a:lnTo>
                    <a:pt x="231" y="0"/>
                  </a:lnTo>
                  <a:lnTo>
                    <a:pt x="219" y="3"/>
                  </a:lnTo>
                  <a:lnTo>
                    <a:pt x="209" y="8"/>
                  </a:lnTo>
                  <a:lnTo>
                    <a:pt x="206" y="12"/>
                  </a:lnTo>
                  <a:lnTo>
                    <a:pt x="202" y="16"/>
                  </a:lnTo>
                  <a:lnTo>
                    <a:pt x="200" y="25"/>
                  </a:lnTo>
                  <a:lnTo>
                    <a:pt x="202" y="35"/>
                  </a:lnTo>
                  <a:close/>
                  <a:moveTo>
                    <a:pt x="2" y="198"/>
                  </a:moveTo>
                  <a:lnTo>
                    <a:pt x="5" y="202"/>
                  </a:lnTo>
                  <a:lnTo>
                    <a:pt x="8" y="205"/>
                  </a:lnTo>
                  <a:lnTo>
                    <a:pt x="18" y="211"/>
                  </a:lnTo>
                  <a:lnTo>
                    <a:pt x="30" y="213"/>
                  </a:lnTo>
                  <a:lnTo>
                    <a:pt x="41" y="211"/>
                  </a:lnTo>
                  <a:lnTo>
                    <a:pt x="52" y="205"/>
                  </a:lnTo>
                  <a:lnTo>
                    <a:pt x="58" y="198"/>
                  </a:lnTo>
                  <a:lnTo>
                    <a:pt x="61" y="189"/>
                  </a:lnTo>
                  <a:lnTo>
                    <a:pt x="58" y="180"/>
                  </a:lnTo>
                  <a:lnTo>
                    <a:pt x="52" y="172"/>
                  </a:lnTo>
                  <a:lnTo>
                    <a:pt x="41" y="166"/>
                  </a:lnTo>
                  <a:lnTo>
                    <a:pt x="30" y="164"/>
                  </a:lnTo>
                  <a:lnTo>
                    <a:pt x="18" y="166"/>
                  </a:lnTo>
                  <a:lnTo>
                    <a:pt x="8" y="172"/>
                  </a:lnTo>
                  <a:lnTo>
                    <a:pt x="5" y="176"/>
                  </a:lnTo>
                  <a:lnTo>
                    <a:pt x="2" y="180"/>
                  </a:lnTo>
                  <a:lnTo>
                    <a:pt x="0" y="189"/>
                  </a:lnTo>
                  <a:lnTo>
                    <a:pt x="2" y="198"/>
                  </a:lnTo>
                  <a:close/>
                  <a:moveTo>
                    <a:pt x="202" y="198"/>
                  </a:moveTo>
                  <a:lnTo>
                    <a:pt x="206" y="202"/>
                  </a:lnTo>
                  <a:lnTo>
                    <a:pt x="209" y="205"/>
                  </a:lnTo>
                  <a:lnTo>
                    <a:pt x="219" y="211"/>
                  </a:lnTo>
                  <a:lnTo>
                    <a:pt x="231" y="213"/>
                  </a:lnTo>
                  <a:lnTo>
                    <a:pt x="242" y="211"/>
                  </a:lnTo>
                  <a:lnTo>
                    <a:pt x="253" y="205"/>
                  </a:lnTo>
                  <a:lnTo>
                    <a:pt x="258" y="198"/>
                  </a:lnTo>
                  <a:lnTo>
                    <a:pt x="262" y="189"/>
                  </a:lnTo>
                  <a:lnTo>
                    <a:pt x="258" y="180"/>
                  </a:lnTo>
                  <a:lnTo>
                    <a:pt x="253" y="172"/>
                  </a:lnTo>
                  <a:lnTo>
                    <a:pt x="242" y="166"/>
                  </a:lnTo>
                  <a:lnTo>
                    <a:pt x="231" y="164"/>
                  </a:lnTo>
                  <a:lnTo>
                    <a:pt x="219" y="166"/>
                  </a:lnTo>
                  <a:lnTo>
                    <a:pt x="209" y="172"/>
                  </a:lnTo>
                  <a:lnTo>
                    <a:pt x="206" y="176"/>
                  </a:lnTo>
                  <a:lnTo>
                    <a:pt x="202" y="180"/>
                  </a:lnTo>
                  <a:lnTo>
                    <a:pt x="200" y="189"/>
                  </a:lnTo>
                  <a:lnTo>
                    <a:pt x="202" y="198"/>
                  </a:lnTo>
                  <a:close/>
                  <a:moveTo>
                    <a:pt x="403" y="198"/>
                  </a:moveTo>
                  <a:lnTo>
                    <a:pt x="407" y="202"/>
                  </a:lnTo>
                  <a:lnTo>
                    <a:pt x="410" y="205"/>
                  </a:lnTo>
                  <a:lnTo>
                    <a:pt x="420" y="211"/>
                  </a:lnTo>
                  <a:lnTo>
                    <a:pt x="432" y="213"/>
                  </a:lnTo>
                  <a:lnTo>
                    <a:pt x="443" y="211"/>
                  </a:lnTo>
                  <a:lnTo>
                    <a:pt x="454" y="205"/>
                  </a:lnTo>
                  <a:lnTo>
                    <a:pt x="459" y="198"/>
                  </a:lnTo>
                  <a:lnTo>
                    <a:pt x="463" y="189"/>
                  </a:lnTo>
                  <a:lnTo>
                    <a:pt x="459" y="180"/>
                  </a:lnTo>
                  <a:lnTo>
                    <a:pt x="454" y="172"/>
                  </a:lnTo>
                  <a:lnTo>
                    <a:pt x="443" y="166"/>
                  </a:lnTo>
                  <a:lnTo>
                    <a:pt x="432" y="164"/>
                  </a:lnTo>
                  <a:lnTo>
                    <a:pt x="420" y="166"/>
                  </a:lnTo>
                  <a:lnTo>
                    <a:pt x="410" y="172"/>
                  </a:lnTo>
                  <a:lnTo>
                    <a:pt x="407" y="176"/>
                  </a:lnTo>
                  <a:lnTo>
                    <a:pt x="403" y="180"/>
                  </a:lnTo>
                  <a:lnTo>
                    <a:pt x="401" y="189"/>
                  </a:lnTo>
                  <a:lnTo>
                    <a:pt x="403" y="198"/>
                  </a:lnTo>
                  <a:close/>
                  <a:moveTo>
                    <a:pt x="268" y="31"/>
                  </a:moveTo>
                  <a:lnTo>
                    <a:pt x="269" y="35"/>
                  </a:lnTo>
                  <a:lnTo>
                    <a:pt x="273" y="39"/>
                  </a:lnTo>
                  <a:lnTo>
                    <a:pt x="276" y="43"/>
                  </a:lnTo>
                  <a:lnTo>
                    <a:pt x="286" y="48"/>
                  </a:lnTo>
                  <a:lnTo>
                    <a:pt x="298" y="50"/>
                  </a:lnTo>
                  <a:lnTo>
                    <a:pt x="309" y="48"/>
                  </a:lnTo>
                  <a:lnTo>
                    <a:pt x="320" y="43"/>
                  </a:lnTo>
                  <a:lnTo>
                    <a:pt x="323" y="39"/>
                  </a:lnTo>
                  <a:lnTo>
                    <a:pt x="326" y="35"/>
                  </a:lnTo>
                  <a:lnTo>
                    <a:pt x="327" y="31"/>
                  </a:lnTo>
                  <a:lnTo>
                    <a:pt x="329" y="25"/>
                  </a:lnTo>
                  <a:lnTo>
                    <a:pt x="327" y="21"/>
                  </a:lnTo>
                  <a:lnTo>
                    <a:pt x="326" y="16"/>
                  </a:lnTo>
                  <a:lnTo>
                    <a:pt x="323" y="12"/>
                  </a:lnTo>
                  <a:lnTo>
                    <a:pt x="320" y="8"/>
                  </a:lnTo>
                  <a:lnTo>
                    <a:pt x="309" y="3"/>
                  </a:lnTo>
                  <a:lnTo>
                    <a:pt x="298" y="0"/>
                  </a:lnTo>
                  <a:lnTo>
                    <a:pt x="286" y="3"/>
                  </a:lnTo>
                  <a:lnTo>
                    <a:pt x="276" y="8"/>
                  </a:lnTo>
                  <a:lnTo>
                    <a:pt x="273" y="12"/>
                  </a:lnTo>
                  <a:lnTo>
                    <a:pt x="269" y="16"/>
                  </a:lnTo>
                  <a:lnTo>
                    <a:pt x="268" y="21"/>
                  </a:lnTo>
                  <a:lnTo>
                    <a:pt x="267" y="25"/>
                  </a:lnTo>
                  <a:lnTo>
                    <a:pt x="268" y="31"/>
                  </a:lnTo>
                  <a:close/>
                  <a:moveTo>
                    <a:pt x="335" y="31"/>
                  </a:moveTo>
                  <a:lnTo>
                    <a:pt x="336" y="35"/>
                  </a:lnTo>
                  <a:lnTo>
                    <a:pt x="340" y="39"/>
                  </a:lnTo>
                  <a:lnTo>
                    <a:pt x="343" y="43"/>
                  </a:lnTo>
                  <a:lnTo>
                    <a:pt x="353" y="48"/>
                  </a:lnTo>
                  <a:lnTo>
                    <a:pt x="365" y="50"/>
                  </a:lnTo>
                  <a:lnTo>
                    <a:pt x="376" y="48"/>
                  </a:lnTo>
                  <a:lnTo>
                    <a:pt x="387" y="43"/>
                  </a:lnTo>
                  <a:lnTo>
                    <a:pt x="392" y="35"/>
                  </a:lnTo>
                  <a:lnTo>
                    <a:pt x="396" y="25"/>
                  </a:lnTo>
                  <a:lnTo>
                    <a:pt x="392" y="16"/>
                  </a:lnTo>
                  <a:lnTo>
                    <a:pt x="387" y="8"/>
                  </a:lnTo>
                  <a:lnTo>
                    <a:pt x="376" y="3"/>
                  </a:lnTo>
                  <a:lnTo>
                    <a:pt x="365" y="0"/>
                  </a:lnTo>
                  <a:lnTo>
                    <a:pt x="353" y="3"/>
                  </a:lnTo>
                  <a:lnTo>
                    <a:pt x="343" y="8"/>
                  </a:lnTo>
                  <a:lnTo>
                    <a:pt x="340" y="12"/>
                  </a:lnTo>
                  <a:lnTo>
                    <a:pt x="336" y="16"/>
                  </a:lnTo>
                  <a:lnTo>
                    <a:pt x="335" y="21"/>
                  </a:lnTo>
                  <a:lnTo>
                    <a:pt x="334" y="25"/>
                  </a:lnTo>
                  <a:lnTo>
                    <a:pt x="335" y="31"/>
                  </a:lnTo>
                  <a:close/>
                  <a:moveTo>
                    <a:pt x="2" y="90"/>
                  </a:moveTo>
                  <a:lnTo>
                    <a:pt x="5" y="94"/>
                  </a:lnTo>
                  <a:lnTo>
                    <a:pt x="8" y="97"/>
                  </a:lnTo>
                  <a:lnTo>
                    <a:pt x="18" y="103"/>
                  </a:lnTo>
                  <a:lnTo>
                    <a:pt x="30" y="105"/>
                  </a:lnTo>
                  <a:lnTo>
                    <a:pt x="41" y="103"/>
                  </a:lnTo>
                  <a:lnTo>
                    <a:pt x="52" y="97"/>
                  </a:lnTo>
                  <a:lnTo>
                    <a:pt x="58" y="90"/>
                  </a:lnTo>
                  <a:lnTo>
                    <a:pt x="61" y="80"/>
                  </a:lnTo>
                  <a:lnTo>
                    <a:pt x="58" y="71"/>
                  </a:lnTo>
                  <a:lnTo>
                    <a:pt x="52" y="62"/>
                  </a:lnTo>
                  <a:lnTo>
                    <a:pt x="41" y="57"/>
                  </a:lnTo>
                  <a:lnTo>
                    <a:pt x="30" y="55"/>
                  </a:lnTo>
                  <a:lnTo>
                    <a:pt x="18" y="57"/>
                  </a:lnTo>
                  <a:lnTo>
                    <a:pt x="8" y="62"/>
                  </a:lnTo>
                  <a:lnTo>
                    <a:pt x="5" y="67"/>
                  </a:lnTo>
                  <a:lnTo>
                    <a:pt x="2" y="71"/>
                  </a:lnTo>
                  <a:lnTo>
                    <a:pt x="0" y="80"/>
                  </a:lnTo>
                  <a:lnTo>
                    <a:pt x="2" y="90"/>
                  </a:lnTo>
                  <a:close/>
                  <a:moveTo>
                    <a:pt x="335" y="193"/>
                  </a:moveTo>
                  <a:lnTo>
                    <a:pt x="336" y="198"/>
                  </a:lnTo>
                  <a:lnTo>
                    <a:pt x="340" y="202"/>
                  </a:lnTo>
                  <a:lnTo>
                    <a:pt x="343" y="205"/>
                  </a:lnTo>
                  <a:lnTo>
                    <a:pt x="353" y="211"/>
                  </a:lnTo>
                  <a:lnTo>
                    <a:pt x="365" y="213"/>
                  </a:lnTo>
                  <a:lnTo>
                    <a:pt x="376" y="211"/>
                  </a:lnTo>
                  <a:lnTo>
                    <a:pt x="387" y="205"/>
                  </a:lnTo>
                  <a:lnTo>
                    <a:pt x="392" y="198"/>
                  </a:lnTo>
                  <a:lnTo>
                    <a:pt x="396" y="189"/>
                  </a:lnTo>
                  <a:lnTo>
                    <a:pt x="392" y="180"/>
                  </a:lnTo>
                  <a:lnTo>
                    <a:pt x="387" y="172"/>
                  </a:lnTo>
                  <a:lnTo>
                    <a:pt x="376" y="166"/>
                  </a:lnTo>
                  <a:lnTo>
                    <a:pt x="365" y="164"/>
                  </a:lnTo>
                  <a:lnTo>
                    <a:pt x="353" y="166"/>
                  </a:lnTo>
                  <a:lnTo>
                    <a:pt x="343" y="172"/>
                  </a:lnTo>
                  <a:lnTo>
                    <a:pt x="340" y="176"/>
                  </a:lnTo>
                  <a:lnTo>
                    <a:pt x="336" y="180"/>
                  </a:lnTo>
                  <a:lnTo>
                    <a:pt x="335" y="185"/>
                  </a:lnTo>
                  <a:lnTo>
                    <a:pt x="334" y="189"/>
                  </a:lnTo>
                  <a:lnTo>
                    <a:pt x="335" y="193"/>
                  </a:lnTo>
                  <a:close/>
                  <a:moveTo>
                    <a:pt x="67" y="85"/>
                  </a:moveTo>
                  <a:lnTo>
                    <a:pt x="68" y="90"/>
                  </a:lnTo>
                  <a:lnTo>
                    <a:pt x="72" y="94"/>
                  </a:lnTo>
                  <a:lnTo>
                    <a:pt x="76" y="97"/>
                  </a:lnTo>
                  <a:lnTo>
                    <a:pt x="85" y="103"/>
                  </a:lnTo>
                  <a:lnTo>
                    <a:pt x="98" y="105"/>
                  </a:lnTo>
                  <a:lnTo>
                    <a:pt x="109" y="103"/>
                  </a:lnTo>
                  <a:lnTo>
                    <a:pt x="118" y="97"/>
                  </a:lnTo>
                  <a:lnTo>
                    <a:pt x="122" y="94"/>
                  </a:lnTo>
                  <a:lnTo>
                    <a:pt x="125" y="90"/>
                  </a:lnTo>
                  <a:lnTo>
                    <a:pt x="126" y="85"/>
                  </a:lnTo>
                  <a:lnTo>
                    <a:pt x="128" y="80"/>
                  </a:lnTo>
                  <a:lnTo>
                    <a:pt x="126" y="75"/>
                  </a:lnTo>
                  <a:lnTo>
                    <a:pt x="125" y="71"/>
                  </a:lnTo>
                  <a:lnTo>
                    <a:pt x="122" y="67"/>
                  </a:lnTo>
                  <a:lnTo>
                    <a:pt x="118" y="62"/>
                  </a:lnTo>
                  <a:lnTo>
                    <a:pt x="109" y="57"/>
                  </a:lnTo>
                  <a:lnTo>
                    <a:pt x="98" y="55"/>
                  </a:lnTo>
                  <a:lnTo>
                    <a:pt x="85" y="57"/>
                  </a:lnTo>
                  <a:lnTo>
                    <a:pt x="76" y="62"/>
                  </a:lnTo>
                  <a:lnTo>
                    <a:pt x="72" y="67"/>
                  </a:lnTo>
                  <a:lnTo>
                    <a:pt x="68" y="71"/>
                  </a:lnTo>
                  <a:lnTo>
                    <a:pt x="67" y="75"/>
                  </a:lnTo>
                  <a:lnTo>
                    <a:pt x="67" y="80"/>
                  </a:lnTo>
                  <a:lnTo>
                    <a:pt x="67" y="85"/>
                  </a:lnTo>
                  <a:close/>
                  <a:moveTo>
                    <a:pt x="133" y="357"/>
                  </a:moveTo>
                  <a:lnTo>
                    <a:pt x="135" y="362"/>
                  </a:lnTo>
                  <a:lnTo>
                    <a:pt x="137" y="366"/>
                  </a:lnTo>
                  <a:lnTo>
                    <a:pt x="142" y="369"/>
                  </a:lnTo>
                  <a:lnTo>
                    <a:pt x="152" y="375"/>
                  </a:lnTo>
                  <a:lnTo>
                    <a:pt x="164" y="376"/>
                  </a:lnTo>
                  <a:lnTo>
                    <a:pt x="175" y="375"/>
                  </a:lnTo>
                  <a:lnTo>
                    <a:pt x="185" y="369"/>
                  </a:lnTo>
                  <a:lnTo>
                    <a:pt x="191" y="362"/>
                  </a:lnTo>
                  <a:lnTo>
                    <a:pt x="195" y="352"/>
                  </a:lnTo>
                  <a:lnTo>
                    <a:pt x="191" y="343"/>
                  </a:lnTo>
                  <a:lnTo>
                    <a:pt x="185" y="334"/>
                  </a:lnTo>
                  <a:lnTo>
                    <a:pt x="175" y="329"/>
                  </a:lnTo>
                  <a:lnTo>
                    <a:pt x="164" y="327"/>
                  </a:lnTo>
                  <a:lnTo>
                    <a:pt x="152" y="329"/>
                  </a:lnTo>
                  <a:lnTo>
                    <a:pt x="142" y="334"/>
                  </a:lnTo>
                  <a:lnTo>
                    <a:pt x="137" y="339"/>
                  </a:lnTo>
                  <a:lnTo>
                    <a:pt x="135" y="343"/>
                  </a:lnTo>
                  <a:lnTo>
                    <a:pt x="133" y="347"/>
                  </a:lnTo>
                  <a:lnTo>
                    <a:pt x="133" y="352"/>
                  </a:lnTo>
                  <a:lnTo>
                    <a:pt x="133" y="357"/>
                  </a:lnTo>
                  <a:close/>
                  <a:moveTo>
                    <a:pt x="202" y="362"/>
                  </a:moveTo>
                  <a:lnTo>
                    <a:pt x="206" y="366"/>
                  </a:lnTo>
                  <a:lnTo>
                    <a:pt x="209" y="369"/>
                  </a:lnTo>
                  <a:lnTo>
                    <a:pt x="219" y="375"/>
                  </a:lnTo>
                  <a:lnTo>
                    <a:pt x="231" y="376"/>
                  </a:lnTo>
                  <a:lnTo>
                    <a:pt x="242" y="375"/>
                  </a:lnTo>
                  <a:lnTo>
                    <a:pt x="253" y="369"/>
                  </a:lnTo>
                  <a:lnTo>
                    <a:pt x="258" y="362"/>
                  </a:lnTo>
                  <a:lnTo>
                    <a:pt x="262" y="352"/>
                  </a:lnTo>
                  <a:lnTo>
                    <a:pt x="258" y="343"/>
                  </a:lnTo>
                  <a:lnTo>
                    <a:pt x="253" y="334"/>
                  </a:lnTo>
                  <a:lnTo>
                    <a:pt x="242" y="329"/>
                  </a:lnTo>
                  <a:lnTo>
                    <a:pt x="231" y="327"/>
                  </a:lnTo>
                  <a:lnTo>
                    <a:pt x="219" y="329"/>
                  </a:lnTo>
                  <a:lnTo>
                    <a:pt x="209" y="334"/>
                  </a:lnTo>
                  <a:lnTo>
                    <a:pt x="206" y="339"/>
                  </a:lnTo>
                  <a:lnTo>
                    <a:pt x="202" y="343"/>
                  </a:lnTo>
                  <a:lnTo>
                    <a:pt x="200" y="352"/>
                  </a:lnTo>
                  <a:lnTo>
                    <a:pt x="202" y="362"/>
                  </a:lnTo>
                  <a:close/>
                  <a:moveTo>
                    <a:pt x="268" y="357"/>
                  </a:moveTo>
                  <a:lnTo>
                    <a:pt x="269" y="362"/>
                  </a:lnTo>
                  <a:lnTo>
                    <a:pt x="273" y="366"/>
                  </a:lnTo>
                  <a:lnTo>
                    <a:pt x="276" y="369"/>
                  </a:lnTo>
                  <a:lnTo>
                    <a:pt x="286" y="375"/>
                  </a:lnTo>
                  <a:lnTo>
                    <a:pt x="298" y="376"/>
                  </a:lnTo>
                  <a:lnTo>
                    <a:pt x="309" y="375"/>
                  </a:lnTo>
                  <a:lnTo>
                    <a:pt x="320" y="369"/>
                  </a:lnTo>
                  <a:lnTo>
                    <a:pt x="323" y="366"/>
                  </a:lnTo>
                  <a:lnTo>
                    <a:pt x="326" y="362"/>
                  </a:lnTo>
                  <a:lnTo>
                    <a:pt x="327" y="357"/>
                  </a:lnTo>
                  <a:lnTo>
                    <a:pt x="329" y="352"/>
                  </a:lnTo>
                  <a:lnTo>
                    <a:pt x="327" y="347"/>
                  </a:lnTo>
                  <a:lnTo>
                    <a:pt x="326" y="343"/>
                  </a:lnTo>
                  <a:lnTo>
                    <a:pt x="323" y="339"/>
                  </a:lnTo>
                  <a:lnTo>
                    <a:pt x="320" y="334"/>
                  </a:lnTo>
                  <a:lnTo>
                    <a:pt x="309" y="329"/>
                  </a:lnTo>
                  <a:lnTo>
                    <a:pt x="298" y="327"/>
                  </a:lnTo>
                  <a:lnTo>
                    <a:pt x="286" y="329"/>
                  </a:lnTo>
                  <a:lnTo>
                    <a:pt x="276" y="334"/>
                  </a:lnTo>
                  <a:lnTo>
                    <a:pt x="273" y="339"/>
                  </a:lnTo>
                  <a:lnTo>
                    <a:pt x="269" y="343"/>
                  </a:lnTo>
                  <a:lnTo>
                    <a:pt x="268" y="347"/>
                  </a:lnTo>
                  <a:lnTo>
                    <a:pt x="267" y="352"/>
                  </a:lnTo>
                  <a:lnTo>
                    <a:pt x="268" y="357"/>
                  </a:lnTo>
                  <a:close/>
                  <a:moveTo>
                    <a:pt x="2" y="307"/>
                  </a:moveTo>
                  <a:lnTo>
                    <a:pt x="5" y="311"/>
                  </a:lnTo>
                  <a:lnTo>
                    <a:pt x="8" y="315"/>
                  </a:lnTo>
                  <a:lnTo>
                    <a:pt x="18" y="320"/>
                  </a:lnTo>
                  <a:lnTo>
                    <a:pt x="30" y="322"/>
                  </a:lnTo>
                  <a:lnTo>
                    <a:pt x="41" y="320"/>
                  </a:lnTo>
                  <a:lnTo>
                    <a:pt x="52" y="315"/>
                  </a:lnTo>
                  <a:lnTo>
                    <a:pt x="58" y="307"/>
                  </a:lnTo>
                  <a:lnTo>
                    <a:pt x="61" y="297"/>
                  </a:lnTo>
                  <a:lnTo>
                    <a:pt x="58" y="287"/>
                  </a:lnTo>
                  <a:lnTo>
                    <a:pt x="52" y="280"/>
                  </a:lnTo>
                  <a:lnTo>
                    <a:pt x="41" y="274"/>
                  </a:lnTo>
                  <a:lnTo>
                    <a:pt x="30" y="272"/>
                  </a:lnTo>
                  <a:lnTo>
                    <a:pt x="18" y="274"/>
                  </a:lnTo>
                  <a:lnTo>
                    <a:pt x="8" y="280"/>
                  </a:lnTo>
                  <a:lnTo>
                    <a:pt x="5" y="284"/>
                  </a:lnTo>
                  <a:lnTo>
                    <a:pt x="2" y="287"/>
                  </a:lnTo>
                  <a:lnTo>
                    <a:pt x="0" y="297"/>
                  </a:lnTo>
                  <a:lnTo>
                    <a:pt x="2" y="307"/>
                  </a:lnTo>
                  <a:close/>
                  <a:moveTo>
                    <a:pt x="335" y="140"/>
                  </a:moveTo>
                  <a:lnTo>
                    <a:pt x="336" y="144"/>
                  </a:lnTo>
                  <a:lnTo>
                    <a:pt x="340" y="149"/>
                  </a:lnTo>
                  <a:lnTo>
                    <a:pt x="343" y="152"/>
                  </a:lnTo>
                  <a:lnTo>
                    <a:pt x="353" y="157"/>
                  </a:lnTo>
                  <a:lnTo>
                    <a:pt x="365" y="158"/>
                  </a:lnTo>
                  <a:lnTo>
                    <a:pt x="376" y="157"/>
                  </a:lnTo>
                  <a:lnTo>
                    <a:pt x="387" y="152"/>
                  </a:lnTo>
                  <a:lnTo>
                    <a:pt x="392" y="144"/>
                  </a:lnTo>
                  <a:lnTo>
                    <a:pt x="396" y="134"/>
                  </a:lnTo>
                  <a:lnTo>
                    <a:pt x="392" y="125"/>
                  </a:lnTo>
                  <a:lnTo>
                    <a:pt x="387" y="117"/>
                  </a:lnTo>
                  <a:lnTo>
                    <a:pt x="376" y="111"/>
                  </a:lnTo>
                  <a:lnTo>
                    <a:pt x="365" y="109"/>
                  </a:lnTo>
                  <a:lnTo>
                    <a:pt x="353" y="111"/>
                  </a:lnTo>
                  <a:lnTo>
                    <a:pt x="343" y="117"/>
                  </a:lnTo>
                  <a:lnTo>
                    <a:pt x="340" y="121"/>
                  </a:lnTo>
                  <a:lnTo>
                    <a:pt x="336" y="125"/>
                  </a:lnTo>
                  <a:lnTo>
                    <a:pt x="335" y="129"/>
                  </a:lnTo>
                  <a:lnTo>
                    <a:pt x="334" y="134"/>
                  </a:lnTo>
                  <a:lnTo>
                    <a:pt x="335" y="140"/>
                  </a:lnTo>
                  <a:close/>
                  <a:moveTo>
                    <a:pt x="403" y="90"/>
                  </a:moveTo>
                  <a:lnTo>
                    <a:pt x="407" y="94"/>
                  </a:lnTo>
                  <a:lnTo>
                    <a:pt x="410" y="97"/>
                  </a:lnTo>
                  <a:lnTo>
                    <a:pt x="420" y="103"/>
                  </a:lnTo>
                  <a:lnTo>
                    <a:pt x="432" y="105"/>
                  </a:lnTo>
                  <a:lnTo>
                    <a:pt x="443" y="103"/>
                  </a:lnTo>
                  <a:lnTo>
                    <a:pt x="454" y="97"/>
                  </a:lnTo>
                  <a:lnTo>
                    <a:pt x="459" y="90"/>
                  </a:lnTo>
                  <a:lnTo>
                    <a:pt x="463" y="80"/>
                  </a:lnTo>
                  <a:lnTo>
                    <a:pt x="459" y="71"/>
                  </a:lnTo>
                  <a:lnTo>
                    <a:pt x="454" y="62"/>
                  </a:lnTo>
                  <a:lnTo>
                    <a:pt x="443" y="57"/>
                  </a:lnTo>
                  <a:lnTo>
                    <a:pt x="432" y="55"/>
                  </a:lnTo>
                  <a:lnTo>
                    <a:pt x="420" y="57"/>
                  </a:lnTo>
                  <a:lnTo>
                    <a:pt x="410" y="62"/>
                  </a:lnTo>
                  <a:lnTo>
                    <a:pt x="407" y="67"/>
                  </a:lnTo>
                  <a:lnTo>
                    <a:pt x="403" y="71"/>
                  </a:lnTo>
                  <a:lnTo>
                    <a:pt x="401" y="80"/>
                  </a:lnTo>
                  <a:lnTo>
                    <a:pt x="403" y="90"/>
                  </a:lnTo>
                  <a:close/>
                  <a:moveTo>
                    <a:pt x="67" y="248"/>
                  </a:moveTo>
                  <a:lnTo>
                    <a:pt x="68" y="252"/>
                  </a:lnTo>
                  <a:lnTo>
                    <a:pt x="72" y="257"/>
                  </a:lnTo>
                  <a:lnTo>
                    <a:pt x="76" y="260"/>
                  </a:lnTo>
                  <a:lnTo>
                    <a:pt x="85" y="265"/>
                  </a:lnTo>
                  <a:lnTo>
                    <a:pt x="98" y="268"/>
                  </a:lnTo>
                  <a:lnTo>
                    <a:pt x="109" y="265"/>
                  </a:lnTo>
                  <a:lnTo>
                    <a:pt x="118" y="260"/>
                  </a:lnTo>
                  <a:lnTo>
                    <a:pt x="122" y="257"/>
                  </a:lnTo>
                  <a:lnTo>
                    <a:pt x="125" y="252"/>
                  </a:lnTo>
                  <a:lnTo>
                    <a:pt x="126" y="248"/>
                  </a:lnTo>
                  <a:lnTo>
                    <a:pt x="128" y="243"/>
                  </a:lnTo>
                  <a:lnTo>
                    <a:pt x="126" y="238"/>
                  </a:lnTo>
                  <a:lnTo>
                    <a:pt x="125" y="234"/>
                  </a:lnTo>
                  <a:lnTo>
                    <a:pt x="122" y="229"/>
                  </a:lnTo>
                  <a:lnTo>
                    <a:pt x="118" y="225"/>
                  </a:lnTo>
                  <a:lnTo>
                    <a:pt x="109" y="220"/>
                  </a:lnTo>
                  <a:lnTo>
                    <a:pt x="98" y="217"/>
                  </a:lnTo>
                  <a:lnTo>
                    <a:pt x="85" y="220"/>
                  </a:lnTo>
                  <a:lnTo>
                    <a:pt x="76" y="225"/>
                  </a:lnTo>
                  <a:lnTo>
                    <a:pt x="72" y="229"/>
                  </a:lnTo>
                  <a:lnTo>
                    <a:pt x="68" y="234"/>
                  </a:lnTo>
                  <a:lnTo>
                    <a:pt x="67" y="238"/>
                  </a:lnTo>
                  <a:lnTo>
                    <a:pt x="67" y="243"/>
                  </a:lnTo>
                  <a:lnTo>
                    <a:pt x="67" y="248"/>
                  </a:lnTo>
                  <a:close/>
                  <a:moveTo>
                    <a:pt x="67" y="303"/>
                  </a:moveTo>
                  <a:lnTo>
                    <a:pt x="68" y="307"/>
                  </a:lnTo>
                  <a:lnTo>
                    <a:pt x="72" y="311"/>
                  </a:lnTo>
                  <a:lnTo>
                    <a:pt x="76" y="315"/>
                  </a:lnTo>
                  <a:lnTo>
                    <a:pt x="85" y="320"/>
                  </a:lnTo>
                  <a:lnTo>
                    <a:pt x="98" y="322"/>
                  </a:lnTo>
                  <a:lnTo>
                    <a:pt x="109" y="320"/>
                  </a:lnTo>
                  <a:lnTo>
                    <a:pt x="118" y="315"/>
                  </a:lnTo>
                  <a:lnTo>
                    <a:pt x="122" y="311"/>
                  </a:lnTo>
                  <a:lnTo>
                    <a:pt x="125" y="307"/>
                  </a:lnTo>
                  <a:lnTo>
                    <a:pt x="126" y="303"/>
                  </a:lnTo>
                  <a:lnTo>
                    <a:pt x="128" y="297"/>
                  </a:lnTo>
                  <a:lnTo>
                    <a:pt x="126" y="293"/>
                  </a:lnTo>
                  <a:lnTo>
                    <a:pt x="125" y="287"/>
                  </a:lnTo>
                  <a:lnTo>
                    <a:pt x="122" y="284"/>
                  </a:lnTo>
                  <a:lnTo>
                    <a:pt x="118" y="280"/>
                  </a:lnTo>
                  <a:lnTo>
                    <a:pt x="109" y="274"/>
                  </a:lnTo>
                  <a:lnTo>
                    <a:pt x="98" y="272"/>
                  </a:lnTo>
                  <a:lnTo>
                    <a:pt x="85" y="274"/>
                  </a:lnTo>
                  <a:lnTo>
                    <a:pt x="76" y="280"/>
                  </a:lnTo>
                  <a:lnTo>
                    <a:pt x="72" y="284"/>
                  </a:lnTo>
                  <a:lnTo>
                    <a:pt x="68" y="287"/>
                  </a:lnTo>
                  <a:lnTo>
                    <a:pt x="67" y="293"/>
                  </a:lnTo>
                  <a:lnTo>
                    <a:pt x="67" y="297"/>
                  </a:lnTo>
                  <a:lnTo>
                    <a:pt x="67" y="303"/>
                  </a:lnTo>
                  <a:close/>
                  <a:moveTo>
                    <a:pt x="403" y="141"/>
                  </a:moveTo>
                  <a:lnTo>
                    <a:pt x="410" y="148"/>
                  </a:lnTo>
                  <a:lnTo>
                    <a:pt x="419" y="153"/>
                  </a:lnTo>
                  <a:lnTo>
                    <a:pt x="429" y="154"/>
                  </a:lnTo>
                  <a:lnTo>
                    <a:pt x="440" y="153"/>
                  </a:lnTo>
                  <a:lnTo>
                    <a:pt x="448" y="148"/>
                  </a:lnTo>
                  <a:lnTo>
                    <a:pt x="454" y="141"/>
                  </a:lnTo>
                  <a:lnTo>
                    <a:pt x="456" y="137"/>
                  </a:lnTo>
                  <a:lnTo>
                    <a:pt x="456" y="132"/>
                  </a:lnTo>
                  <a:lnTo>
                    <a:pt x="456" y="128"/>
                  </a:lnTo>
                  <a:lnTo>
                    <a:pt x="454" y="123"/>
                  </a:lnTo>
                  <a:lnTo>
                    <a:pt x="448" y="117"/>
                  </a:lnTo>
                  <a:lnTo>
                    <a:pt x="440" y="111"/>
                  </a:lnTo>
                  <a:lnTo>
                    <a:pt x="429" y="109"/>
                  </a:lnTo>
                  <a:lnTo>
                    <a:pt x="419" y="111"/>
                  </a:lnTo>
                  <a:lnTo>
                    <a:pt x="410" y="117"/>
                  </a:lnTo>
                  <a:lnTo>
                    <a:pt x="403" y="123"/>
                  </a:lnTo>
                  <a:lnTo>
                    <a:pt x="401" y="132"/>
                  </a:lnTo>
                  <a:lnTo>
                    <a:pt x="403" y="141"/>
                  </a:lnTo>
                  <a:close/>
                  <a:moveTo>
                    <a:pt x="133" y="248"/>
                  </a:moveTo>
                  <a:lnTo>
                    <a:pt x="135" y="252"/>
                  </a:lnTo>
                  <a:lnTo>
                    <a:pt x="137" y="257"/>
                  </a:lnTo>
                  <a:lnTo>
                    <a:pt x="142" y="260"/>
                  </a:lnTo>
                  <a:lnTo>
                    <a:pt x="152" y="265"/>
                  </a:lnTo>
                  <a:lnTo>
                    <a:pt x="164" y="268"/>
                  </a:lnTo>
                  <a:lnTo>
                    <a:pt x="175" y="265"/>
                  </a:lnTo>
                  <a:lnTo>
                    <a:pt x="185" y="260"/>
                  </a:lnTo>
                  <a:lnTo>
                    <a:pt x="191" y="252"/>
                  </a:lnTo>
                  <a:lnTo>
                    <a:pt x="195" y="243"/>
                  </a:lnTo>
                  <a:lnTo>
                    <a:pt x="191" y="234"/>
                  </a:lnTo>
                  <a:lnTo>
                    <a:pt x="185" y="225"/>
                  </a:lnTo>
                  <a:lnTo>
                    <a:pt x="175" y="220"/>
                  </a:lnTo>
                  <a:lnTo>
                    <a:pt x="164" y="217"/>
                  </a:lnTo>
                  <a:lnTo>
                    <a:pt x="152" y="220"/>
                  </a:lnTo>
                  <a:lnTo>
                    <a:pt x="142" y="225"/>
                  </a:lnTo>
                  <a:lnTo>
                    <a:pt x="137" y="229"/>
                  </a:lnTo>
                  <a:lnTo>
                    <a:pt x="135" y="234"/>
                  </a:lnTo>
                  <a:lnTo>
                    <a:pt x="133" y="238"/>
                  </a:lnTo>
                  <a:lnTo>
                    <a:pt x="133" y="243"/>
                  </a:lnTo>
                  <a:lnTo>
                    <a:pt x="133" y="248"/>
                  </a:lnTo>
                  <a:close/>
                  <a:moveTo>
                    <a:pt x="268" y="140"/>
                  </a:moveTo>
                  <a:lnTo>
                    <a:pt x="269" y="144"/>
                  </a:lnTo>
                  <a:lnTo>
                    <a:pt x="273" y="149"/>
                  </a:lnTo>
                  <a:lnTo>
                    <a:pt x="276" y="152"/>
                  </a:lnTo>
                  <a:lnTo>
                    <a:pt x="286" y="157"/>
                  </a:lnTo>
                  <a:lnTo>
                    <a:pt x="298" y="158"/>
                  </a:lnTo>
                  <a:lnTo>
                    <a:pt x="309" y="157"/>
                  </a:lnTo>
                  <a:lnTo>
                    <a:pt x="320" y="152"/>
                  </a:lnTo>
                  <a:lnTo>
                    <a:pt x="323" y="149"/>
                  </a:lnTo>
                  <a:lnTo>
                    <a:pt x="326" y="144"/>
                  </a:lnTo>
                  <a:lnTo>
                    <a:pt x="327" y="140"/>
                  </a:lnTo>
                  <a:lnTo>
                    <a:pt x="329" y="134"/>
                  </a:lnTo>
                  <a:lnTo>
                    <a:pt x="327" y="129"/>
                  </a:lnTo>
                  <a:lnTo>
                    <a:pt x="326" y="125"/>
                  </a:lnTo>
                  <a:lnTo>
                    <a:pt x="323" y="121"/>
                  </a:lnTo>
                  <a:lnTo>
                    <a:pt x="320" y="117"/>
                  </a:lnTo>
                  <a:lnTo>
                    <a:pt x="309" y="111"/>
                  </a:lnTo>
                  <a:lnTo>
                    <a:pt x="298" y="109"/>
                  </a:lnTo>
                  <a:lnTo>
                    <a:pt x="286" y="111"/>
                  </a:lnTo>
                  <a:lnTo>
                    <a:pt x="276" y="117"/>
                  </a:lnTo>
                  <a:lnTo>
                    <a:pt x="273" y="121"/>
                  </a:lnTo>
                  <a:lnTo>
                    <a:pt x="269" y="125"/>
                  </a:lnTo>
                  <a:lnTo>
                    <a:pt x="268" y="129"/>
                  </a:lnTo>
                  <a:lnTo>
                    <a:pt x="267" y="134"/>
                  </a:lnTo>
                  <a:lnTo>
                    <a:pt x="268" y="140"/>
                  </a:lnTo>
                  <a:close/>
                </a:path>
              </a:pathLst>
            </a:custGeom>
            <a:solidFill>
              <a:srgbClr val="66FF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ar-SA"/>
            </a:p>
          </p:txBody>
        </p:sp>
      </p:grpSp>
      <p:grpSp>
        <p:nvGrpSpPr>
          <p:cNvPr id="47" name="Group 57">
            <a:extLst>
              <a:ext uri="{FF2B5EF4-FFF2-40B4-BE49-F238E27FC236}">
                <a16:creationId xmlns:a16="http://schemas.microsoft.com/office/drawing/2014/main" id="{6C5E12E0-796C-402F-86D0-3D5D7540D620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7977504" y="5506945"/>
            <a:ext cx="1116013" cy="828675"/>
            <a:chOff x="748" y="3798"/>
            <a:chExt cx="703" cy="522"/>
          </a:xfrm>
        </p:grpSpPr>
        <p:sp>
          <p:nvSpPr>
            <p:cNvPr id="48" name="AutoShape 56">
              <a:extLst>
                <a:ext uri="{FF2B5EF4-FFF2-40B4-BE49-F238E27FC236}">
                  <a16:creationId xmlns:a16="http://schemas.microsoft.com/office/drawing/2014/main" id="{2B4C44CF-8C32-4D5E-BBA0-ECC5794A03E6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748" y="3798"/>
              <a:ext cx="703" cy="522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ar-SA"/>
            </a:p>
          </p:txBody>
        </p:sp>
        <p:sp>
          <p:nvSpPr>
            <p:cNvPr id="49" name="Freeform 58">
              <a:extLst>
                <a:ext uri="{FF2B5EF4-FFF2-40B4-BE49-F238E27FC236}">
                  <a16:creationId xmlns:a16="http://schemas.microsoft.com/office/drawing/2014/main" id="{4C9A2C94-FE64-486B-8685-1A6A1D901F6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82" y="3871"/>
              <a:ext cx="465" cy="377"/>
            </a:xfrm>
            <a:custGeom>
              <a:avLst/>
              <a:gdLst>
                <a:gd name="T0" fmla="*/ 2 w 465"/>
                <a:gd name="T1" fmla="*/ 144 h 377"/>
                <a:gd name="T2" fmla="*/ 58 w 465"/>
                <a:gd name="T3" fmla="*/ 144 h 377"/>
                <a:gd name="T4" fmla="*/ 67 w 465"/>
                <a:gd name="T5" fmla="*/ 74 h 377"/>
                <a:gd name="T6" fmla="*/ 114 w 465"/>
                <a:gd name="T7" fmla="*/ 101 h 377"/>
                <a:gd name="T8" fmla="*/ 338 w 465"/>
                <a:gd name="T9" fmla="*/ 15 h 377"/>
                <a:gd name="T10" fmla="*/ 398 w 465"/>
                <a:gd name="T11" fmla="*/ 25 h 377"/>
                <a:gd name="T12" fmla="*/ 0 w 465"/>
                <a:gd name="T13" fmla="*/ 80 h 377"/>
                <a:gd name="T14" fmla="*/ 56 w 465"/>
                <a:gd name="T15" fmla="*/ 93 h 377"/>
                <a:gd name="T16" fmla="*/ 69 w 465"/>
                <a:gd name="T17" fmla="*/ 15 h 377"/>
                <a:gd name="T18" fmla="*/ 127 w 465"/>
                <a:gd name="T19" fmla="*/ 25 h 377"/>
                <a:gd name="T20" fmla="*/ 336 w 465"/>
                <a:gd name="T21" fmla="*/ 193 h 377"/>
                <a:gd name="T22" fmla="*/ 394 w 465"/>
                <a:gd name="T23" fmla="*/ 199 h 377"/>
                <a:gd name="T24" fmla="*/ 403 w 465"/>
                <a:gd name="T25" fmla="*/ 244 h 377"/>
                <a:gd name="T26" fmla="*/ 394 w 465"/>
                <a:gd name="T27" fmla="*/ 234 h 377"/>
                <a:gd name="T28" fmla="*/ 340 w 465"/>
                <a:gd name="T29" fmla="*/ 257 h 377"/>
                <a:gd name="T30" fmla="*/ 98 w 465"/>
                <a:gd name="T31" fmla="*/ 273 h 377"/>
                <a:gd name="T32" fmla="*/ 86 w 465"/>
                <a:gd name="T33" fmla="*/ 321 h 377"/>
                <a:gd name="T34" fmla="*/ 445 w 465"/>
                <a:gd name="T35" fmla="*/ 112 h 377"/>
                <a:gd name="T36" fmla="*/ 417 w 465"/>
                <a:gd name="T37" fmla="*/ 155 h 377"/>
                <a:gd name="T38" fmla="*/ 119 w 465"/>
                <a:gd name="T39" fmla="*/ 117 h 377"/>
                <a:gd name="T40" fmla="*/ 76 w 465"/>
                <a:gd name="T41" fmla="*/ 152 h 377"/>
                <a:gd name="T42" fmla="*/ 394 w 465"/>
                <a:gd name="T43" fmla="*/ 344 h 377"/>
                <a:gd name="T44" fmla="*/ 340 w 465"/>
                <a:gd name="T45" fmla="*/ 367 h 377"/>
                <a:gd name="T46" fmla="*/ 321 w 465"/>
                <a:gd name="T47" fmla="*/ 335 h 377"/>
                <a:gd name="T48" fmla="*/ 278 w 465"/>
                <a:gd name="T49" fmla="*/ 370 h 377"/>
                <a:gd name="T50" fmla="*/ 244 w 465"/>
                <a:gd name="T51" fmla="*/ 330 h 377"/>
                <a:gd name="T52" fmla="*/ 220 w 465"/>
                <a:gd name="T53" fmla="*/ 376 h 377"/>
                <a:gd name="T54" fmla="*/ 300 w 465"/>
                <a:gd name="T55" fmla="*/ 164 h 377"/>
                <a:gd name="T56" fmla="*/ 288 w 465"/>
                <a:gd name="T57" fmla="*/ 212 h 377"/>
                <a:gd name="T58" fmla="*/ 260 w 465"/>
                <a:gd name="T59" fmla="*/ 180 h 377"/>
                <a:gd name="T60" fmla="*/ 205 w 465"/>
                <a:gd name="T61" fmla="*/ 202 h 377"/>
                <a:gd name="T62" fmla="*/ 260 w 465"/>
                <a:gd name="T63" fmla="*/ 180 h 377"/>
                <a:gd name="T64" fmla="*/ 136 w 465"/>
                <a:gd name="T65" fmla="*/ 199 h 377"/>
                <a:gd name="T66" fmla="*/ 194 w 465"/>
                <a:gd name="T67" fmla="*/ 188 h 377"/>
                <a:gd name="T68" fmla="*/ 134 w 465"/>
                <a:gd name="T69" fmla="*/ 358 h 377"/>
                <a:gd name="T70" fmla="*/ 119 w 465"/>
                <a:gd name="T71" fmla="*/ 335 h 377"/>
                <a:gd name="T72" fmla="*/ 76 w 465"/>
                <a:gd name="T73" fmla="*/ 370 h 377"/>
                <a:gd name="T74" fmla="*/ 423 w 465"/>
                <a:gd name="T75" fmla="*/ 275 h 377"/>
                <a:gd name="T76" fmla="*/ 428 w 465"/>
                <a:gd name="T77" fmla="*/ 323 h 377"/>
                <a:gd name="T78" fmla="*/ 98 w 465"/>
                <a:gd name="T79" fmla="*/ 164 h 377"/>
                <a:gd name="T80" fmla="*/ 86 w 465"/>
                <a:gd name="T81" fmla="*/ 212 h 377"/>
                <a:gd name="T82" fmla="*/ 378 w 465"/>
                <a:gd name="T83" fmla="*/ 275 h 377"/>
                <a:gd name="T84" fmla="*/ 349 w 465"/>
                <a:gd name="T85" fmla="*/ 319 h 377"/>
                <a:gd name="T86" fmla="*/ 327 w 465"/>
                <a:gd name="T87" fmla="*/ 15 h 377"/>
                <a:gd name="T88" fmla="*/ 270 w 465"/>
                <a:gd name="T89" fmla="*/ 34 h 377"/>
                <a:gd name="T90" fmla="*/ 260 w 465"/>
                <a:gd name="T91" fmla="*/ 15 h 377"/>
                <a:gd name="T92" fmla="*/ 205 w 465"/>
                <a:gd name="T93" fmla="*/ 38 h 377"/>
                <a:gd name="T94" fmla="*/ 165 w 465"/>
                <a:gd name="T95" fmla="*/ 0 h 377"/>
                <a:gd name="T96" fmla="*/ 165 w 465"/>
                <a:gd name="T97" fmla="*/ 49 h 377"/>
                <a:gd name="T98" fmla="*/ 409 w 465"/>
                <a:gd name="T99" fmla="*/ 66 h 377"/>
                <a:gd name="T100" fmla="*/ 439 w 465"/>
                <a:gd name="T101" fmla="*/ 104 h 377"/>
                <a:gd name="T102" fmla="*/ 413 w 465"/>
                <a:gd name="T103" fmla="*/ 172 h 377"/>
                <a:gd name="T104" fmla="*/ 434 w 465"/>
                <a:gd name="T105" fmla="*/ 214 h 377"/>
                <a:gd name="T106" fmla="*/ 42 w 465"/>
                <a:gd name="T107" fmla="*/ 275 h 377"/>
                <a:gd name="T108" fmla="*/ 24 w 465"/>
                <a:gd name="T109" fmla="*/ 323 h 377"/>
                <a:gd name="T110" fmla="*/ 388 w 465"/>
                <a:gd name="T111" fmla="*/ 117 h 377"/>
                <a:gd name="T112" fmla="*/ 345 w 465"/>
                <a:gd name="T113" fmla="*/ 152 h 377"/>
                <a:gd name="T114" fmla="*/ 394 w 465"/>
                <a:gd name="T115" fmla="*/ 70 h 377"/>
                <a:gd name="T116" fmla="*/ 340 w 465"/>
                <a:gd name="T117" fmla="*/ 93 h 377"/>
                <a:gd name="T118" fmla="*/ 394 w 465"/>
                <a:gd name="T119" fmla="*/ 70 h 377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465"/>
                <a:gd name="T181" fmla="*/ 0 h 377"/>
                <a:gd name="T182" fmla="*/ 465 w 465"/>
                <a:gd name="T183" fmla="*/ 377 h 377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465" h="377">
                  <a:moveTo>
                    <a:pt x="60" y="130"/>
                  </a:moveTo>
                  <a:lnTo>
                    <a:pt x="58" y="125"/>
                  </a:lnTo>
                  <a:lnTo>
                    <a:pt x="56" y="121"/>
                  </a:lnTo>
                  <a:lnTo>
                    <a:pt x="52" y="117"/>
                  </a:lnTo>
                  <a:lnTo>
                    <a:pt x="42" y="112"/>
                  </a:lnTo>
                  <a:lnTo>
                    <a:pt x="31" y="109"/>
                  </a:lnTo>
                  <a:lnTo>
                    <a:pt x="19" y="112"/>
                  </a:lnTo>
                  <a:lnTo>
                    <a:pt x="9" y="117"/>
                  </a:lnTo>
                  <a:lnTo>
                    <a:pt x="4" y="121"/>
                  </a:lnTo>
                  <a:lnTo>
                    <a:pt x="2" y="125"/>
                  </a:lnTo>
                  <a:lnTo>
                    <a:pt x="0" y="134"/>
                  </a:lnTo>
                  <a:lnTo>
                    <a:pt x="2" y="144"/>
                  </a:lnTo>
                  <a:lnTo>
                    <a:pt x="4" y="148"/>
                  </a:lnTo>
                  <a:lnTo>
                    <a:pt x="9" y="152"/>
                  </a:lnTo>
                  <a:lnTo>
                    <a:pt x="13" y="155"/>
                  </a:lnTo>
                  <a:lnTo>
                    <a:pt x="19" y="157"/>
                  </a:lnTo>
                  <a:lnTo>
                    <a:pt x="24" y="159"/>
                  </a:lnTo>
                  <a:lnTo>
                    <a:pt x="31" y="160"/>
                  </a:lnTo>
                  <a:lnTo>
                    <a:pt x="36" y="159"/>
                  </a:lnTo>
                  <a:lnTo>
                    <a:pt x="42" y="157"/>
                  </a:lnTo>
                  <a:lnTo>
                    <a:pt x="47" y="155"/>
                  </a:lnTo>
                  <a:lnTo>
                    <a:pt x="52" y="152"/>
                  </a:lnTo>
                  <a:lnTo>
                    <a:pt x="56" y="148"/>
                  </a:lnTo>
                  <a:lnTo>
                    <a:pt x="58" y="144"/>
                  </a:lnTo>
                  <a:lnTo>
                    <a:pt x="60" y="139"/>
                  </a:lnTo>
                  <a:lnTo>
                    <a:pt x="60" y="134"/>
                  </a:lnTo>
                  <a:lnTo>
                    <a:pt x="60" y="130"/>
                  </a:lnTo>
                  <a:close/>
                  <a:moveTo>
                    <a:pt x="125" y="70"/>
                  </a:moveTo>
                  <a:lnTo>
                    <a:pt x="119" y="62"/>
                  </a:lnTo>
                  <a:lnTo>
                    <a:pt x="109" y="57"/>
                  </a:lnTo>
                  <a:lnTo>
                    <a:pt x="98" y="55"/>
                  </a:lnTo>
                  <a:lnTo>
                    <a:pt x="86" y="57"/>
                  </a:lnTo>
                  <a:lnTo>
                    <a:pt x="76" y="62"/>
                  </a:lnTo>
                  <a:lnTo>
                    <a:pt x="71" y="66"/>
                  </a:lnTo>
                  <a:lnTo>
                    <a:pt x="69" y="70"/>
                  </a:lnTo>
                  <a:lnTo>
                    <a:pt x="67" y="74"/>
                  </a:lnTo>
                  <a:lnTo>
                    <a:pt x="67" y="80"/>
                  </a:lnTo>
                  <a:lnTo>
                    <a:pt x="67" y="84"/>
                  </a:lnTo>
                  <a:lnTo>
                    <a:pt x="69" y="90"/>
                  </a:lnTo>
                  <a:lnTo>
                    <a:pt x="71" y="93"/>
                  </a:lnTo>
                  <a:lnTo>
                    <a:pt x="76" y="97"/>
                  </a:lnTo>
                  <a:lnTo>
                    <a:pt x="80" y="101"/>
                  </a:lnTo>
                  <a:lnTo>
                    <a:pt x="86" y="103"/>
                  </a:lnTo>
                  <a:lnTo>
                    <a:pt x="91" y="104"/>
                  </a:lnTo>
                  <a:lnTo>
                    <a:pt x="98" y="105"/>
                  </a:lnTo>
                  <a:lnTo>
                    <a:pt x="103" y="104"/>
                  </a:lnTo>
                  <a:lnTo>
                    <a:pt x="109" y="103"/>
                  </a:lnTo>
                  <a:lnTo>
                    <a:pt x="114" y="101"/>
                  </a:lnTo>
                  <a:lnTo>
                    <a:pt x="119" y="97"/>
                  </a:lnTo>
                  <a:lnTo>
                    <a:pt x="125" y="90"/>
                  </a:lnTo>
                  <a:lnTo>
                    <a:pt x="127" y="80"/>
                  </a:lnTo>
                  <a:lnTo>
                    <a:pt x="125" y="70"/>
                  </a:lnTo>
                  <a:close/>
                  <a:moveTo>
                    <a:pt x="394" y="15"/>
                  </a:moveTo>
                  <a:lnTo>
                    <a:pt x="388" y="8"/>
                  </a:lnTo>
                  <a:lnTo>
                    <a:pt x="378" y="2"/>
                  </a:lnTo>
                  <a:lnTo>
                    <a:pt x="367" y="0"/>
                  </a:lnTo>
                  <a:lnTo>
                    <a:pt x="355" y="2"/>
                  </a:lnTo>
                  <a:lnTo>
                    <a:pt x="345" y="8"/>
                  </a:lnTo>
                  <a:lnTo>
                    <a:pt x="340" y="11"/>
                  </a:lnTo>
                  <a:lnTo>
                    <a:pt x="338" y="15"/>
                  </a:lnTo>
                  <a:lnTo>
                    <a:pt x="336" y="20"/>
                  </a:lnTo>
                  <a:lnTo>
                    <a:pt x="336" y="25"/>
                  </a:lnTo>
                  <a:lnTo>
                    <a:pt x="336" y="30"/>
                  </a:lnTo>
                  <a:lnTo>
                    <a:pt x="338" y="34"/>
                  </a:lnTo>
                  <a:lnTo>
                    <a:pt x="340" y="38"/>
                  </a:lnTo>
                  <a:lnTo>
                    <a:pt x="345" y="43"/>
                  </a:lnTo>
                  <a:lnTo>
                    <a:pt x="355" y="48"/>
                  </a:lnTo>
                  <a:lnTo>
                    <a:pt x="367" y="49"/>
                  </a:lnTo>
                  <a:lnTo>
                    <a:pt x="378" y="48"/>
                  </a:lnTo>
                  <a:lnTo>
                    <a:pt x="388" y="43"/>
                  </a:lnTo>
                  <a:lnTo>
                    <a:pt x="394" y="34"/>
                  </a:lnTo>
                  <a:lnTo>
                    <a:pt x="398" y="25"/>
                  </a:lnTo>
                  <a:lnTo>
                    <a:pt x="394" y="15"/>
                  </a:lnTo>
                  <a:close/>
                  <a:moveTo>
                    <a:pt x="60" y="74"/>
                  </a:moveTo>
                  <a:lnTo>
                    <a:pt x="58" y="70"/>
                  </a:lnTo>
                  <a:lnTo>
                    <a:pt x="56" y="66"/>
                  </a:lnTo>
                  <a:lnTo>
                    <a:pt x="52" y="62"/>
                  </a:lnTo>
                  <a:lnTo>
                    <a:pt x="42" y="57"/>
                  </a:lnTo>
                  <a:lnTo>
                    <a:pt x="31" y="55"/>
                  </a:lnTo>
                  <a:lnTo>
                    <a:pt x="19" y="57"/>
                  </a:lnTo>
                  <a:lnTo>
                    <a:pt x="9" y="62"/>
                  </a:lnTo>
                  <a:lnTo>
                    <a:pt x="4" y="66"/>
                  </a:lnTo>
                  <a:lnTo>
                    <a:pt x="2" y="70"/>
                  </a:lnTo>
                  <a:lnTo>
                    <a:pt x="0" y="80"/>
                  </a:lnTo>
                  <a:lnTo>
                    <a:pt x="2" y="90"/>
                  </a:lnTo>
                  <a:lnTo>
                    <a:pt x="4" y="93"/>
                  </a:lnTo>
                  <a:lnTo>
                    <a:pt x="9" y="97"/>
                  </a:lnTo>
                  <a:lnTo>
                    <a:pt x="13" y="101"/>
                  </a:lnTo>
                  <a:lnTo>
                    <a:pt x="19" y="103"/>
                  </a:lnTo>
                  <a:lnTo>
                    <a:pt x="24" y="104"/>
                  </a:lnTo>
                  <a:lnTo>
                    <a:pt x="31" y="105"/>
                  </a:lnTo>
                  <a:lnTo>
                    <a:pt x="36" y="104"/>
                  </a:lnTo>
                  <a:lnTo>
                    <a:pt x="42" y="103"/>
                  </a:lnTo>
                  <a:lnTo>
                    <a:pt x="47" y="101"/>
                  </a:lnTo>
                  <a:lnTo>
                    <a:pt x="52" y="97"/>
                  </a:lnTo>
                  <a:lnTo>
                    <a:pt x="56" y="93"/>
                  </a:lnTo>
                  <a:lnTo>
                    <a:pt x="58" y="90"/>
                  </a:lnTo>
                  <a:lnTo>
                    <a:pt x="60" y="84"/>
                  </a:lnTo>
                  <a:lnTo>
                    <a:pt x="60" y="80"/>
                  </a:lnTo>
                  <a:lnTo>
                    <a:pt x="60" y="74"/>
                  </a:lnTo>
                  <a:close/>
                  <a:moveTo>
                    <a:pt x="125" y="15"/>
                  </a:moveTo>
                  <a:lnTo>
                    <a:pt x="119" y="8"/>
                  </a:lnTo>
                  <a:lnTo>
                    <a:pt x="109" y="2"/>
                  </a:lnTo>
                  <a:lnTo>
                    <a:pt x="98" y="0"/>
                  </a:lnTo>
                  <a:lnTo>
                    <a:pt x="86" y="2"/>
                  </a:lnTo>
                  <a:lnTo>
                    <a:pt x="76" y="8"/>
                  </a:lnTo>
                  <a:lnTo>
                    <a:pt x="71" y="11"/>
                  </a:lnTo>
                  <a:lnTo>
                    <a:pt x="69" y="15"/>
                  </a:lnTo>
                  <a:lnTo>
                    <a:pt x="67" y="20"/>
                  </a:lnTo>
                  <a:lnTo>
                    <a:pt x="67" y="25"/>
                  </a:lnTo>
                  <a:lnTo>
                    <a:pt x="67" y="30"/>
                  </a:lnTo>
                  <a:lnTo>
                    <a:pt x="69" y="34"/>
                  </a:lnTo>
                  <a:lnTo>
                    <a:pt x="71" y="38"/>
                  </a:lnTo>
                  <a:lnTo>
                    <a:pt x="76" y="43"/>
                  </a:lnTo>
                  <a:lnTo>
                    <a:pt x="86" y="48"/>
                  </a:lnTo>
                  <a:lnTo>
                    <a:pt x="98" y="49"/>
                  </a:lnTo>
                  <a:lnTo>
                    <a:pt x="109" y="48"/>
                  </a:lnTo>
                  <a:lnTo>
                    <a:pt x="119" y="43"/>
                  </a:lnTo>
                  <a:lnTo>
                    <a:pt x="125" y="34"/>
                  </a:lnTo>
                  <a:lnTo>
                    <a:pt x="127" y="25"/>
                  </a:lnTo>
                  <a:lnTo>
                    <a:pt x="125" y="15"/>
                  </a:lnTo>
                  <a:close/>
                  <a:moveTo>
                    <a:pt x="394" y="180"/>
                  </a:moveTo>
                  <a:lnTo>
                    <a:pt x="388" y="172"/>
                  </a:lnTo>
                  <a:lnTo>
                    <a:pt x="378" y="166"/>
                  </a:lnTo>
                  <a:lnTo>
                    <a:pt x="367" y="164"/>
                  </a:lnTo>
                  <a:lnTo>
                    <a:pt x="355" y="166"/>
                  </a:lnTo>
                  <a:lnTo>
                    <a:pt x="345" y="172"/>
                  </a:lnTo>
                  <a:lnTo>
                    <a:pt x="340" y="176"/>
                  </a:lnTo>
                  <a:lnTo>
                    <a:pt x="338" y="180"/>
                  </a:lnTo>
                  <a:lnTo>
                    <a:pt x="336" y="185"/>
                  </a:lnTo>
                  <a:lnTo>
                    <a:pt x="336" y="189"/>
                  </a:lnTo>
                  <a:lnTo>
                    <a:pt x="336" y="193"/>
                  </a:lnTo>
                  <a:lnTo>
                    <a:pt x="338" y="199"/>
                  </a:lnTo>
                  <a:lnTo>
                    <a:pt x="340" y="202"/>
                  </a:lnTo>
                  <a:lnTo>
                    <a:pt x="345" y="207"/>
                  </a:lnTo>
                  <a:lnTo>
                    <a:pt x="349" y="210"/>
                  </a:lnTo>
                  <a:lnTo>
                    <a:pt x="355" y="212"/>
                  </a:lnTo>
                  <a:lnTo>
                    <a:pt x="360" y="213"/>
                  </a:lnTo>
                  <a:lnTo>
                    <a:pt x="367" y="214"/>
                  </a:lnTo>
                  <a:lnTo>
                    <a:pt x="372" y="213"/>
                  </a:lnTo>
                  <a:lnTo>
                    <a:pt x="378" y="212"/>
                  </a:lnTo>
                  <a:lnTo>
                    <a:pt x="383" y="210"/>
                  </a:lnTo>
                  <a:lnTo>
                    <a:pt x="388" y="207"/>
                  </a:lnTo>
                  <a:lnTo>
                    <a:pt x="394" y="199"/>
                  </a:lnTo>
                  <a:lnTo>
                    <a:pt x="398" y="189"/>
                  </a:lnTo>
                  <a:lnTo>
                    <a:pt x="394" y="180"/>
                  </a:lnTo>
                  <a:close/>
                  <a:moveTo>
                    <a:pt x="461" y="234"/>
                  </a:moveTo>
                  <a:lnTo>
                    <a:pt x="456" y="226"/>
                  </a:lnTo>
                  <a:lnTo>
                    <a:pt x="445" y="221"/>
                  </a:lnTo>
                  <a:lnTo>
                    <a:pt x="434" y="219"/>
                  </a:lnTo>
                  <a:lnTo>
                    <a:pt x="423" y="221"/>
                  </a:lnTo>
                  <a:lnTo>
                    <a:pt x="413" y="226"/>
                  </a:lnTo>
                  <a:lnTo>
                    <a:pt x="409" y="231"/>
                  </a:lnTo>
                  <a:lnTo>
                    <a:pt x="405" y="234"/>
                  </a:lnTo>
                  <a:lnTo>
                    <a:pt x="404" y="239"/>
                  </a:lnTo>
                  <a:lnTo>
                    <a:pt x="403" y="244"/>
                  </a:lnTo>
                  <a:lnTo>
                    <a:pt x="404" y="248"/>
                  </a:lnTo>
                  <a:lnTo>
                    <a:pt x="405" y="254"/>
                  </a:lnTo>
                  <a:lnTo>
                    <a:pt x="409" y="257"/>
                  </a:lnTo>
                  <a:lnTo>
                    <a:pt x="413" y="261"/>
                  </a:lnTo>
                  <a:lnTo>
                    <a:pt x="423" y="267"/>
                  </a:lnTo>
                  <a:lnTo>
                    <a:pt x="434" y="269"/>
                  </a:lnTo>
                  <a:lnTo>
                    <a:pt x="445" y="267"/>
                  </a:lnTo>
                  <a:lnTo>
                    <a:pt x="456" y="261"/>
                  </a:lnTo>
                  <a:lnTo>
                    <a:pt x="461" y="254"/>
                  </a:lnTo>
                  <a:lnTo>
                    <a:pt x="465" y="244"/>
                  </a:lnTo>
                  <a:lnTo>
                    <a:pt x="461" y="234"/>
                  </a:lnTo>
                  <a:close/>
                  <a:moveTo>
                    <a:pt x="394" y="234"/>
                  </a:moveTo>
                  <a:lnTo>
                    <a:pt x="388" y="226"/>
                  </a:lnTo>
                  <a:lnTo>
                    <a:pt x="378" y="221"/>
                  </a:lnTo>
                  <a:lnTo>
                    <a:pt x="367" y="219"/>
                  </a:lnTo>
                  <a:lnTo>
                    <a:pt x="355" y="221"/>
                  </a:lnTo>
                  <a:lnTo>
                    <a:pt x="345" y="226"/>
                  </a:lnTo>
                  <a:lnTo>
                    <a:pt x="340" y="231"/>
                  </a:lnTo>
                  <a:lnTo>
                    <a:pt x="338" y="234"/>
                  </a:lnTo>
                  <a:lnTo>
                    <a:pt x="336" y="239"/>
                  </a:lnTo>
                  <a:lnTo>
                    <a:pt x="336" y="244"/>
                  </a:lnTo>
                  <a:lnTo>
                    <a:pt x="336" y="248"/>
                  </a:lnTo>
                  <a:lnTo>
                    <a:pt x="338" y="254"/>
                  </a:lnTo>
                  <a:lnTo>
                    <a:pt x="340" y="257"/>
                  </a:lnTo>
                  <a:lnTo>
                    <a:pt x="345" y="261"/>
                  </a:lnTo>
                  <a:lnTo>
                    <a:pt x="355" y="267"/>
                  </a:lnTo>
                  <a:lnTo>
                    <a:pt x="367" y="269"/>
                  </a:lnTo>
                  <a:lnTo>
                    <a:pt x="378" y="267"/>
                  </a:lnTo>
                  <a:lnTo>
                    <a:pt x="388" y="261"/>
                  </a:lnTo>
                  <a:lnTo>
                    <a:pt x="394" y="254"/>
                  </a:lnTo>
                  <a:lnTo>
                    <a:pt x="398" y="244"/>
                  </a:lnTo>
                  <a:lnTo>
                    <a:pt x="394" y="234"/>
                  </a:lnTo>
                  <a:close/>
                  <a:moveTo>
                    <a:pt x="125" y="288"/>
                  </a:moveTo>
                  <a:lnTo>
                    <a:pt x="119" y="281"/>
                  </a:lnTo>
                  <a:lnTo>
                    <a:pt x="109" y="275"/>
                  </a:lnTo>
                  <a:lnTo>
                    <a:pt x="98" y="273"/>
                  </a:lnTo>
                  <a:lnTo>
                    <a:pt x="86" y="275"/>
                  </a:lnTo>
                  <a:lnTo>
                    <a:pt x="76" y="281"/>
                  </a:lnTo>
                  <a:lnTo>
                    <a:pt x="71" y="285"/>
                  </a:lnTo>
                  <a:lnTo>
                    <a:pt x="69" y="288"/>
                  </a:lnTo>
                  <a:lnTo>
                    <a:pt x="67" y="293"/>
                  </a:lnTo>
                  <a:lnTo>
                    <a:pt x="67" y="298"/>
                  </a:lnTo>
                  <a:lnTo>
                    <a:pt x="67" y="304"/>
                  </a:lnTo>
                  <a:lnTo>
                    <a:pt x="69" y="308"/>
                  </a:lnTo>
                  <a:lnTo>
                    <a:pt x="71" y="312"/>
                  </a:lnTo>
                  <a:lnTo>
                    <a:pt x="76" y="316"/>
                  </a:lnTo>
                  <a:lnTo>
                    <a:pt x="80" y="319"/>
                  </a:lnTo>
                  <a:lnTo>
                    <a:pt x="86" y="321"/>
                  </a:lnTo>
                  <a:lnTo>
                    <a:pt x="91" y="323"/>
                  </a:lnTo>
                  <a:lnTo>
                    <a:pt x="98" y="323"/>
                  </a:lnTo>
                  <a:lnTo>
                    <a:pt x="103" y="323"/>
                  </a:lnTo>
                  <a:lnTo>
                    <a:pt x="109" y="321"/>
                  </a:lnTo>
                  <a:lnTo>
                    <a:pt x="114" y="319"/>
                  </a:lnTo>
                  <a:lnTo>
                    <a:pt x="119" y="316"/>
                  </a:lnTo>
                  <a:lnTo>
                    <a:pt x="125" y="308"/>
                  </a:lnTo>
                  <a:lnTo>
                    <a:pt x="127" y="298"/>
                  </a:lnTo>
                  <a:lnTo>
                    <a:pt x="125" y="288"/>
                  </a:lnTo>
                  <a:close/>
                  <a:moveTo>
                    <a:pt x="461" y="125"/>
                  </a:moveTo>
                  <a:lnTo>
                    <a:pt x="456" y="117"/>
                  </a:lnTo>
                  <a:lnTo>
                    <a:pt x="445" y="112"/>
                  </a:lnTo>
                  <a:lnTo>
                    <a:pt x="434" y="109"/>
                  </a:lnTo>
                  <a:lnTo>
                    <a:pt x="423" y="112"/>
                  </a:lnTo>
                  <a:lnTo>
                    <a:pt x="413" y="117"/>
                  </a:lnTo>
                  <a:lnTo>
                    <a:pt x="409" y="121"/>
                  </a:lnTo>
                  <a:lnTo>
                    <a:pt x="405" y="125"/>
                  </a:lnTo>
                  <a:lnTo>
                    <a:pt x="404" y="130"/>
                  </a:lnTo>
                  <a:lnTo>
                    <a:pt x="403" y="134"/>
                  </a:lnTo>
                  <a:lnTo>
                    <a:pt x="404" y="139"/>
                  </a:lnTo>
                  <a:lnTo>
                    <a:pt x="405" y="144"/>
                  </a:lnTo>
                  <a:lnTo>
                    <a:pt x="409" y="148"/>
                  </a:lnTo>
                  <a:lnTo>
                    <a:pt x="413" y="152"/>
                  </a:lnTo>
                  <a:lnTo>
                    <a:pt x="417" y="155"/>
                  </a:lnTo>
                  <a:lnTo>
                    <a:pt x="423" y="157"/>
                  </a:lnTo>
                  <a:lnTo>
                    <a:pt x="428" y="159"/>
                  </a:lnTo>
                  <a:lnTo>
                    <a:pt x="434" y="160"/>
                  </a:lnTo>
                  <a:lnTo>
                    <a:pt x="439" y="159"/>
                  </a:lnTo>
                  <a:lnTo>
                    <a:pt x="445" y="157"/>
                  </a:lnTo>
                  <a:lnTo>
                    <a:pt x="450" y="155"/>
                  </a:lnTo>
                  <a:lnTo>
                    <a:pt x="456" y="152"/>
                  </a:lnTo>
                  <a:lnTo>
                    <a:pt x="461" y="144"/>
                  </a:lnTo>
                  <a:lnTo>
                    <a:pt x="465" y="134"/>
                  </a:lnTo>
                  <a:lnTo>
                    <a:pt x="461" y="125"/>
                  </a:lnTo>
                  <a:close/>
                  <a:moveTo>
                    <a:pt x="125" y="125"/>
                  </a:moveTo>
                  <a:lnTo>
                    <a:pt x="119" y="117"/>
                  </a:lnTo>
                  <a:lnTo>
                    <a:pt x="109" y="112"/>
                  </a:lnTo>
                  <a:lnTo>
                    <a:pt x="98" y="109"/>
                  </a:lnTo>
                  <a:lnTo>
                    <a:pt x="86" y="112"/>
                  </a:lnTo>
                  <a:lnTo>
                    <a:pt x="76" y="117"/>
                  </a:lnTo>
                  <a:lnTo>
                    <a:pt x="71" y="121"/>
                  </a:lnTo>
                  <a:lnTo>
                    <a:pt x="69" y="125"/>
                  </a:lnTo>
                  <a:lnTo>
                    <a:pt x="67" y="130"/>
                  </a:lnTo>
                  <a:lnTo>
                    <a:pt x="67" y="134"/>
                  </a:lnTo>
                  <a:lnTo>
                    <a:pt x="67" y="139"/>
                  </a:lnTo>
                  <a:lnTo>
                    <a:pt x="69" y="144"/>
                  </a:lnTo>
                  <a:lnTo>
                    <a:pt x="71" y="148"/>
                  </a:lnTo>
                  <a:lnTo>
                    <a:pt x="76" y="152"/>
                  </a:lnTo>
                  <a:lnTo>
                    <a:pt x="80" y="155"/>
                  </a:lnTo>
                  <a:lnTo>
                    <a:pt x="86" y="157"/>
                  </a:lnTo>
                  <a:lnTo>
                    <a:pt x="91" y="159"/>
                  </a:lnTo>
                  <a:lnTo>
                    <a:pt x="98" y="160"/>
                  </a:lnTo>
                  <a:lnTo>
                    <a:pt x="103" y="159"/>
                  </a:lnTo>
                  <a:lnTo>
                    <a:pt x="109" y="157"/>
                  </a:lnTo>
                  <a:lnTo>
                    <a:pt x="114" y="155"/>
                  </a:lnTo>
                  <a:lnTo>
                    <a:pt x="119" y="152"/>
                  </a:lnTo>
                  <a:lnTo>
                    <a:pt x="125" y="144"/>
                  </a:lnTo>
                  <a:lnTo>
                    <a:pt x="127" y="134"/>
                  </a:lnTo>
                  <a:lnTo>
                    <a:pt x="125" y="125"/>
                  </a:lnTo>
                  <a:close/>
                  <a:moveTo>
                    <a:pt x="394" y="344"/>
                  </a:moveTo>
                  <a:lnTo>
                    <a:pt x="388" y="335"/>
                  </a:lnTo>
                  <a:lnTo>
                    <a:pt x="378" y="330"/>
                  </a:lnTo>
                  <a:lnTo>
                    <a:pt x="367" y="328"/>
                  </a:lnTo>
                  <a:lnTo>
                    <a:pt x="355" y="330"/>
                  </a:lnTo>
                  <a:lnTo>
                    <a:pt x="345" y="335"/>
                  </a:lnTo>
                  <a:lnTo>
                    <a:pt x="340" y="340"/>
                  </a:lnTo>
                  <a:lnTo>
                    <a:pt x="338" y="344"/>
                  </a:lnTo>
                  <a:lnTo>
                    <a:pt x="336" y="349"/>
                  </a:lnTo>
                  <a:lnTo>
                    <a:pt x="336" y="353"/>
                  </a:lnTo>
                  <a:lnTo>
                    <a:pt x="336" y="358"/>
                  </a:lnTo>
                  <a:lnTo>
                    <a:pt x="338" y="363"/>
                  </a:lnTo>
                  <a:lnTo>
                    <a:pt x="340" y="367"/>
                  </a:lnTo>
                  <a:lnTo>
                    <a:pt x="345" y="370"/>
                  </a:lnTo>
                  <a:lnTo>
                    <a:pt x="355" y="376"/>
                  </a:lnTo>
                  <a:lnTo>
                    <a:pt x="367" y="377"/>
                  </a:lnTo>
                  <a:lnTo>
                    <a:pt x="378" y="376"/>
                  </a:lnTo>
                  <a:lnTo>
                    <a:pt x="388" y="370"/>
                  </a:lnTo>
                  <a:lnTo>
                    <a:pt x="394" y="363"/>
                  </a:lnTo>
                  <a:lnTo>
                    <a:pt x="398" y="353"/>
                  </a:lnTo>
                  <a:lnTo>
                    <a:pt x="394" y="344"/>
                  </a:lnTo>
                  <a:close/>
                  <a:moveTo>
                    <a:pt x="329" y="349"/>
                  </a:moveTo>
                  <a:lnTo>
                    <a:pt x="327" y="344"/>
                  </a:lnTo>
                  <a:lnTo>
                    <a:pt x="325" y="340"/>
                  </a:lnTo>
                  <a:lnTo>
                    <a:pt x="321" y="335"/>
                  </a:lnTo>
                  <a:lnTo>
                    <a:pt x="311" y="330"/>
                  </a:lnTo>
                  <a:lnTo>
                    <a:pt x="300" y="328"/>
                  </a:lnTo>
                  <a:lnTo>
                    <a:pt x="288" y="330"/>
                  </a:lnTo>
                  <a:lnTo>
                    <a:pt x="278" y="335"/>
                  </a:lnTo>
                  <a:lnTo>
                    <a:pt x="273" y="340"/>
                  </a:lnTo>
                  <a:lnTo>
                    <a:pt x="270" y="344"/>
                  </a:lnTo>
                  <a:lnTo>
                    <a:pt x="269" y="349"/>
                  </a:lnTo>
                  <a:lnTo>
                    <a:pt x="269" y="353"/>
                  </a:lnTo>
                  <a:lnTo>
                    <a:pt x="269" y="358"/>
                  </a:lnTo>
                  <a:lnTo>
                    <a:pt x="270" y="363"/>
                  </a:lnTo>
                  <a:lnTo>
                    <a:pt x="273" y="367"/>
                  </a:lnTo>
                  <a:lnTo>
                    <a:pt x="278" y="370"/>
                  </a:lnTo>
                  <a:lnTo>
                    <a:pt x="288" y="376"/>
                  </a:lnTo>
                  <a:lnTo>
                    <a:pt x="300" y="377"/>
                  </a:lnTo>
                  <a:lnTo>
                    <a:pt x="311" y="376"/>
                  </a:lnTo>
                  <a:lnTo>
                    <a:pt x="321" y="370"/>
                  </a:lnTo>
                  <a:lnTo>
                    <a:pt x="325" y="367"/>
                  </a:lnTo>
                  <a:lnTo>
                    <a:pt x="327" y="363"/>
                  </a:lnTo>
                  <a:lnTo>
                    <a:pt x="329" y="358"/>
                  </a:lnTo>
                  <a:lnTo>
                    <a:pt x="329" y="353"/>
                  </a:lnTo>
                  <a:lnTo>
                    <a:pt x="329" y="349"/>
                  </a:lnTo>
                  <a:close/>
                  <a:moveTo>
                    <a:pt x="260" y="344"/>
                  </a:moveTo>
                  <a:lnTo>
                    <a:pt x="254" y="335"/>
                  </a:lnTo>
                  <a:lnTo>
                    <a:pt x="244" y="330"/>
                  </a:lnTo>
                  <a:lnTo>
                    <a:pt x="232" y="328"/>
                  </a:lnTo>
                  <a:lnTo>
                    <a:pt x="220" y="330"/>
                  </a:lnTo>
                  <a:lnTo>
                    <a:pt x="210" y="335"/>
                  </a:lnTo>
                  <a:lnTo>
                    <a:pt x="205" y="340"/>
                  </a:lnTo>
                  <a:lnTo>
                    <a:pt x="203" y="344"/>
                  </a:lnTo>
                  <a:lnTo>
                    <a:pt x="201" y="349"/>
                  </a:lnTo>
                  <a:lnTo>
                    <a:pt x="201" y="353"/>
                  </a:lnTo>
                  <a:lnTo>
                    <a:pt x="201" y="358"/>
                  </a:lnTo>
                  <a:lnTo>
                    <a:pt x="203" y="363"/>
                  </a:lnTo>
                  <a:lnTo>
                    <a:pt x="205" y="367"/>
                  </a:lnTo>
                  <a:lnTo>
                    <a:pt x="210" y="370"/>
                  </a:lnTo>
                  <a:lnTo>
                    <a:pt x="220" y="376"/>
                  </a:lnTo>
                  <a:lnTo>
                    <a:pt x="232" y="377"/>
                  </a:lnTo>
                  <a:lnTo>
                    <a:pt x="244" y="376"/>
                  </a:lnTo>
                  <a:lnTo>
                    <a:pt x="254" y="370"/>
                  </a:lnTo>
                  <a:lnTo>
                    <a:pt x="260" y="363"/>
                  </a:lnTo>
                  <a:lnTo>
                    <a:pt x="262" y="353"/>
                  </a:lnTo>
                  <a:lnTo>
                    <a:pt x="260" y="344"/>
                  </a:lnTo>
                  <a:close/>
                  <a:moveTo>
                    <a:pt x="329" y="185"/>
                  </a:moveTo>
                  <a:lnTo>
                    <a:pt x="327" y="180"/>
                  </a:lnTo>
                  <a:lnTo>
                    <a:pt x="325" y="176"/>
                  </a:lnTo>
                  <a:lnTo>
                    <a:pt x="321" y="172"/>
                  </a:lnTo>
                  <a:lnTo>
                    <a:pt x="311" y="166"/>
                  </a:lnTo>
                  <a:lnTo>
                    <a:pt x="300" y="164"/>
                  </a:lnTo>
                  <a:lnTo>
                    <a:pt x="288" y="166"/>
                  </a:lnTo>
                  <a:lnTo>
                    <a:pt x="278" y="172"/>
                  </a:lnTo>
                  <a:lnTo>
                    <a:pt x="273" y="176"/>
                  </a:lnTo>
                  <a:lnTo>
                    <a:pt x="270" y="180"/>
                  </a:lnTo>
                  <a:lnTo>
                    <a:pt x="269" y="185"/>
                  </a:lnTo>
                  <a:lnTo>
                    <a:pt x="269" y="189"/>
                  </a:lnTo>
                  <a:lnTo>
                    <a:pt x="269" y="193"/>
                  </a:lnTo>
                  <a:lnTo>
                    <a:pt x="270" y="199"/>
                  </a:lnTo>
                  <a:lnTo>
                    <a:pt x="273" y="202"/>
                  </a:lnTo>
                  <a:lnTo>
                    <a:pt x="278" y="207"/>
                  </a:lnTo>
                  <a:lnTo>
                    <a:pt x="282" y="210"/>
                  </a:lnTo>
                  <a:lnTo>
                    <a:pt x="288" y="212"/>
                  </a:lnTo>
                  <a:lnTo>
                    <a:pt x="293" y="213"/>
                  </a:lnTo>
                  <a:lnTo>
                    <a:pt x="300" y="214"/>
                  </a:lnTo>
                  <a:lnTo>
                    <a:pt x="305" y="213"/>
                  </a:lnTo>
                  <a:lnTo>
                    <a:pt x="311" y="212"/>
                  </a:lnTo>
                  <a:lnTo>
                    <a:pt x="316" y="210"/>
                  </a:lnTo>
                  <a:lnTo>
                    <a:pt x="321" y="207"/>
                  </a:lnTo>
                  <a:lnTo>
                    <a:pt x="325" y="202"/>
                  </a:lnTo>
                  <a:lnTo>
                    <a:pt x="327" y="199"/>
                  </a:lnTo>
                  <a:lnTo>
                    <a:pt x="329" y="193"/>
                  </a:lnTo>
                  <a:lnTo>
                    <a:pt x="329" y="189"/>
                  </a:lnTo>
                  <a:lnTo>
                    <a:pt x="329" y="185"/>
                  </a:lnTo>
                  <a:close/>
                  <a:moveTo>
                    <a:pt x="260" y="180"/>
                  </a:moveTo>
                  <a:lnTo>
                    <a:pt x="254" y="172"/>
                  </a:lnTo>
                  <a:lnTo>
                    <a:pt x="244" y="166"/>
                  </a:lnTo>
                  <a:lnTo>
                    <a:pt x="232" y="164"/>
                  </a:lnTo>
                  <a:lnTo>
                    <a:pt x="220" y="166"/>
                  </a:lnTo>
                  <a:lnTo>
                    <a:pt x="210" y="172"/>
                  </a:lnTo>
                  <a:lnTo>
                    <a:pt x="205" y="176"/>
                  </a:lnTo>
                  <a:lnTo>
                    <a:pt x="203" y="179"/>
                  </a:lnTo>
                  <a:lnTo>
                    <a:pt x="201" y="185"/>
                  </a:lnTo>
                  <a:lnTo>
                    <a:pt x="201" y="188"/>
                  </a:lnTo>
                  <a:lnTo>
                    <a:pt x="201" y="193"/>
                  </a:lnTo>
                  <a:lnTo>
                    <a:pt x="203" y="199"/>
                  </a:lnTo>
                  <a:lnTo>
                    <a:pt x="205" y="202"/>
                  </a:lnTo>
                  <a:lnTo>
                    <a:pt x="210" y="207"/>
                  </a:lnTo>
                  <a:lnTo>
                    <a:pt x="214" y="210"/>
                  </a:lnTo>
                  <a:lnTo>
                    <a:pt x="220" y="212"/>
                  </a:lnTo>
                  <a:lnTo>
                    <a:pt x="225" y="213"/>
                  </a:lnTo>
                  <a:lnTo>
                    <a:pt x="232" y="214"/>
                  </a:lnTo>
                  <a:lnTo>
                    <a:pt x="237" y="213"/>
                  </a:lnTo>
                  <a:lnTo>
                    <a:pt x="244" y="212"/>
                  </a:lnTo>
                  <a:lnTo>
                    <a:pt x="248" y="210"/>
                  </a:lnTo>
                  <a:lnTo>
                    <a:pt x="254" y="207"/>
                  </a:lnTo>
                  <a:lnTo>
                    <a:pt x="260" y="199"/>
                  </a:lnTo>
                  <a:lnTo>
                    <a:pt x="262" y="189"/>
                  </a:lnTo>
                  <a:lnTo>
                    <a:pt x="260" y="180"/>
                  </a:lnTo>
                  <a:close/>
                  <a:moveTo>
                    <a:pt x="192" y="179"/>
                  </a:moveTo>
                  <a:lnTo>
                    <a:pt x="186" y="172"/>
                  </a:lnTo>
                  <a:lnTo>
                    <a:pt x="176" y="166"/>
                  </a:lnTo>
                  <a:lnTo>
                    <a:pt x="165" y="164"/>
                  </a:lnTo>
                  <a:lnTo>
                    <a:pt x="153" y="166"/>
                  </a:lnTo>
                  <a:lnTo>
                    <a:pt x="143" y="172"/>
                  </a:lnTo>
                  <a:lnTo>
                    <a:pt x="138" y="176"/>
                  </a:lnTo>
                  <a:lnTo>
                    <a:pt x="136" y="179"/>
                  </a:lnTo>
                  <a:lnTo>
                    <a:pt x="134" y="185"/>
                  </a:lnTo>
                  <a:lnTo>
                    <a:pt x="134" y="188"/>
                  </a:lnTo>
                  <a:lnTo>
                    <a:pt x="134" y="193"/>
                  </a:lnTo>
                  <a:lnTo>
                    <a:pt x="136" y="199"/>
                  </a:lnTo>
                  <a:lnTo>
                    <a:pt x="138" y="202"/>
                  </a:lnTo>
                  <a:lnTo>
                    <a:pt x="143" y="207"/>
                  </a:lnTo>
                  <a:lnTo>
                    <a:pt x="147" y="210"/>
                  </a:lnTo>
                  <a:lnTo>
                    <a:pt x="153" y="212"/>
                  </a:lnTo>
                  <a:lnTo>
                    <a:pt x="158" y="213"/>
                  </a:lnTo>
                  <a:lnTo>
                    <a:pt x="165" y="214"/>
                  </a:lnTo>
                  <a:lnTo>
                    <a:pt x="170" y="213"/>
                  </a:lnTo>
                  <a:lnTo>
                    <a:pt x="176" y="212"/>
                  </a:lnTo>
                  <a:lnTo>
                    <a:pt x="181" y="210"/>
                  </a:lnTo>
                  <a:lnTo>
                    <a:pt x="186" y="207"/>
                  </a:lnTo>
                  <a:lnTo>
                    <a:pt x="192" y="199"/>
                  </a:lnTo>
                  <a:lnTo>
                    <a:pt x="194" y="188"/>
                  </a:lnTo>
                  <a:lnTo>
                    <a:pt x="192" y="179"/>
                  </a:lnTo>
                  <a:close/>
                  <a:moveTo>
                    <a:pt x="192" y="344"/>
                  </a:moveTo>
                  <a:lnTo>
                    <a:pt x="186" y="335"/>
                  </a:lnTo>
                  <a:lnTo>
                    <a:pt x="176" y="330"/>
                  </a:lnTo>
                  <a:lnTo>
                    <a:pt x="165" y="328"/>
                  </a:lnTo>
                  <a:lnTo>
                    <a:pt x="153" y="330"/>
                  </a:lnTo>
                  <a:lnTo>
                    <a:pt x="143" y="335"/>
                  </a:lnTo>
                  <a:lnTo>
                    <a:pt x="138" y="340"/>
                  </a:lnTo>
                  <a:lnTo>
                    <a:pt x="136" y="344"/>
                  </a:lnTo>
                  <a:lnTo>
                    <a:pt x="134" y="349"/>
                  </a:lnTo>
                  <a:lnTo>
                    <a:pt x="134" y="353"/>
                  </a:lnTo>
                  <a:lnTo>
                    <a:pt x="134" y="358"/>
                  </a:lnTo>
                  <a:lnTo>
                    <a:pt x="136" y="363"/>
                  </a:lnTo>
                  <a:lnTo>
                    <a:pt x="138" y="367"/>
                  </a:lnTo>
                  <a:lnTo>
                    <a:pt x="143" y="370"/>
                  </a:lnTo>
                  <a:lnTo>
                    <a:pt x="153" y="376"/>
                  </a:lnTo>
                  <a:lnTo>
                    <a:pt x="165" y="377"/>
                  </a:lnTo>
                  <a:lnTo>
                    <a:pt x="176" y="376"/>
                  </a:lnTo>
                  <a:lnTo>
                    <a:pt x="186" y="370"/>
                  </a:lnTo>
                  <a:lnTo>
                    <a:pt x="192" y="363"/>
                  </a:lnTo>
                  <a:lnTo>
                    <a:pt x="194" y="353"/>
                  </a:lnTo>
                  <a:lnTo>
                    <a:pt x="192" y="344"/>
                  </a:lnTo>
                  <a:close/>
                  <a:moveTo>
                    <a:pt x="125" y="344"/>
                  </a:moveTo>
                  <a:lnTo>
                    <a:pt x="119" y="335"/>
                  </a:lnTo>
                  <a:lnTo>
                    <a:pt x="109" y="330"/>
                  </a:lnTo>
                  <a:lnTo>
                    <a:pt x="98" y="328"/>
                  </a:lnTo>
                  <a:lnTo>
                    <a:pt x="86" y="330"/>
                  </a:lnTo>
                  <a:lnTo>
                    <a:pt x="76" y="335"/>
                  </a:lnTo>
                  <a:lnTo>
                    <a:pt x="71" y="340"/>
                  </a:lnTo>
                  <a:lnTo>
                    <a:pt x="69" y="344"/>
                  </a:lnTo>
                  <a:lnTo>
                    <a:pt x="67" y="349"/>
                  </a:lnTo>
                  <a:lnTo>
                    <a:pt x="67" y="353"/>
                  </a:lnTo>
                  <a:lnTo>
                    <a:pt x="67" y="358"/>
                  </a:lnTo>
                  <a:lnTo>
                    <a:pt x="69" y="363"/>
                  </a:lnTo>
                  <a:lnTo>
                    <a:pt x="71" y="367"/>
                  </a:lnTo>
                  <a:lnTo>
                    <a:pt x="76" y="370"/>
                  </a:lnTo>
                  <a:lnTo>
                    <a:pt x="86" y="376"/>
                  </a:lnTo>
                  <a:lnTo>
                    <a:pt x="98" y="377"/>
                  </a:lnTo>
                  <a:lnTo>
                    <a:pt x="109" y="376"/>
                  </a:lnTo>
                  <a:lnTo>
                    <a:pt x="119" y="370"/>
                  </a:lnTo>
                  <a:lnTo>
                    <a:pt x="125" y="363"/>
                  </a:lnTo>
                  <a:lnTo>
                    <a:pt x="127" y="353"/>
                  </a:lnTo>
                  <a:lnTo>
                    <a:pt x="125" y="344"/>
                  </a:lnTo>
                  <a:close/>
                  <a:moveTo>
                    <a:pt x="461" y="288"/>
                  </a:moveTo>
                  <a:lnTo>
                    <a:pt x="456" y="281"/>
                  </a:lnTo>
                  <a:lnTo>
                    <a:pt x="445" y="275"/>
                  </a:lnTo>
                  <a:lnTo>
                    <a:pt x="434" y="273"/>
                  </a:lnTo>
                  <a:lnTo>
                    <a:pt x="423" y="275"/>
                  </a:lnTo>
                  <a:lnTo>
                    <a:pt x="413" y="281"/>
                  </a:lnTo>
                  <a:lnTo>
                    <a:pt x="409" y="285"/>
                  </a:lnTo>
                  <a:lnTo>
                    <a:pt x="405" y="288"/>
                  </a:lnTo>
                  <a:lnTo>
                    <a:pt x="404" y="293"/>
                  </a:lnTo>
                  <a:lnTo>
                    <a:pt x="403" y="298"/>
                  </a:lnTo>
                  <a:lnTo>
                    <a:pt x="404" y="304"/>
                  </a:lnTo>
                  <a:lnTo>
                    <a:pt x="405" y="308"/>
                  </a:lnTo>
                  <a:lnTo>
                    <a:pt x="409" y="312"/>
                  </a:lnTo>
                  <a:lnTo>
                    <a:pt x="413" y="316"/>
                  </a:lnTo>
                  <a:lnTo>
                    <a:pt x="417" y="319"/>
                  </a:lnTo>
                  <a:lnTo>
                    <a:pt x="423" y="321"/>
                  </a:lnTo>
                  <a:lnTo>
                    <a:pt x="428" y="323"/>
                  </a:lnTo>
                  <a:lnTo>
                    <a:pt x="434" y="323"/>
                  </a:lnTo>
                  <a:lnTo>
                    <a:pt x="439" y="323"/>
                  </a:lnTo>
                  <a:lnTo>
                    <a:pt x="445" y="321"/>
                  </a:lnTo>
                  <a:lnTo>
                    <a:pt x="450" y="319"/>
                  </a:lnTo>
                  <a:lnTo>
                    <a:pt x="456" y="316"/>
                  </a:lnTo>
                  <a:lnTo>
                    <a:pt x="461" y="308"/>
                  </a:lnTo>
                  <a:lnTo>
                    <a:pt x="465" y="298"/>
                  </a:lnTo>
                  <a:lnTo>
                    <a:pt x="461" y="288"/>
                  </a:lnTo>
                  <a:close/>
                  <a:moveTo>
                    <a:pt x="125" y="179"/>
                  </a:moveTo>
                  <a:lnTo>
                    <a:pt x="119" y="172"/>
                  </a:lnTo>
                  <a:lnTo>
                    <a:pt x="109" y="166"/>
                  </a:lnTo>
                  <a:lnTo>
                    <a:pt x="98" y="164"/>
                  </a:lnTo>
                  <a:lnTo>
                    <a:pt x="86" y="166"/>
                  </a:lnTo>
                  <a:lnTo>
                    <a:pt x="76" y="172"/>
                  </a:lnTo>
                  <a:lnTo>
                    <a:pt x="71" y="176"/>
                  </a:lnTo>
                  <a:lnTo>
                    <a:pt x="69" y="179"/>
                  </a:lnTo>
                  <a:lnTo>
                    <a:pt x="67" y="185"/>
                  </a:lnTo>
                  <a:lnTo>
                    <a:pt x="67" y="188"/>
                  </a:lnTo>
                  <a:lnTo>
                    <a:pt x="67" y="193"/>
                  </a:lnTo>
                  <a:lnTo>
                    <a:pt x="69" y="199"/>
                  </a:lnTo>
                  <a:lnTo>
                    <a:pt x="71" y="202"/>
                  </a:lnTo>
                  <a:lnTo>
                    <a:pt x="76" y="207"/>
                  </a:lnTo>
                  <a:lnTo>
                    <a:pt x="80" y="210"/>
                  </a:lnTo>
                  <a:lnTo>
                    <a:pt x="86" y="212"/>
                  </a:lnTo>
                  <a:lnTo>
                    <a:pt x="91" y="213"/>
                  </a:lnTo>
                  <a:lnTo>
                    <a:pt x="98" y="214"/>
                  </a:lnTo>
                  <a:lnTo>
                    <a:pt x="103" y="213"/>
                  </a:lnTo>
                  <a:lnTo>
                    <a:pt x="109" y="212"/>
                  </a:lnTo>
                  <a:lnTo>
                    <a:pt x="114" y="210"/>
                  </a:lnTo>
                  <a:lnTo>
                    <a:pt x="119" y="207"/>
                  </a:lnTo>
                  <a:lnTo>
                    <a:pt x="125" y="199"/>
                  </a:lnTo>
                  <a:lnTo>
                    <a:pt x="127" y="188"/>
                  </a:lnTo>
                  <a:lnTo>
                    <a:pt x="125" y="179"/>
                  </a:lnTo>
                  <a:close/>
                  <a:moveTo>
                    <a:pt x="394" y="288"/>
                  </a:moveTo>
                  <a:lnTo>
                    <a:pt x="388" y="281"/>
                  </a:lnTo>
                  <a:lnTo>
                    <a:pt x="378" y="275"/>
                  </a:lnTo>
                  <a:lnTo>
                    <a:pt x="367" y="273"/>
                  </a:lnTo>
                  <a:lnTo>
                    <a:pt x="355" y="275"/>
                  </a:lnTo>
                  <a:lnTo>
                    <a:pt x="345" y="281"/>
                  </a:lnTo>
                  <a:lnTo>
                    <a:pt x="340" y="285"/>
                  </a:lnTo>
                  <a:lnTo>
                    <a:pt x="338" y="288"/>
                  </a:lnTo>
                  <a:lnTo>
                    <a:pt x="336" y="293"/>
                  </a:lnTo>
                  <a:lnTo>
                    <a:pt x="336" y="298"/>
                  </a:lnTo>
                  <a:lnTo>
                    <a:pt x="336" y="304"/>
                  </a:lnTo>
                  <a:lnTo>
                    <a:pt x="338" y="308"/>
                  </a:lnTo>
                  <a:lnTo>
                    <a:pt x="340" y="312"/>
                  </a:lnTo>
                  <a:lnTo>
                    <a:pt x="345" y="316"/>
                  </a:lnTo>
                  <a:lnTo>
                    <a:pt x="349" y="319"/>
                  </a:lnTo>
                  <a:lnTo>
                    <a:pt x="355" y="321"/>
                  </a:lnTo>
                  <a:lnTo>
                    <a:pt x="360" y="323"/>
                  </a:lnTo>
                  <a:lnTo>
                    <a:pt x="367" y="323"/>
                  </a:lnTo>
                  <a:lnTo>
                    <a:pt x="372" y="323"/>
                  </a:lnTo>
                  <a:lnTo>
                    <a:pt x="378" y="321"/>
                  </a:lnTo>
                  <a:lnTo>
                    <a:pt x="383" y="319"/>
                  </a:lnTo>
                  <a:lnTo>
                    <a:pt x="388" y="316"/>
                  </a:lnTo>
                  <a:lnTo>
                    <a:pt x="394" y="308"/>
                  </a:lnTo>
                  <a:lnTo>
                    <a:pt x="398" y="298"/>
                  </a:lnTo>
                  <a:lnTo>
                    <a:pt x="394" y="288"/>
                  </a:lnTo>
                  <a:close/>
                  <a:moveTo>
                    <a:pt x="329" y="20"/>
                  </a:moveTo>
                  <a:lnTo>
                    <a:pt x="327" y="15"/>
                  </a:lnTo>
                  <a:lnTo>
                    <a:pt x="325" y="11"/>
                  </a:lnTo>
                  <a:lnTo>
                    <a:pt x="321" y="8"/>
                  </a:lnTo>
                  <a:lnTo>
                    <a:pt x="311" y="2"/>
                  </a:lnTo>
                  <a:lnTo>
                    <a:pt x="300" y="0"/>
                  </a:lnTo>
                  <a:lnTo>
                    <a:pt x="288" y="2"/>
                  </a:lnTo>
                  <a:lnTo>
                    <a:pt x="278" y="8"/>
                  </a:lnTo>
                  <a:lnTo>
                    <a:pt x="273" y="11"/>
                  </a:lnTo>
                  <a:lnTo>
                    <a:pt x="270" y="15"/>
                  </a:lnTo>
                  <a:lnTo>
                    <a:pt x="269" y="20"/>
                  </a:lnTo>
                  <a:lnTo>
                    <a:pt x="269" y="25"/>
                  </a:lnTo>
                  <a:lnTo>
                    <a:pt x="269" y="30"/>
                  </a:lnTo>
                  <a:lnTo>
                    <a:pt x="270" y="34"/>
                  </a:lnTo>
                  <a:lnTo>
                    <a:pt x="273" y="38"/>
                  </a:lnTo>
                  <a:lnTo>
                    <a:pt x="278" y="43"/>
                  </a:lnTo>
                  <a:lnTo>
                    <a:pt x="288" y="48"/>
                  </a:lnTo>
                  <a:lnTo>
                    <a:pt x="300" y="49"/>
                  </a:lnTo>
                  <a:lnTo>
                    <a:pt x="311" y="48"/>
                  </a:lnTo>
                  <a:lnTo>
                    <a:pt x="321" y="43"/>
                  </a:lnTo>
                  <a:lnTo>
                    <a:pt x="325" y="38"/>
                  </a:lnTo>
                  <a:lnTo>
                    <a:pt x="327" y="34"/>
                  </a:lnTo>
                  <a:lnTo>
                    <a:pt x="329" y="30"/>
                  </a:lnTo>
                  <a:lnTo>
                    <a:pt x="329" y="25"/>
                  </a:lnTo>
                  <a:lnTo>
                    <a:pt x="329" y="20"/>
                  </a:lnTo>
                  <a:close/>
                  <a:moveTo>
                    <a:pt x="260" y="15"/>
                  </a:moveTo>
                  <a:lnTo>
                    <a:pt x="254" y="8"/>
                  </a:lnTo>
                  <a:lnTo>
                    <a:pt x="244" y="2"/>
                  </a:lnTo>
                  <a:lnTo>
                    <a:pt x="232" y="0"/>
                  </a:lnTo>
                  <a:lnTo>
                    <a:pt x="220" y="2"/>
                  </a:lnTo>
                  <a:lnTo>
                    <a:pt x="210" y="8"/>
                  </a:lnTo>
                  <a:lnTo>
                    <a:pt x="205" y="11"/>
                  </a:lnTo>
                  <a:lnTo>
                    <a:pt x="203" y="15"/>
                  </a:lnTo>
                  <a:lnTo>
                    <a:pt x="201" y="20"/>
                  </a:lnTo>
                  <a:lnTo>
                    <a:pt x="201" y="25"/>
                  </a:lnTo>
                  <a:lnTo>
                    <a:pt x="201" y="30"/>
                  </a:lnTo>
                  <a:lnTo>
                    <a:pt x="203" y="34"/>
                  </a:lnTo>
                  <a:lnTo>
                    <a:pt x="205" y="38"/>
                  </a:lnTo>
                  <a:lnTo>
                    <a:pt x="210" y="43"/>
                  </a:lnTo>
                  <a:lnTo>
                    <a:pt x="220" y="48"/>
                  </a:lnTo>
                  <a:lnTo>
                    <a:pt x="232" y="49"/>
                  </a:lnTo>
                  <a:lnTo>
                    <a:pt x="244" y="48"/>
                  </a:lnTo>
                  <a:lnTo>
                    <a:pt x="254" y="43"/>
                  </a:lnTo>
                  <a:lnTo>
                    <a:pt x="260" y="34"/>
                  </a:lnTo>
                  <a:lnTo>
                    <a:pt x="262" y="25"/>
                  </a:lnTo>
                  <a:lnTo>
                    <a:pt x="260" y="15"/>
                  </a:lnTo>
                  <a:close/>
                  <a:moveTo>
                    <a:pt x="192" y="15"/>
                  </a:moveTo>
                  <a:lnTo>
                    <a:pt x="186" y="8"/>
                  </a:lnTo>
                  <a:lnTo>
                    <a:pt x="176" y="2"/>
                  </a:lnTo>
                  <a:lnTo>
                    <a:pt x="165" y="0"/>
                  </a:lnTo>
                  <a:lnTo>
                    <a:pt x="153" y="2"/>
                  </a:lnTo>
                  <a:lnTo>
                    <a:pt x="143" y="8"/>
                  </a:lnTo>
                  <a:lnTo>
                    <a:pt x="138" y="11"/>
                  </a:lnTo>
                  <a:lnTo>
                    <a:pt x="136" y="15"/>
                  </a:lnTo>
                  <a:lnTo>
                    <a:pt x="134" y="20"/>
                  </a:lnTo>
                  <a:lnTo>
                    <a:pt x="134" y="25"/>
                  </a:lnTo>
                  <a:lnTo>
                    <a:pt x="134" y="30"/>
                  </a:lnTo>
                  <a:lnTo>
                    <a:pt x="136" y="34"/>
                  </a:lnTo>
                  <a:lnTo>
                    <a:pt x="138" y="38"/>
                  </a:lnTo>
                  <a:lnTo>
                    <a:pt x="143" y="43"/>
                  </a:lnTo>
                  <a:lnTo>
                    <a:pt x="153" y="48"/>
                  </a:lnTo>
                  <a:lnTo>
                    <a:pt x="165" y="49"/>
                  </a:lnTo>
                  <a:lnTo>
                    <a:pt x="176" y="48"/>
                  </a:lnTo>
                  <a:lnTo>
                    <a:pt x="186" y="43"/>
                  </a:lnTo>
                  <a:lnTo>
                    <a:pt x="192" y="34"/>
                  </a:lnTo>
                  <a:lnTo>
                    <a:pt x="194" y="25"/>
                  </a:lnTo>
                  <a:lnTo>
                    <a:pt x="192" y="15"/>
                  </a:lnTo>
                  <a:close/>
                  <a:moveTo>
                    <a:pt x="461" y="70"/>
                  </a:moveTo>
                  <a:lnTo>
                    <a:pt x="456" y="62"/>
                  </a:lnTo>
                  <a:lnTo>
                    <a:pt x="445" y="57"/>
                  </a:lnTo>
                  <a:lnTo>
                    <a:pt x="434" y="55"/>
                  </a:lnTo>
                  <a:lnTo>
                    <a:pt x="423" y="57"/>
                  </a:lnTo>
                  <a:lnTo>
                    <a:pt x="413" y="62"/>
                  </a:lnTo>
                  <a:lnTo>
                    <a:pt x="409" y="66"/>
                  </a:lnTo>
                  <a:lnTo>
                    <a:pt x="405" y="70"/>
                  </a:lnTo>
                  <a:lnTo>
                    <a:pt x="404" y="74"/>
                  </a:lnTo>
                  <a:lnTo>
                    <a:pt x="403" y="80"/>
                  </a:lnTo>
                  <a:lnTo>
                    <a:pt x="404" y="84"/>
                  </a:lnTo>
                  <a:lnTo>
                    <a:pt x="405" y="90"/>
                  </a:lnTo>
                  <a:lnTo>
                    <a:pt x="409" y="93"/>
                  </a:lnTo>
                  <a:lnTo>
                    <a:pt x="413" y="97"/>
                  </a:lnTo>
                  <a:lnTo>
                    <a:pt x="417" y="101"/>
                  </a:lnTo>
                  <a:lnTo>
                    <a:pt x="423" y="103"/>
                  </a:lnTo>
                  <a:lnTo>
                    <a:pt x="428" y="104"/>
                  </a:lnTo>
                  <a:lnTo>
                    <a:pt x="434" y="105"/>
                  </a:lnTo>
                  <a:lnTo>
                    <a:pt x="439" y="104"/>
                  </a:lnTo>
                  <a:lnTo>
                    <a:pt x="445" y="103"/>
                  </a:lnTo>
                  <a:lnTo>
                    <a:pt x="450" y="101"/>
                  </a:lnTo>
                  <a:lnTo>
                    <a:pt x="456" y="97"/>
                  </a:lnTo>
                  <a:lnTo>
                    <a:pt x="461" y="90"/>
                  </a:lnTo>
                  <a:lnTo>
                    <a:pt x="465" y="80"/>
                  </a:lnTo>
                  <a:lnTo>
                    <a:pt x="461" y="70"/>
                  </a:lnTo>
                  <a:close/>
                  <a:moveTo>
                    <a:pt x="461" y="180"/>
                  </a:moveTo>
                  <a:lnTo>
                    <a:pt x="456" y="172"/>
                  </a:lnTo>
                  <a:lnTo>
                    <a:pt x="445" y="166"/>
                  </a:lnTo>
                  <a:lnTo>
                    <a:pt x="434" y="164"/>
                  </a:lnTo>
                  <a:lnTo>
                    <a:pt x="423" y="166"/>
                  </a:lnTo>
                  <a:lnTo>
                    <a:pt x="413" y="172"/>
                  </a:lnTo>
                  <a:lnTo>
                    <a:pt x="409" y="176"/>
                  </a:lnTo>
                  <a:lnTo>
                    <a:pt x="405" y="180"/>
                  </a:lnTo>
                  <a:lnTo>
                    <a:pt x="404" y="185"/>
                  </a:lnTo>
                  <a:lnTo>
                    <a:pt x="403" y="189"/>
                  </a:lnTo>
                  <a:lnTo>
                    <a:pt x="404" y="193"/>
                  </a:lnTo>
                  <a:lnTo>
                    <a:pt x="405" y="199"/>
                  </a:lnTo>
                  <a:lnTo>
                    <a:pt x="409" y="202"/>
                  </a:lnTo>
                  <a:lnTo>
                    <a:pt x="413" y="207"/>
                  </a:lnTo>
                  <a:lnTo>
                    <a:pt x="417" y="210"/>
                  </a:lnTo>
                  <a:lnTo>
                    <a:pt x="423" y="212"/>
                  </a:lnTo>
                  <a:lnTo>
                    <a:pt x="428" y="213"/>
                  </a:lnTo>
                  <a:lnTo>
                    <a:pt x="434" y="214"/>
                  </a:lnTo>
                  <a:lnTo>
                    <a:pt x="439" y="213"/>
                  </a:lnTo>
                  <a:lnTo>
                    <a:pt x="445" y="212"/>
                  </a:lnTo>
                  <a:lnTo>
                    <a:pt x="450" y="210"/>
                  </a:lnTo>
                  <a:lnTo>
                    <a:pt x="456" y="207"/>
                  </a:lnTo>
                  <a:lnTo>
                    <a:pt x="461" y="199"/>
                  </a:lnTo>
                  <a:lnTo>
                    <a:pt x="465" y="189"/>
                  </a:lnTo>
                  <a:lnTo>
                    <a:pt x="461" y="180"/>
                  </a:lnTo>
                  <a:close/>
                  <a:moveTo>
                    <a:pt x="60" y="293"/>
                  </a:moveTo>
                  <a:lnTo>
                    <a:pt x="58" y="288"/>
                  </a:lnTo>
                  <a:lnTo>
                    <a:pt x="56" y="285"/>
                  </a:lnTo>
                  <a:lnTo>
                    <a:pt x="52" y="281"/>
                  </a:lnTo>
                  <a:lnTo>
                    <a:pt x="42" y="275"/>
                  </a:lnTo>
                  <a:lnTo>
                    <a:pt x="31" y="273"/>
                  </a:lnTo>
                  <a:lnTo>
                    <a:pt x="19" y="275"/>
                  </a:lnTo>
                  <a:lnTo>
                    <a:pt x="9" y="281"/>
                  </a:lnTo>
                  <a:lnTo>
                    <a:pt x="4" y="285"/>
                  </a:lnTo>
                  <a:lnTo>
                    <a:pt x="2" y="288"/>
                  </a:lnTo>
                  <a:lnTo>
                    <a:pt x="0" y="298"/>
                  </a:lnTo>
                  <a:lnTo>
                    <a:pt x="2" y="308"/>
                  </a:lnTo>
                  <a:lnTo>
                    <a:pt x="4" y="312"/>
                  </a:lnTo>
                  <a:lnTo>
                    <a:pt x="9" y="316"/>
                  </a:lnTo>
                  <a:lnTo>
                    <a:pt x="13" y="319"/>
                  </a:lnTo>
                  <a:lnTo>
                    <a:pt x="19" y="321"/>
                  </a:lnTo>
                  <a:lnTo>
                    <a:pt x="24" y="323"/>
                  </a:lnTo>
                  <a:lnTo>
                    <a:pt x="31" y="323"/>
                  </a:lnTo>
                  <a:lnTo>
                    <a:pt x="36" y="323"/>
                  </a:lnTo>
                  <a:lnTo>
                    <a:pt x="42" y="321"/>
                  </a:lnTo>
                  <a:lnTo>
                    <a:pt x="47" y="319"/>
                  </a:lnTo>
                  <a:lnTo>
                    <a:pt x="52" y="316"/>
                  </a:lnTo>
                  <a:lnTo>
                    <a:pt x="56" y="312"/>
                  </a:lnTo>
                  <a:lnTo>
                    <a:pt x="58" y="308"/>
                  </a:lnTo>
                  <a:lnTo>
                    <a:pt x="60" y="304"/>
                  </a:lnTo>
                  <a:lnTo>
                    <a:pt x="60" y="298"/>
                  </a:lnTo>
                  <a:lnTo>
                    <a:pt x="60" y="293"/>
                  </a:lnTo>
                  <a:close/>
                  <a:moveTo>
                    <a:pt x="394" y="125"/>
                  </a:moveTo>
                  <a:lnTo>
                    <a:pt x="388" y="117"/>
                  </a:lnTo>
                  <a:lnTo>
                    <a:pt x="378" y="112"/>
                  </a:lnTo>
                  <a:lnTo>
                    <a:pt x="367" y="109"/>
                  </a:lnTo>
                  <a:lnTo>
                    <a:pt x="355" y="112"/>
                  </a:lnTo>
                  <a:lnTo>
                    <a:pt x="345" y="117"/>
                  </a:lnTo>
                  <a:lnTo>
                    <a:pt x="340" y="121"/>
                  </a:lnTo>
                  <a:lnTo>
                    <a:pt x="338" y="125"/>
                  </a:lnTo>
                  <a:lnTo>
                    <a:pt x="336" y="130"/>
                  </a:lnTo>
                  <a:lnTo>
                    <a:pt x="336" y="134"/>
                  </a:lnTo>
                  <a:lnTo>
                    <a:pt x="336" y="139"/>
                  </a:lnTo>
                  <a:lnTo>
                    <a:pt x="338" y="144"/>
                  </a:lnTo>
                  <a:lnTo>
                    <a:pt x="340" y="148"/>
                  </a:lnTo>
                  <a:lnTo>
                    <a:pt x="345" y="152"/>
                  </a:lnTo>
                  <a:lnTo>
                    <a:pt x="349" y="155"/>
                  </a:lnTo>
                  <a:lnTo>
                    <a:pt x="355" y="157"/>
                  </a:lnTo>
                  <a:lnTo>
                    <a:pt x="360" y="159"/>
                  </a:lnTo>
                  <a:lnTo>
                    <a:pt x="367" y="160"/>
                  </a:lnTo>
                  <a:lnTo>
                    <a:pt x="372" y="159"/>
                  </a:lnTo>
                  <a:lnTo>
                    <a:pt x="378" y="157"/>
                  </a:lnTo>
                  <a:lnTo>
                    <a:pt x="383" y="155"/>
                  </a:lnTo>
                  <a:lnTo>
                    <a:pt x="388" y="152"/>
                  </a:lnTo>
                  <a:lnTo>
                    <a:pt x="394" y="144"/>
                  </a:lnTo>
                  <a:lnTo>
                    <a:pt x="398" y="134"/>
                  </a:lnTo>
                  <a:lnTo>
                    <a:pt x="394" y="125"/>
                  </a:lnTo>
                  <a:close/>
                  <a:moveTo>
                    <a:pt x="394" y="70"/>
                  </a:moveTo>
                  <a:lnTo>
                    <a:pt x="388" y="62"/>
                  </a:lnTo>
                  <a:lnTo>
                    <a:pt x="378" y="57"/>
                  </a:lnTo>
                  <a:lnTo>
                    <a:pt x="367" y="55"/>
                  </a:lnTo>
                  <a:lnTo>
                    <a:pt x="355" y="57"/>
                  </a:lnTo>
                  <a:lnTo>
                    <a:pt x="345" y="62"/>
                  </a:lnTo>
                  <a:lnTo>
                    <a:pt x="340" y="66"/>
                  </a:lnTo>
                  <a:lnTo>
                    <a:pt x="338" y="70"/>
                  </a:lnTo>
                  <a:lnTo>
                    <a:pt x="336" y="74"/>
                  </a:lnTo>
                  <a:lnTo>
                    <a:pt x="336" y="80"/>
                  </a:lnTo>
                  <a:lnTo>
                    <a:pt x="336" y="84"/>
                  </a:lnTo>
                  <a:lnTo>
                    <a:pt x="338" y="90"/>
                  </a:lnTo>
                  <a:lnTo>
                    <a:pt x="340" y="93"/>
                  </a:lnTo>
                  <a:lnTo>
                    <a:pt x="345" y="97"/>
                  </a:lnTo>
                  <a:lnTo>
                    <a:pt x="349" y="101"/>
                  </a:lnTo>
                  <a:lnTo>
                    <a:pt x="355" y="103"/>
                  </a:lnTo>
                  <a:lnTo>
                    <a:pt x="360" y="104"/>
                  </a:lnTo>
                  <a:lnTo>
                    <a:pt x="367" y="105"/>
                  </a:lnTo>
                  <a:lnTo>
                    <a:pt x="372" y="104"/>
                  </a:lnTo>
                  <a:lnTo>
                    <a:pt x="378" y="103"/>
                  </a:lnTo>
                  <a:lnTo>
                    <a:pt x="383" y="101"/>
                  </a:lnTo>
                  <a:lnTo>
                    <a:pt x="388" y="97"/>
                  </a:lnTo>
                  <a:lnTo>
                    <a:pt x="394" y="90"/>
                  </a:lnTo>
                  <a:lnTo>
                    <a:pt x="398" y="80"/>
                  </a:lnTo>
                  <a:lnTo>
                    <a:pt x="394" y="70"/>
                  </a:lnTo>
                  <a:close/>
                </a:path>
              </a:pathLst>
            </a:custGeom>
            <a:solidFill>
              <a:srgbClr val="66FF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ar-SA"/>
            </a:p>
          </p:txBody>
        </p:sp>
      </p:grpSp>
      <p:grpSp>
        <p:nvGrpSpPr>
          <p:cNvPr id="50" name="Group 60">
            <a:extLst>
              <a:ext uri="{FF2B5EF4-FFF2-40B4-BE49-F238E27FC236}">
                <a16:creationId xmlns:a16="http://schemas.microsoft.com/office/drawing/2014/main" id="{93F6B601-5E3A-4734-BA4D-1F7F6EE2176E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7977504" y="5543458"/>
            <a:ext cx="1116013" cy="828675"/>
            <a:chOff x="1292" y="3798"/>
            <a:chExt cx="703" cy="522"/>
          </a:xfrm>
        </p:grpSpPr>
        <p:sp>
          <p:nvSpPr>
            <p:cNvPr id="51" name="AutoShape 59">
              <a:extLst>
                <a:ext uri="{FF2B5EF4-FFF2-40B4-BE49-F238E27FC236}">
                  <a16:creationId xmlns:a16="http://schemas.microsoft.com/office/drawing/2014/main" id="{5340069F-A072-4CC2-A4E7-F9430BEC1ECF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292" y="3798"/>
              <a:ext cx="703" cy="522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ar-SA"/>
            </a:p>
          </p:txBody>
        </p:sp>
        <p:sp>
          <p:nvSpPr>
            <p:cNvPr id="52" name="Freeform 61">
              <a:extLst>
                <a:ext uri="{FF2B5EF4-FFF2-40B4-BE49-F238E27FC236}">
                  <a16:creationId xmlns:a16="http://schemas.microsoft.com/office/drawing/2014/main" id="{3BA3B5FF-910A-4BC5-BFE0-3C45EC7D20F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26" y="3871"/>
              <a:ext cx="465" cy="377"/>
            </a:xfrm>
            <a:custGeom>
              <a:avLst/>
              <a:gdLst>
                <a:gd name="T0" fmla="*/ 456 w 465"/>
                <a:gd name="T1" fmla="*/ 226 h 377"/>
                <a:gd name="T2" fmla="*/ 340 w 465"/>
                <a:gd name="T3" fmla="*/ 312 h 377"/>
                <a:gd name="T4" fmla="*/ 367 w 465"/>
                <a:gd name="T5" fmla="*/ 273 h 377"/>
                <a:gd name="T6" fmla="*/ 76 w 465"/>
                <a:gd name="T7" fmla="*/ 370 h 377"/>
                <a:gd name="T8" fmla="*/ 123 w 465"/>
                <a:gd name="T9" fmla="*/ 340 h 377"/>
                <a:gd name="T10" fmla="*/ 405 w 465"/>
                <a:gd name="T11" fmla="*/ 308 h 377"/>
                <a:gd name="T12" fmla="*/ 445 w 465"/>
                <a:gd name="T13" fmla="*/ 275 h 377"/>
                <a:gd name="T14" fmla="*/ 345 w 465"/>
                <a:gd name="T15" fmla="*/ 370 h 377"/>
                <a:gd name="T16" fmla="*/ 355 w 465"/>
                <a:gd name="T17" fmla="*/ 330 h 377"/>
                <a:gd name="T18" fmla="*/ 86 w 465"/>
                <a:gd name="T19" fmla="*/ 212 h 377"/>
                <a:gd name="T20" fmla="*/ 119 w 465"/>
                <a:gd name="T21" fmla="*/ 172 h 377"/>
                <a:gd name="T22" fmla="*/ 4 w 465"/>
                <a:gd name="T23" fmla="*/ 149 h 377"/>
                <a:gd name="T24" fmla="*/ 31 w 465"/>
                <a:gd name="T25" fmla="*/ 109 h 377"/>
                <a:gd name="T26" fmla="*/ 86 w 465"/>
                <a:gd name="T27" fmla="*/ 157 h 377"/>
                <a:gd name="T28" fmla="*/ 119 w 465"/>
                <a:gd name="T29" fmla="*/ 117 h 377"/>
                <a:gd name="T30" fmla="*/ 338 w 465"/>
                <a:gd name="T31" fmla="*/ 90 h 377"/>
                <a:gd name="T32" fmla="*/ 378 w 465"/>
                <a:gd name="T33" fmla="*/ 57 h 377"/>
                <a:gd name="T34" fmla="*/ 9 w 465"/>
                <a:gd name="T35" fmla="*/ 261 h 377"/>
                <a:gd name="T36" fmla="*/ 19 w 465"/>
                <a:gd name="T37" fmla="*/ 221 h 377"/>
                <a:gd name="T38" fmla="*/ 367 w 465"/>
                <a:gd name="T39" fmla="*/ 268 h 377"/>
                <a:gd name="T40" fmla="*/ 340 w 465"/>
                <a:gd name="T41" fmla="*/ 229 h 377"/>
                <a:gd name="T42" fmla="*/ 110 w 465"/>
                <a:gd name="T43" fmla="*/ 48 h 377"/>
                <a:gd name="T44" fmla="*/ 98 w 465"/>
                <a:gd name="T45" fmla="*/ 0 h 377"/>
                <a:gd name="T46" fmla="*/ 143 w 465"/>
                <a:gd name="T47" fmla="*/ 43 h 377"/>
                <a:gd name="T48" fmla="*/ 153 w 465"/>
                <a:gd name="T49" fmla="*/ 2 h 377"/>
                <a:gd name="T50" fmla="*/ 232 w 465"/>
                <a:gd name="T51" fmla="*/ 49 h 377"/>
                <a:gd name="T52" fmla="*/ 206 w 465"/>
                <a:gd name="T53" fmla="*/ 12 h 377"/>
                <a:gd name="T54" fmla="*/ 187 w 465"/>
                <a:gd name="T55" fmla="*/ 207 h 377"/>
                <a:gd name="T56" fmla="*/ 134 w 465"/>
                <a:gd name="T57" fmla="*/ 185 h 377"/>
                <a:gd name="T58" fmla="*/ 262 w 465"/>
                <a:gd name="T59" fmla="*/ 188 h 377"/>
                <a:gd name="T60" fmla="*/ 269 w 465"/>
                <a:gd name="T61" fmla="*/ 193 h 377"/>
                <a:gd name="T62" fmla="*/ 329 w 465"/>
                <a:gd name="T63" fmla="*/ 188 h 377"/>
                <a:gd name="T64" fmla="*/ 269 w 465"/>
                <a:gd name="T65" fmla="*/ 185 h 377"/>
                <a:gd name="T66" fmla="*/ 325 w 465"/>
                <a:gd name="T67" fmla="*/ 39 h 377"/>
                <a:gd name="T68" fmla="*/ 278 w 465"/>
                <a:gd name="T69" fmla="*/ 8 h 377"/>
                <a:gd name="T70" fmla="*/ 367 w 465"/>
                <a:gd name="T71" fmla="*/ 49 h 377"/>
                <a:gd name="T72" fmla="*/ 340 w 465"/>
                <a:gd name="T73" fmla="*/ 12 h 377"/>
                <a:gd name="T74" fmla="*/ 53 w 465"/>
                <a:gd name="T75" fmla="*/ 97 h 377"/>
                <a:gd name="T76" fmla="*/ 0 w 465"/>
                <a:gd name="T77" fmla="*/ 80 h 377"/>
                <a:gd name="T78" fmla="*/ 398 w 465"/>
                <a:gd name="T79" fmla="*/ 188 h 377"/>
                <a:gd name="T80" fmla="*/ 336 w 465"/>
                <a:gd name="T81" fmla="*/ 193 h 377"/>
                <a:gd name="T82" fmla="*/ 127 w 465"/>
                <a:gd name="T83" fmla="*/ 84 h 377"/>
                <a:gd name="T84" fmla="*/ 69 w 465"/>
                <a:gd name="T85" fmla="*/ 71 h 377"/>
                <a:gd name="T86" fmla="*/ 187 w 465"/>
                <a:gd name="T87" fmla="*/ 370 h 377"/>
                <a:gd name="T88" fmla="*/ 134 w 465"/>
                <a:gd name="T89" fmla="*/ 349 h 377"/>
                <a:gd name="T90" fmla="*/ 262 w 465"/>
                <a:gd name="T91" fmla="*/ 353 h 377"/>
                <a:gd name="T92" fmla="*/ 269 w 465"/>
                <a:gd name="T93" fmla="*/ 357 h 377"/>
                <a:gd name="T94" fmla="*/ 329 w 465"/>
                <a:gd name="T95" fmla="*/ 353 h 377"/>
                <a:gd name="T96" fmla="*/ 269 w 465"/>
                <a:gd name="T97" fmla="*/ 349 h 377"/>
                <a:gd name="T98" fmla="*/ 61 w 465"/>
                <a:gd name="T99" fmla="*/ 298 h 377"/>
                <a:gd name="T100" fmla="*/ 336 w 465"/>
                <a:gd name="T101" fmla="*/ 140 h 377"/>
                <a:gd name="T102" fmla="*/ 388 w 465"/>
                <a:gd name="T103" fmla="*/ 117 h 377"/>
                <a:gd name="T104" fmla="*/ 407 w 465"/>
                <a:gd name="T105" fmla="*/ 94 h 377"/>
                <a:gd name="T106" fmla="*/ 434 w 465"/>
                <a:gd name="T107" fmla="*/ 55 h 377"/>
                <a:gd name="T108" fmla="*/ 86 w 465"/>
                <a:gd name="T109" fmla="*/ 267 h 377"/>
                <a:gd name="T110" fmla="*/ 119 w 465"/>
                <a:gd name="T111" fmla="*/ 226 h 377"/>
                <a:gd name="T112" fmla="*/ 69 w 465"/>
                <a:gd name="T113" fmla="*/ 308 h 377"/>
                <a:gd name="T114" fmla="*/ 127 w 465"/>
                <a:gd name="T115" fmla="*/ 293 h 377"/>
                <a:gd name="T116" fmla="*/ 67 w 465"/>
                <a:gd name="T117" fmla="*/ 298 h 377"/>
                <a:gd name="T118" fmla="*/ 458 w 465"/>
                <a:gd name="T119" fmla="*/ 128 h 377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465"/>
                <a:gd name="T181" fmla="*/ 0 h 377"/>
                <a:gd name="T182" fmla="*/ 465 w 465"/>
                <a:gd name="T183" fmla="*/ 377 h 377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465" h="377">
                  <a:moveTo>
                    <a:pt x="405" y="252"/>
                  </a:moveTo>
                  <a:lnTo>
                    <a:pt x="407" y="257"/>
                  </a:lnTo>
                  <a:lnTo>
                    <a:pt x="412" y="261"/>
                  </a:lnTo>
                  <a:lnTo>
                    <a:pt x="422" y="267"/>
                  </a:lnTo>
                  <a:lnTo>
                    <a:pt x="434" y="268"/>
                  </a:lnTo>
                  <a:lnTo>
                    <a:pt x="445" y="267"/>
                  </a:lnTo>
                  <a:lnTo>
                    <a:pt x="456" y="261"/>
                  </a:lnTo>
                  <a:lnTo>
                    <a:pt x="461" y="252"/>
                  </a:lnTo>
                  <a:lnTo>
                    <a:pt x="465" y="243"/>
                  </a:lnTo>
                  <a:lnTo>
                    <a:pt x="461" y="234"/>
                  </a:lnTo>
                  <a:lnTo>
                    <a:pt x="456" y="226"/>
                  </a:lnTo>
                  <a:lnTo>
                    <a:pt x="445" y="221"/>
                  </a:lnTo>
                  <a:lnTo>
                    <a:pt x="434" y="219"/>
                  </a:lnTo>
                  <a:lnTo>
                    <a:pt x="422" y="221"/>
                  </a:lnTo>
                  <a:lnTo>
                    <a:pt x="412" y="226"/>
                  </a:lnTo>
                  <a:lnTo>
                    <a:pt x="407" y="229"/>
                  </a:lnTo>
                  <a:lnTo>
                    <a:pt x="405" y="234"/>
                  </a:lnTo>
                  <a:lnTo>
                    <a:pt x="403" y="243"/>
                  </a:lnTo>
                  <a:lnTo>
                    <a:pt x="405" y="252"/>
                  </a:lnTo>
                  <a:close/>
                  <a:moveTo>
                    <a:pt x="336" y="303"/>
                  </a:moveTo>
                  <a:lnTo>
                    <a:pt x="338" y="308"/>
                  </a:lnTo>
                  <a:lnTo>
                    <a:pt x="340" y="312"/>
                  </a:lnTo>
                  <a:lnTo>
                    <a:pt x="345" y="316"/>
                  </a:lnTo>
                  <a:lnTo>
                    <a:pt x="355" y="321"/>
                  </a:lnTo>
                  <a:lnTo>
                    <a:pt x="367" y="322"/>
                  </a:lnTo>
                  <a:lnTo>
                    <a:pt x="378" y="321"/>
                  </a:lnTo>
                  <a:lnTo>
                    <a:pt x="388" y="316"/>
                  </a:lnTo>
                  <a:lnTo>
                    <a:pt x="394" y="308"/>
                  </a:lnTo>
                  <a:lnTo>
                    <a:pt x="398" y="298"/>
                  </a:lnTo>
                  <a:lnTo>
                    <a:pt x="394" y="288"/>
                  </a:lnTo>
                  <a:lnTo>
                    <a:pt x="388" y="281"/>
                  </a:lnTo>
                  <a:lnTo>
                    <a:pt x="378" y="275"/>
                  </a:lnTo>
                  <a:lnTo>
                    <a:pt x="367" y="273"/>
                  </a:lnTo>
                  <a:lnTo>
                    <a:pt x="355" y="275"/>
                  </a:lnTo>
                  <a:lnTo>
                    <a:pt x="345" y="281"/>
                  </a:lnTo>
                  <a:lnTo>
                    <a:pt x="340" y="284"/>
                  </a:lnTo>
                  <a:lnTo>
                    <a:pt x="338" y="288"/>
                  </a:lnTo>
                  <a:lnTo>
                    <a:pt x="336" y="293"/>
                  </a:lnTo>
                  <a:lnTo>
                    <a:pt x="336" y="298"/>
                  </a:lnTo>
                  <a:lnTo>
                    <a:pt x="336" y="303"/>
                  </a:lnTo>
                  <a:close/>
                  <a:moveTo>
                    <a:pt x="68" y="357"/>
                  </a:moveTo>
                  <a:lnTo>
                    <a:pt x="69" y="363"/>
                  </a:lnTo>
                  <a:lnTo>
                    <a:pt x="72" y="367"/>
                  </a:lnTo>
                  <a:lnTo>
                    <a:pt x="76" y="370"/>
                  </a:lnTo>
                  <a:lnTo>
                    <a:pt x="86" y="376"/>
                  </a:lnTo>
                  <a:lnTo>
                    <a:pt x="98" y="377"/>
                  </a:lnTo>
                  <a:lnTo>
                    <a:pt x="110" y="376"/>
                  </a:lnTo>
                  <a:lnTo>
                    <a:pt x="119" y="370"/>
                  </a:lnTo>
                  <a:lnTo>
                    <a:pt x="123" y="367"/>
                  </a:lnTo>
                  <a:lnTo>
                    <a:pt x="126" y="363"/>
                  </a:lnTo>
                  <a:lnTo>
                    <a:pt x="127" y="357"/>
                  </a:lnTo>
                  <a:lnTo>
                    <a:pt x="128" y="353"/>
                  </a:lnTo>
                  <a:lnTo>
                    <a:pt x="127" y="349"/>
                  </a:lnTo>
                  <a:lnTo>
                    <a:pt x="126" y="343"/>
                  </a:lnTo>
                  <a:lnTo>
                    <a:pt x="123" y="340"/>
                  </a:lnTo>
                  <a:lnTo>
                    <a:pt x="119" y="335"/>
                  </a:lnTo>
                  <a:lnTo>
                    <a:pt x="110" y="330"/>
                  </a:lnTo>
                  <a:lnTo>
                    <a:pt x="98" y="328"/>
                  </a:lnTo>
                  <a:lnTo>
                    <a:pt x="86" y="330"/>
                  </a:lnTo>
                  <a:lnTo>
                    <a:pt x="76" y="335"/>
                  </a:lnTo>
                  <a:lnTo>
                    <a:pt x="72" y="340"/>
                  </a:lnTo>
                  <a:lnTo>
                    <a:pt x="69" y="343"/>
                  </a:lnTo>
                  <a:lnTo>
                    <a:pt x="68" y="349"/>
                  </a:lnTo>
                  <a:lnTo>
                    <a:pt x="67" y="353"/>
                  </a:lnTo>
                  <a:lnTo>
                    <a:pt x="68" y="357"/>
                  </a:lnTo>
                  <a:close/>
                  <a:moveTo>
                    <a:pt x="405" y="308"/>
                  </a:moveTo>
                  <a:lnTo>
                    <a:pt x="407" y="312"/>
                  </a:lnTo>
                  <a:lnTo>
                    <a:pt x="412" y="316"/>
                  </a:lnTo>
                  <a:lnTo>
                    <a:pt x="422" y="321"/>
                  </a:lnTo>
                  <a:lnTo>
                    <a:pt x="434" y="322"/>
                  </a:lnTo>
                  <a:lnTo>
                    <a:pt x="445" y="321"/>
                  </a:lnTo>
                  <a:lnTo>
                    <a:pt x="456" y="316"/>
                  </a:lnTo>
                  <a:lnTo>
                    <a:pt x="461" y="308"/>
                  </a:lnTo>
                  <a:lnTo>
                    <a:pt x="465" y="298"/>
                  </a:lnTo>
                  <a:lnTo>
                    <a:pt x="461" y="288"/>
                  </a:lnTo>
                  <a:lnTo>
                    <a:pt x="456" y="281"/>
                  </a:lnTo>
                  <a:lnTo>
                    <a:pt x="445" y="275"/>
                  </a:lnTo>
                  <a:lnTo>
                    <a:pt x="434" y="273"/>
                  </a:lnTo>
                  <a:lnTo>
                    <a:pt x="422" y="275"/>
                  </a:lnTo>
                  <a:lnTo>
                    <a:pt x="412" y="281"/>
                  </a:lnTo>
                  <a:lnTo>
                    <a:pt x="407" y="284"/>
                  </a:lnTo>
                  <a:lnTo>
                    <a:pt x="405" y="288"/>
                  </a:lnTo>
                  <a:lnTo>
                    <a:pt x="403" y="298"/>
                  </a:lnTo>
                  <a:lnTo>
                    <a:pt x="405" y="308"/>
                  </a:lnTo>
                  <a:close/>
                  <a:moveTo>
                    <a:pt x="336" y="357"/>
                  </a:moveTo>
                  <a:lnTo>
                    <a:pt x="338" y="363"/>
                  </a:lnTo>
                  <a:lnTo>
                    <a:pt x="340" y="367"/>
                  </a:lnTo>
                  <a:lnTo>
                    <a:pt x="345" y="370"/>
                  </a:lnTo>
                  <a:lnTo>
                    <a:pt x="355" y="376"/>
                  </a:lnTo>
                  <a:lnTo>
                    <a:pt x="367" y="377"/>
                  </a:lnTo>
                  <a:lnTo>
                    <a:pt x="378" y="376"/>
                  </a:lnTo>
                  <a:lnTo>
                    <a:pt x="388" y="370"/>
                  </a:lnTo>
                  <a:lnTo>
                    <a:pt x="394" y="363"/>
                  </a:lnTo>
                  <a:lnTo>
                    <a:pt x="398" y="353"/>
                  </a:lnTo>
                  <a:lnTo>
                    <a:pt x="394" y="343"/>
                  </a:lnTo>
                  <a:lnTo>
                    <a:pt x="388" y="335"/>
                  </a:lnTo>
                  <a:lnTo>
                    <a:pt x="378" y="330"/>
                  </a:lnTo>
                  <a:lnTo>
                    <a:pt x="367" y="328"/>
                  </a:lnTo>
                  <a:lnTo>
                    <a:pt x="355" y="330"/>
                  </a:lnTo>
                  <a:lnTo>
                    <a:pt x="345" y="335"/>
                  </a:lnTo>
                  <a:lnTo>
                    <a:pt x="340" y="340"/>
                  </a:lnTo>
                  <a:lnTo>
                    <a:pt x="338" y="343"/>
                  </a:lnTo>
                  <a:lnTo>
                    <a:pt x="336" y="349"/>
                  </a:lnTo>
                  <a:lnTo>
                    <a:pt x="336" y="353"/>
                  </a:lnTo>
                  <a:lnTo>
                    <a:pt x="336" y="357"/>
                  </a:lnTo>
                  <a:close/>
                  <a:moveTo>
                    <a:pt x="68" y="193"/>
                  </a:moveTo>
                  <a:lnTo>
                    <a:pt x="69" y="199"/>
                  </a:lnTo>
                  <a:lnTo>
                    <a:pt x="72" y="202"/>
                  </a:lnTo>
                  <a:lnTo>
                    <a:pt x="76" y="207"/>
                  </a:lnTo>
                  <a:lnTo>
                    <a:pt x="86" y="212"/>
                  </a:lnTo>
                  <a:lnTo>
                    <a:pt x="98" y="213"/>
                  </a:lnTo>
                  <a:lnTo>
                    <a:pt x="110" y="212"/>
                  </a:lnTo>
                  <a:lnTo>
                    <a:pt x="119" y="207"/>
                  </a:lnTo>
                  <a:lnTo>
                    <a:pt x="123" y="202"/>
                  </a:lnTo>
                  <a:lnTo>
                    <a:pt x="126" y="199"/>
                  </a:lnTo>
                  <a:lnTo>
                    <a:pt x="127" y="193"/>
                  </a:lnTo>
                  <a:lnTo>
                    <a:pt x="128" y="188"/>
                  </a:lnTo>
                  <a:lnTo>
                    <a:pt x="127" y="185"/>
                  </a:lnTo>
                  <a:lnTo>
                    <a:pt x="126" y="180"/>
                  </a:lnTo>
                  <a:lnTo>
                    <a:pt x="123" y="176"/>
                  </a:lnTo>
                  <a:lnTo>
                    <a:pt x="119" y="172"/>
                  </a:lnTo>
                  <a:lnTo>
                    <a:pt x="110" y="166"/>
                  </a:lnTo>
                  <a:lnTo>
                    <a:pt x="98" y="164"/>
                  </a:lnTo>
                  <a:lnTo>
                    <a:pt x="86" y="166"/>
                  </a:lnTo>
                  <a:lnTo>
                    <a:pt x="76" y="172"/>
                  </a:lnTo>
                  <a:lnTo>
                    <a:pt x="72" y="176"/>
                  </a:lnTo>
                  <a:lnTo>
                    <a:pt x="69" y="180"/>
                  </a:lnTo>
                  <a:lnTo>
                    <a:pt x="68" y="185"/>
                  </a:lnTo>
                  <a:lnTo>
                    <a:pt x="67" y="188"/>
                  </a:lnTo>
                  <a:lnTo>
                    <a:pt x="68" y="193"/>
                  </a:lnTo>
                  <a:close/>
                  <a:moveTo>
                    <a:pt x="2" y="144"/>
                  </a:moveTo>
                  <a:lnTo>
                    <a:pt x="4" y="149"/>
                  </a:lnTo>
                  <a:lnTo>
                    <a:pt x="9" y="152"/>
                  </a:lnTo>
                  <a:lnTo>
                    <a:pt x="19" y="157"/>
                  </a:lnTo>
                  <a:lnTo>
                    <a:pt x="31" y="160"/>
                  </a:lnTo>
                  <a:lnTo>
                    <a:pt x="42" y="157"/>
                  </a:lnTo>
                  <a:lnTo>
                    <a:pt x="53" y="152"/>
                  </a:lnTo>
                  <a:lnTo>
                    <a:pt x="58" y="144"/>
                  </a:lnTo>
                  <a:lnTo>
                    <a:pt x="61" y="134"/>
                  </a:lnTo>
                  <a:lnTo>
                    <a:pt x="58" y="125"/>
                  </a:lnTo>
                  <a:lnTo>
                    <a:pt x="53" y="117"/>
                  </a:lnTo>
                  <a:lnTo>
                    <a:pt x="42" y="112"/>
                  </a:lnTo>
                  <a:lnTo>
                    <a:pt x="31" y="109"/>
                  </a:lnTo>
                  <a:lnTo>
                    <a:pt x="19" y="112"/>
                  </a:lnTo>
                  <a:lnTo>
                    <a:pt x="9" y="117"/>
                  </a:lnTo>
                  <a:lnTo>
                    <a:pt x="4" y="121"/>
                  </a:lnTo>
                  <a:lnTo>
                    <a:pt x="2" y="125"/>
                  </a:lnTo>
                  <a:lnTo>
                    <a:pt x="0" y="134"/>
                  </a:lnTo>
                  <a:lnTo>
                    <a:pt x="2" y="144"/>
                  </a:lnTo>
                  <a:close/>
                  <a:moveTo>
                    <a:pt x="68" y="140"/>
                  </a:moveTo>
                  <a:lnTo>
                    <a:pt x="69" y="144"/>
                  </a:lnTo>
                  <a:lnTo>
                    <a:pt x="72" y="149"/>
                  </a:lnTo>
                  <a:lnTo>
                    <a:pt x="76" y="152"/>
                  </a:lnTo>
                  <a:lnTo>
                    <a:pt x="86" y="157"/>
                  </a:lnTo>
                  <a:lnTo>
                    <a:pt x="98" y="160"/>
                  </a:lnTo>
                  <a:lnTo>
                    <a:pt x="110" y="157"/>
                  </a:lnTo>
                  <a:lnTo>
                    <a:pt x="119" y="152"/>
                  </a:lnTo>
                  <a:lnTo>
                    <a:pt x="123" y="149"/>
                  </a:lnTo>
                  <a:lnTo>
                    <a:pt x="126" y="144"/>
                  </a:lnTo>
                  <a:lnTo>
                    <a:pt x="127" y="140"/>
                  </a:lnTo>
                  <a:lnTo>
                    <a:pt x="128" y="134"/>
                  </a:lnTo>
                  <a:lnTo>
                    <a:pt x="127" y="130"/>
                  </a:lnTo>
                  <a:lnTo>
                    <a:pt x="126" y="125"/>
                  </a:lnTo>
                  <a:lnTo>
                    <a:pt x="123" y="121"/>
                  </a:lnTo>
                  <a:lnTo>
                    <a:pt x="119" y="117"/>
                  </a:lnTo>
                  <a:lnTo>
                    <a:pt x="110" y="112"/>
                  </a:lnTo>
                  <a:lnTo>
                    <a:pt x="98" y="109"/>
                  </a:lnTo>
                  <a:lnTo>
                    <a:pt x="86" y="112"/>
                  </a:lnTo>
                  <a:lnTo>
                    <a:pt x="76" y="117"/>
                  </a:lnTo>
                  <a:lnTo>
                    <a:pt x="72" y="121"/>
                  </a:lnTo>
                  <a:lnTo>
                    <a:pt x="69" y="125"/>
                  </a:lnTo>
                  <a:lnTo>
                    <a:pt x="68" y="130"/>
                  </a:lnTo>
                  <a:lnTo>
                    <a:pt x="67" y="134"/>
                  </a:lnTo>
                  <a:lnTo>
                    <a:pt x="68" y="140"/>
                  </a:lnTo>
                  <a:close/>
                  <a:moveTo>
                    <a:pt x="336" y="84"/>
                  </a:moveTo>
                  <a:lnTo>
                    <a:pt x="338" y="90"/>
                  </a:lnTo>
                  <a:lnTo>
                    <a:pt x="340" y="94"/>
                  </a:lnTo>
                  <a:lnTo>
                    <a:pt x="345" y="97"/>
                  </a:lnTo>
                  <a:lnTo>
                    <a:pt x="355" y="103"/>
                  </a:lnTo>
                  <a:lnTo>
                    <a:pt x="367" y="105"/>
                  </a:lnTo>
                  <a:lnTo>
                    <a:pt x="378" y="103"/>
                  </a:lnTo>
                  <a:lnTo>
                    <a:pt x="388" y="97"/>
                  </a:lnTo>
                  <a:lnTo>
                    <a:pt x="394" y="90"/>
                  </a:lnTo>
                  <a:lnTo>
                    <a:pt x="398" y="80"/>
                  </a:lnTo>
                  <a:lnTo>
                    <a:pt x="394" y="71"/>
                  </a:lnTo>
                  <a:lnTo>
                    <a:pt x="388" y="62"/>
                  </a:lnTo>
                  <a:lnTo>
                    <a:pt x="378" y="57"/>
                  </a:lnTo>
                  <a:lnTo>
                    <a:pt x="367" y="55"/>
                  </a:lnTo>
                  <a:lnTo>
                    <a:pt x="355" y="57"/>
                  </a:lnTo>
                  <a:lnTo>
                    <a:pt x="345" y="62"/>
                  </a:lnTo>
                  <a:lnTo>
                    <a:pt x="340" y="67"/>
                  </a:lnTo>
                  <a:lnTo>
                    <a:pt x="338" y="71"/>
                  </a:lnTo>
                  <a:lnTo>
                    <a:pt x="336" y="76"/>
                  </a:lnTo>
                  <a:lnTo>
                    <a:pt x="336" y="80"/>
                  </a:lnTo>
                  <a:lnTo>
                    <a:pt x="336" y="84"/>
                  </a:lnTo>
                  <a:close/>
                  <a:moveTo>
                    <a:pt x="2" y="252"/>
                  </a:moveTo>
                  <a:lnTo>
                    <a:pt x="4" y="257"/>
                  </a:lnTo>
                  <a:lnTo>
                    <a:pt x="9" y="261"/>
                  </a:lnTo>
                  <a:lnTo>
                    <a:pt x="19" y="267"/>
                  </a:lnTo>
                  <a:lnTo>
                    <a:pt x="31" y="268"/>
                  </a:lnTo>
                  <a:lnTo>
                    <a:pt x="42" y="267"/>
                  </a:lnTo>
                  <a:lnTo>
                    <a:pt x="53" y="261"/>
                  </a:lnTo>
                  <a:lnTo>
                    <a:pt x="58" y="252"/>
                  </a:lnTo>
                  <a:lnTo>
                    <a:pt x="61" y="243"/>
                  </a:lnTo>
                  <a:lnTo>
                    <a:pt x="58" y="234"/>
                  </a:lnTo>
                  <a:lnTo>
                    <a:pt x="53" y="226"/>
                  </a:lnTo>
                  <a:lnTo>
                    <a:pt x="42" y="221"/>
                  </a:lnTo>
                  <a:lnTo>
                    <a:pt x="31" y="219"/>
                  </a:lnTo>
                  <a:lnTo>
                    <a:pt x="19" y="221"/>
                  </a:lnTo>
                  <a:lnTo>
                    <a:pt x="9" y="226"/>
                  </a:lnTo>
                  <a:lnTo>
                    <a:pt x="4" y="229"/>
                  </a:lnTo>
                  <a:lnTo>
                    <a:pt x="2" y="234"/>
                  </a:lnTo>
                  <a:lnTo>
                    <a:pt x="0" y="243"/>
                  </a:lnTo>
                  <a:lnTo>
                    <a:pt x="2" y="252"/>
                  </a:lnTo>
                  <a:close/>
                  <a:moveTo>
                    <a:pt x="336" y="248"/>
                  </a:moveTo>
                  <a:lnTo>
                    <a:pt x="338" y="252"/>
                  </a:lnTo>
                  <a:lnTo>
                    <a:pt x="340" y="257"/>
                  </a:lnTo>
                  <a:lnTo>
                    <a:pt x="345" y="261"/>
                  </a:lnTo>
                  <a:lnTo>
                    <a:pt x="355" y="267"/>
                  </a:lnTo>
                  <a:lnTo>
                    <a:pt x="367" y="268"/>
                  </a:lnTo>
                  <a:lnTo>
                    <a:pt x="378" y="267"/>
                  </a:lnTo>
                  <a:lnTo>
                    <a:pt x="388" y="261"/>
                  </a:lnTo>
                  <a:lnTo>
                    <a:pt x="394" y="252"/>
                  </a:lnTo>
                  <a:lnTo>
                    <a:pt x="398" y="243"/>
                  </a:lnTo>
                  <a:lnTo>
                    <a:pt x="394" y="234"/>
                  </a:lnTo>
                  <a:lnTo>
                    <a:pt x="388" y="226"/>
                  </a:lnTo>
                  <a:lnTo>
                    <a:pt x="378" y="221"/>
                  </a:lnTo>
                  <a:lnTo>
                    <a:pt x="367" y="219"/>
                  </a:lnTo>
                  <a:lnTo>
                    <a:pt x="355" y="221"/>
                  </a:lnTo>
                  <a:lnTo>
                    <a:pt x="345" y="226"/>
                  </a:lnTo>
                  <a:lnTo>
                    <a:pt x="340" y="229"/>
                  </a:lnTo>
                  <a:lnTo>
                    <a:pt x="338" y="234"/>
                  </a:lnTo>
                  <a:lnTo>
                    <a:pt x="336" y="238"/>
                  </a:lnTo>
                  <a:lnTo>
                    <a:pt x="336" y="243"/>
                  </a:lnTo>
                  <a:lnTo>
                    <a:pt x="336" y="248"/>
                  </a:lnTo>
                  <a:close/>
                  <a:moveTo>
                    <a:pt x="68" y="31"/>
                  </a:moveTo>
                  <a:lnTo>
                    <a:pt x="69" y="35"/>
                  </a:lnTo>
                  <a:lnTo>
                    <a:pt x="72" y="39"/>
                  </a:lnTo>
                  <a:lnTo>
                    <a:pt x="76" y="43"/>
                  </a:lnTo>
                  <a:lnTo>
                    <a:pt x="86" y="48"/>
                  </a:lnTo>
                  <a:lnTo>
                    <a:pt x="98" y="49"/>
                  </a:lnTo>
                  <a:lnTo>
                    <a:pt x="110" y="48"/>
                  </a:lnTo>
                  <a:lnTo>
                    <a:pt x="119" y="43"/>
                  </a:lnTo>
                  <a:lnTo>
                    <a:pt x="123" y="39"/>
                  </a:lnTo>
                  <a:lnTo>
                    <a:pt x="126" y="35"/>
                  </a:lnTo>
                  <a:lnTo>
                    <a:pt x="127" y="31"/>
                  </a:lnTo>
                  <a:lnTo>
                    <a:pt x="128" y="25"/>
                  </a:lnTo>
                  <a:lnTo>
                    <a:pt x="127" y="21"/>
                  </a:lnTo>
                  <a:lnTo>
                    <a:pt x="126" y="17"/>
                  </a:lnTo>
                  <a:lnTo>
                    <a:pt x="123" y="12"/>
                  </a:lnTo>
                  <a:lnTo>
                    <a:pt x="119" y="8"/>
                  </a:lnTo>
                  <a:lnTo>
                    <a:pt x="110" y="2"/>
                  </a:lnTo>
                  <a:lnTo>
                    <a:pt x="98" y="0"/>
                  </a:lnTo>
                  <a:lnTo>
                    <a:pt x="86" y="2"/>
                  </a:lnTo>
                  <a:lnTo>
                    <a:pt x="76" y="8"/>
                  </a:lnTo>
                  <a:lnTo>
                    <a:pt x="72" y="12"/>
                  </a:lnTo>
                  <a:lnTo>
                    <a:pt x="69" y="17"/>
                  </a:lnTo>
                  <a:lnTo>
                    <a:pt x="68" y="21"/>
                  </a:lnTo>
                  <a:lnTo>
                    <a:pt x="67" y="25"/>
                  </a:lnTo>
                  <a:lnTo>
                    <a:pt x="68" y="31"/>
                  </a:lnTo>
                  <a:close/>
                  <a:moveTo>
                    <a:pt x="134" y="31"/>
                  </a:moveTo>
                  <a:lnTo>
                    <a:pt x="136" y="35"/>
                  </a:lnTo>
                  <a:lnTo>
                    <a:pt x="138" y="39"/>
                  </a:lnTo>
                  <a:lnTo>
                    <a:pt x="143" y="43"/>
                  </a:lnTo>
                  <a:lnTo>
                    <a:pt x="153" y="48"/>
                  </a:lnTo>
                  <a:lnTo>
                    <a:pt x="165" y="49"/>
                  </a:lnTo>
                  <a:lnTo>
                    <a:pt x="176" y="48"/>
                  </a:lnTo>
                  <a:lnTo>
                    <a:pt x="187" y="43"/>
                  </a:lnTo>
                  <a:lnTo>
                    <a:pt x="192" y="35"/>
                  </a:lnTo>
                  <a:lnTo>
                    <a:pt x="195" y="25"/>
                  </a:lnTo>
                  <a:lnTo>
                    <a:pt x="192" y="17"/>
                  </a:lnTo>
                  <a:lnTo>
                    <a:pt x="187" y="8"/>
                  </a:lnTo>
                  <a:lnTo>
                    <a:pt x="176" y="2"/>
                  </a:lnTo>
                  <a:lnTo>
                    <a:pt x="165" y="0"/>
                  </a:lnTo>
                  <a:lnTo>
                    <a:pt x="153" y="2"/>
                  </a:lnTo>
                  <a:lnTo>
                    <a:pt x="143" y="8"/>
                  </a:lnTo>
                  <a:lnTo>
                    <a:pt x="138" y="12"/>
                  </a:lnTo>
                  <a:lnTo>
                    <a:pt x="136" y="17"/>
                  </a:lnTo>
                  <a:lnTo>
                    <a:pt x="134" y="21"/>
                  </a:lnTo>
                  <a:lnTo>
                    <a:pt x="134" y="25"/>
                  </a:lnTo>
                  <a:lnTo>
                    <a:pt x="134" y="31"/>
                  </a:lnTo>
                  <a:close/>
                  <a:moveTo>
                    <a:pt x="203" y="35"/>
                  </a:moveTo>
                  <a:lnTo>
                    <a:pt x="206" y="39"/>
                  </a:lnTo>
                  <a:lnTo>
                    <a:pt x="210" y="43"/>
                  </a:lnTo>
                  <a:lnTo>
                    <a:pt x="220" y="48"/>
                  </a:lnTo>
                  <a:lnTo>
                    <a:pt x="232" y="49"/>
                  </a:lnTo>
                  <a:lnTo>
                    <a:pt x="243" y="48"/>
                  </a:lnTo>
                  <a:lnTo>
                    <a:pt x="254" y="43"/>
                  </a:lnTo>
                  <a:lnTo>
                    <a:pt x="260" y="35"/>
                  </a:lnTo>
                  <a:lnTo>
                    <a:pt x="262" y="25"/>
                  </a:lnTo>
                  <a:lnTo>
                    <a:pt x="260" y="17"/>
                  </a:lnTo>
                  <a:lnTo>
                    <a:pt x="254" y="8"/>
                  </a:lnTo>
                  <a:lnTo>
                    <a:pt x="243" y="2"/>
                  </a:lnTo>
                  <a:lnTo>
                    <a:pt x="232" y="0"/>
                  </a:lnTo>
                  <a:lnTo>
                    <a:pt x="220" y="2"/>
                  </a:lnTo>
                  <a:lnTo>
                    <a:pt x="210" y="8"/>
                  </a:lnTo>
                  <a:lnTo>
                    <a:pt x="206" y="12"/>
                  </a:lnTo>
                  <a:lnTo>
                    <a:pt x="203" y="17"/>
                  </a:lnTo>
                  <a:lnTo>
                    <a:pt x="201" y="25"/>
                  </a:lnTo>
                  <a:lnTo>
                    <a:pt x="203" y="35"/>
                  </a:lnTo>
                  <a:close/>
                  <a:moveTo>
                    <a:pt x="134" y="193"/>
                  </a:moveTo>
                  <a:lnTo>
                    <a:pt x="136" y="199"/>
                  </a:lnTo>
                  <a:lnTo>
                    <a:pt x="138" y="202"/>
                  </a:lnTo>
                  <a:lnTo>
                    <a:pt x="143" y="207"/>
                  </a:lnTo>
                  <a:lnTo>
                    <a:pt x="153" y="212"/>
                  </a:lnTo>
                  <a:lnTo>
                    <a:pt x="165" y="213"/>
                  </a:lnTo>
                  <a:lnTo>
                    <a:pt x="176" y="212"/>
                  </a:lnTo>
                  <a:lnTo>
                    <a:pt x="187" y="207"/>
                  </a:lnTo>
                  <a:lnTo>
                    <a:pt x="192" y="199"/>
                  </a:lnTo>
                  <a:lnTo>
                    <a:pt x="195" y="188"/>
                  </a:lnTo>
                  <a:lnTo>
                    <a:pt x="192" y="180"/>
                  </a:lnTo>
                  <a:lnTo>
                    <a:pt x="187" y="172"/>
                  </a:lnTo>
                  <a:lnTo>
                    <a:pt x="176" y="166"/>
                  </a:lnTo>
                  <a:lnTo>
                    <a:pt x="165" y="164"/>
                  </a:lnTo>
                  <a:lnTo>
                    <a:pt x="153" y="166"/>
                  </a:lnTo>
                  <a:lnTo>
                    <a:pt x="143" y="172"/>
                  </a:lnTo>
                  <a:lnTo>
                    <a:pt x="138" y="176"/>
                  </a:lnTo>
                  <a:lnTo>
                    <a:pt x="136" y="180"/>
                  </a:lnTo>
                  <a:lnTo>
                    <a:pt x="134" y="185"/>
                  </a:lnTo>
                  <a:lnTo>
                    <a:pt x="134" y="188"/>
                  </a:lnTo>
                  <a:lnTo>
                    <a:pt x="134" y="193"/>
                  </a:lnTo>
                  <a:close/>
                  <a:moveTo>
                    <a:pt x="203" y="199"/>
                  </a:moveTo>
                  <a:lnTo>
                    <a:pt x="206" y="202"/>
                  </a:lnTo>
                  <a:lnTo>
                    <a:pt x="210" y="207"/>
                  </a:lnTo>
                  <a:lnTo>
                    <a:pt x="220" y="212"/>
                  </a:lnTo>
                  <a:lnTo>
                    <a:pt x="232" y="213"/>
                  </a:lnTo>
                  <a:lnTo>
                    <a:pt x="243" y="212"/>
                  </a:lnTo>
                  <a:lnTo>
                    <a:pt x="254" y="207"/>
                  </a:lnTo>
                  <a:lnTo>
                    <a:pt x="260" y="199"/>
                  </a:lnTo>
                  <a:lnTo>
                    <a:pt x="262" y="188"/>
                  </a:lnTo>
                  <a:lnTo>
                    <a:pt x="260" y="180"/>
                  </a:lnTo>
                  <a:lnTo>
                    <a:pt x="254" y="172"/>
                  </a:lnTo>
                  <a:lnTo>
                    <a:pt x="243" y="166"/>
                  </a:lnTo>
                  <a:lnTo>
                    <a:pt x="232" y="164"/>
                  </a:lnTo>
                  <a:lnTo>
                    <a:pt x="220" y="166"/>
                  </a:lnTo>
                  <a:lnTo>
                    <a:pt x="210" y="172"/>
                  </a:lnTo>
                  <a:lnTo>
                    <a:pt x="206" y="176"/>
                  </a:lnTo>
                  <a:lnTo>
                    <a:pt x="203" y="180"/>
                  </a:lnTo>
                  <a:lnTo>
                    <a:pt x="201" y="188"/>
                  </a:lnTo>
                  <a:lnTo>
                    <a:pt x="203" y="199"/>
                  </a:lnTo>
                  <a:close/>
                  <a:moveTo>
                    <a:pt x="269" y="193"/>
                  </a:moveTo>
                  <a:lnTo>
                    <a:pt x="270" y="199"/>
                  </a:lnTo>
                  <a:lnTo>
                    <a:pt x="273" y="202"/>
                  </a:lnTo>
                  <a:lnTo>
                    <a:pt x="278" y="207"/>
                  </a:lnTo>
                  <a:lnTo>
                    <a:pt x="287" y="212"/>
                  </a:lnTo>
                  <a:lnTo>
                    <a:pt x="300" y="213"/>
                  </a:lnTo>
                  <a:lnTo>
                    <a:pt x="311" y="212"/>
                  </a:lnTo>
                  <a:lnTo>
                    <a:pt x="321" y="207"/>
                  </a:lnTo>
                  <a:lnTo>
                    <a:pt x="325" y="202"/>
                  </a:lnTo>
                  <a:lnTo>
                    <a:pt x="327" y="199"/>
                  </a:lnTo>
                  <a:lnTo>
                    <a:pt x="329" y="193"/>
                  </a:lnTo>
                  <a:lnTo>
                    <a:pt x="329" y="188"/>
                  </a:lnTo>
                  <a:lnTo>
                    <a:pt x="329" y="185"/>
                  </a:lnTo>
                  <a:lnTo>
                    <a:pt x="327" y="180"/>
                  </a:lnTo>
                  <a:lnTo>
                    <a:pt x="325" y="176"/>
                  </a:lnTo>
                  <a:lnTo>
                    <a:pt x="321" y="172"/>
                  </a:lnTo>
                  <a:lnTo>
                    <a:pt x="311" y="166"/>
                  </a:lnTo>
                  <a:lnTo>
                    <a:pt x="300" y="164"/>
                  </a:lnTo>
                  <a:lnTo>
                    <a:pt x="287" y="166"/>
                  </a:lnTo>
                  <a:lnTo>
                    <a:pt x="278" y="172"/>
                  </a:lnTo>
                  <a:lnTo>
                    <a:pt x="273" y="176"/>
                  </a:lnTo>
                  <a:lnTo>
                    <a:pt x="270" y="180"/>
                  </a:lnTo>
                  <a:lnTo>
                    <a:pt x="269" y="185"/>
                  </a:lnTo>
                  <a:lnTo>
                    <a:pt x="269" y="188"/>
                  </a:lnTo>
                  <a:lnTo>
                    <a:pt x="269" y="193"/>
                  </a:lnTo>
                  <a:close/>
                  <a:moveTo>
                    <a:pt x="269" y="31"/>
                  </a:moveTo>
                  <a:lnTo>
                    <a:pt x="270" y="35"/>
                  </a:lnTo>
                  <a:lnTo>
                    <a:pt x="273" y="39"/>
                  </a:lnTo>
                  <a:lnTo>
                    <a:pt x="278" y="43"/>
                  </a:lnTo>
                  <a:lnTo>
                    <a:pt x="287" y="48"/>
                  </a:lnTo>
                  <a:lnTo>
                    <a:pt x="300" y="49"/>
                  </a:lnTo>
                  <a:lnTo>
                    <a:pt x="311" y="48"/>
                  </a:lnTo>
                  <a:lnTo>
                    <a:pt x="321" y="43"/>
                  </a:lnTo>
                  <a:lnTo>
                    <a:pt x="325" y="39"/>
                  </a:lnTo>
                  <a:lnTo>
                    <a:pt x="327" y="35"/>
                  </a:lnTo>
                  <a:lnTo>
                    <a:pt x="329" y="31"/>
                  </a:lnTo>
                  <a:lnTo>
                    <a:pt x="329" y="25"/>
                  </a:lnTo>
                  <a:lnTo>
                    <a:pt x="329" y="21"/>
                  </a:lnTo>
                  <a:lnTo>
                    <a:pt x="327" y="17"/>
                  </a:lnTo>
                  <a:lnTo>
                    <a:pt x="325" y="12"/>
                  </a:lnTo>
                  <a:lnTo>
                    <a:pt x="321" y="8"/>
                  </a:lnTo>
                  <a:lnTo>
                    <a:pt x="311" y="2"/>
                  </a:lnTo>
                  <a:lnTo>
                    <a:pt x="300" y="0"/>
                  </a:lnTo>
                  <a:lnTo>
                    <a:pt x="287" y="2"/>
                  </a:lnTo>
                  <a:lnTo>
                    <a:pt x="278" y="8"/>
                  </a:lnTo>
                  <a:lnTo>
                    <a:pt x="273" y="12"/>
                  </a:lnTo>
                  <a:lnTo>
                    <a:pt x="270" y="17"/>
                  </a:lnTo>
                  <a:lnTo>
                    <a:pt x="269" y="21"/>
                  </a:lnTo>
                  <a:lnTo>
                    <a:pt x="269" y="25"/>
                  </a:lnTo>
                  <a:lnTo>
                    <a:pt x="269" y="31"/>
                  </a:lnTo>
                  <a:close/>
                  <a:moveTo>
                    <a:pt x="336" y="31"/>
                  </a:moveTo>
                  <a:lnTo>
                    <a:pt x="338" y="35"/>
                  </a:lnTo>
                  <a:lnTo>
                    <a:pt x="340" y="39"/>
                  </a:lnTo>
                  <a:lnTo>
                    <a:pt x="345" y="43"/>
                  </a:lnTo>
                  <a:lnTo>
                    <a:pt x="355" y="48"/>
                  </a:lnTo>
                  <a:lnTo>
                    <a:pt x="367" y="49"/>
                  </a:lnTo>
                  <a:lnTo>
                    <a:pt x="378" y="48"/>
                  </a:lnTo>
                  <a:lnTo>
                    <a:pt x="388" y="43"/>
                  </a:lnTo>
                  <a:lnTo>
                    <a:pt x="394" y="35"/>
                  </a:lnTo>
                  <a:lnTo>
                    <a:pt x="398" y="25"/>
                  </a:lnTo>
                  <a:lnTo>
                    <a:pt x="394" y="17"/>
                  </a:lnTo>
                  <a:lnTo>
                    <a:pt x="388" y="8"/>
                  </a:lnTo>
                  <a:lnTo>
                    <a:pt x="378" y="2"/>
                  </a:lnTo>
                  <a:lnTo>
                    <a:pt x="367" y="0"/>
                  </a:lnTo>
                  <a:lnTo>
                    <a:pt x="355" y="2"/>
                  </a:lnTo>
                  <a:lnTo>
                    <a:pt x="345" y="8"/>
                  </a:lnTo>
                  <a:lnTo>
                    <a:pt x="340" y="12"/>
                  </a:lnTo>
                  <a:lnTo>
                    <a:pt x="338" y="17"/>
                  </a:lnTo>
                  <a:lnTo>
                    <a:pt x="336" y="21"/>
                  </a:lnTo>
                  <a:lnTo>
                    <a:pt x="336" y="25"/>
                  </a:lnTo>
                  <a:lnTo>
                    <a:pt x="336" y="31"/>
                  </a:lnTo>
                  <a:close/>
                  <a:moveTo>
                    <a:pt x="2" y="90"/>
                  </a:moveTo>
                  <a:lnTo>
                    <a:pt x="4" y="94"/>
                  </a:lnTo>
                  <a:lnTo>
                    <a:pt x="9" y="97"/>
                  </a:lnTo>
                  <a:lnTo>
                    <a:pt x="19" y="103"/>
                  </a:lnTo>
                  <a:lnTo>
                    <a:pt x="31" y="105"/>
                  </a:lnTo>
                  <a:lnTo>
                    <a:pt x="42" y="103"/>
                  </a:lnTo>
                  <a:lnTo>
                    <a:pt x="53" y="97"/>
                  </a:lnTo>
                  <a:lnTo>
                    <a:pt x="58" y="90"/>
                  </a:lnTo>
                  <a:lnTo>
                    <a:pt x="61" y="80"/>
                  </a:lnTo>
                  <a:lnTo>
                    <a:pt x="58" y="71"/>
                  </a:lnTo>
                  <a:lnTo>
                    <a:pt x="53" y="62"/>
                  </a:lnTo>
                  <a:lnTo>
                    <a:pt x="42" y="57"/>
                  </a:lnTo>
                  <a:lnTo>
                    <a:pt x="31" y="55"/>
                  </a:lnTo>
                  <a:lnTo>
                    <a:pt x="19" y="57"/>
                  </a:lnTo>
                  <a:lnTo>
                    <a:pt x="9" y="62"/>
                  </a:lnTo>
                  <a:lnTo>
                    <a:pt x="4" y="67"/>
                  </a:lnTo>
                  <a:lnTo>
                    <a:pt x="2" y="71"/>
                  </a:lnTo>
                  <a:lnTo>
                    <a:pt x="0" y="80"/>
                  </a:lnTo>
                  <a:lnTo>
                    <a:pt x="2" y="90"/>
                  </a:lnTo>
                  <a:close/>
                  <a:moveTo>
                    <a:pt x="336" y="193"/>
                  </a:moveTo>
                  <a:lnTo>
                    <a:pt x="338" y="199"/>
                  </a:lnTo>
                  <a:lnTo>
                    <a:pt x="340" y="202"/>
                  </a:lnTo>
                  <a:lnTo>
                    <a:pt x="345" y="207"/>
                  </a:lnTo>
                  <a:lnTo>
                    <a:pt x="355" y="212"/>
                  </a:lnTo>
                  <a:lnTo>
                    <a:pt x="367" y="213"/>
                  </a:lnTo>
                  <a:lnTo>
                    <a:pt x="378" y="212"/>
                  </a:lnTo>
                  <a:lnTo>
                    <a:pt x="388" y="207"/>
                  </a:lnTo>
                  <a:lnTo>
                    <a:pt x="394" y="199"/>
                  </a:lnTo>
                  <a:lnTo>
                    <a:pt x="398" y="188"/>
                  </a:lnTo>
                  <a:lnTo>
                    <a:pt x="394" y="180"/>
                  </a:lnTo>
                  <a:lnTo>
                    <a:pt x="388" y="172"/>
                  </a:lnTo>
                  <a:lnTo>
                    <a:pt x="378" y="166"/>
                  </a:lnTo>
                  <a:lnTo>
                    <a:pt x="367" y="164"/>
                  </a:lnTo>
                  <a:lnTo>
                    <a:pt x="355" y="166"/>
                  </a:lnTo>
                  <a:lnTo>
                    <a:pt x="345" y="172"/>
                  </a:lnTo>
                  <a:lnTo>
                    <a:pt x="340" y="176"/>
                  </a:lnTo>
                  <a:lnTo>
                    <a:pt x="338" y="180"/>
                  </a:lnTo>
                  <a:lnTo>
                    <a:pt x="336" y="185"/>
                  </a:lnTo>
                  <a:lnTo>
                    <a:pt x="336" y="188"/>
                  </a:lnTo>
                  <a:lnTo>
                    <a:pt x="336" y="193"/>
                  </a:lnTo>
                  <a:close/>
                  <a:moveTo>
                    <a:pt x="68" y="84"/>
                  </a:moveTo>
                  <a:lnTo>
                    <a:pt x="69" y="90"/>
                  </a:lnTo>
                  <a:lnTo>
                    <a:pt x="72" y="94"/>
                  </a:lnTo>
                  <a:lnTo>
                    <a:pt x="76" y="97"/>
                  </a:lnTo>
                  <a:lnTo>
                    <a:pt x="86" y="103"/>
                  </a:lnTo>
                  <a:lnTo>
                    <a:pt x="98" y="105"/>
                  </a:lnTo>
                  <a:lnTo>
                    <a:pt x="110" y="103"/>
                  </a:lnTo>
                  <a:lnTo>
                    <a:pt x="119" y="97"/>
                  </a:lnTo>
                  <a:lnTo>
                    <a:pt x="123" y="94"/>
                  </a:lnTo>
                  <a:lnTo>
                    <a:pt x="126" y="90"/>
                  </a:lnTo>
                  <a:lnTo>
                    <a:pt x="127" y="84"/>
                  </a:lnTo>
                  <a:lnTo>
                    <a:pt x="128" y="80"/>
                  </a:lnTo>
                  <a:lnTo>
                    <a:pt x="127" y="76"/>
                  </a:lnTo>
                  <a:lnTo>
                    <a:pt x="126" y="71"/>
                  </a:lnTo>
                  <a:lnTo>
                    <a:pt x="123" y="67"/>
                  </a:lnTo>
                  <a:lnTo>
                    <a:pt x="119" y="62"/>
                  </a:lnTo>
                  <a:lnTo>
                    <a:pt x="110" y="57"/>
                  </a:lnTo>
                  <a:lnTo>
                    <a:pt x="98" y="55"/>
                  </a:lnTo>
                  <a:lnTo>
                    <a:pt x="86" y="57"/>
                  </a:lnTo>
                  <a:lnTo>
                    <a:pt x="76" y="62"/>
                  </a:lnTo>
                  <a:lnTo>
                    <a:pt x="72" y="67"/>
                  </a:lnTo>
                  <a:lnTo>
                    <a:pt x="69" y="71"/>
                  </a:lnTo>
                  <a:lnTo>
                    <a:pt x="68" y="76"/>
                  </a:lnTo>
                  <a:lnTo>
                    <a:pt x="67" y="80"/>
                  </a:lnTo>
                  <a:lnTo>
                    <a:pt x="68" y="84"/>
                  </a:lnTo>
                  <a:close/>
                  <a:moveTo>
                    <a:pt x="134" y="357"/>
                  </a:moveTo>
                  <a:lnTo>
                    <a:pt x="136" y="363"/>
                  </a:lnTo>
                  <a:lnTo>
                    <a:pt x="138" y="367"/>
                  </a:lnTo>
                  <a:lnTo>
                    <a:pt x="143" y="370"/>
                  </a:lnTo>
                  <a:lnTo>
                    <a:pt x="153" y="376"/>
                  </a:lnTo>
                  <a:lnTo>
                    <a:pt x="165" y="377"/>
                  </a:lnTo>
                  <a:lnTo>
                    <a:pt x="176" y="376"/>
                  </a:lnTo>
                  <a:lnTo>
                    <a:pt x="187" y="370"/>
                  </a:lnTo>
                  <a:lnTo>
                    <a:pt x="192" y="363"/>
                  </a:lnTo>
                  <a:lnTo>
                    <a:pt x="195" y="353"/>
                  </a:lnTo>
                  <a:lnTo>
                    <a:pt x="192" y="343"/>
                  </a:lnTo>
                  <a:lnTo>
                    <a:pt x="187" y="335"/>
                  </a:lnTo>
                  <a:lnTo>
                    <a:pt x="176" y="330"/>
                  </a:lnTo>
                  <a:lnTo>
                    <a:pt x="165" y="328"/>
                  </a:lnTo>
                  <a:lnTo>
                    <a:pt x="153" y="330"/>
                  </a:lnTo>
                  <a:lnTo>
                    <a:pt x="143" y="335"/>
                  </a:lnTo>
                  <a:lnTo>
                    <a:pt x="138" y="340"/>
                  </a:lnTo>
                  <a:lnTo>
                    <a:pt x="136" y="343"/>
                  </a:lnTo>
                  <a:lnTo>
                    <a:pt x="134" y="349"/>
                  </a:lnTo>
                  <a:lnTo>
                    <a:pt x="134" y="353"/>
                  </a:lnTo>
                  <a:lnTo>
                    <a:pt x="134" y="357"/>
                  </a:lnTo>
                  <a:close/>
                  <a:moveTo>
                    <a:pt x="203" y="363"/>
                  </a:moveTo>
                  <a:lnTo>
                    <a:pt x="206" y="367"/>
                  </a:lnTo>
                  <a:lnTo>
                    <a:pt x="210" y="370"/>
                  </a:lnTo>
                  <a:lnTo>
                    <a:pt x="220" y="376"/>
                  </a:lnTo>
                  <a:lnTo>
                    <a:pt x="232" y="377"/>
                  </a:lnTo>
                  <a:lnTo>
                    <a:pt x="243" y="376"/>
                  </a:lnTo>
                  <a:lnTo>
                    <a:pt x="254" y="370"/>
                  </a:lnTo>
                  <a:lnTo>
                    <a:pt x="260" y="363"/>
                  </a:lnTo>
                  <a:lnTo>
                    <a:pt x="262" y="353"/>
                  </a:lnTo>
                  <a:lnTo>
                    <a:pt x="260" y="343"/>
                  </a:lnTo>
                  <a:lnTo>
                    <a:pt x="254" y="335"/>
                  </a:lnTo>
                  <a:lnTo>
                    <a:pt x="243" y="330"/>
                  </a:lnTo>
                  <a:lnTo>
                    <a:pt x="232" y="328"/>
                  </a:lnTo>
                  <a:lnTo>
                    <a:pt x="220" y="330"/>
                  </a:lnTo>
                  <a:lnTo>
                    <a:pt x="210" y="335"/>
                  </a:lnTo>
                  <a:lnTo>
                    <a:pt x="206" y="340"/>
                  </a:lnTo>
                  <a:lnTo>
                    <a:pt x="203" y="343"/>
                  </a:lnTo>
                  <a:lnTo>
                    <a:pt x="201" y="353"/>
                  </a:lnTo>
                  <a:lnTo>
                    <a:pt x="203" y="363"/>
                  </a:lnTo>
                  <a:close/>
                  <a:moveTo>
                    <a:pt x="269" y="357"/>
                  </a:moveTo>
                  <a:lnTo>
                    <a:pt x="270" y="363"/>
                  </a:lnTo>
                  <a:lnTo>
                    <a:pt x="273" y="367"/>
                  </a:lnTo>
                  <a:lnTo>
                    <a:pt x="278" y="370"/>
                  </a:lnTo>
                  <a:lnTo>
                    <a:pt x="287" y="376"/>
                  </a:lnTo>
                  <a:lnTo>
                    <a:pt x="300" y="377"/>
                  </a:lnTo>
                  <a:lnTo>
                    <a:pt x="311" y="376"/>
                  </a:lnTo>
                  <a:lnTo>
                    <a:pt x="321" y="370"/>
                  </a:lnTo>
                  <a:lnTo>
                    <a:pt x="325" y="367"/>
                  </a:lnTo>
                  <a:lnTo>
                    <a:pt x="327" y="363"/>
                  </a:lnTo>
                  <a:lnTo>
                    <a:pt x="329" y="357"/>
                  </a:lnTo>
                  <a:lnTo>
                    <a:pt x="329" y="353"/>
                  </a:lnTo>
                  <a:lnTo>
                    <a:pt x="329" y="349"/>
                  </a:lnTo>
                  <a:lnTo>
                    <a:pt x="327" y="343"/>
                  </a:lnTo>
                  <a:lnTo>
                    <a:pt x="325" y="340"/>
                  </a:lnTo>
                  <a:lnTo>
                    <a:pt x="321" y="335"/>
                  </a:lnTo>
                  <a:lnTo>
                    <a:pt x="311" y="330"/>
                  </a:lnTo>
                  <a:lnTo>
                    <a:pt x="300" y="328"/>
                  </a:lnTo>
                  <a:lnTo>
                    <a:pt x="287" y="330"/>
                  </a:lnTo>
                  <a:lnTo>
                    <a:pt x="278" y="335"/>
                  </a:lnTo>
                  <a:lnTo>
                    <a:pt x="273" y="340"/>
                  </a:lnTo>
                  <a:lnTo>
                    <a:pt x="270" y="343"/>
                  </a:lnTo>
                  <a:lnTo>
                    <a:pt x="269" y="349"/>
                  </a:lnTo>
                  <a:lnTo>
                    <a:pt x="269" y="353"/>
                  </a:lnTo>
                  <a:lnTo>
                    <a:pt x="269" y="357"/>
                  </a:lnTo>
                  <a:close/>
                  <a:moveTo>
                    <a:pt x="2" y="308"/>
                  </a:moveTo>
                  <a:lnTo>
                    <a:pt x="4" y="312"/>
                  </a:lnTo>
                  <a:lnTo>
                    <a:pt x="9" y="316"/>
                  </a:lnTo>
                  <a:lnTo>
                    <a:pt x="19" y="321"/>
                  </a:lnTo>
                  <a:lnTo>
                    <a:pt x="31" y="322"/>
                  </a:lnTo>
                  <a:lnTo>
                    <a:pt x="42" y="321"/>
                  </a:lnTo>
                  <a:lnTo>
                    <a:pt x="53" y="316"/>
                  </a:lnTo>
                  <a:lnTo>
                    <a:pt x="58" y="308"/>
                  </a:lnTo>
                  <a:lnTo>
                    <a:pt x="61" y="298"/>
                  </a:lnTo>
                  <a:lnTo>
                    <a:pt x="58" y="288"/>
                  </a:lnTo>
                  <a:lnTo>
                    <a:pt x="53" y="281"/>
                  </a:lnTo>
                  <a:lnTo>
                    <a:pt x="42" y="275"/>
                  </a:lnTo>
                  <a:lnTo>
                    <a:pt x="31" y="273"/>
                  </a:lnTo>
                  <a:lnTo>
                    <a:pt x="19" y="275"/>
                  </a:lnTo>
                  <a:lnTo>
                    <a:pt x="9" y="281"/>
                  </a:lnTo>
                  <a:lnTo>
                    <a:pt x="4" y="284"/>
                  </a:lnTo>
                  <a:lnTo>
                    <a:pt x="2" y="288"/>
                  </a:lnTo>
                  <a:lnTo>
                    <a:pt x="0" y="298"/>
                  </a:lnTo>
                  <a:lnTo>
                    <a:pt x="2" y="308"/>
                  </a:lnTo>
                  <a:close/>
                  <a:moveTo>
                    <a:pt x="336" y="140"/>
                  </a:moveTo>
                  <a:lnTo>
                    <a:pt x="338" y="144"/>
                  </a:lnTo>
                  <a:lnTo>
                    <a:pt x="340" y="149"/>
                  </a:lnTo>
                  <a:lnTo>
                    <a:pt x="345" y="152"/>
                  </a:lnTo>
                  <a:lnTo>
                    <a:pt x="355" y="157"/>
                  </a:lnTo>
                  <a:lnTo>
                    <a:pt x="367" y="160"/>
                  </a:lnTo>
                  <a:lnTo>
                    <a:pt x="378" y="157"/>
                  </a:lnTo>
                  <a:lnTo>
                    <a:pt x="388" y="152"/>
                  </a:lnTo>
                  <a:lnTo>
                    <a:pt x="394" y="144"/>
                  </a:lnTo>
                  <a:lnTo>
                    <a:pt x="398" y="134"/>
                  </a:lnTo>
                  <a:lnTo>
                    <a:pt x="394" y="125"/>
                  </a:lnTo>
                  <a:lnTo>
                    <a:pt x="388" y="117"/>
                  </a:lnTo>
                  <a:lnTo>
                    <a:pt x="378" y="112"/>
                  </a:lnTo>
                  <a:lnTo>
                    <a:pt x="367" y="109"/>
                  </a:lnTo>
                  <a:lnTo>
                    <a:pt x="355" y="112"/>
                  </a:lnTo>
                  <a:lnTo>
                    <a:pt x="345" y="117"/>
                  </a:lnTo>
                  <a:lnTo>
                    <a:pt x="340" y="121"/>
                  </a:lnTo>
                  <a:lnTo>
                    <a:pt x="338" y="125"/>
                  </a:lnTo>
                  <a:lnTo>
                    <a:pt x="336" y="130"/>
                  </a:lnTo>
                  <a:lnTo>
                    <a:pt x="336" y="134"/>
                  </a:lnTo>
                  <a:lnTo>
                    <a:pt x="336" y="140"/>
                  </a:lnTo>
                  <a:close/>
                  <a:moveTo>
                    <a:pt x="405" y="90"/>
                  </a:moveTo>
                  <a:lnTo>
                    <a:pt x="407" y="94"/>
                  </a:lnTo>
                  <a:lnTo>
                    <a:pt x="412" y="97"/>
                  </a:lnTo>
                  <a:lnTo>
                    <a:pt x="422" y="103"/>
                  </a:lnTo>
                  <a:lnTo>
                    <a:pt x="434" y="105"/>
                  </a:lnTo>
                  <a:lnTo>
                    <a:pt x="445" y="103"/>
                  </a:lnTo>
                  <a:lnTo>
                    <a:pt x="456" y="97"/>
                  </a:lnTo>
                  <a:lnTo>
                    <a:pt x="461" y="90"/>
                  </a:lnTo>
                  <a:lnTo>
                    <a:pt x="465" y="80"/>
                  </a:lnTo>
                  <a:lnTo>
                    <a:pt x="461" y="71"/>
                  </a:lnTo>
                  <a:lnTo>
                    <a:pt x="456" y="62"/>
                  </a:lnTo>
                  <a:lnTo>
                    <a:pt x="445" y="57"/>
                  </a:lnTo>
                  <a:lnTo>
                    <a:pt x="434" y="55"/>
                  </a:lnTo>
                  <a:lnTo>
                    <a:pt x="422" y="57"/>
                  </a:lnTo>
                  <a:lnTo>
                    <a:pt x="412" y="62"/>
                  </a:lnTo>
                  <a:lnTo>
                    <a:pt x="407" y="67"/>
                  </a:lnTo>
                  <a:lnTo>
                    <a:pt x="405" y="71"/>
                  </a:lnTo>
                  <a:lnTo>
                    <a:pt x="403" y="80"/>
                  </a:lnTo>
                  <a:lnTo>
                    <a:pt x="405" y="90"/>
                  </a:lnTo>
                  <a:close/>
                  <a:moveTo>
                    <a:pt x="68" y="248"/>
                  </a:moveTo>
                  <a:lnTo>
                    <a:pt x="69" y="252"/>
                  </a:lnTo>
                  <a:lnTo>
                    <a:pt x="72" y="257"/>
                  </a:lnTo>
                  <a:lnTo>
                    <a:pt x="76" y="261"/>
                  </a:lnTo>
                  <a:lnTo>
                    <a:pt x="86" y="267"/>
                  </a:lnTo>
                  <a:lnTo>
                    <a:pt x="98" y="268"/>
                  </a:lnTo>
                  <a:lnTo>
                    <a:pt x="110" y="267"/>
                  </a:lnTo>
                  <a:lnTo>
                    <a:pt x="119" y="261"/>
                  </a:lnTo>
                  <a:lnTo>
                    <a:pt x="123" y="257"/>
                  </a:lnTo>
                  <a:lnTo>
                    <a:pt x="126" y="252"/>
                  </a:lnTo>
                  <a:lnTo>
                    <a:pt x="127" y="248"/>
                  </a:lnTo>
                  <a:lnTo>
                    <a:pt x="128" y="243"/>
                  </a:lnTo>
                  <a:lnTo>
                    <a:pt x="127" y="238"/>
                  </a:lnTo>
                  <a:lnTo>
                    <a:pt x="126" y="234"/>
                  </a:lnTo>
                  <a:lnTo>
                    <a:pt x="123" y="229"/>
                  </a:lnTo>
                  <a:lnTo>
                    <a:pt x="119" y="226"/>
                  </a:lnTo>
                  <a:lnTo>
                    <a:pt x="110" y="221"/>
                  </a:lnTo>
                  <a:lnTo>
                    <a:pt x="98" y="219"/>
                  </a:lnTo>
                  <a:lnTo>
                    <a:pt x="86" y="221"/>
                  </a:lnTo>
                  <a:lnTo>
                    <a:pt x="76" y="226"/>
                  </a:lnTo>
                  <a:lnTo>
                    <a:pt x="72" y="229"/>
                  </a:lnTo>
                  <a:lnTo>
                    <a:pt x="69" y="234"/>
                  </a:lnTo>
                  <a:lnTo>
                    <a:pt x="68" y="238"/>
                  </a:lnTo>
                  <a:lnTo>
                    <a:pt x="67" y="243"/>
                  </a:lnTo>
                  <a:lnTo>
                    <a:pt x="68" y="248"/>
                  </a:lnTo>
                  <a:close/>
                  <a:moveTo>
                    <a:pt x="68" y="303"/>
                  </a:moveTo>
                  <a:lnTo>
                    <a:pt x="69" y="308"/>
                  </a:lnTo>
                  <a:lnTo>
                    <a:pt x="72" y="312"/>
                  </a:lnTo>
                  <a:lnTo>
                    <a:pt x="76" y="316"/>
                  </a:lnTo>
                  <a:lnTo>
                    <a:pt x="86" y="321"/>
                  </a:lnTo>
                  <a:lnTo>
                    <a:pt x="98" y="322"/>
                  </a:lnTo>
                  <a:lnTo>
                    <a:pt x="110" y="321"/>
                  </a:lnTo>
                  <a:lnTo>
                    <a:pt x="119" y="316"/>
                  </a:lnTo>
                  <a:lnTo>
                    <a:pt x="123" y="312"/>
                  </a:lnTo>
                  <a:lnTo>
                    <a:pt x="126" y="308"/>
                  </a:lnTo>
                  <a:lnTo>
                    <a:pt x="127" y="303"/>
                  </a:lnTo>
                  <a:lnTo>
                    <a:pt x="128" y="298"/>
                  </a:lnTo>
                  <a:lnTo>
                    <a:pt x="127" y="293"/>
                  </a:lnTo>
                  <a:lnTo>
                    <a:pt x="126" y="288"/>
                  </a:lnTo>
                  <a:lnTo>
                    <a:pt x="123" y="284"/>
                  </a:lnTo>
                  <a:lnTo>
                    <a:pt x="119" y="281"/>
                  </a:lnTo>
                  <a:lnTo>
                    <a:pt x="110" y="275"/>
                  </a:lnTo>
                  <a:lnTo>
                    <a:pt x="98" y="273"/>
                  </a:lnTo>
                  <a:lnTo>
                    <a:pt x="86" y="275"/>
                  </a:lnTo>
                  <a:lnTo>
                    <a:pt x="76" y="281"/>
                  </a:lnTo>
                  <a:lnTo>
                    <a:pt x="72" y="284"/>
                  </a:lnTo>
                  <a:lnTo>
                    <a:pt x="69" y="288"/>
                  </a:lnTo>
                  <a:lnTo>
                    <a:pt x="68" y="293"/>
                  </a:lnTo>
                  <a:lnTo>
                    <a:pt x="67" y="298"/>
                  </a:lnTo>
                  <a:lnTo>
                    <a:pt x="68" y="303"/>
                  </a:lnTo>
                  <a:close/>
                  <a:moveTo>
                    <a:pt x="405" y="141"/>
                  </a:moveTo>
                  <a:lnTo>
                    <a:pt x="411" y="148"/>
                  </a:lnTo>
                  <a:lnTo>
                    <a:pt x="420" y="153"/>
                  </a:lnTo>
                  <a:lnTo>
                    <a:pt x="431" y="154"/>
                  </a:lnTo>
                  <a:lnTo>
                    <a:pt x="442" y="153"/>
                  </a:lnTo>
                  <a:lnTo>
                    <a:pt x="450" y="148"/>
                  </a:lnTo>
                  <a:lnTo>
                    <a:pt x="456" y="141"/>
                  </a:lnTo>
                  <a:lnTo>
                    <a:pt x="458" y="137"/>
                  </a:lnTo>
                  <a:lnTo>
                    <a:pt x="458" y="132"/>
                  </a:lnTo>
                  <a:lnTo>
                    <a:pt x="458" y="128"/>
                  </a:lnTo>
                  <a:lnTo>
                    <a:pt x="456" y="124"/>
                  </a:lnTo>
                  <a:lnTo>
                    <a:pt x="450" y="116"/>
                  </a:lnTo>
                  <a:lnTo>
                    <a:pt x="442" y="112"/>
                  </a:lnTo>
                  <a:lnTo>
                    <a:pt x="431" y="109"/>
                  </a:lnTo>
                  <a:lnTo>
                    <a:pt x="420" y="112"/>
                  </a:lnTo>
                  <a:lnTo>
                    <a:pt x="411" y="116"/>
                  </a:lnTo>
                  <a:lnTo>
                    <a:pt x="405" y="124"/>
                  </a:lnTo>
                  <a:lnTo>
                    <a:pt x="403" y="132"/>
                  </a:lnTo>
                  <a:lnTo>
                    <a:pt x="405" y="141"/>
                  </a:lnTo>
                  <a:close/>
                </a:path>
              </a:pathLst>
            </a:custGeom>
            <a:solidFill>
              <a:srgbClr val="66FF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ar-SA"/>
            </a:p>
          </p:txBody>
        </p:sp>
      </p:grpSp>
      <p:grpSp>
        <p:nvGrpSpPr>
          <p:cNvPr id="53" name="Group 63">
            <a:extLst>
              <a:ext uri="{FF2B5EF4-FFF2-40B4-BE49-F238E27FC236}">
                <a16:creationId xmlns:a16="http://schemas.microsoft.com/office/drawing/2014/main" id="{5A1ACCD7-7158-4CC7-A135-039DC9AB278A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7977504" y="5543458"/>
            <a:ext cx="1116013" cy="828675"/>
            <a:chOff x="1791" y="3798"/>
            <a:chExt cx="703" cy="522"/>
          </a:xfrm>
        </p:grpSpPr>
        <p:sp>
          <p:nvSpPr>
            <p:cNvPr id="54" name="AutoShape 62">
              <a:extLst>
                <a:ext uri="{FF2B5EF4-FFF2-40B4-BE49-F238E27FC236}">
                  <a16:creationId xmlns:a16="http://schemas.microsoft.com/office/drawing/2014/main" id="{DC262C51-E903-4AE0-91ED-82886B5AA0B8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791" y="3798"/>
              <a:ext cx="703" cy="522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ar-SA"/>
            </a:p>
          </p:txBody>
        </p:sp>
        <p:sp>
          <p:nvSpPr>
            <p:cNvPr id="55" name="Freeform 64">
              <a:extLst>
                <a:ext uri="{FF2B5EF4-FFF2-40B4-BE49-F238E27FC236}">
                  <a16:creationId xmlns:a16="http://schemas.microsoft.com/office/drawing/2014/main" id="{9BF3B4CB-2703-4F99-9B88-91CBE33FAE0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025" y="3871"/>
              <a:ext cx="465" cy="377"/>
            </a:xfrm>
            <a:custGeom>
              <a:avLst/>
              <a:gdLst>
                <a:gd name="T0" fmla="*/ 388 w 465"/>
                <a:gd name="T1" fmla="*/ 370 h 377"/>
                <a:gd name="T2" fmla="*/ 345 w 465"/>
                <a:gd name="T3" fmla="*/ 335 h 377"/>
                <a:gd name="T4" fmla="*/ 340 w 465"/>
                <a:gd name="T5" fmla="*/ 312 h 377"/>
                <a:gd name="T6" fmla="*/ 394 w 465"/>
                <a:gd name="T7" fmla="*/ 288 h 377"/>
                <a:gd name="T8" fmla="*/ 336 w 465"/>
                <a:gd name="T9" fmla="*/ 293 h 377"/>
                <a:gd name="T10" fmla="*/ 445 w 465"/>
                <a:gd name="T11" fmla="*/ 376 h 377"/>
                <a:gd name="T12" fmla="*/ 422 w 465"/>
                <a:gd name="T13" fmla="*/ 330 h 377"/>
                <a:gd name="T14" fmla="*/ 412 w 465"/>
                <a:gd name="T15" fmla="*/ 316 h 377"/>
                <a:gd name="T16" fmla="*/ 456 w 465"/>
                <a:gd name="T17" fmla="*/ 281 h 377"/>
                <a:gd name="T18" fmla="*/ 405 w 465"/>
                <a:gd name="T19" fmla="*/ 308 h 377"/>
                <a:gd name="T20" fmla="*/ 388 w 465"/>
                <a:gd name="T21" fmla="*/ 261 h 377"/>
                <a:gd name="T22" fmla="*/ 345 w 465"/>
                <a:gd name="T23" fmla="*/ 226 h 377"/>
                <a:gd name="T24" fmla="*/ 412 w 465"/>
                <a:gd name="T25" fmla="*/ 261 h 377"/>
                <a:gd name="T26" fmla="*/ 456 w 465"/>
                <a:gd name="T27" fmla="*/ 226 h 377"/>
                <a:gd name="T28" fmla="*/ 405 w 465"/>
                <a:gd name="T29" fmla="*/ 252 h 377"/>
                <a:gd name="T30" fmla="*/ 388 w 465"/>
                <a:gd name="T31" fmla="*/ 207 h 377"/>
                <a:gd name="T32" fmla="*/ 345 w 465"/>
                <a:gd name="T33" fmla="*/ 172 h 377"/>
                <a:gd name="T34" fmla="*/ 412 w 465"/>
                <a:gd name="T35" fmla="*/ 207 h 377"/>
                <a:gd name="T36" fmla="*/ 456 w 465"/>
                <a:gd name="T37" fmla="*/ 172 h 377"/>
                <a:gd name="T38" fmla="*/ 405 w 465"/>
                <a:gd name="T39" fmla="*/ 199 h 377"/>
                <a:gd name="T40" fmla="*/ 388 w 465"/>
                <a:gd name="T41" fmla="*/ 152 h 377"/>
                <a:gd name="T42" fmla="*/ 345 w 465"/>
                <a:gd name="T43" fmla="*/ 117 h 377"/>
                <a:gd name="T44" fmla="*/ 412 w 465"/>
                <a:gd name="T45" fmla="*/ 152 h 377"/>
                <a:gd name="T46" fmla="*/ 456 w 465"/>
                <a:gd name="T47" fmla="*/ 117 h 377"/>
                <a:gd name="T48" fmla="*/ 405 w 465"/>
                <a:gd name="T49" fmla="*/ 144 h 377"/>
                <a:gd name="T50" fmla="*/ 388 w 465"/>
                <a:gd name="T51" fmla="*/ 97 h 377"/>
                <a:gd name="T52" fmla="*/ 345 w 465"/>
                <a:gd name="T53" fmla="*/ 62 h 377"/>
                <a:gd name="T54" fmla="*/ 412 w 465"/>
                <a:gd name="T55" fmla="*/ 97 h 377"/>
                <a:gd name="T56" fmla="*/ 456 w 465"/>
                <a:gd name="T57" fmla="*/ 62 h 377"/>
                <a:gd name="T58" fmla="*/ 405 w 465"/>
                <a:gd name="T59" fmla="*/ 90 h 377"/>
                <a:gd name="T60" fmla="*/ 388 w 465"/>
                <a:gd name="T61" fmla="*/ 43 h 377"/>
                <a:gd name="T62" fmla="*/ 345 w 465"/>
                <a:gd name="T63" fmla="*/ 8 h 377"/>
                <a:gd name="T64" fmla="*/ 412 w 465"/>
                <a:gd name="T65" fmla="*/ 43 h 377"/>
                <a:gd name="T66" fmla="*/ 456 w 465"/>
                <a:gd name="T67" fmla="*/ 8 h 377"/>
                <a:gd name="T68" fmla="*/ 405 w 465"/>
                <a:gd name="T69" fmla="*/ 35 h 377"/>
                <a:gd name="T70" fmla="*/ 321 w 465"/>
                <a:gd name="T71" fmla="*/ 43 h 377"/>
                <a:gd name="T72" fmla="*/ 321 w 465"/>
                <a:gd name="T73" fmla="*/ 8 h 377"/>
                <a:gd name="T74" fmla="*/ 269 w 465"/>
                <a:gd name="T75" fmla="*/ 25 h 377"/>
                <a:gd name="T76" fmla="*/ 176 w 465"/>
                <a:gd name="T77" fmla="*/ 48 h 377"/>
                <a:gd name="T78" fmla="*/ 153 w 465"/>
                <a:gd name="T79" fmla="*/ 2 h 377"/>
                <a:gd name="T80" fmla="*/ 206 w 465"/>
                <a:gd name="T81" fmla="*/ 39 h 377"/>
                <a:gd name="T82" fmla="*/ 260 w 465"/>
                <a:gd name="T83" fmla="*/ 17 h 377"/>
                <a:gd name="T84" fmla="*/ 201 w 465"/>
                <a:gd name="T85" fmla="*/ 25 h 377"/>
                <a:gd name="T86" fmla="*/ 110 w 465"/>
                <a:gd name="T87" fmla="*/ 48 h 377"/>
                <a:gd name="T88" fmla="*/ 123 w 465"/>
                <a:gd name="T89" fmla="*/ 12 h 377"/>
                <a:gd name="T90" fmla="*/ 68 w 465"/>
                <a:gd name="T91" fmla="*/ 21 h 377"/>
                <a:gd name="T92" fmla="*/ 42 w 465"/>
                <a:gd name="T93" fmla="*/ 48 h 377"/>
                <a:gd name="T94" fmla="*/ 19 w 465"/>
                <a:gd name="T95" fmla="*/ 2 h 377"/>
                <a:gd name="T96" fmla="*/ 9 w 465"/>
                <a:gd name="T97" fmla="*/ 152 h 377"/>
                <a:gd name="T98" fmla="*/ 53 w 465"/>
                <a:gd name="T99" fmla="*/ 117 h 377"/>
                <a:gd name="T100" fmla="*/ 2 w 465"/>
                <a:gd name="T101" fmla="*/ 144 h 377"/>
                <a:gd name="T102" fmla="*/ 119 w 465"/>
                <a:gd name="T103" fmla="*/ 152 h 377"/>
                <a:gd name="T104" fmla="*/ 119 w 465"/>
                <a:gd name="T105" fmla="*/ 117 h 377"/>
                <a:gd name="T106" fmla="*/ 67 w 465"/>
                <a:gd name="T107" fmla="*/ 134 h 377"/>
                <a:gd name="T108" fmla="*/ 53 w 465"/>
                <a:gd name="T109" fmla="*/ 97 h 377"/>
                <a:gd name="T110" fmla="*/ 9 w 465"/>
                <a:gd name="T111" fmla="*/ 62 h 377"/>
                <a:gd name="T112" fmla="*/ 76 w 465"/>
                <a:gd name="T113" fmla="*/ 97 h 377"/>
                <a:gd name="T114" fmla="*/ 128 w 465"/>
                <a:gd name="T115" fmla="*/ 80 h 377"/>
                <a:gd name="T116" fmla="*/ 76 w 465"/>
                <a:gd name="T117" fmla="*/ 62 h 377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465"/>
                <a:gd name="T178" fmla="*/ 0 h 377"/>
                <a:gd name="T179" fmla="*/ 465 w 465"/>
                <a:gd name="T180" fmla="*/ 377 h 377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465" h="377">
                  <a:moveTo>
                    <a:pt x="336" y="357"/>
                  </a:moveTo>
                  <a:lnTo>
                    <a:pt x="338" y="363"/>
                  </a:lnTo>
                  <a:lnTo>
                    <a:pt x="340" y="367"/>
                  </a:lnTo>
                  <a:lnTo>
                    <a:pt x="345" y="370"/>
                  </a:lnTo>
                  <a:lnTo>
                    <a:pt x="355" y="376"/>
                  </a:lnTo>
                  <a:lnTo>
                    <a:pt x="367" y="377"/>
                  </a:lnTo>
                  <a:lnTo>
                    <a:pt x="378" y="376"/>
                  </a:lnTo>
                  <a:lnTo>
                    <a:pt x="388" y="370"/>
                  </a:lnTo>
                  <a:lnTo>
                    <a:pt x="394" y="363"/>
                  </a:lnTo>
                  <a:lnTo>
                    <a:pt x="398" y="353"/>
                  </a:lnTo>
                  <a:lnTo>
                    <a:pt x="394" y="343"/>
                  </a:lnTo>
                  <a:lnTo>
                    <a:pt x="388" y="335"/>
                  </a:lnTo>
                  <a:lnTo>
                    <a:pt x="378" y="330"/>
                  </a:lnTo>
                  <a:lnTo>
                    <a:pt x="367" y="328"/>
                  </a:lnTo>
                  <a:lnTo>
                    <a:pt x="355" y="330"/>
                  </a:lnTo>
                  <a:lnTo>
                    <a:pt x="345" y="335"/>
                  </a:lnTo>
                  <a:lnTo>
                    <a:pt x="340" y="340"/>
                  </a:lnTo>
                  <a:lnTo>
                    <a:pt x="338" y="343"/>
                  </a:lnTo>
                  <a:lnTo>
                    <a:pt x="336" y="349"/>
                  </a:lnTo>
                  <a:lnTo>
                    <a:pt x="336" y="353"/>
                  </a:lnTo>
                  <a:lnTo>
                    <a:pt x="336" y="357"/>
                  </a:lnTo>
                  <a:close/>
                  <a:moveTo>
                    <a:pt x="336" y="303"/>
                  </a:moveTo>
                  <a:lnTo>
                    <a:pt x="338" y="308"/>
                  </a:lnTo>
                  <a:lnTo>
                    <a:pt x="340" y="312"/>
                  </a:lnTo>
                  <a:lnTo>
                    <a:pt x="345" y="316"/>
                  </a:lnTo>
                  <a:lnTo>
                    <a:pt x="355" y="321"/>
                  </a:lnTo>
                  <a:lnTo>
                    <a:pt x="367" y="322"/>
                  </a:lnTo>
                  <a:lnTo>
                    <a:pt x="378" y="321"/>
                  </a:lnTo>
                  <a:lnTo>
                    <a:pt x="388" y="316"/>
                  </a:lnTo>
                  <a:lnTo>
                    <a:pt x="394" y="308"/>
                  </a:lnTo>
                  <a:lnTo>
                    <a:pt x="398" y="298"/>
                  </a:lnTo>
                  <a:lnTo>
                    <a:pt x="394" y="288"/>
                  </a:lnTo>
                  <a:lnTo>
                    <a:pt x="388" y="281"/>
                  </a:lnTo>
                  <a:lnTo>
                    <a:pt x="378" y="275"/>
                  </a:lnTo>
                  <a:lnTo>
                    <a:pt x="367" y="273"/>
                  </a:lnTo>
                  <a:lnTo>
                    <a:pt x="355" y="275"/>
                  </a:lnTo>
                  <a:lnTo>
                    <a:pt x="345" y="281"/>
                  </a:lnTo>
                  <a:lnTo>
                    <a:pt x="340" y="284"/>
                  </a:lnTo>
                  <a:lnTo>
                    <a:pt x="338" y="288"/>
                  </a:lnTo>
                  <a:lnTo>
                    <a:pt x="336" y="293"/>
                  </a:lnTo>
                  <a:lnTo>
                    <a:pt x="336" y="298"/>
                  </a:lnTo>
                  <a:lnTo>
                    <a:pt x="336" y="303"/>
                  </a:lnTo>
                  <a:close/>
                  <a:moveTo>
                    <a:pt x="405" y="363"/>
                  </a:moveTo>
                  <a:lnTo>
                    <a:pt x="407" y="367"/>
                  </a:lnTo>
                  <a:lnTo>
                    <a:pt x="412" y="370"/>
                  </a:lnTo>
                  <a:lnTo>
                    <a:pt x="422" y="376"/>
                  </a:lnTo>
                  <a:lnTo>
                    <a:pt x="434" y="377"/>
                  </a:lnTo>
                  <a:lnTo>
                    <a:pt x="445" y="376"/>
                  </a:lnTo>
                  <a:lnTo>
                    <a:pt x="456" y="370"/>
                  </a:lnTo>
                  <a:lnTo>
                    <a:pt x="461" y="363"/>
                  </a:lnTo>
                  <a:lnTo>
                    <a:pt x="465" y="353"/>
                  </a:lnTo>
                  <a:lnTo>
                    <a:pt x="461" y="343"/>
                  </a:lnTo>
                  <a:lnTo>
                    <a:pt x="456" y="335"/>
                  </a:lnTo>
                  <a:lnTo>
                    <a:pt x="445" y="330"/>
                  </a:lnTo>
                  <a:lnTo>
                    <a:pt x="434" y="328"/>
                  </a:lnTo>
                  <a:lnTo>
                    <a:pt x="422" y="330"/>
                  </a:lnTo>
                  <a:lnTo>
                    <a:pt x="412" y="335"/>
                  </a:lnTo>
                  <a:lnTo>
                    <a:pt x="407" y="340"/>
                  </a:lnTo>
                  <a:lnTo>
                    <a:pt x="405" y="343"/>
                  </a:lnTo>
                  <a:lnTo>
                    <a:pt x="403" y="353"/>
                  </a:lnTo>
                  <a:lnTo>
                    <a:pt x="405" y="363"/>
                  </a:lnTo>
                  <a:close/>
                  <a:moveTo>
                    <a:pt x="405" y="308"/>
                  </a:moveTo>
                  <a:lnTo>
                    <a:pt x="407" y="312"/>
                  </a:lnTo>
                  <a:lnTo>
                    <a:pt x="412" y="316"/>
                  </a:lnTo>
                  <a:lnTo>
                    <a:pt x="422" y="321"/>
                  </a:lnTo>
                  <a:lnTo>
                    <a:pt x="434" y="322"/>
                  </a:lnTo>
                  <a:lnTo>
                    <a:pt x="445" y="321"/>
                  </a:lnTo>
                  <a:lnTo>
                    <a:pt x="456" y="316"/>
                  </a:lnTo>
                  <a:lnTo>
                    <a:pt x="461" y="308"/>
                  </a:lnTo>
                  <a:lnTo>
                    <a:pt x="465" y="298"/>
                  </a:lnTo>
                  <a:lnTo>
                    <a:pt x="461" y="288"/>
                  </a:lnTo>
                  <a:lnTo>
                    <a:pt x="456" y="281"/>
                  </a:lnTo>
                  <a:lnTo>
                    <a:pt x="445" y="275"/>
                  </a:lnTo>
                  <a:lnTo>
                    <a:pt x="434" y="273"/>
                  </a:lnTo>
                  <a:lnTo>
                    <a:pt x="422" y="275"/>
                  </a:lnTo>
                  <a:lnTo>
                    <a:pt x="412" y="281"/>
                  </a:lnTo>
                  <a:lnTo>
                    <a:pt x="407" y="284"/>
                  </a:lnTo>
                  <a:lnTo>
                    <a:pt x="405" y="288"/>
                  </a:lnTo>
                  <a:lnTo>
                    <a:pt x="403" y="298"/>
                  </a:lnTo>
                  <a:lnTo>
                    <a:pt x="405" y="308"/>
                  </a:lnTo>
                  <a:close/>
                  <a:moveTo>
                    <a:pt x="336" y="248"/>
                  </a:moveTo>
                  <a:lnTo>
                    <a:pt x="338" y="252"/>
                  </a:lnTo>
                  <a:lnTo>
                    <a:pt x="340" y="257"/>
                  </a:lnTo>
                  <a:lnTo>
                    <a:pt x="345" y="261"/>
                  </a:lnTo>
                  <a:lnTo>
                    <a:pt x="355" y="267"/>
                  </a:lnTo>
                  <a:lnTo>
                    <a:pt x="367" y="268"/>
                  </a:lnTo>
                  <a:lnTo>
                    <a:pt x="378" y="267"/>
                  </a:lnTo>
                  <a:lnTo>
                    <a:pt x="388" y="261"/>
                  </a:lnTo>
                  <a:lnTo>
                    <a:pt x="394" y="252"/>
                  </a:lnTo>
                  <a:lnTo>
                    <a:pt x="398" y="243"/>
                  </a:lnTo>
                  <a:lnTo>
                    <a:pt x="394" y="234"/>
                  </a:lnTo>
                  <a:lnTo>
                    <a:pt x="388" y="226"/>
                  </a:lnTo>
                  <a:lnTo>
                    <a:pt x="378" y="221"/>
                  </a:lnTo>
                  <a:lnTo>
                    <a:pt x="367" y="219"/>
                  </a:lnTo>
                  <a:lnTo>
                    <a:pt x="355" y="221"/>
                  </a:lnTo>
                  <a:lnTo>
                    <a:pt x="345" y="226"/>
                  </a:lnTo>
                  <a:lnTo>
                    <a:pt x="340" y="229"/>
                  </a:lnTo>
                  <a:lnTo>
                    <a:pt x="338" y="234"/>
                  </a:lnTo>
                  <a:lnTo>
                    <a:pt x="336" y="238"/>
                  </a:lnTo>
                  <a:lnTo>
                    <a:pt x="336" y="243"/>
                  </a:lnTo>
                  <a:lnTo>
                    <a:pt x="336" y="248"/>
                  </a:lnTo>
                  <a:close/>
                  <a:moveTo>
                    <a:pt x="405" y="252"/>
                  </a:moveTo>
                  <a:lnTo>
                    <a:pt x="407" y="257"/>
                  </a:lnTo>
                  <a:lnTo>
                    <a:pt x="412" y="261"/>
                  </a:lnTo>
                  <a:lnTo>
                    <a:pt x="422" y="267"/>
                  </a:lnTo>
                  <a:lnTo>
                    <a:pt x="434" y="268"/>
                  </a:lnTo>
                  <a:lnTo>
                    <a:pt x="445" y="267"/>
                  </a:lnTo>
                  <a:lnTo>
                    <a:pt x="456" y="261"/>
                  </a:lnTo>
                  <a:lnTo>
                    <a:pt x="461" y="252"/>
                  </a:lnTo>
                  <a:lnTo>
                    <a:pt x="465" y="243"/>
                  </a:lnTo>
                  <a:lnTo>
                    <a:pt x="461" y="234"/>
                  </a:lnTo>
                  <a:lnTo>
                    <a:pt x="456" y="226"/>
                  </a:lnTo>
                  <a:lnTo>
                    <a:pt x="445" y="221"/>
                  </a:lnTo>
                  <a:lnTo>
                    <a:pt x="434" y="219"/>
                  </a:lnTo>
                  <a:lnTo>
                    <a:pt x="422" y="221"/>
                  </a:lnTo>
                  <a:lnTo>
                    <a:pt x="412" y="226"/>
                  </a:lnTo>
                  <a:lnTo>
                    <a:pt x="407" y="229"/>
                  </a:lnTo>
                  <a:lnTo>
                    <a:pt x="405" y="234"/>
                  </a:lnTo>
                  <a:lnTo>
                    <a:pt x="403" y="243"/>
                  </a:lnTo>
                  <a:lnTo>
                    <a:pt x="405" y="252"/>
                  </a:lnTo>
                  <a:close/>
                  <a:moveTo>
                    <a:pt x="336" y="193"/>
                  </a:moveTo>
                  <a:lnTo>
                    <a:pt x="338" y="199"/>
                  </a:lnTo>
                  <a:lnTo>
                    <a:pt x="340" y="202"/>
                  </a:lnTo>
                  <a:lnTo>
                    <a:pt x="345" y="207"/>
                  </a:lnTo>
                  <a:lnTo>
                    <a:pt x="355" y="212"/>
                  </a:lnTo>
                  <a:lnTo>
                    <a:pt x="367" y="213"/>
                  </a:lnTo>
                  <a:lnTo>
                    <a:pt x="378" y="212"/>
                  </a:lnTo>
                  <a:lnTo>
                    <a:pt x="388" y="207"/>
                  </a:lnTo>
                  <a:lnTo>
                    <a:pt x="394" y="199"/>
                  </a:lnTo>
                  <a:lnTo>
                    <a:pt x="398" y="188"/>
                  </a:lnTo>
                  <a:lnTo>
                    <a:pt x="394" y="180"/>
                  </a:lnTo>
                  <a:lnTo>
                    <a:pt x="388" y="172"/>
                  </a:lnTo>
                  <a:lnTo>
                    <a:pt x="378" y="166"/>
                  </a:lnTo>
                  <a:lnTo>
                    <a:pt x="367" y="164"/>
                  </a:lnTo>
                  <a:lnTo>
                    <a:pt x="355" y="166"/>
                  </a:lnTo>
                  <a:lnTo>
                    <a:pt x="345" y="172"/>
                  </a:lnTo>
                  <a:lnTo>
                    <a:pt x="340" y="176"/>
                  </a:lnTo>
                  <a:lnTo>
                    <a:pt x="338" y="180"/>
                  </a:lnTo>
                  <a:lnTo>
                    <a:pt x="336" y="185"/>
                  </a:lnTo>
                  <a:lnTo>
                    <a:pt x="336" y="188"/>
                  </a:lnTo>
                  <a:lnTo>
                    <a:pt x="336" y="193"/>
                  </a:lnTo>
                  <a:close/>
                  <a:moveTo>
                    <a:pt x="405" y="199"/>
                  </a:moveTo>
                  <a:lnTo>
                    <a:pt x="407" y="202"/>
                  </a:lnTo>
                  <a:lnTo>
                    <a:pt x="412" y="207"/>
                  </a:lnTo>
                  <a:lnTo>
                    <a:pt x="422" y="212"/>
                  </a:lnTo>
                  <a:lnTo>
                    <a:pt x="434" y="213"/>
                  </a:lnTo>
                  <a:lnTo>
                    <a:pt x="445" y="212"/>
                  </a:lnTo>
                  <a:lnTo>
                    <a:pt x="456" y="207"/>
                  </a:lnTo>
                  <a:lnTo>
                    <a:pt x="461" y="199"/>
                  </a:lnTo>
                  <a:lnTo>
                    <a:pt x="465" y="188"/>
                  </a:lnTo>
                  <a:lnTo>
                    <a:pt x="461" y="180"/>
                  </a:lnTo>
                  <a:lnTo>
                    <a:pt x="456" y="172"/>
                  </a:lnTo>
                  <a:lnTo>
                    <a:pt x="445" y="166"/>
                  </a:lnTo>
                  <a:lnTo>
                    <a:pt x="434" y="164"/>
                  </a:lnTo>
                  <a:lnTo>
                    <a:pt x="422" y="166"/>
                  </a:lnTo>
                  <a:lnTo>
                    <a:pt x="412" y="172"/>
                  </a:lnTo>
                  <a:lnTo>
                    <a:pt x="407" y="176"/>
                  </a:lnTo>
                  <a:lnTo>
                    <a:pt x="405" y="180"/>
                  </a:lnTo>
                  <a:lnTo>
                    <a:pt x="403" y="188"/>
                  </a:lnTo>
                  <a:lnTo>
                    <a:pt x="405" y="199"/>
                  </a:lnTo>
                  <a:close/>
                  <a:moveTo>
                    <a:pt x="336" y="140"/>
                  </a:moveTo>
                  <a:lnTo>
                    <a:pt x="338" y="144"/>
                  </a:lnTo>
                  <a:lnTo>
                    <a:pt x="340" y="149"/>
                  </a:lnTo>
                  <a:lnTo>
                    <a:pt x="345" y="152"/>
                  </a:lnTo>
                  <a:lnTo>
                    <a:pt x="355" y="157"/>
                  </a:lnTo>
                  <a:lnTo>
                    <a:pt x="367" y="160"/>
                  </a:lnTo>
                  <a:lnTo>
                    <a:pt x="378" y="157"/>
                  </a:lnTo>
                  <a:lnTo>
                    <a:pt x="388" y="152"/>
                  </a:lnTo>
                  <a:lnTo>
                    <a:pt x="394" y="144"/>
                  </a:lnTo>
                  <a:lnTo>
                    <a:pt x="398" y="134"/>
                  </a:lnTo>
                  <a:lnTo>
                    <a:pt x="394" y="125"/>
                  </a:lnTo>
                  <a:lnTo>
                    <a:pt x="388" y="117"/>
                  </a:lnTo>
                  <a:lnTo>
                    <a:pt x="378" y="112"/>
                  </a:lnTo>
                  <a:lnTo>
                    <a:pt x="367" y="109"/>
                  </a:lnTo>
                  <a:lnTo>
                    <a:pt x="355" y="112"/>
                  </a:lnTo>
                  <a:lnTo>
                    <a:pt x="345" y="117"/>
                  </a:lnTo>
                  <a:lnTo>
                    <a:pt x="340" y="121"/>
                  </a:lnTo>
                  <a:lnTo>
                    <a:pt x="338" y="125"/>
                  </a:lnTo>
                  <a:lnTo>
                    <a:pt x="336" y="130"/>
                  </a:lnTo>
                  <a:lnTo>
                    <a:pt x="336" y="134"/>
                  </a:lnTo>
                  <a:lnTo>
                    <a:pt x="336" y="140"/>
                  </a:lnTo>
                  <a:close/>
                  <a:moveTo>
                    <a:pt x="405" y="144"/>
                  </a:moveTo>
                  <a:lnTo>
                    <a:pt x="407" y="149"/>
                  </a:lnTo>
                  <a:lnTo>
                    <a:pt x="412" y="152"/>
                  </a:lnTo>
                  <a:lnTo>
                    <a:pt x="422" y="157"/>
                  </a:lnTo>
                  <a:lnTo>
                    <a:pt x="434" y="160"/>
                  </a:lnTo>
                  <a:lnTo>
                    <a:pt x="445" y="157"/>
                  </a:lnTo>
                  <a:lnTo>
                    <a:pt x="456" y="152"/>
                  </a:lnTo>
                  <a:lnTo>
                    <a:pt x="461" y="144"/>
                  </a:lnTo>
                  <a:lnTo>
                    <a:pt x="465" y="134"/>
                  </a:lnTo>
                  <a:lnTo>
                    <a:pt x="461" y="125"/>
                  </a:lnTo>
                  <a:lnTo>
                    <a:pt x="456" y="117"/>
                  </a:lnTo>
                  <a:lnTo>
                    <a:pt x="445" y="112"/>
                  </a:lnTo>
                  <a:lnTo>
                    <a:pt x="434" y="109"/>
                  </a:lnTo>
                  <a:lnTo>
                    <a:pt x="422" y="112"/>
                  </a:lnTo>
                  <a:lnTo>
                    <a:pt x="412" y="117"/>
                  </a:lnTo>
                  <a:lnTo>
                    <a:pt x="407" y="121"/>
                  </a:lnTo>
                  <a:lnTo>
                    <a:pt x="405" y="125"/>
                  </a:lnTo>
                  <a:lnTo>
                    <a:pt x="403" y="134"/>
                  </a:lnTo>
                  <a:lnTo>
                    <a:pt x="405" y="144"/>
                  </a:lnTo>
                  <a:close/>
                  <a:moveTo>
                    <a:pt x="336" y="84"/>
                  </a:moveTo>
                  <a:lnTo>
                    <a:pt x="338" y="90"/>
                  </a:lnTo>
                  <a:lnTo>
                    <a:pt x="340" y="94"/>
                  </a:lnTo>
                  <a:lnTo>
                    <a:pt x="345" y="97"/>
                  </a:lnTo>
                  <a:lnTo>
                    <a:pt x="355" y="103"/>
                  </a:lnTo>
                  <a:lnTo>
                    <a:pt x="367" y="105"/>
                  </a:lnTo>
                  <a:lnTo>
                    <a:pt x="378" y="103"/>
                  </a:lnTo>
                  <a:lnTo>
                    <a:pt x="388" y="97"/>
                  </a:lnTo>
                  <a:lnTo>
                    <a:pt x="394" y="90"/>
                  </a:lnTo>
                  <a:lnTo>
                    <a:pt x="398" y="80"/>
                  </a:lnTo>
                  <a:lnTo>
                    <a:pt x="394" y="71"/>
                  </a:lnTo>
                  <a:lnTo>
                    <a:pt x="388" y="62"/>
                  </a:lnTo>
                  <a:lnTo>
                    <a:pt x="378" y="57"/>
                  </a:lnTo>
                  <a:lnTo>
                    <a:pt x="367" y="55"/>
                  </a:lnTo>
                  <a:lnTo>
                    <a:pt x="355" y="57"/>
                  </a:lnTo>
                  <a:lnTo>
                    <a:pt x="345" y="62"/>
                  </a:lnTo>
                  <a:lnTo>
                    <a:pt x="340" y="67"/>
                  </a:lnTo>
                  <a:lnTo>
                    <a:pt x="338" y="71"/>
                  </a:lnTo>
                  <a:lnTo>
                    <a:pt x="336" y="76"/>
                  </a:lnTo>
                  <a:lnTo>
                    <a:pt x="336" y="80"/>
                  </a:lnTo>
                  <a:lnTo>
                    <a:pt x="336" y="84"/>
                  </a:lnTo>
                  <a:close/>
                  <a:moveTo>
                    <a:pt x="405" y="90"/>
                  </a:moveTo>
                  <a:lnTo>
                    <a:pt x="407" y="94"/>
                  </a:lnTo>
                  <a:lnTo>
                    <a:pt x="412" y="97"/>
                  </a:lnTo>
                  <a:lnTo>
                    <a:pt x="422" y="103"/>
                  </a:lnTo>
                  <a:lnTo>
                    <a:pt x="434" y="105"/>
                  </a:lnTo>
                  <a:lnTo>
                    <a:pt x="445" y="103"/>
                  </a:lnTo>
                  <a:lnTo>
                    <a:pt x="456" y="97"/>
                  </a:lnTo>
                  <a:lnTo>
                    <a:pt x="461" y="90"/>
                  </a:lnTo>
                  <a:lnTo>
                    <a:pt x="465" y="80"/>
                  </a:lnTo>
                  <a:lnTo>
                    <a:pt x="461" y="71"/>
                  </a:lnTo>
                  <a:lnTo>
                    <a:pt x="456" y="62"/>
                  </a:lnTo>
                  <a:lnTo>
                    <a:pt x="445" y="57"/>
                  </a:lnTo>
                  <a:lnTo>
                    <a:pt x="434" y="55"/>
                  </a:lnTo>
                  <a:lnTo>
                    <a:pt x="422" y="57"/>
                  </a:lnTo>
                  <a:lnTo>
                    <a:pt x="412" y="62"/>
                  </a:lnTo>
                  <a:lnTo>
                    <a:pt x="407" y="67"/>
                  </a:lnTo>
                  <a:lnTo>
                    <a:pt x="405" y="71"/>
                  </a:lnTo>
                  <a:lnTo>
                    <a:pt x="403" y="80"/>
                  </a:lnTo>
                  <a:lnTo>
                    <a:pt x="405" y="90"/>
                  </a:lnTo>
                  <a:close/>
                  <a:moveTo>
                    <a:pt x="336" y="31"/>
                  </a:moveTo>
                  <a:lnTo>
                    <a:pt x="338" y="35"/>
                  </a:lnTo>
                  <a:lnTo>
                    <a:pt x="340" y="39"/>
                  </a:lnTo>
                  <a:lnTo>
                    <a:pt x="345" y="43"/>
                  </a:lnTo>
                  <a:lnTo>
                    <a:pt x="355" y="48"/>
                  </a:lnTo>
                  <a:lnTo>
                    <a:pt x="367" y="49"/>
                  </a:lnTo>
                  <a:lnTo>
                    <a:pt x="378" y="48"/>
                  </a:lnTo>
                  <a:lnTo>
                    <a:pt x="388" y="43"/>
                  </a:lnTo>
                  <a:lnTo>
                    <a:pt x="394" y="35"/>
                  </a:lnTo>
                  <a:lnTo>
                    <a:pt x="398" y="25"/>
                  </a:lnTo>
                  <a:lnTo>
                    <a:pt x="394" y="17"/>
                  </a:lnTo>
                  <a:lnTo>
                    <a:pt x="388" y="8"/>
                  </a:lnTo>
                  <a:lnTo>
                    <a:pt x="378" y="2"/>
                  </a:lnTo>
                  <a:lnTo>
                    <a:pt x="367" y="0"/>
                  </a:lnTo>
                  <a:lnTo>
                    <a:pt x="355" y="2"/>
                  </a:lnTo>
                  <a:lnTo>
                    <a:pt x="345" y="8"/>
                  </a:lnTo>
                  <a:lnTo>
                    <a:pt x="340" y="12"/>
                  </a:lnTo>
                  <a:lnTo>
                    <a:pt x="338" y="17"/>
                  </a:lnTo>
                  <a:lnTo>
                    <a:pt x="336" y="21"/>
                  </a:lnTo>
                  <a:lnTo>
                    <a:pt x="336" y="25"/>
                  </a:lnTo>
                  <a:lnTo>
                    <a:pt x="336" y="31"/>
                  </a:lnTo>
                  <a:close/>
                  <a:moveTo>
                    <a:pt x="405" y="35"/>
                  </a:moveTo>
                  <a:lnTo>
                    <a:pt x="407" y="39"/>
                  </a:lnTo>
                  <a:lnTo>
                    <a:pt x="412" y="43"/>
                  </a:lnTo>
                  <a:lnTo>
                    <a:pt x="422" y="48"/>
                  </a:lnTo>
                  <a:lnTo>
                    <a:pt x="434" y="49"/>
                  </a:lnTo>
                  <a:lnTo>
                    <a:pt x="445" y="48"/>
                  </a:lnTo>
                  <a:lnTo>
                    <a:pt x="456" y="43"/>
                  </a:lnTo>
                  <a:lnTo>
                    <a:pt x="461" y="35"/>
                  </a:lnTo>
                  <a:lnTo>
                    <a:pt x="465" y="25"/>
                  </a:lnTo>
                  <a:lnTo>
                    <a:pt x="461" y="17"/>
                  </a:lnTo>
                  <a:lnTo>
                    <a:pt x="456" y="8"/>
                  </a:lnTo>
                  <a:lnTo>
                    <a:pt x="445" y="2"/>
                  </a:lnTo>
                  <a:lnTo>
                    <a:pt x="434" y="0"/>
                  </a:lnTo>
                  <a:lnTo>
                    <a:pt x="422" y="2"/>
                  </a:lnTo>
                  <a:lnTo>
                    <a:pt x="412" y="8"/>
                  </a:lnTo>
                  <a:lnTo>
                    <a:pt x="407" y="12"/>
                  </a:lnTo>
                  <a:lnTo>
                    <a:pt x="405" y="17"/>
                  </a:lnTo>
                  <a:lnTo>
                    <a:pt x="403" y="25"/>
                  </a:lnTo>
                  <a:lnTo>
                    <a:pt x="405" y="35"/>
                  </a:lnTo>
                  <a:close/>
                  <a:moveTo>
                    <a:pt x="269" y="31"/>
                  </a:moveTo>
                  <a:lnTo>
                    <a:pt x="270" y="35"/>
                  </a:lnTo>
                  <a:lnTo>
                    <a:pt x="273" y="39"/>
                  </a:lnTo>
                  <a:lnTo>
                    <a:pt x="278" y="43"/>
                  </a:lnTo>
                  <a:lnTo>
                    <a:pt x="287" y="48"/>
                  </a:lnTo>
                  <a:lnTo>
                    <a:pt x="300" y="49"/>
                  </a:lnTo>
                  <a:lnTo>
                    <a:pt x="311" y="48"/>
                  </a:lnTo>
                  <a:lnTo>
                    <a:pt x="321" y="43"/>
                  </a:lnTo>
                  <a:lnTo>
                    <a:pt x="325" y="39"/>
                  </a:lnTo>
                  <a:lnTo>
                    <a:pt x="327" y="35"/>
                  </a:lnTo>
                  <a:lnTo>
                    <a:pt x="329" y="31"/>
                  </a:lnTo>
                  <a:lnTo>
                    <a:pt x="329" y="25"/>
                  </a:lnTo>
                  <a:lnTo>
                    <a:pt x="329" y="21"/>
                  </a:lnTo>
                  <a:lnTo>
                    <a:pt x="327" y="17"/>
                  </a:lnTo>
                  <a:lnTo>
                    <a:pt x="325" y="12"/>
                  </a:lnTo>
                  <a:lnTo>
                    <a:pt x="321" y="8"/>
                  </a:lnTo>
                  <a:lnTo>
                    <a:pt x="311" y="2"/>
                  </a:lnTo>
                  <a:lnTo>
                    <a:pt x="300" y="0"/>
                  </a:lnTo>
                  <a:lnTo>
                    <a:pt x="287" y="2"/>
                  </a:lnTo>
                  <a:lnTo>
                    <a:pt x="278" y="8"/>
                  </a:lnTo>
                  <a:lnTo>
                    <a:pt x="273" y="12"/>
                  </a:lnTo>
                  <a:lnTo>
                    <a:pt x="270" y="17"/>
                  </a:lnTo>
                  <a:lnTo>
                    <a:pt x="269" y="21"/>
                  </a:lnTo>
                  <a:lnTo>
                    <a:pt x="269" y="25"/>
                  </a:lnTo>
                  <a:lnTo>
                    <a:pt x="269" y="31"/>
                  </a:lnTo>
                  <a:close/>
                  <a:moveTo>
                    <a:pt x="134" y="31"/>
                  </a:moveTo>
                  <a:lnTo>
                    <a:pt x="136" y="35"/>
                  </a:lnTo>
                  <a:lnTo>
                    <a:pt x="138" y="39"/>
                  </a:lnTo>
                  <a:lnTo>
                    <a:pt x="143" y="43"/>
                  </a:lnTo>
                  <a:lnTo>
                    <a:pt x="153" y="48"/>
                  </a:lnTo>
                  <a:lnTo>
                    <a:pt x="165" y="49"/>
                  </a:lnTo>
                  <a:lnTo>
                    <a:pt x="176" y="48"/>
                  </a:lnTo>
                  <a:lnTo>
                    <a:pt x="187" y="43"/>
                  </a:lnTo>
                  <a:lnTo>
                    <a:pt x="192" y="35"/>
                  </a:lnTo>
                  <a:lnTo>
                    <a:pt x="195" y="25"/>
                  </a:lnTo>
                  <a:lnTo>
                    <a:pt x="192" y="17"/>
                  </a:lnTo>
                  <a:lnTo>
                    <a:pt x="187" y="8"/>
                  </a:lnTo>
                  <a:lnTo>
                    <a:pt x="176" y="2"/>
                  </a:lnTo>
                  <a:lnTo>
                    <a:pt x="165" y="0"/>
                  </a:lnTo>
                  <a:lnTo>
                    <a:pt x="153" y="2"/>
                  </a:lnTo>
                  <a:lnTo>
                    <a:pt x="143" y="8"/>
                  </a:lnTo>
                  <a:lnTo>
                    <a:pt x="138" y="12"/>
                  </a:lnTo>
                  <a:lnTo>
                    <a:pt x="136" y="17"/>
                  </a:lnTo>
                  <a:lnTo>
                    <a:pt x="134" y="21"/>
                  </a:lnTo>
                  <a:lnTo>
                    <a:pt x="134" y="25"/>
                  </a:lnTo>
                  <a:lnTo>
                    <a:pt x="134" y="31"/>
                  </a:lnTo>
                  <a:close/>
                  <a:moveTo>
                    <a:pt x="203" y="35"/>
                  </a:moveTo>
                  <a:lnTo>
                    <a:pt x="206" y="39"/>
                  </a:lnTo>
                  <a:lnTo>
                    <a:pt x="210" y="43"/>
                  </a:lnTo>
                  <a:lnTo>
                    <a:pt x="220" y="48"/>
                  </a:lnTo>
                  <a:lnTo>
                    <a:pt x="232" y="49"/>
                  </a:lnTo>
                  <a:lnTo>
                    <a:pt x="243" y="48"/>
                  </a:lnTo>
                  <a:lnTo>
                    <a:pt x="254" y="43"/>
                  </a:lnTo>
                  <a:lnTo>
                    <a:pt x="260" y="35"/>
                  </a:lnTo>
                  <a:lnTo>
                    <a:pt x="262" y="25"/>
                  </a:lnTo>
                  <a:lnTo>
                    <a:pt x="260" y="17"/>
                  </a:lnTo>
                  <a:lnTo>
                    <a:pt x="254" y="8"/>
                  </a:lnTo>
                  <a:lnTo>
                    <a:pt x="243" y="2"/>
                  </a:lnTo>
                  <a:lnTo>
                    <a:pt x="232" y="0"/>
                  </a:lnTo>
                  <a:lnTo>
                    <a:pt x="220" y="2"/>
                  </a:lnTo>
                  <a:lnTo>
                    <a:pt x="210" y="8"/>
                  </a:lnTo>
                  <a:lnTo>
                    <a:pt x="206" y="12"/>
                  </a:lnTo>
                  <a:lnTo>
                    <a:pt x="203" y="17"/>
                  </a:lnTo>
                  <a:lnTo>
                    <a:pt x="201" y="25"/>
                  </a:lnTo>
                  <a:lnTo>
                    <a:pt x="203" y="35"/>
                  </a:lnTo>
                  <a:close/>
                  <a:moveTo>
                    <a:pt x="68" y="31"/>
                  </a:moveTo>
                  <a:lnTo>
                    <a:pt x="69" y="35"/>
                  </a:lnTo>
                  <a:lnTo>
                    <a:pt x="72" y="39"/>
                  </a:lnTo>
                  <a:lnTo>
                    <a:pt x="76" y="43"/>
                  </a:lnTo>
                  <a:lnTo>
                    <a:pt x="86" y="48"/>
                  </a:lnTo>
                  <a:lnTo>
                    <a:pt x="98" y="49"/>
                  </a:lnTo>
                  <a:lnTo>
                    <a:pt x="110" y="48"/>
                  </a:lnTo>
                  <a:lnTo>
                    <a:pt x="119" y="43"/>
                  </a:lnTo>
                  <a:lnTo>
                    <a:pt x="123" y="39"/>
                  </a:lnTo>
                  <a:lnTo>
                    <a:pt x="126" y="35"/>
                  </a:lnTo>
                  <a:lnTo>
                    <a:pt x="127" y="31"/>
                  </a:lnTo>
                  <a:lnTo>
                    <a:pt x="128" y="25"/>
                  </a:lnTo>
                  <a:lnTo>
                    <a:pt x="127" y="21"/>
                  </a:lnTo>
                  <a:lnTo>
                    <a:pt x="126" y="17"/>
                  </a:lnTo>
                  <a:lnTo>
                    <a:pt x="123" y="12"/>
                  </a:lnTo>
                  <a:lnTo>
                    <a:pt x="119" y="8"/>
                  </a:lnTo>
                  <a:lnTo>
                    <a:pt x="110" y="2"/>
                  </a:lnTo>
                  <a:lnTo>
                    <a:pt x="98" y="0"/>
                  </a:lnTo>
                  <a:lnTo>
                    <a:pt x="86" y="2"/>
                  </a:lnTo>
                  <a:lnTo>
                    <a:pt x="76" y="8"/>
                  </a:lnTo>
                  <a:lnTo>
                    <a:pt x="72" y="12"/>
                  </a:lnTo>
                  <a:lnTo>
                    <a:pt x="69" y="17"/>
                  </a:lnTo>
                  <a:lnTo>
                    <a:pt x="68" y="21"/>
                  </a:lnTo>
                  <a:lnTo>
                    <a:pt x="67" y="25"/>
                  </a:lnTo>
                  <a:lnTo>
                    <a:pt x="68" y="31"/>
                  </a:lnTo>
                  <a:close/>
                  <a:moveTo>
                    <a:pt x="2" y="35"/>
                  </a:moveTo>
                  <a:lnTo>
                    <a:pt x="4" y="39"/>
                  </a:lnTo>
                  <a:lnTo>
                    <a:pt x="9" y="43"/>
                  </a:lnTo>
                  <a:lnTo>
                    <a:pt x="19" y="48"/>
                  </a:lnTo>
                  <a:lnTo>
                    <a:pt x="31" y="49"/>
                  </a:lnTo>
                  <a:lnTo>
                    <a:pt x="42" y="48"/>
                  </a:lnTo>
                  <a:lnTo>
                    <a:pt x="53" y="43"/>
                  </a:lnTo>
                  <a:lnTo>
                    <a:pt x="58" y="35"/>
                  </a:lnTo>
                  <a:lnTo>
                    <a:pt x="61" y="25"/>
                  </a:lnTo>
                  <a:lnTo>
                    <a:pt x="58" y="17"/>
                  </a:lnTo>
                  <a:lnTo>
                    <a:pt x="53" y="8"/>
                  </a:lnTo>
                  <a:lnTo>
                    <a:pt x="42" y="2"/>
                  </a:lnTo>
                  <a:lnTo>
                    <a:pt x="31" y="0"/>
                  </a:lnTo>
                  <a:lnTo>
                    <a:pt x="19" y="2"/>
                  </a:lnTo>
                  <a:lnTo>
                    <a:pt x="9" y="8"/>
                  </a:lnTo>
                  <a:lnTo>
                    <a:pt x="4" y="12"/>
                  </a:lnTo>
                  <a:lnTo>
                    <a:pt x="2" y="17"/>
                  </a:lnTo>
                  <a:lnTo>
                    <a:pt x="0" y="25"/>
                  </a:lnTo>
                  <a:lnTo>
                    <a:pt x="2" y="35"/>
                  </a:lnTo>
                  <a:close/>
                  <a:moveTo>
                    <a:pt x="2" y="144"/>
                  </a:moveTo>
                  <a:lnTo>
                    <a:pt x="4" y="149"/>
                  </a:lnTo>
                  <a:lnTo>
                    <a:pt x="9" y="152"/>
                  </a:lnTo>
                  <a:lnTo>
                    <a:pt x="19" y="157"/>
                  </a:lnTo>
                  <a:lnTo>
                    <a:pt x="31" y="160"/>
                  </a:lnTo>
                  <a:lnTo>
                    <a:pt x="42" y="157"/>
                  </a:lnTo>
                  <a:lnTo>
                    <a:pt x="53" y="152"/>
                  </a:lnTo>
                  <a:lnTo>
                    <a:pt x="58" y="144"/>
                  </a:lnTo>
                  <a:lnTo>
                    <a:pt x="61" y="134"/>
                  </a:lnTo>
                  <a:lnTo>
                    <a:pt x="58" y="125"/>
                  </a:lnTo>
                  <a:lnTo>
                    <a:pt x="53" y="117"/>
                  </a:lnTo>
                  <a:lnTo>
                    <a:pt x="42" y="112"/>
                  </a:lnTo>
                  <a:lnTo>
                    <a:pt x="31" y="109"/>
                  </a:lnTo>
                  <a:lnTo>
                    <a:pt x="19" y="112"/>
                  </a:lnTo>
                  <a:lnTo>
                    <a:pt x="9" y="117"/>
                  </a:lnTo>
                  <a:lnTo>
                    <a:pt x="4" y="121"/>
                  </a:lnTo>
                  <a:lnTo>
                    <a:pt x="2" y="125"/>
                  </a:lnTo>
                  <a:lnTo>
                    <a:pt x="0" y="134"/>
                  </a:lnTo>
                  <a:lnTo>
                    <a:pt x="2" y="144"/>
                  </a:lnTo>
                  <a:close/>
                  <a:moveTo>
                    <a:pt x="68" y="140"/>
                  </a:moveTo>
                  <a:lnTo>
                    <a:pt x="69" y="144"/>
                  </a:lnTo>
                  <a:lnTo>
                    <a:pt x="72" y="149"/>
                  </a:lnTo>
                  <a:lnTo>
                    <a:pt x="76" y="152"/>
                  </a:lnTo>
                  <a:lnTo>
                    <a:pt x="86" y="157"/>
                  </a:lnTo>
                  <a:lnTo>
                    <a:pt x="98" y="160"/>
                  </a:lnTo>
                  <a:lnTo>
                    <a:pt x="110" y="157"/>
                  </a:lnTo>
                  <a:lnTo>
                    <a:pt x="119" y="152"/>
                  </a:lnTo>
                  <a:lnTo>
                    <a:pt x="123" y="149"/>
                  </a:lnTo>
                  <a:lnTo>
                    <a:pt x="126" y="144"/>
                  </a:lnTo>
                  <a:lnTo>
                    <a:pt x="127" y="140"/>
                  </a:lnTo>
                  <a:lnTo>
                    <a:pt x="128" y="134"/>
                  </a:lnTo>
                  <a:lnTo>
                    <a:pt x="127" y="130"/>
                  </a:lnTo>
                  <a:lnTo>
                    <a:pt x="126" y="125"/>
                  </a:lnTo>
                  <a:lnTo>
                    <a:pt x="123" y="121"/>
                  </a:lnTo>
                  <a:lnTo>
                    <a:pt x="119" y="117"/>
                  </a:lnTo>
                  <a:lnTo>
                    <a:pt x="110" y="112"/>
                  </a:lnTo>
                  <a:lnTo>
                    <a:pt x="98" y="109"/>
                  </a:lnTo>
                  <a:lnTo>
                    <a:pt x="86" y="112"/>
                  </a:lnTo>
                  <a:lnTo>
                    <a:pt x="76" y="117"/>
                  </a:lnTo>
                  <a:lnTo>
                    <a:pt x="72" y="121"/>
                  </a:lnTo>
                  <a:lnTo>
                    <a:pt x="69" y="125"/>
                  </a:lnTo>
                  <a:lnTo>
                    <a:pt x="68" y="130"/>
                  </a:lnTo>
                  <a:lnTo>
                    <a:pt x="67" y="134"/>
                  </a:lnTo>
                  <a:lnTo>
                    <a:pt x="68" y="140"/>
                  </a:lnTo>
                  <a:close/>
                  <a:moveTo>
                    <a:pt x="2" y="90"/>
                  </a:moveTo>
                  <a:lnTo>
                    <a:pt x="4" y="94"/>
                  </a:lnTo>
                  <a:lnTo>
                    <a:pt x="9" y="97"/>
                  </a:lnTo>
                  <a:lnTo>
                    <a:pt x="19" y="103"/>
                  </a:lnTo>
                  <a:lnTo>
                    <a:pt x="31" y="105"/>
                  </a:lnTo>
                  <a:lnTo>
                    <a:pt x="42" y="103"/>
                  </a:lnTo>
                  <a:lnTo>
                    <a:pt x="53" y="97"/>
                  </a:lnTo>
                  <a:lnTo>
                    <a:pt x="58" y="90"/>
                  </a:lnTo>
                  <a:lnTo>
                    <a:pt x="61" y="80"/>
                  </a:lnTo>
                  <a:lnTo>
                    <a:pt x="58" y="71"/>
                  </a:lnTo>
                  <a:lnTo>
                    <a:pt x="53" y="62"/>
                  </a:lnTo>
                  <a:lnTo>
                    <a:pt x="42" y="57"/>
                  </a:lnTo>
                  <a:lnTo>
                    <a:pt x="31" y="55"/>
                  </a:lnTo>
                  <a:lnTo>
                    <a:pt x="19" y="57"/>
                  </a:lnTo>
                  <a:lnTo>
                    <a:pt x="9" y="62"/>
                  </a:lnTo>
                  <a:lnTo>
                    <a:pt x="4" y="67"/>
                  </a:lnTo>
                  <a:lnTo>
                    <a:pt x="2" y="71"/>
                  </a:lnTo>
                  <a:lnTo>
                    <a:pt x="0" y="80"/>
                  </a:lnTo>
                  <a:lnTo>
                    <a:pt x="2" y="90"/>
                  </a:lnTo>
                  <a:close/>
                  <a:moveTo>
                    <a:pt x="68" y="84"/>
                  </a:moveTo>
                  <a:lnTo>
                    <a:pt x="69" y="90"/>
                  </a:lnTo>
                  <a:lnTo>
                    <a:pt x="72" y="94"/>
                  </a:lnTo>
                  <a:lnTo>
                    <a:pt x="76" y="97"/>
                  </a:lnTo>
                  <a:lnTo>
                    <a:pt x="86" y="103"/>
                  </a:lnTo>
                  <a:lnTo>
                    <a:pt x="98" y="105"/>
                  </a:lnTo>
                  <a:lnTo>
                    <a:pt x="110" y="103"/>
                  </a:lnTo>
                  <a:lnTo>
                    <a:pt x="119" y="97"/>
                  </a:lnTo>
                  <a:lnTo>
                    <a:pt x="123" y="94"/>
                  </a:lnTo>
                  <a:lnTo>
                    <a:pt x="126" y="90"/>
                  </a:lnTo>
                  <a:lnTo>
                    <a:pt x="127" y="84"/>
                  </a:lnTo>
                  <a:lnTo>
                    <a:pt x="128" y="80"/>
                  </a:lnTo>
                  <a:lnTo>
                    <a:pt x="127" y="76"/>
                  </a:lnTo>
                  <a:lnTo>
                    <a:pt x="126" y="71"/>
                  </a:lnTo>
                  <a:lnTo>
                    <a:pt x="123" y="67"/>
                  </a:lnTo>
                  <a:lnTo>
                    <a:pt x="119" y="62"/>
                  </a:lnTo>
                  <a:lnTo>
                    <a:pt x="110" y="57"/>
                  </a:lnTo>
                  <a:lnTo>
                    <a:pt x="98" y="55"/>
                  </a:lnTo>
                  <a:lnTo>
                    <a:pt x="86" y="57"/>
                  </a:lnTo>
                  <a:lnTo>
                    <a:pt x="76" y="62"/>
                  </a:lnTo>
                  <a:lnTo>
                    <a:pt x="72" y="67"/>
                  </a:lnTo>
                  <a:lnTo>
                    <a:pt x="69" y="71"/>
                  </a:lnTo>
                  <a:lnTo>
                    <a:pt x="68" y="76"/>
                  </a:lnTo>
                  <a:lnTo>
                    <a:pt x="67" y="80"/>
                  </a:lnTo>
                  <a:lnTo>
                    <a:pt x="68" y="84"/>
                  </a:lnTo>
                  <a:close/>
                </a:path>
              </a:pathLst>
            </a:custGeom>
            <a:solidFill>
              <a:srgbClr val="66FF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ar-SA"/>
            </a:p>
          </p:txBody>
        </p:sp>
      </p:grpSp>
      <p:grpSp>
        <p:nvGrpSpPr>
          <p:cNvPr id="56" name="Group 66">
            <a:extLst>
              <a:ext uri="{FF2B5EF4-FFF2-40B4-BE49-F238E27FC236}">
                <a16:creationId xmlns:a16="http://schemas.microsoft.com/office/drawing/2014/main" id="{5CE82895-2935-4377-A70D-22A972FC074A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7977504" y="5543458"/>
            <a:ext cx="1116013" cy="828675"/>
            <a:chOff x="2290" y="3798"/>
            <a:chExt cx="703" cy="522"/>
          </a:xfrm>
        </p:grpSpPr>
        <p:sp>
          <p:nvSpPr>
            <p:cNvPr id="57" name="AutoShape 65">
              <a:extLst>
                <a:ext uri="{FF2B5EF4-FFF2-40B4-BE49-F238E27FC236}">
                  <a16:creationId xmlns:a16="http://schemas.microsoft.com/office/drawing/2014/main" id="{B37671EC-3181-4173-AFE2-E2F22D7C3F1D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2290" y="3798"/>
              <a:ext cx="703" cy="522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ar-SA"/>
            </a:p>
          </p:txBody>
        </p:sp>
        <p:sp>
          <p:nvSpPr>
            <p:cNvPr id="58" name="Freeform 67">
              <a:extLst>
                <a:ext uri="{FF2B5EF4-FFF2-40B4-BE49-F238E27FC236}">
                  <a16:creationId xmlns:a16="http://schemas.microsoft.com/office/drawing/2014/main" id="{F284563C-5816-4596-8E31-9FA3B2A356C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24" y="3871"/>
              <a:ext cx="465" cy="377"/>
            </a:xfrm>
            <a:custGeom>
              <a:avLst/>
              <a:gdLst>
                <a:gd name="T0" fmla="*/ 456 w 465"/>
                <a:gd name="T1" fmla="*/ 226 h 377"/>
                <a:gd name="T2" fmla="*/ 340 w 465"/>
                <a:gd name="T3" fmla="*/ 312 h 377"/>
                <a:gd name="T4" fmla="*/ 367 w 465"/>
                <a:gd name="T5" fmla="*/ 273 h 377"/>
                <a:gd name="T6" fmla="*/ 76 w 465"/>
                <a:gd name="T7" fmla="*/ 370 h 377"/>
                <a:gd name="T8" fmla="*/ 123 w 465"/>
                <a:gd name="T9" fmla="*/ 340 h 377"/>
                <a:gd name="T10" fmla="*/ 405 w 465"/>
                <a:gd name="T11" fmla="*/ 308 h 377"/>
                <a:gd name="T12" fmla="*/ 445 w 465"/>
                <a:gd name="T13" fmla="*/ 275 h 377"/>
                <a:gd name="T14" fmla="*/ 345 w 465"/>
                <a:gd name="T15" fmla="*/ 370 h 377"/>
                <a:gd name="T16" fmla="*/ 355 w 465"/>
                <a:gd name="T17" fmla="*/ 330 h 377"/>
                <a:gd name="T18" fmla="*/ 86 w 465"/>
                <a:gd name="T19" fmla="*/ 212 h 377"/>
                <a:gd name="T20" fmla="*/ 119 w 465"/>
                <a:gd name="T21" fmla="*/ 172 h 377"/>
                <a:gd name="T22" fmla="*/ 4 w 465"/>
                <a:gd name="T23" fmla="*/ 149 h 377"/>
                <a:gd name="T24" fmla="*/ 31 w 465"/>
                <a:gd name="T25" fmla="*/ 109 h 377"/>
                <a:gd name="T26" fmla="*/ 86 w 465"/>
                <a:gd name="T27" fmla="*/ 157 h 377"/>
                <a:gd name="T28" fmla="*/ 119 w 465"/>
                <a:gd name="T29" fmla="*/ 117 h 377"/>
                <a:gd name="T30" fmla="*/ 338 w 465"/>
                <a:gd name="T31" fmla="*/ 90 h 377"/>
                <a:gd name="T32" fmla="*/ 378 w 465"/>
                <a:gd name="T33" fmla="*/ 57 h 377"/>
                <a:gd name="T34" fmla="*/ 9 w 465"/>
                <a:gd name="T35" fmla="*/ 261 h 377"/>
                <a:gd name="T36" fmla="*/ 19 w 465"/>
                <a:gd name="T37" fmla="*/ 221 h 377"/>
                <a:gd name="T38" fmla="*/ 367 w 465"/>
                <a:gd name="T39" fmla="*/ 268 h 377"/>
                <a:gd name="T40" fmla="*/ 340 w 465"/>
                <a:gd name="T41" fmla="*/ 229 h 377"/>
                <a:gd name="T42" fmla="*/ 110 w 465"/>
                <a:gd name="T43" fmla="*/ 48 h 377"/>
                <a:gd name="T44" fmla="*/ 98 w 465"/>
                <a:gd name="T45" fmla="*/ 0 h 377"/>
                <a:gd name="T46" fmla="*/ 143 w 465"/>
                <a:gd name="T47" fmla="*/ 43 h 377"/>
                <a:gd name="T48" fmla="*/ 153 w 465"/>
                <a:gd name="T49" fmla="*/ 2 h 377"/>
                <a:gd name="T50" fmla="*/ 232 w 465"/>
                <a:gd name="T51" fmla="*/ 49 h 377"/>
                <a:gd name="T52" fmla="*/ 206 w 465"/>
                <a:gd name="T53" fmla="*/ 12 h 377"/>
                <a:gd name="T54" fmla="*/ 187 w 465"/>
                <a:gd name="T55" fmla="*/ 207 h 377"/>
                <a:gd name="T56" fmla="*/ 134 w 465"/>
                <a:gd name="T57" fmla="*/ 185 h 377"/>
                <a:gd name="T58" fmla="*/ 262 w 465"/>
                <a:gd name="T59" fmla="*/ 188 h 377"/>
                <a:gd name="T60" fmla="*/ 269 w 465"/>
                <a:gd name="T61" fmla="*/ 193 h 377"/>
                <a:gd name="T62" fmla="*/ 329 w 465"/>
                <a:gd name="T63" fmla="*/ 188 h 377"/>
                <a:gd name="T64" fmla="*/ 269 w 465"/>
                <a:gd name="T65" fmla="*/ 185 h 377"/>
                <a:gd name="T66" fmla="*/ 325 w 465"/>
                <a:gd name="T67" fmla="*/ 39 h 377"/>
                <a:gd name="T68" fmla="*/ 278 w 465"/>
                <a:gd name="T69" fmla="*/ 8 h 377"/>
                <a:gd name="T70" fmla="*/ 367 w 465"/>
                <a:gd name="T71" fmla="*/ 49 h 377"/>
                <a:gd name="T72" fmla="*/ 340 w 465"/>
                <a:gd name="T73" fmla="*/ 12 h 377"/>
                <a:gd name="T74" fmla="*/ 53 w 465"/>
                <a:gd name="T75" fmla="*/ 97 h 377"/>
                <a:gd name="T76" fmla="*/ 0 w 465"/>
                <a:gd name="T77" fmla="*/ 80 h 377"/>
                <a:gd name="T78" fmla="*/ 398 w 465"/>
                <a:gd name="T79" fmla="*/ 188 h 377"/>
                <a:gd name="T80" fmla="*/ 336 w 465"/>
                <a:gd name="T81" fmla="*/ 193 h 377"/>
                <a:gd name="T82" fmla="*/ 127 w 465"/>
                <a:gd name="T83" fmla="*/ 84 h 377"/>
                <a:gd name="T84" fmla="*/ 69 w 465"/>
                <a:gd name="T85" fmla="*/ 71 h 377"/>
                <a:gd name="T86" fmla="*/ 187 w 465"/>
                <a:gd name="T87" fmla="*/ 370 h 377"/>
                <a:gd name="T88" fmla="*/ 134 w 465"/>
                <a:gd name="T89" fmla="*/ 349 h 377"/>
                <a:gd name="T90" fmla="*/ 262 w 465"/>
                <a:gd name="T91" fmla="*/ 353 h 377"/>
                <a:gd name="T92" fmla="*/ 269 w 465"/>
                <a:gd name="T93" fmla="*/ 357 h 377"/>
                <a:gd name="T94" fmla="*/ 329 w 465"/>
                <a:gd name="T95" fmla="*/ 353 h 377"/>
                <a:gd name="T96" fmla="*/ 269 w 465"/>
                <a:gd name="T97" fmla="*/ 349 h 377"/>
                <a:gd name="T98" fmla="*/ 61 w 465"/>
                <a:gd name="T99" fmla="*/ 298 h 377"/>
                <a:gd name="T100" fmla="*/ 2 w 465"/>
                <a:gd name="T101" fmla="*/ 199 h 377"/>
                <a:gd name="T102" fmla="*/ 42 w 465"/>
                <a:gd name="T103" fmla="*/ 166 h 377"/>
                <a:gd name="T104" fmla="*/ 422 w 465"/>
                <a:gd name="T105" fmla="*/ 103 h 377"/>
                <a:gd name="T106" fmla="*/ 412 w 465"/>
                <a:gd name="T107" fmla="*/ 62 h 377"/>
                <a:gd name="T108" fmla="*/ 110 w 465"/>
                <a:gd name="T109" fmla="*/ 267 h 377"/>
                <a:gd name="T110" fmla="*/ 98 w 465"/>
                <a:gd name="T111" fmla="*/ 219 h 377"/>
                <a:gd name="T112" fmla="*/ 76 w 465"/>
                <a:gd name="T113" fmla="*/ 316 h 377"/>
                <a:gd name="T114" fmla="*/ 123 w 465"/>
                <a:gd name="T115" fmla="*/ 284 h 377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465"/>
                <a:gd name="T175" fmla="*/ 0 h 377"/>
                <a:gd name="T176" fmla="*/ 465 w 465"/>
                <a:gd name="T177" fmla="*/ 377 h 377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465" h="377">
                  <a:moveTo>
                    <a:pt x="405" y="252"/>
                  </a:moveTo>
                  <a:lnTo>
                    <a:pt x="407" y="257"/>
                  </a:lnTo>
                  <a:lnTo>
                    <a:pt x="412" y="261"/>
                  </a:lnTo>
                  <a:lnTo>
                    <a:pt x="422" y="267"/>
                  </a:lnTo>
                  <a:lnTo>
                    <a:pt x="434" y="268"/>
                  </a:lnTo>
                  <a:lnTo>
                    <a:pt x="445" y="267"/>
                  </a:lnTo>
                  <a:lnTo>
                    <a:pt x="456" y="261"/>
                  </a:lnTo>
                  <a:lnTo>
                    <a:pt x="461" y="252"/>
                  </a:lnTo>
                  <a:lnTo>
                    <a:pt x="465" y="243"/>
                  </a:lnTo>
                  <a:lnTo>
                    <a:pt x="461" y="234"/>
                  </a:lnTo>
                  <a:lnTo>
                    <a:pt x="456" y="226"/>
                  </a:lnTo>
                  <a:lnTo>
                    <a:pt x="445" y="221"/>
                  </a:lnTo>
                  <a:lnTo>
                    <a:pt x="434" y="219"/>
                  </a:lnTo>
                  <a:lnTo>
                    <a:pt x="422" y="221"/>
                  </a:lnTo>
                  <a:lnTo>
                    <a:pt x="412" y="226"/>
                  </a:lnTo>
                  <a:lnTo>
                    <a:pt x="407" y="229"/>
                  </a:lnTo>
                  <a:lnTo>
                    <a:pt x="405" y="234"/>
                  </a:lnTo>
                  <a:lnTo>
                    <a:pt x="403" y="243"/>
                  </a:lnTo>
                  <a:lnTo>
                    <a:pt x="405" y="252"/>
                  </a:lnTo>
                  <a:close/>
                  <a:moveTo>
                    <a:pt x="336" y="303"/>
                  </a:moveTo>
                  <a:lnTo>
                    <a:pt x="338" y="308"/>
                  </a:lnTo>
                  <a:lnTo>
                    <a:pt x="340" y="312"/>
                  </a:lnTo>
                  <a:lnTo>
                    <a:pt x="345" y="316"/>
                  </a:lnTo>
                  <a:lnTo>
                    <a:pt x="355" y="321"/>
                  </a:lnTo>
                  <a:lnTo>
                    <a:pt x="367" y="322"/>
                  </a:lnTo>
                  <a:lnTo>
                    <a:pt x="378" y="321"/>
                  </a:lnTo>
                  <a:lnTo>
                    <a:pt x="388" y="316"/>
                  </a:lnTo>
                  <a:lnTo>
                    <a:pt x="394" y="308"/>
                  </a:lnTo>
                  <a:lnTo>
                    <a:pt x="398" y="298"/>
                  </a:lnTo>
                  <a:lnTo>
                    <a:pt x="394" y="288"/>
                  </a:lnTo>
                  <a:lnTo>
                    <a:pt x="388" y="281"/>
                  </a:lnTo>
                  <a:lnTo>
                    <a:pt x="378" y="275"/>
                  </a:lnTo>
                  <a:lnTo>
                    <a:pt x="367" y="273"/>
                  </a:lnTo>
                  <a:lnTo>
                    <a:pt x="355" y="275"/>
                  </a:lnTo>
                  <a:lnTo>
                    <a:pt x="345" y="281"/>
                  </a:lnTo>
                  <a:lnTo>
                    <a:pt x="340" y="284"/>
                  </a:lnTo>
                  <a:lnTo>
                    <a:pt x="338" y="288"/>
                  </a:lnTo>
                  <a:lnTo>
                    <a:pt x="336" y="293"/>
                  </a:lnTo>
                  <a:lnTo>
                    <a:pt x="336" y="298"/>
                  </a:lnTo>
                  <a:lnTo>
                    <a:pt x="336" y="303"/>
                  </a:lnTo>
                  <a:close/>
                  <a:moveTo>
                    <a:pt x="68" y="357"/>
                  </a:moveTo>
                  <a:lnTo>
                    <a:pt x="69" y="363"/>
                  </a:lnTo>
                  <a:lnTo>
                    <a:pt x="72" y="367"/>
                  </a:lnTo>
                  <a:lnTo>
                    <a:pt x="76" y="370"/>
                  </a:lnTo>
                  <a:lnTo>
                    <a:pt x="86" y="376"/>
                  </a:lnTo>
                  <a:lnTo>
                    <a:pt x="98" y="377"/>
                  </a:lnTo>
                  <a:lnTo>
                    <a:pt x="110" y="376"/>
                  </a:lnTo>
                  <a:lnTo>
                    <a:pt x="119" y="370"/>
                  </a:lnTo>
                  <a:lnTo>
                    <a:pt x="123" y="367"/>
                  </a:lnTo>
                  <a:lnTo>
                    <a:pt x="126" y="363"/>
                  </a:lnTo>
                  <a:lnTo>
                    <a:pt x="127" y="357"/>
                  </a:lnTo>
                  <a:lnTo>
                    <a:pt x="128" y="353"/>
                  </a:lnTo>
                  <a:lnTo>
                    <a:pt x="127" y="349"/>
                  </a:lnTo>
                  <a:lnTo>
                    <a:pt x="126" y="343"/>
                  </a:lnTo>
                  <a:lnTo>
                    <a:pt x="123" y="340"/>
                  </a:lnTo>
                  <a:lnTo>
                    <a:pt x="119" y="335"/>
                  </a:lnTo>
                  <a:lnTo>
                    <a:pt x="110" y="330"/>
                  </a:lnTo>
                  <a:lnTo>
                    <a:pt x="98" y="328"/>
                  </a:lnTo>
                  <a:lnTo>
                    <a:pt x="86" y="330"/>
                  </a:lnTo>
                  <a:lnTo>
                    <a:pt x="76" y="335"/>
                  </a:lnTo>
                  <a:lnTo>
                    <a:pt x="72" y="340"/>
                  </a:lnTo>
                  <a:lnTo>
                    <a:pt x="69" y="343"/>
                  </a:lnTo>
                  <a:lnTo>
                    <a:pt x="68" y="349"/>
                  </a:lnTo>
                  <a:lnTo>
                    <a:pt x="67" y="353"/>
                  </a:lnTo>
                  <a:lnTo>
                    <a:pt x="68" y="357"/>
                  </a:lnTo>
                  <a:close/>
                  <a:moveTo>
                    <a:pt x="405" y="308"/>
                  </a:moveTo>
                  <a:lnTo>
                    <a:pt x="407" y="312"/>
                  </a:lnTo>
                  <a:lnTo>
                    <a:pt x="412" y="316"/>
                  </a:lnTo>
                  <a:lnTo>
                    <a:pt x="422" y="321"/>
                  </a:lnTo>
                  <a:lnTo>
                    <a:pt x="434" y="322"/>
                  </a:lnTo>
                  <a:lnTo>
                    <a:pt x="445" y="321"/>
                  </a:lnTo>
                  <a:lnTo>
                    <a:pt x="456" y="316"/>
                  </a:lnTo>
                  <a:lnTo>
                    <a:pt x="461" y="308"/>
                  </a:lnTo>
                  <a:lnTo>
                    <a:pt x="465" y="298"/>
                  </a:lnTo>
                  <a:lnTo>
                    <a:pt x="461" y="288"/>
                  </a:lnTo>
                  <a:lnTo>
                    <a:pt x="456" y="281"/>
                  </a:lnTo>
                  <a:lnTo>
                    <a:pt x="445" y="275"/>
                  </a:lnTo>
                  <a:lnTo>
                    <a:pt x="434" y="273"/>
                  </a:lnTo>
                  <a:lnTo>
                    <a:pt x="422" y="275"/>
                  </a:lnTo>
                  <a:lnTo>
                    <a:pt x="412" y="281"/>
                  </a:lnTo>
                  <a:lnTo>
                    <a:pt x="407" y="284"/>
                  </a:lnTo>
                  <a:lnTo>
                    <a:pt x="405" y="288"/>
                  </a:lnTo>
                  <a:lnTo>
                    <a:pt x="403" y="298"/>
                  </a:lnTo>
                  <a:lnTo>
                    <a:pt x="405" y="308"/>
                  </a:lnTo>
                  <a:close/>
                  <a:moveTo>
                    <a:pt x="336" y="357"/>
                  </a:moveTo>
                  <a:lnTo>
                    <a:pt x="338" y="363"/>
                  </a:lnTo>
                  <a:lnTo>
                    <a:pt x="340" y="367"/>
                  </a:lnTo>
                  <a:lnTo>
                    <a:pt x="345" y="370"/>
                  </a:lnTo>
                  <a:lnTo>
                    <a:pt x="355" y="376"/>
                  </a:lnTo>
                  <a:lnTo>
                    <a:pt x="367" y="377"/>
                  </a:lnTo>
                  <a:lnTo>
                    <a:pt x="378" y="376"/>
                  </a:lnTo>
                  <a:lnTo>
                    <a:pt x="388" y="370"/>
                  </a:lnTo>
                  <a:lnTo>
                    <a:pt x="394" y="363"/>
                  </a:lnTo>
                  <a:lnTo>
                    <a:pt x="398" y="353"/>
                  </a:lnTo>
                  <a:lnTo>
                    <a:pt x="394" y="343"/>
                  </a:lnTo>
                  <a:lnTo>
                    <a:pt x="388" y="335"/>
                  </a:lnTo>
                  <a:lnTo>
                    <a:pt x="378" y="330"/>
                  </a:lnTo>
                  <a:lnTo>
                    <a:pt x="367" y="328"/>
                  </a:lnTo>
                  <a:lnTo>
                    <a:pt x="355" y="330"/>
                  </a:lnTo>
                  <a:lnTo>
                    <a:pt x="345" y="335"/>
                  </a:lnTo>
                  <a:lnTo>
                    <a:pt x="340" y="340"/>
                  </a:lnTo>
                  <a:lnTo>
                    <a:pt x="338" y="343"/>
                  </a:lnTo>
                  <a:lnTo>
                    <a:pt x="336" y="349"/>
                  </a:lnTo>
                  <a:lnTo>
                    <a:pt x="336" y="353"/>
                  </a:lnTo>
                  <a:lnTo>
                    <a:pt x="336" y="357"/>
                  </a:lnTo>
                  <a:close/>
                  <a:moveTo>
                    <a:pt x="68" y="193"/>
                  </a:moveTo>
                  <a:lnTo>
                    <a:pt x="69" y="199"/>
                  </a:lnTo>
                  <a:lnTo>
                    <a:pt x="72" y="202"/>
                  </a:lnTo>
                  <a:lnTo>
                    <a:pt x="76" y="207"/>
                  </a:lnTo>
                  <a:lnTo>
                    <a:pt x="86" y="212"/>
                  </a:lnTo>
                  <a:lnTo>
                    <a:pt x="98" y="213"/>
                  </a:lnTo>
                  <a:lnTo>
                    <a:pt x="110" y="212"/>
                  </a:lnTo>
                  <a:lnTo>
                    <a:pt x="119" y="207"/>
                  </a:lnTo>
                  <a:lnTo>
                    <a:pt x="123" y="202"/>
                  </a:lnTo>
                  <a:lnTo>
                    <a:pt x="126" y="199"/>
                  </a:lnTo>
                  <a:lnTo>
                    <a:pt x="127" y="193"/>
                  </a:lnTo>
                  <a:lnTo>
                    <a:pt x="128" y="188"/>
                  </a:lnTo>
                  <a:lnTo>
                    <a:pt x="127" y="185"/>
                  </a:lnTo>
                  <a:lnTo>
                    <a:pt x="126" y="180"/>
                  </a:lnTo>
                  <a:lnTo>
                    <a:pt x="123" y="176"/>
                  </a:lnTo>
                  <a:lnTo>
                    <a:pt x="119" y="172"/>
                  </a:lnTo>
                  <a:lnTo>
                    <a:pt x="110" y="166"/>
                  </a:lnTo>
                  <a:lnTo>
                    <a:pt x="98" y="164"/>
                  </a:lnTo>
                  <a:lnTo>
                    <a:pt x="86" y="166"/>
                  </a:lnTo>
                  <a:lnTo>
                    <a:pt x="76" y="172"/>
                  </a:lnTo>
                  <a:lnTo>
                    <a:pt x="72" y="176"/>
                  </a:lnTo>
                  <a:lnTo>
                    <a:pt x="69" y="180"/>
                  </a:lnTo>
                  <a:lnTo>
                    <a:pt x="68" y="185"/>
                  </a:lnTo>
                  <a:lnTo>
                    <a:pt x="67" y="188"/>
                  </a:lnTo>
                  <a:lnTo>
                    <a:pt x="68" y="193"/>
                  </a:lnTo>
                  <a:close/>
                  <a:moveTo>
                    <a:pt x="2" y="144"/>
                  </a:moveTo>
                  <a:lnTo>
                    <a:pt x="4" y="149"/>
                  </a:lnTo>
                  <a:lnTo>
                    <a:pt x="9" y="152"/>
                  </a:lnTo>
                  <a:lnTo>
                    <a:pt x="19" y="157"/>
                  </a:lnTo>
                  <a:lnTo>
                    <a:pt x="31" y="160"/>
                  </a:lnTo>
                  <a:lnTo>
                    <a:pt x="42" y="157"/>
                  </a:lnTo>
                  <a:lnTo>
                    <a:pt x="53" y="152"/>
                  </a:lnTo>
                  <a:lnTo>
                    <a:pt x="58" y="144"/>
                  </a:lnTo>
                  <a:lnTo>
                    <a:pt x="61" y="134"/>
                  </a:lnTo>
                  <a:lnTo>
                    <a:pt x="58" y="125"/>
                  </a:lnTo>
                  <a:lnTo>
                    <a:pt x="53" y="117"/>
                  </a:lnTo>
                  <a:lnTo>
                    <a:pt x="42" y="112"/>
                  </a:lnTo>
                  <a:lnTo>
                    <a:pt x="31" y="109"/>
                  </a:lnTo>
                  <a:lnTo>
                    <a:pt x="19" y="112"/>
                  </a:lnTo>
                  <a:lnTo>
                    <a:pt x="9" y="117"/>
                  </a:lnTo>
                  <a:lnTo>
                    <a:pt x="4" y="121"/>
                  </a:lnTo>
                  <a:lnTo>
                    <a:pt x="2" y="125"/>
                  </a:lnTo>
                  <a:lnTo>
                    <a:pt x="0" y="134"/>
                  </a:lnTo>
                  <a:lnTo>
                    <a:pt x="2" y="144"/>
                  </a:lnTo>
                  <a:close/>
                  <a:moveTo>
                    <a:pt x="68" y="140"/>
                  </a:moveTo>
                  <a:lnTo>
                    <a:pt x="69" y="144"/>
                  </a:lnTo>
                  <a:lnTo>
                    <a:pt x="72" y="149"/>
                  </a:lnTo>
                  <a:lnTo>
                    <a:pt x="76" y="152"/>
                  </a:lnTo>
                  <a:lnTo>
                    <a:pt x="86" y="157"/>
                  </a:lnTo>
                  <a:lnTo>
                    <a:pt x="98" y="160"/>
                  </a:lnTo>
                  <a:lnTo>
                    <a:pt x="110" y="157"/>
                  </a:lnTo>
                  <a:lnTo>
                    <a:pt x="119" y="152"/>
                  </a:lnTo>
                  <a:lnTo>
                    <a:pt x="123" y="149"/>
                  </a:lnTo>
                  <a:lnTo>
                    <a:pt x="126" y="144"/>
                  </a:lnTo>
                  <a:lnTo>
                    <a:pt x="127" y="140"/>
                  </a:lnTo>
                  <a:lnTo>
                    <a:pt x="128" y="134"/>
                  </a:lnTo>
                  <a:lnTo>
                    <a:pt x="127" y="130"/>
                  </a:lnTo>
                  <a:lnTo>
                    <a:pt x="126" y="125"/>
                  </a:lnTo>
                  <a:lnTo>
                    <a:pt x="123" y="121"/>
                  </a:lnTo>
                  <a:lnTo>
                    <a:pt x="119" y="117"/>
                  </a:lnTo>
                  <a:lnTo>
                    <a:pt x="110" y="112"/>
                  </a:lnTo>
                  <a:lnTo>
                    <a:pt x="98" y="109"/>
                  </a:lnTo>
                  <a:lnTo>
                    <a:pt x="86" y="112"/>
                  </a:lnTo>
                  <a:lnTo>
                    <a:pt x="76" y="117"/>
                  </a:lnTo>
                  <a:lnTo>
                    <a:pt x="72" y="121"/>
                  </a:lnTo>
                  <a:lnTo>
                    <a:pt x="69" y="125"/>
                  </a:lnTo>
                  <a:lnTo>
                    <a:pt x="68" y="130"/>
                  </a:lnTo>
                  <a:lnTo>
                    <a:pt x="67" y="134"/>
                  </a:lnTo>
                  <a:lnTo>
                    <a:pt x="68" y="140"/>
                  </a:lnTo>
                  <a:close/>
                  <a:moveTo>
                    <a:pt x="336" y="84"/>
                  </a:moveTo>
                  <a:lnTo>
                    <a:pt x="338" y="90"/>
                  </a:lnTo>
                  <a:lnTo>
                    <a:pt x="340" y="94"/>
                  </a:lnTo>
                  <a:lnTo>
                    <a:pt x="345" y="97"/>
                  </a:lnTo>
                  <a:lnTo>
                    <a:pt x="355" y="103"/>
                  </a:lnTo>
                  <a:lnTo>
                    <a:pt x="367" y="105"/>
                  </a:lnTo>
                  <a:lnTo>
                    <a:pt x="378" y="103"/>
                  </a:lnTo>
                  <a:lnTo>
                    <a:pt x="388" y="97"/>
                  </a:lnTo>
                  <a:lnTo>
                    <a:pt x="394" y="90"/>
                  </a:lnTo>
                  <a:lnTo>
                    <a:pt x="398" y="80"/>
                  </a:lnTo>
                  <a:lnTo>
                    <a:pt x="394" y="71"/>
                  </a:lnTo>
                  <a:lnTo>
                    <a:pt x="388" y="62"/>
                  </a:lnTo>
                  <a:lnTo>
                    <a:pt x="378" y="57"/>
                  </a:lnTo>
                  <a:lnTo>
                    <a:pt x="367" y="55"/>
                  </a:lnTo>
                  <a:lnTo>
                    <a:pt x="355" y="57"/>
                  </a:lnTo>
                  <a:lnTo>
                    <a:pt x="345" y="62"/>
                  </a:lnTo>
                  <a:lnTo>
                    <a:pt x="340" y="67"/>
                  </a:lnTo>
                  <a:lnTo>
                    <a:pt x="338" y="71"/>
                  </a:lnTo>
                  <a:lnTo>
                    <a:pt x="336" y="76"/>
                  </a:lnTo>
                  <a:lnTo>
                    <a:pt x="336" y="80"/>
                  </a:lnTo>
                  <a:lnTo>
                    <a:pt x="336" y="84"/>
                  </a:lnTo>
                  <a:close/>
                  <a:moveTo>
                    <a:pt x="2" y="252"/>
                  </a:moveTo>
                  <a:lnTo>
                    <a:pt x="4" y="257"/>
                  </a:lnTo>
                  <a:lnTo>
                    <a:pt x="9" y="261"/>
                  </a:lnTo>
                  <a:lnTo>
                    <a:pt x="19" y="267"/>
                  </a:lnTo>
                  <a:lnTo>
                    <a:pt x="31" y="268"/>
                  </a:lnTo>
                  <a:lnTo>
                    <a:pt x="42" y="267"/>
                  </a:lnTo>
                  <a:lnTo>
                    <a:pt x="53" y="261"/>
                  </a:lnTo>
                  <a:lnTo>
                    <a:pt x="58" y="252"/>
                  </a:lnTo>
                  <a:lnTo>
                    <a:pt x="61" y="243"/>
                  </a:lnTo>
                  <a:lnTo>
                    <a:pt x="58" y="234"/>
                  </a:lnTo>
                  <a:lnTo>
                    <a:pt x="53" y="226"/>
                  </a:lnTo>
                  <a:lnTo>
                    <a:pt x="42" y="221"/>
                  </a:lnTo>
                  <a:lnTo>
                    <a:pt x="31" y="219"/>
                  </a:lnTo>
                  <a:lnTo>
                    <a:pt x="19" y="221"/>
                  </a:lnTo>
                  <a:lnTo>
                    <a:pt x="9" y="226"/>
                  </a:lnTo>
                  <a:lnTo>
                    <a:pt x="4" y="229"/>
                  </a:lnTo>
                  <a:lnTo>
                    <a:pt x="2" y="234"/>
                  </a:lnTo>
                  <a:lnTo>
                    <a:pt x="0" y="243"/>
                  </a:lnTo>
                  <a:lnTo>
                    <a:pt x="2" y="252"/>
                  </a:lnTo>
                  <a:close/>
                  <a:moveTo>
                    <a:pt x="336" y="248"/>
                  </a:moveTo>
                  <a:lnTo>
                    <a:pt x="338" y="252"/>
                  </a:lnTo>
                  <a:lnTo>
                    <a:pt x="340" y="257"/>
                  </a:lnTo>
                  <a:lnTo>
                    <a:pt x="345" y="261"/>
                  </a:lnTo>
                  <a:lnTo>
                    <a:pt x="355" y="267"/>
                  </a:lnTo>
                  <a:lnTo>
                    <a:pt x="367" y="268"/>
                  </a:lnTo>
                  <a:lnTo>
                    <a:pt x="378" y="267"/>
                  </a:lnTo>
                  <a:lnTo>
                    <a:pt x="388" y="261"/>
                  </a:lnTo>
                  <a:lnTo>
                    <a:pt x="394" y="252"/>
                  </a:lnTo>
                  <a:lnTo>
                    <a:pt x="398" y="243"/>
                  </a:lnTo>
                  <a:lnTo>
                    <a:pt x="394" y="234"/>
                  </a:lnTo>
                  <a:lnTo>
                    <a:pt x="388" y="226"/>
                  </a:lnTo>
                  <a:lnTo>
                    <a:pt x="378" y="221"/>
                  </a:lnTo>
                  <a:lnTo>
                    <a:pt x="367" y="219"/>
                  </a:lnTo>
                  <a:lnTo>
                    <a:pt x="355" y="221"/>
                  </a:lnTo>
                  <a:lnTo>
                    <a:pt x="345" y="226"/>
                  </a:lnTo>
                  <a:lnTo>
                    <a:pt x="340" y="229"/>
                  </a:lnTo>
                  <a:lnTo>
                    <a:pt x="338" y="234"/>
                  </a:lnTo>
                  <a:lnTo>
                    <a:pt x="336" y="238"/>
                  </a:lnTo>
                  <a:lnTo>
                    <a:pt x="336" y="243"/>
                  </a:lnTo>
                  <a:lnTo>
                    <a:pt x="336" y="248"/>
                  </a:lnTo>
                  <a:close/>
                  <a:moveTo>
                    <a:pt x="68" y="31"/>
                  </a:moveTo>
                  <a:lnTo>
                    <a:pt x="69" y="35"/>
                  </a:lnTo>
                  <a:lnTo>
                    <a:pt x="72" y="39"/>
                  </a:lnTo>
                  <a:lnTo>
                    <a:pt x="76" y="43"/>
                  </a:lnTo>
                  <a:lnTo>
                    <a:pt x="86" y="48"/>
                  </a:lnTo>
                  <a:lnTo>
                    <a:pt x="98" y="49"/>
                  </a:lnTo>
                  <a:lnTo>
                    <a:pt x="110" y="48"/>
                  </a:lnTo>
                  <a:lnTo>
                    <a:pt x="119" y="43"/>
                  </a:lnTo>
                  <a:lnTo>
                    <a:pt x="123" y="39"/>
                  </a:lnTo>
                  <a:lnTo>
                    <a:pt x="126" y="35"/>
                  </a:lnTo>
                  <a:lnTo>
                    <a:pt x="127" y="31"/>
                  </a:lnTo>
                  <a:lnTo>
                    <a:pt x="128" y="25"/>
                  </a:lnTo>
                  <a:lnTo>
                    <a:pt x="127" y="21"/>
                  </a:lnTo>
                  <a:lnTo>
                    <a:pt x="126" y="17"/>
                  </a:lnTo>
                  <a:lnTo>
                    <a:pt x="123" y="12"/>
                  </a:lnTo>
                  <a:lnTo>
                    <a:pt x="119" y="8"/>
                  </a:lnTo>
                  <a:lnTo>
                    <a:pt x="110" y="2"/>
                  </a:lnTo>
                  <a:lnTo>
                    <a:pt x="98" y="0"/>
                  </a:lnTo>
                  <a:lnTo>
                    <a:pt x="86" y="2"/>
                  </a:lnTo>
                  <a:lnTo>
                    <a:pt x="76" y="8"/>
                  </a:lnTo>
                  <a:lnTo>
                    <a:pt x="72" y="12"/>
                  </a:lnTo>
                  <a:lnTo>
                    <a:pt x="69" y="17"/>
                  </a:lnTo>
                  <a:lnTo>
                    <a:pt x="68" y="21"/>
                  </a:lnTo>
                  <a:lnTo>
                    <a:pt x="67" y="25"/>
                  </a:lnTo>
                  <a:lnTo>
                    <a:pt x="68" y="31"/>
                  </a:lnTo>
                  <a:close/>
                  <a:moveTo>
                    <a:pt x="134" y="31"/>
                  </a:moveTo>
                  <a:lnTo>
                    <a:pt x="136" y="35"/>
                  </a:lnTo>
                  <a:lnTo>
                    <a:pt x="138" y="39"/>
                  </a:lnTo>
                  <a:lnTo>
                    <a:pt x="143" y="43"/>
                  </a:lnTo>
                  <a:lnTo>
                    <a:pt x="153" y="48"/>
                  </a:lnTo>
                  <a:lnTo>
                    <a:pt x="165" y="49"/>
                  </a:lnTo>
                  <a:lnTo>
                    <a:pt x="176" y="48"/>
                  </a:lnTo>
                  <a:lnTo>
                    <a:pt x="187" y="43"/>
                  </a:lnTo>
                  <a:lnTo>
                    <a:pt x="192" y="35"/>
                  </a:lnTo>
                  <a:lnTo>
                    <a:pt x="195" y="25"/>
                  </a:lnTo>
                  <a:lnTo>
                    <a:pt x="192" y="17"/>
                  </a:lnTo>
                  <a:lnTo>
                    <a:pt x="187" y="8"/>
                  </a:lnTo>
                  <a:lnTo>
                    <a:pt x="176" y="2"/>
                  </a:lnTo>
                  <a:lnTo>
                    <a:pt x="165" y="0"/>
                  </a:lnTo>
                  <a:lnTo>
                    <a:pt x="153" y="2"/>
                  </a:lnTo>
                  <a:lnTo>
                    <a:pt x="143" y="8"/>
                  </a:lnTo>
                  <a:lnTo>
                    <a:pt x="138" y="12"/>
                  </a:lnTo>
                  <a:lnTo>
                    <a:pt x="136" y="17"/>
                  </a:lnTo>
                  <a:lnTo>
                    <a:pt x="134" y="21"/>
                  </a:lnTo>
                  <a:lnTo>
                    <a:pt x="134" y="25"/>
                  </a:lnTo>
                  <a:lnTo>
                    <a:pt x="134" y="31"/>
                  </a:lnTo>
                  <a:close/>
                  <a:moveTo>
                    <a:pt x="203" y="35"/>
                  </a:moveTo>
                  <a:lnTo>
                    <a:pt x="206" y="39"/>
                  </a:lnTo>
                  <a:lnTo>
                    <a:pt x="210" y="43"/>
                  </a:lnTo>
                  <a:lnTo>
                    <a:pt x="220" y="48"/>
                  </a:lnTo>
                  <a:lnTo>
                    <a:pt x="232" y="49"/>
                  </a:lnTo>
                  <a:lnTo>
                    <a:pt x="243" y="48"/>
                  </a:lnTo>
                  <a:lnTo>
                    <a:pt x="254" y="43"/>
                  </a:lnTo>
                  <a:lnTo>
                    <a:pt x="260" y="35"/>
                  </a:lnTo>
                  <a:lnTo>
                    <a:pt x="262" y="25"/>
                  </a:lnTo>
                  <a:lnTo>
                    <a:pt x="260" y="17"/>
                  </a:lnTo>
                  <a:lnTo>
                    <a:pt x="254" y="8"/>
                  </a:lnTo>
                  <a:lnTo>
                    <a:pt x="243" y="2"/>
                  </a:lnTo>
                  <a:lnTo>
                    <a:pt x="232" y="0"/>
                  </a:lnTo>
                  <a:lnTo>
                    <a:pt x="220" y="2"/>
                  </a:lnTo>
                  <a:lnTo>
                    <a:pt x="210" y="8"/>
                  </a:lnTo>
                  <a:lnTo>
                    <a:pt x="206" y="12"/>
                  </a:lnTo>
                  <a:lnTo>
                    <a:pt x="203" y="17"/>
                  </a:lnTo>
                  <a:lnTo>
                    <a:pt x="201" y="25"/>
                  </a:lnTo>
                  <a:lnTo>
                    <a:pt x="203" y="35"/>
                  </a:lnTo>
                  <a:close/>
                  <a:moveTo>
                    <a:pt x="134" y="193"/>
                  </a:moveTo>
                  <a:lnTo>
                    <a:pt x="136" y="199"/>
                  </a:lnTo>
                  <a:lnTo>
                    <a:pt x="138" y="202"/>
                  </a:lnTo>
                  <a:lnTo>
                    <a:pt x="143" y="207"/>
                  </a:lnTo>
                  <a:lnTo>
                    <a:pt x="153" y="212"/>
                  </a:lnTo>
                  <a:lnTo>
                    <a:pt x="165" y="213"/>
                  </a:lnTo>
                  <a:lnTo>
                    <a:pt x="176" y="212"/>
                  </a:lnTo>
                  <a:lnTo>
                    <a:pt x="187" y="207"/>
                  </a:lnTo>
                  <a:lnTo>
                    <a:pt x="192" y="199"/>
                  </a:lnTo>
                  <a:lnTo>
                    <a:pt x="195" y="188"/>
                  </a:lnTo>
                  <a:lnTo>
                    <a:pt x="192" y="180"/>
                  </a:lnTo>
                  <a:lnTo>
                    <a:pt x="187" y="172"/>
                  </a:lnTo>
                  <a:lnTo>
                    <a:pt x="176" y="166"/>
                  </a:lnTo>
                  <a:lnTo>
                    <a:pt x="165" y="164"/>
                  </a:lnTo>
                  <a:lnTo>
                    <a:pt x="153" y="166"/>
                  </a:lnTo>
                  <a:lnTo>
                    <a:pt x="143" y="172"/>
                  </a:lnTo>
                  <a:lnTo>
                    <a:pt x="138" y="176"/>
                  </a:lnTo>
                  <a:lnTo>
                    <a:pt x="136" y="180"/>
                  </a:lnTo>
                  <a:lnTo>
                    <a:pt x="134" y="185"/>
                  </a:lnTo>
                  <a:lnTo>
                    <a:pt x="134" y="188"/>
                  </a:lnTo>
                  <a:lnTo>
                    <a:pt x="134" y="193"/>
                  </a:lnTo>
                  <a:close/>
                  <a:moveTo>
                    <a:pt x="203" y="199"/>
                  </a:moveTo>
                  <a:lnTo>
                    <a:pt x="206" y="202"/>
                  </a:lnTo>
                  <a:lnTo>
                    <a:pt x="210" y="207"/>
                  </a:lnTo>
                  <a:lnTo>
                    <a:pt x="220" y="212"/>
                  </a:lnTo>
                  <a:lnTo>
                    <a:pt x="232" y="213"/>
                  </a:lnTo>
                  <a:lnTo>
                    <a:pt x="243" y="212"/>
                  </a:lnTo>
                  <a:lnTo>
                    <a:pt x="254" y="207"/>
                  </a:lnTo>
                  <a:lnTo>
                    <a:pt x="260" y="199"/>
                  </a:lnTo>
                  <a:lnTo>
                    <a:pt x="262" y="188"/>
                  </a:lnTo>
                  <a:lnTo>
                    <a:pt x="260" y="180"/>
                  </a:lnTo>
                  <a:lnTo>
                    <a:pt x="254" y="172"/>
                  </a:lnTo>
                  <a:lnTo>
                    <a:pt x="243" y="166"/>
                  </a:lnTo>
                  <a:lnTo>
                    <a:pt x="232" y="164"/>
                  </a:lnTo>
                  <a:lnTo>
                    <a:pt x="220" y="166"/>
                  </a:lnTo>
                  <a:lnTo>
                    <a:pt x="210" y="172"/>
                  </a:lnTo>
                  <a:lnTo>
                    <a:pt x="206" y="176"/>
                  </a:lnTo>
                  <a:lnTo>
                    <a:pt x="203" y="180"/>
                  </a:lnTo>
                  <a:lnTo>
                    <a:pt x="201" y="188"/>
                  </a:lnTo>
                  <a:lnTo>
                    <a:pt x="203" y="199"/>
                  </a:lnTo>
                  <a:close/>
                  <a:moveTo>
                    <a:pt x="269" y="193"/>
                  </a:moveTo>
                  <a:lnTo>
                    <a:pt x="270" y="199"/>
                  </a:lnTo>
                  <a:lnTo>
                    <a:pt x="273" y="202"/>
                  </a:lnTo>
                  <a:lnTo>
                    <a:pt x="278" y="207"/>
                  </a:lnTo>
                  <a:lnTo>
                    <a:pt x="287" y="212"/>
                  </a:lnTo>
                  <a:lnTo>
                    <a:pt x="300" y="213"/>
                  </a:lnTo>
                  <a:lnTo>
                    <a:pt x="311" y="212"/>
                  </a:lnTo>
                  <a:lnTo>
                    <a:pt x="321" y="207"/>
                  </a:lnTo>
                  <a:lnTo>
                    <a:pt x="325" y="202"/>
                  </a:lnTo>
                  <a:lnTo>
                    <a:pt x="327" y="199"/>
                  </a:lnTo>
                  <a:lnTo>
                    <a:pt x="329" y="193"/>
                  </a:lnTo>
                  <a:lnTo>
                    <a:pt x="329" y="188"/>
                  </a:lnTo>
                  <a:lnTo>
                    <a:pt x="329" y="185"/>
                  </a:lnTo>
                  <a:lnTo>
                    <a:pt x="327" y="180"/>
                  </a:lnTo>
                  <a:lnTo>
                    <a:pt x="325" y="176"/>
                  </a:lnTo>
                  <a:lnTo>
                    <a:pt x="321" y="172"/>
                  </a:lnTo>
                  <a:lnTo>
                    <a:pt x="311" y="166"/>
                  </a:lnTo>
                  <a:lnTo>
                    <a:pt x="300" y="164"/>
                  </a:lnTo>
                  <a:lnTo>
                    <a:pt x="287" y="166"/>
                  </a:lnTo>
                  <a:lnTo>
                    <a:pt x="278" y="172"/>
                  </a:lnTo>
                  <a:lnTo>
                    <a:pt x="273" y="176"/>
                  </a:lnTo>
                  <a:lnTo>
                    <a:pt x="270" y="180"/>
                  </a:lnTo>
                  <a:lnTo>
                    <a:pt x="269" y="185"/>
                  </a:lnTo>
                  <a:lnTo>
                    <a:pt x="269" y="188"/>
                  </a:lnTo>
                  <a:lnTo>
                    <a:pt x="269" y="193"/>
                  </a:lnTo>
                  <a:close/>
                  <a:moveTo>
                    <a:pt x="269" y="31"/>
                  </a:moveTo>
                  <a:lnTo>
                    <a:pt x="270" y="35"/>
                  </a:lnTo>
                  <a:lnTo>
                    <a:pt x="273" y="39"/>
                  </a:lnTo>
                  <a:lnTo>
                    <a:pt x="278" y="43"/>
                  </a:lnTo>
                  <a:lnTo>
                    <a:pt x="287" y="48"/>
                  </a:lnTo>
                  <a:lnTo>
                    <a:pt x="300" y="49"/>
                  </a:lnTo>
                  <a:lnTo>
                    <a:pt x="311" y="48"/>
                  </a:lnTo>
                  <a:lnTo>
                    <a:pt x="321" y="43"/>
                  </a:lnTo>
                  <a:lnTo>
                    <a:pt x="325" y="39"/>
                  </a:lnTo>
                  <a:lnTo>
                    <a:pt x="327" y="35"/>
                  </a:lnTo>
                  <a:lnTo>
                    <a:pt x="329" y="31"/>
                  </a:lnTo>
                  <a:lnTo>
                    <a:pt x="329" y="25"/>
                  </a:lnTo>
                  <a:lnTo>
                    <a:pt x="329" y="21"/>
                  </a:lnTo>
                  <a:lnTo>
                    <a:pt x="327" y="17"/>
                  </a:lnTo>
                  <a:lnTo>
                    <a:pt x="325" y="12"/>
                  </a:lnTo>
                  <a:lnTo>
                    <a:pt x="321" y="8"/>
                  </a:lnTo>
                  <a:lnTo>
                    <a:pt x="311" y="2"/>
                  </a:lnTo>
                  <a:lnTo>
                    <a:pt x="300" y="0"/>
                  </a:lnTo>
                  <a:lnTo>
                    <a:pt x="287" y="2"/>
                  </a:lnTo>
                  <a:lnTo>
                    <a:pt x="278" y="8"/>
                  </a:lnTo>
                  <a:lnTo>
                    <a:pt x="273" y="12"/>
                  </a:lnTo>
                  <a:lnTo>
                    <a:pt x="270" y="17"/>
                  </a:lnTo>
                  <a:lnTo>
                    <a:pt x="269" y="21"/>
                  </a:lnTo>
                  <a:lnTo>
                    <a:pt x="269" y="25"/>
                  </a:lnTo>
                  <a:lnTo>
                    <a:pt x="269" y="31"/>
                  </a:lnTo>
                  <a:close/>
                  <a:moveTo>
                    <a:pt x="336" y="31"/>
                  </a:moveTo>
                  <a:lnTo>
                    <a:pt x="338" y="35"/>
                  </a:lnTo>
                  <a:lnTo>
                    <a:pt x="340" y="39"/>
                  </a:lnTo>
                  <a:lnTo>
                    <a:pt x="345" y="43"/>
                  </a:lnTo>
                  <a:lnTo>
                    <a:pt x="355" y="48"/>
                  </a:lnTo>
                  <a:lnTo>
                    <a:pt x="367" y="49"/>
                  </a:lnTo>
                  <a:lnTo>
                    <a:pt x="378" y="48"/>
                  </a:lnTo>
                  <a:lnTo>
                    <a:pt x="388" y="43"/>
                  </a:lnTo>
                  <a:lnTo>
                    <a:pt x="394" y="35"/>
                  </a:lnTo>
                  <a:lnTo>
                    <a:pt x="398" y="25"/>
                  </a:lnTo>
                  <a:lnTo>
                    <a:pt x="394" y="17"/>
                  </a:lnTo>
                  <a:lnTo>
                    <a:pt x="388" y="8"/>
                  </a:lnTo>
                  <a:lnTo>
                    <a:pt x="378" y="2"/>
                  </a:lnTo>
                  <a:lnTo>
                    <a:pt x="367" y="0"/>
                  </a:lnTo>
                  <a:lnTo>
                    <a:pt x="355" y="2"/>
                  </a:lnTo>
                  <a:lnTo>
                    <a:pt x="345" y="8"/>
                  </a:lnTo>
                  <a:lnTo>
                    <a:pt x="340" y="12"/>
                  </a:lnTo>
                  <a:lnTo>
                    <a:pt x="338" y="17"/>
                  </a:lnTo>
                  <a:lnTo>
                    <a:pt x="336" y="21"/>
                  </a:lnTo>
                  <a:lnTo>
                    <a:pt x="336" y="25"/>
                  </a:lnTo>
                  <a:lnTo>
                    <a:pt x="336" y="31"/>
                  </a:lnTo>
                  <a:close/>
                  <a:moveTo>
                    <a:pt x="2" y="90"/>
                  </a:moveTo>
                  <a:lnTo>
                    <a:pt x="4" y="94"/>
                  </a:lnTo>
                  <a:lnTo>
                    <a:pt x="9" y="97"/>
                  </a:lnTo>
                  <a:lnTo>
                    <a:pt x="19" y="103"/>
                  </a:lnTo>
                  <a:lnTo>
                    <a:pt x="31" y="105"/>
                  </a:lnTo>
                  <a:lnTo>
                    <a:pt x="42" y="103"/>
                  </a:lnTo>
                  <a:lnTo>
                    <a:pt x="53" y="97"/>
                  </a:lnTo>
                  <a:lnTo>
                    <a:pt x="58" y="90"/>
                  </a:lnTo>
                  <a:lnTo>
                    <a:pt x="61" y="80"/>
                  </a:lnTo>
                  <a:lnTo>
                    <a:pt x="58" y="71"/>
                  </a:lnTo>
                  <a:lnTo>
                    <a:pt x="53" y="62"/>
                  </a:lnTo>
                  <a:lnTo>
                    <a:pt x="42" y="57"/>
                  </a:lnTo>
                  <a:lnTo>
                    <a:pt x="31" y="55"/>
                  </a:lnTo>
                  <a:lnTo>
                    <a:pt x="19" y="57"/>
                  </a:lnTo>
                  <a:lnTo>
                    <a:pt x="9" y="62"/>
                  </a:lnTo>
                  <a:lnTo>
                    <a:pt x="4" y="67"/>
                  </a:lnTo>
                  <a:lnTo>
                    <a:pt x="2" y="71"/>
                  </a:lnTo>
                  <a:lnTo>
                    <a:pt x="0" y="80"/>
                  </a:lnTo>
                  <a:lnTo>
                    <a:pt x="2" y="90"/>
                  </a:lnTo>
                  <a:close/>
                  <a:moveTo>
                    <a:pt x="336" y="193"/>
                  </a:moveTo>
                  <a:lnTo>
                    <a:pt x="338" y="199"/>
                  </a:lnTo>
                  <a:lnTo>
                    <a:pt x="340" y="202"/>
                  </a:lnTo>
                  <a:lnTo>
                    <a:pt x="345" y="207"/>
                  </a:lnTo>
                  <a:lnTo>
                    <a:pt x="355" y="212"/>
                  </a:lnTo>
                  <a:lnTo>
                    <a:pt x="367" y="213"/>
                  </a:lnTo>
                  <a:lnTo>
                    <a:pt x="378" y="212"/>
                  </a:lnTo>
                  <a:lnTo>
                    <a:pt x="388" y="207"/>
                  </a:lnTo>
                  <a:lnTo>
                    <a:pt x="394" y="199"/>
                  </a:lnTo>
                  <a:lnTo>
                    <a:pt x="398" y="188"/>
                  </a:lnTo>
                  <a:lnTo>
                    <a:pt x="394" y="180"/>
                  </a:lnTo>
                  <a:lnTo>
                    <a:pt x="388" y="172"/>
                  </a:lnTo>
                  <a:lnTo>
                    <a:pt x="378" y="166"/>
                  </a:lnTo>
                  <a:lnTo>
                    <a:pt x="367" y="164"/>
                  </a:lnTo>
                  <a:lnTo>
                    <a:pt x="355" y="166"/>
                  </a:lnTo>
                  <a:lnTo>
                    <a:pt x="345" y="172"/>
                  </a:lnTo>
                  <a:lnTo>
                    <a:pt x="340" y="176"/>
                  </a:lnTo>
                  <a:lnTo>
                    <a:pt x="338" y="180"/>
                  </a:lnTo>
                  <a:lnTo>
                    <a:pt x="336" y="185"/>
                  </a:lnTo>
                  <a:lnTo>
                    <a:pt x="336" y="188"/>
                  </a:lnTo>
                  <a:lnTo>
                    <a:pt x="336" y="193"/>
                  </a:lnTo>
                  <a:close/>
                  <a:moveTo>
                    <a:pt x="68" y="84"/>
                  </a:moveTo>
                  <a:lnTo>
                    <a:pt x="69" y="90"/>
                  </a:lnTo>
                  <a:lnTo>
                    <a:pt x="72" y="94"/>
                  </a:lnTo>
                  <a:lnTo>
                    <a:pt x="76" y="97"/>
                  </a:lnTo>
                  <a:lnTo>
                    <a:pt x="86" y="103"/>
                  </a:lnTo>
                  <a:lnTo>
                    <a:pt x="98" y="105"/>
                  </a:lnTo>
                  <a:lnTo>
                    <a:pt x="110" y="103"/>
                  </a:lnTo>
                  <a:lnTo>
                    <a:pt x="119" y="97"/>
                  </a:lnTo>
                  <a:lnTo>
                    <a:pt x="123" y="94"/>
                  </a:lnTo>
                  <a:lnTo>
                    <a:pt x="126" y="90"/>
                  </a:lnTo>
                  <a:lnTo>
                    <a:pt x="127" y="84"/>
                  </a:lnTo>
                  <a:lnTo>
                    <a:pt x="128" y="80"/>
                  </a:lnTo>
                  <a:lnTo>
                    <a:pt x="127" y="76"/>
                  </a:lnTo>
                  <a:lnTo>
                    <a:pt x="126" y="71"/>
                  </a:lnTo>
                  <a:lnTo>
                    <a:pt x="123" y="67"/>
                  </a:lnTo>
                  <a:lnTo>
                    <a:pt x="119" y="62"/>
                  </a:lnTo>
                  <a:lnTo>
                    <a:pt x="110" y="57"/>
                  </a:lnTo>
                  <a:lnTo>
                    <a:pt x="98" y="55"/>
                  </a:lnTo>
                  <a:lnTo>
                    <a:pt x="86" y="57"/>
                  </a:lnTo>
                  <a:lnTo>
                    <a:pt x="76" y="62"/>
                  </a:lnTo>
                  <a:lnTo>
                    <a:pt x="72" y="67"/>
                  </a:lnTo>
                  <a:lnTo>
                    <a:pt x="69" y="71"/>
                  </a:lnTo>
                  <a:lnTo>
                    <a:pt x="68" y="76"/>
                  </a:lnTo>
                  <a:lnTo>
                    <a:pt x="67" y="80"/>
                  </a:lnTo>
                  <a:lnTo>
                    <a:pt x="68" y="84"/>
                  </a:lnTo>
                  <a:close/>
                  <a:moveTo>
                    <a:pt x="134" y="357"/>
                  </a:moveTo>
                  <a:lnTo>
                    <a:pt x="136" y="363"/>
                  </a:lnTo>
                  <a:lnTo>
                    <a:pt x="138" y="367"/>
                  </a:lnTo>
                  <a:lnTo>
                    <a:pt x="143" y="370"/>
                  </a:lnTo>
                  <a:lnTo>
                    <a:pt x="153" y="376"/>
                  </a:lnTo>
                  <a:lnTo>
                    <a:pt x="165" y="377"/>
                  </a:lnTo>
                  <a:lnTo>
                    <a:pt x="176" y="376"/>
                  </a:lnTo>
                  <a:lnTo>
                    <a:pt x="187" y="370"/>
                  </a:lnTo>
                  <a:lnTo>
                    <a:pt x="192" y="363"/>
                  </a:lnTo>
                  <a:lnTo>
                    <a:pt x="195" y="353"/>
                  </a:lnTo>
                  <a:lnTo>
                    <a:pt x="192" y="343"/>
                  </a:lnTo>
                  <a:lnTo>
                    <a:pt x="187" y="335"/>
                  </a:lnTo>
                  <a:lnTo>
                    <a:pt x="176" y="330"/>
                  </a:lnTo>
                  <a:lnTo>
                    <a:pt x="165" y="328"/>
                  </a:lnTo>
                  <a:lnTo>
                    <a:pt x="153" y="330"/>
                  </a:lnTo>
                  <a:lnTo>
                    <a:pt x="143" y="335"/>
                  </a:lnTo>
                  <a:lnTo>
                    <a:pt x="138" y="340"/>
                  </a:lnTo>
                  <a:lnTo>
                    <a:pt x="136" y="343"/>
                  </a:lnTo>
                  <a:lnTo>
                    <a:pt x="134" y="349"/>
                  </a:lnTo>
                  <a:lnTo>
                    <a:pt x="134" y="353"/>
                  </a:lnTo>
                  <a:lnTo>
                    <a:pt x="134" y="357"/>
                  </a:lnTo>
                  <a:close/>
                  <a:moveTo>
                    <a:pt x="203" y="363"/>
                  </a:moveTo>
                  <a:lnTo>
                    <a:pt x="206" y="367"/>
                  </a:lnTo>
                  <a:lnTo>
                    <a:pt x="210" y="370"/>
                  </a:lnTo>
                  <a:lnTo>
                    <a:pt x="220" y="376"/>
                  </a:lnTo>
                  <a:lnTo>
                    <a:pt x="232" y="377"/>
                  </a:lnTo>
                  <a:lnTo>
                    <a:pt x="243" y="376"/>
                  </a:lnTo>
                  <a:lnTo>
                    <a:pt x="254" y="370"/>
                  </a:lnTo>
                  <a:lnTo>
                    <a:pt x="260" y="363"/>
                  </a:lnTo>
                  <a:lnTo>
                    <a:pt x="262" y="353"/>
                  </a:lnTo>
                  <a:lnTo>
                    <a:pt x="260" y="343"/>
                  </a:lnTo>
                  <a:lnTo>
                    <a:pt x="254" y="335"/>
                  </a:lnTo>
                  <a:lnTo>
                    <a:pt x="243" y="330"/>
                  </a:lnTo>
                  <a:lnTo>
                    <a:pt x="232" y="328"/>
                  </a:lnTo>
                  <a:lnTo>
                    <a:pt x="220" y="330"/>
                  </a:lnTo>
                  <a:lnTo>
                    <a:pt x="210" y="335"/>
                  </a:lnTo>
                  <a:lnTo>
                    <a:pt x="206" y="340"/>
                  </a:lnTo>
                  <a:lnTo>
                    <a:pt x="203" y="343"/>
                  </a:lnTo>
                  <a:lnTo>
                    <a:pt x="201" y="353"/>
                  </a:lnTo>
                  <a:lnTo>
                    <a:pt x="203" y="363"/>
                  </a:lnTo>
                  <a:close/>
                  <a:moveTo>
                    <a:pt x="269" y="357"/>
                  </a:moveTo>
                  <a:lnTo>
                    <a:pt x="270" y="363"/>
                  </a:lnTo>
                  <a:lnTo>
                    <a:pt x="273" y="367"/>
                  </a:lnTo>
                  <a:lnTo>
                    <a:pt x="278" y="370"/>
                  </a:lnTo>
                  <a:lnTo>
                    <a:pt x="287" y="376"/>
                  </a:lnTo>
                  <a:lnTo>
                    <a:pt x="300" y="377"/>
                  </a:lnTo>
                  <a:lnTo>
                    <a:pt x="311" y="376"/>
                  </a:lnTo>
                  <a:lnTo>
                    <a:pt x="321" y="370"/>
                  </a:lnTo>
                  <a:lnTo>
                    <a:pt x="325" y="367"/>
                  </a:lnTo>
                  <a:lnTo>
                    <a:pt x="327" y="363"/>
                  </a:lnTo>
                  <a:lnTo>
                    <a:pt x="329" y="357"/>
                  </a:lnTo>
                  <a:lnTo>
                    <a:pt x="329" y="353"/>
                  </a:lnTo>
                  <a:lnTo>
                    <a:pt x="329" y="349"/>
                  </a:lnTo>
                  <a:lnTo>
                    <a:pt x="327" y="343"/>
                  </a:lnTo>
                  <a:lnTo>
                    <a:pt x="325" y="340"/>
                  </a:lnTo>
                  <a:lnTo>
                    <a:pt x="321" y="335"/>
                  </a:lnTo>
                  <a:lnTo>
                    <a:pt x="311" y="330"/>
                  </a:lnTo>
                  <a:lnTo>
                    <a:pt x="300" y="328"/>
                  </a:lnTo>
                  <a:lnTo>
                    <a:pt x="287" y="330"/>
                  </a:lnTo>
                  <a:lnTo>
                    <a:pt x="278" y="335"/>
                  </a:lnTo>
                  <a:lnTo>
                    <a:pt x="273" y="340"/>
                  </a:lnTo>
                  <a:lnTo>
                    <a:pt x="270" y="343"/>
                  </a:lnTo>
                  <a:lnTo>
                    <a:pt x="269" y="349"/>
                  </a:lnTo>
                  <a:lnTo>
                    <a:pt x="269" y="353"/>
                  </a:lnTo>
                  <a:lnTo>
                    <a:pt x="269" y="357"/>
                  </a:lnTo>
                  <a:close/>
                  <a:moveTo>
                    <a:pt x="2" y="308"/>
                  </a:moveTo>
                  <a:lnTo>
                    <a:pt x="4" y="312"/>
                  </a:lnTo>
                  <a:lnTo>
                    <a:pt x="9" y="316"/>
                  </a:lnTo>
                  <a:lnTo>
                    <a:pt x="19" y="321"/>
                  </a:lnTo>
                  <a:lnTo>
                    <a:pt x="31" y="322"/>
                  </a:lnTo>
                  <a:lnTo>
                    <a:pt x="42" y="321"/>
                  </a:lnTo>
                  <a:lnTo>
                    <a:pt x="53" y="316"/>
                  </a:lnTo>
                  <a:lnTo>
                    <a:pt x="58" y="308"/>
                  </a:lnTo>
                  <a:lnTo>
                    <a:pt x="61" y="298"/>
                  </a:lnTo>
                  <a:lnTo>
                    <a:pt x="58" y="288"/>
                  </a:lnTo>
                  <a:lnTo>
                    <a:pt x="53" y="281"/>
                  </a:lnTo>
                  <a:lnTo>
                    <a:pt x="42" y="275"/>
                  </a:lnTo>
                  <a:lnTo>
                    <a:pt x="31" y="273"/>
                  </a:lnTo>
                  <a:lnTo>
                    <a:pt x="19" y="275"/>
                  </a:lnTo>
                  <a:lnTo>
                    <a:pt x="9" y="281"/>
                  </a:lnTo>
                  <a:lnTo>
                    <a:pt x="4" y="284"/>
                  </a:lnTo>
                  <a:lnTo>
                    <a:pt x="2" y="288"/>
                  </a:lnTo>
                  <a:lnTo>
                    <a:pt x="0" y="298"/>
                  </a:lnTo>
                  <a:lnTo>
                    <a:pt x="2" y="308"/>
                  </a:lnTo>
                  <a:close/>
                  <a:moveTo>
                    <a:pt x="2" y="199"/>
                  </a:moveTo>
                  <a:lnTo>
                    <a:pt x="4" y="202"/>
                  </a:lnTo>
                  <a:lnTo>
                    <a:pt x="9" y="207"/>
                  </a:lnTo>
                  <a:lnTo>
                    <a:pt x="19" y="212"/>
                  </a:lnTo>
                  <a:lnTo>
                    <a:pt x="31" y="213"/>
                  </a:lnTo>
                  <a:lnTo>
                    <a:pt x="42" y="212"/>
                  </a:lnTo>
                  <a:lnTo>
                    <a:pt x="53" y="207"/>
                  </a:lnTo>
                  <a:lnTo>
                    <a:pt x="58" y="199"/>
                  </a:lnTo>
                  <a:lnTo>
                    <a:pt x="61" y="188"/>
                  </a:lnTo>
                  <a:lnTo>
                    <a:pt x="58" y="180"/>
                  </a:lnTo>
                  <a:lnTo>
                    <a:pt x="53" y="172"/>
                  </a:lnTo>
                  <a:lnTo>
                    <a:pt x="42" y="166"/>
                  </a:lnTo>
                  <a:lnTo>
                    <a:pt x="31" y="164"/>
                  </a:lnTo>
                  <a:lnTo>
                    <a:pt x="19" y="166"/>
                  </a:lnTo>
                  <a:lnTo>
                    <a:pt x="9" y="172"/>
                  </a:lnTo>
                  <a:lnTo>
                    <a:pt x="4" y="176"/>
                  </a:lnTo>
                  <a:lnTo>
                    <a:pt x="2" y="180"/>
                  </a:lnTo>
                  <a:lnTo>
                    <a:pt x="0" y="188"/>
                  </a:lnTo>
                  <a:lnTo>
                    <a:pt x="2" y="199"/>
                  </a:lnTo>
                  <a:close/>
                  <a:moveTo>
                    <a:pt x="405" y="90"/>
                  </a:moveTo>
                  <a:lnTo>
                    <a:pt x="407" y="94"/>
                  </a:lnTo>
                  <a:lnTo>
                    <a:pt x="412" y="97"/>
                  </a:lnTo>
                  <a:lnTo>
                    <a:pt x="422" y="103"/>
                  </a:lnTo>
                  <a:lnTo>
                    <a:pt x="434" y="105"/>
                  </a:lnTo>
                  <a:lnTo>
                    <a:pt x="445" y="103"/>
                  </a:lnTo>
                  <a:lnTo>
                    <a:pt x="456" y="97"/>
                  </a:lnTo>
                  <a:lnTo>
                    <a:pt x="461" y="90"/>
                  </a:lnTo>
                  <a:lnTo>
                    <a:pt x="465" y="80"/>
                  </a:lnTo>
                  <a:lnTo>
                    <a:pt x="461" y="71"/>
                  </a:lnTo>
                  <a:lnTo>
                    <a:pt x="456" y="62"/>
                  </a:lnTo>
                  <a:lnTo>
                    <a:pt x="445" y="57"/>
                  </a:lnTo>
                  <a:lnTo>
                    <a:pt x="434" y="55"/>
                  </a:lnTo>
                  <a:lnTo>
                    <a:pt x="422" y="57"/>
                  </a:lnTo>
                  <a:lnTo>
                    <a:pt x="412" y="62"/>
                  </a:lnTo>
                  <a:lnTo>
                    <a:pt x="407" y="67"/>
                  </a:lnTo>
                  <a:lnTo>
                    <a:pt x="405" y="71"/>
                  </a:lnTo>
                  <a:lnTo>
                    <a:pt x="403" y="80"/>
                  </a:lnTo>
                  <a:lnTo>
                    <a:pt x="405" y="90"/>
                  </a:lnTo>
                  <a:close/>
                  <a:moveTo>
                    <a:pt x="68" y="248"/>
                  </a:moveTo>
                  <a:lnTo>
                    <a:pt x="69" y="252"/>
                  </a:lnTo>
                  <a:lnTo>
                    <a:pt x="72" y="257"/>
                  </a:lnTo>
                  <a:lnTo>
                    <a:pt x="76" y="261"/>
                  </a:lnTo>
                  <a:lnTo>
                    <a:pt x="86" y="267"/>
                  </a:lnTo>
                  <a:lnTo>
                    <a:pt x="98" y="268"/>
                  </a:lnTo>
                  <a:lnTo>
                    <a:pt x="110" y="267"/>
                  </a:lnTo>
                  <a:lnTo>
                    <a:pt x="119" y="261"/>
                  </a:lnTo>
                  <a:lnTo>
                    <a:pt x="123" y="257"/>
                  </a:lnTo>
                  <a:lnTo>
                    <a:pt x="126" y="252"/>
                  </a:lnTo>
                  <a:lnTo>
                    <a:pt x="127" y="248"/>
                  </a:lnTo>
                  <a:lnTo>
                    <a:pt x="128" y="243"/>
                  </a:lnTo>
                  <a:lnTo>
                    <a:pt x="127" y="238"/>
                  </a:lnTo>
                  <a:lnTo>
                    <a:pt x="126" y="234"/>
                  </a:lnTo>
                  <a:lnTo>
                    <a:pt x="123" y="229"/>
                  </a:lnTo>
                  <a:lnTo>
                    <a:pt x="119" y="226"/>
                  </a:lnTo>
                  <a:lnTo>
                    <a:pt x="110" y="221"/>
                  </a:lnTo>
                  <a:lnTo>
                    <a:pt x="98" y="219"/>
                  </a:lnTo>
                  <a:lnTo>
                    <a:pt x="86" y="221"/>
                  </a:lnTo>
                  <a:lnTo>
                    <a:pt x="76" y="226"/>
                  </a:lnTo>
                  <a:lnTo>
                    <a:pt x="72" y="229"/>
                  </a:lnTo>
                  <a:lnTo>
                    <a:pt x="69" y="234"/>
                  </a:lnTo>
                  <a:lnTo>
                    <a:pt x="68" y="238"/>
                  </a:lnTo>
                  <a:lnTo>
                    <a:pt x="67" y="243"/>
                  </a:lnTo>
                  <a:lnTo>
                    <a:pt x="68" y="248"/>
                  </a:lnTo>
                  <a:close/>
                  <a:moveTo>
                    <a:pt x="68" y="303"/>
                  </a:moveTo>
                  <a:lnTo>
                    <a:pt x="69" y="308"/>
                  </a:lnTo>
                  <a:lnTo>
                    <a:pt x="72" y="312"/>
                  </a:lnTo>
                  <a:lnTo>
                    <a:pt x="76" y="316"/>
                  </a:lnTo>
                  <a:lnTo>
                    <a:pt x="86" y="321"/>
                  </a:lnTo>
                  <a:lnTo>
                    <a:pt x="98" y="322"/>
                  </a:lnTo>
                  <a:lnTo>
                    <a:pt x="110" y="321"/>
                  </a:lnTo>
                  <a:lnTo>
                    <a:pt x="119" y="316"/>
                  </a:lnTo>
                  <a:lnTo>
                    <a:pt x="123" y="312"/>
                  </a:lnTo>
                  <a:lnTo>
                    <a:pt x="126" y="308"/>
                  </a:lnTo>
                  <a:lnTo>
                    <a:pt x="127" y="303"/>
                  </a:lnTo>
                  <a:lnTo>
                    <a:pt x="128" y="298"/>
                  </a:lnTo>
                  <a:lnTo>
                    <a:pt x="127" y="293"/>
                  </a:lnTo>
                  <a:lnTo>
                    <a:pt x="126" y="288"/>
                  </a:lnTo>
                  <a:lnTo>
                    <a:pt x="123" y="284"/>
                  </a:lnTo>
                  <a:lnTo>
                    <a:pt x="119" y="281"/>
                  </a:lnTo>
                  <a:lnTo>
                    <a:pt x="110" y="275"/>
                  </a:lnTo>
                  <a:lnTo>
                    <a:pt x="98" y="273"/>
                  </a:lnTo>
                  <a:lnTo>
                    <a:pt x="86" y="275"/>
                  </a:lnTo>
                  <a:lnTo>
                    <a:pt x="76" y="281"/>
                  </a:lnTo>
                  <a:lnTo>
                    <a:pt x="72" y="284"/>
                  </a:lnTo>
                  <a:lnTo>
                    <a:pt x="69" y="288"/>
                  </a:lnTo>
                  <a:lnTo>
                    <a:pt x="68" y="293"/>
                  </a:lnTo>
                  <a:lnTo>
                    <a:pt x="67" y="298"/>
                  </a:lnTo>
                  <a:lnTo>
                    <a:pt x="68" y="303"/>
                  </a:lnTo>
                  <a:close/>
                </a:path>
              </a:pathLst>
            </a:custGeom>
            <a:solidFill>
              <a:srgbClr val="66FF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ar-SA"/>
            </a:p>
          </p:txBody>
        </p:sp>
      </p:grpSp>
      <p:grpSp>
        <p:nvGrpSpPr>
          <p:cNvPr id="59" name="Group 69">
            <a:extLst>
              <a:ext uri="{FF2B5EF4-FFF2-40B4-BE49-F238E27FC236}">
                <a16:creationId xmlns:a16="http://schemas.microsoft.com/office/drawing/2014/main" id="{C58E1DB7-483A-4AAE-966A-B751CA84C06D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7977504" y="5543458"/>
            <a:ext cx="1116013" cy="828675"/>
            <a:chOff x="2789" y="3798"/>
            <a:chExt cx="703" cy="522"/>
          </a:xfrm>
        </p:grpSpPr>
        <p:sp>
          <p:nvSpPr>
            <p:cNvPr id="60" name="AutoShape 68">
              <a:extLst>
                <a:ext uri="{FF2B5EF4-FFF2-40B4-BE49-F238E27FC236}">
                  <a16:creationId xmlns:a16="http://schemas.microsoft.com/office/drawing/2014/main" id="{0C39CF32-3549-4076-8BF3-761B47ECDE21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2789" y="3798"/>
              <a:ext cx="703" cy="522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ar-SA"/>
            </a:p>
          </p:txBody>
        </p:sp>
        <p:sp>
          <p:nvSpPr>
            <p:cNvPr id="61" name="Freeform 70">
              <a:extLst>
                <a:ext uri="{FF2B5EF4-FFF2-40B4-BE49-F238E27FC236}">
                  <a16:creationId xmlns:a16="http://schemas.microsoft.com/office/drawing/2014/main" id="{DF5AD8A0-3BDF-43C1-9344-9D8ADBCA3B4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023" y="3871"/>
              <a:ext cx="465" cy="377"/>
            </a:xfrm>
            <a:custGeom>
              <a:avLst/>
              <a:gdLst>
                <a:gd name="T0" fmla="*/ 461 w 465"/>
                <a:gd name="T1" fmla="*/ 234 h 377"/>
                <a:gd name="T2" fmla="*/ 336 w 465"/>
                <a:gd name="T3" fmla="*/ 303 h 377"/>
                <a:gd name="T4" fmla="*/ 394 w 465"/>
                <a:gd name="T5" fmla="*/ 288 h 377"/>
                <a:gd name="T6" fmla="*/ 336 w 465"/>
                <a:gd name="T7" fmla="*/ 303 h 377"/>
                <a:gd name="T8" fmla="*/ 126 w 465"/>
                <a:gd name="T9" fmla="*/ 363 h 377"/>
                <a:gd name="T10" fmla="*/ 76 w 465"/>
                <a:gd name="T11" fmla="*/ 335 h 377"/>
                <a:gd name="T12" fmla="*/ 434 w 465"/>
                <a:gd name="T13" fmla="*/ 322 h 377"/>
                <a:gd name="T14" fmla="*/ 412 w 465"/>
                <a:gd name="T15" fmla="*/ 281 h 377"/>
                <a:gd name="T16" fmla="*/ 367 w 465"/>
                <a:gd name="T17" fmla="*/ 377 h 377"/>
                <a:gd name="T18" fmla="*/ 345 w 465"/>
                <a:gd name="T19" fmla="*/ 335 h 377"/>
                <a:gd name="T20" fmla="*/ 86 w 465"/>
                <a:gd name="T21" fmla="*/ 212 h 377"/>
                <a:gd name="T22" fmla="*/ 123 w 465"/>
                <a:gd name="T23" fmla="*/ 176 h 377"/>
                <a:gd name="T24" fmla="*/ 68 w 465"/>
                <a:gd name="T25" fmla="*/ 193 h 377"/>
                <a:gd name="T26" fmla="*/ 58 w 465"/>
                <a:gd name="T27" fmla="*/ 125 h 377"/>
                <a:gd name="T28" fmla="*/ 68 w 465"/>
                <a:gd name="T29" fmla="*/ 140 h 377"/>
                <a:gd name="T30" fmla="*/ 127 w 465"/>
                <a:gd name="T31" fmla="*/ 140 h 377"/>
                <a:gd name="T32" fmla="*/ 72 w 465"/>
                <a:gd name="T33" fmla="*/ 121 h 377"/>
                <a:gd name="T34" fmla="*/ 445 w 465"/>
                <a:gd name="T35" fmla="*/ 48 h 377"/>
                <a:gd name="T36" fmla="*/ 407 w 465"/>
                <a:gd name="T37" fmla="*/ 12 h 377"/>
                <a:gd name="T38" fmla="*/ 53 w 465"/>
                <a:gd name="T39" fmla="*/ 43 h 377"/>
                <a:gd name="T40" fmla="*/ 2 w 465"/>
                <a:gd name="T41" fmla="*/ 17 h 377"/>
                <a:gd name="T42" fmla="*/ 388 w 465"/>
                <a:gd name="T43" fmla="*/ 261 h 377"/>
                <a:gd name="T44" fmla="*/ 338 w 465"/>
                <a:gd name="T45" fmla="*/ 234 h 377"/>
                <a:gd name="T46" fmla="*/ 110 w 465"/>
                <a:gd name="T47" fmla="*/ 48 h 377"/>
                <a:gd name="T48" fmla="*/ 110 w 465"/>
                <a:gd name="T49" fmla="*/ 2 h 377"/>
                <a:gd name="T50" fmla="*/ 136 w 465"/>
                <a:gd name="T51" fmla="*/ 35 h 377"/>
                <a:gd name="T52" fmla="*/ 187 w 465"/>
                <a:gd name="T53" fmla="*/ 8 h 377"/>
                <a:gd name="T54" fmla="*/ 203 w 465"/>
                <a:gd name="T55" fmla="*/ 35 h 377"/>
                <a:gd name="T56" fmla="*/ 254 w 465"/>
                <a:gd name="T57" fmla="*/ 8 h 377"/>
                <a:gd name="T58" fmla="*/ 136 w 465"/>
                <a:gd name="T59" fmla="*/ 199 h 377"/>
                <a:gd name="T60" fmla="*/ 187 w 465"/>
                <a:gd name="T61" fmla="*/ 172 h 377"/>
                <a:gd name="T62" fmla="*/ 203 w 465"/>
                <a:gd name="T63" fmla="*/ 199 h 377"/>
                <a:gd name="T64" fmla="*/ 254 w 465"/>
                <a:gd name="T65" fmla="*/ 172 h 377"/>
                <a:gd name="T66" fmla="*/ 270 w 465"/>
                <a:gd name="T67" fmla="*/ 199 h 377"/>
                <a:gd name="T68" fmla="*/ 329 w 465"/>
                <a:gd name="T69" fmla="*/ 188 h 377"/>
                <a:gd name="T70" fmla="*/ 270 w 465"/>
                <a:gd name="T71" fmla="*/ 180 h 377"/>
                <a:gd name="T72" fmla="*/ 311 w 465"/>
                <a:gd name="T73" fmla="*/ 48 h 377"/>
                <a:gd name="T74" fmla="*/ 311 w 465"/>
                <a:gd name="T75" fmla="*/ 2 h 377"/>
                <a:gd name="T76" fmla="*/ 338 w 465"/>
                <a:gd name="T77" fmla="*/ 35 h 377"/>
                <a:gd name="T78" fmla="*/ 388 w 465"/>
                <a:gd name="T79" fmla="*/ 8 h 377"/>
                <a:gd name="T80" fmla="*/ 2 w 465"/>
                <a:gd name="T81" fmla="*/ 90 h 377"/>
                <a:gd name="T82" fmla="*/ 53 w 465"/>
                <a:gd name="T83" fmla="*/ 62 h 377"/>
                <a:gd name="T84" fmla="*/ 338 w 465"/>
                <a:gd name="T85" fmla="*/ 199 h 377"/>
                <a:gd name="T86" fmla="*/ 388 w 465"/>
                <a:gd name="T87" fmla="*/ 172 h 377"/>
                <a:gd name="T88" fmla="*/ 68 w 465"/>
                <a:gd name="T89" fmla="*/ 84 h 377"/>
                <a:gd name="T90" fmla="*/ 127 w 465"/>
                <a:gd name="T91" fmla="*/ 84 h 377"/>
                <a:gd name="T92" fmla="*/ 72 w 465"/>
                <a:gd name="T93" fmla="*/ 67 h 377"/>
                <a:gd name="T94" fmla="*/ 165 w 465"/>
                <a:gd name="T95" fmla="*/ 377 h 377"/>
                <a:gd name="T96" fmla="*/ 143 w 465"/>
                <a:gd name="T97" fmla="*/ 335 h 377"/>
                <a:gd name="T98" fmla="*/ 232 w 465"/>
                <a:gd name="T99" fmla="*/ 377 h 377"/>
                <a:gd name="T100" fmla="*/ 210 w 465"/>
                <a:gd name="T101" fmla="*/ 335 h 377"/>
                <a:gd name="T102" fmla="*/ 300 w 465"/>
                <a:gd name="T103" fmla="*/ 377 h 377"/>
                <a:gd name="T104" fmla="*/ 321 w 465"/>
                <a:gd name="T105" fmla="*/ 335 h 377"/>
                <a:gd name="T106" fmla="*/ 2 w 465"/>
                <a:gd name="T107" fmla="*/ 363 h 377"/>
                <a:gd name="T108" fmla="*/ 53 w 465"/>
                <a:gd name="T109" fmla="*/ 335 h 377"/>
                <a:gd name="T110" fmla="*/ 4 w 465"/>
                <a:gd name="T111" fmla="*/ 202 h 377"/>
                <a:gd name="T112" fmla="*/ 42 w 465"/>
                <a:gd name="T113" fmla="*/ 166 h 377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465"/>
                <a:gd name="T172" fmla="*/ 0 h 377"/>
                <a:gd name="T173" fmla="*/ 465 w 465"/>
                <a:gd name="T174" fmla="*/ 377 h 377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465" h="377">
                  <a:moveTo>
                    <a:pt x="405" y="252"/>
                  </a:moveTo>
                  <a:lnTo>
                    <a:pt x="407" y="257"/>
                  </a:lnTo>
                  <a:lnTo>
                    <a:pt x="412" y="261"/>
                  </a:lnTo>
                  <a:lnTo>
                    <a:pt x="422" y="267"/>
                  </a:lnTo>
                  <a:lnTo>
                    <a:pt x="434" y="268"/>
                  </a:lnTo>
                  <a:lnTo>
                    <a:pt x="445" y="267"/>
                  </a:lnTo>
                  <a:lnTo>
                    <a:pt x="456" y="261"/>
                  </a:lnTo>
                  <a:lnTo>
                    <a:pt x="461" y="252"/>
                  </a:lnTo>
                  <a:lnTo>
                    <a:pt x="465" y="243"/>
                  </a:lnTo>
                  <a:lnTo>
                    <a:pt x="461" y="234"/>
                  </a:lnTo>
                  <a:lnTo>
                    <a:pt x="456" y="226"/>
                  </a:lnTo>
                  <a:lnTo>
                    <a:pt x="445" y="221"/>
                  </a:lnTo>
                  <a:lnTo>
                    <a:pt x="434" y="219"/>
                  </a:lnTo>
                  <a:lnTo>
                    <a:pt x="422" y="221"/>
                  </a:lnTo>
                  <a:lnTo>
                    <a:pt x="412" y="226"/>
                  </a:lnTo>
                  <a:lnTo>
                    <a:pt x="407" y="229"/>
                  </a:lnTo>
                  <a:lnTo>
                    <a:pt x="405" y="234"/>
                  </a:lnTo>
                  <a:lnTo>
                    <a:pt x="403" y="243"/>
                  </a:lnTo>
                  <a:lnTo>
                    <a:pt x="405" y="252"/>
                  </a:lnTo>
                  <a:close/>
                  <a:moveTo>
                    <a:pt x="336" y="303"/>
                  </a:moveTo>
                  <a:lnTo>
                    <a:pt x="338" y="308"/>
                  </a:lnTo>
                  <a:lnTo>
                    <a:pt x="340" y="312"/>
                  </a:lnTo>
                  <a:lnTo>
                    <a:pt x="345" y="316"/>
                  </a:lnTo>
                  <a:lnTo>
                    <a:pt x="355" y="321"/>
                  </a:lnTo>
                  <a:lnTo>
                    <a:pt x="367" y="322"/>
                  </a:lnTo>
                  <a:lnTo>
                    <a:pt x="378" y="321"/>
                  </a:lnTo>
                  <a:lnTo>
                    <a:pt x="388" y="316"/>
                  </a:lnTo>
                  <a:lnTo>
                    <a:pt x="394" y="308"/>
                  </a:lnTo>
                  <a:lnTo>
                    <a:pt x="398" y="298"/>
                  </a:lnTo>
                  <a:lnTo>
                    <a:pt x="394" y="288"/>
                  </a:lnTo>
                  <a:lnTo>
                    <a:pt x="388" y="281"/>
                  </a:lnTo>
                  <a:lnTo>
                    <a:pt x="378" y="275"/>
                  </a:lnTo>
                  <a:lnTo>
                    <a:pt x="367" y="273"/>
                  </a:lnTo>
                  <a:lnTo>
                    <a:pt x="355" y="275"/>
                  </a:lnTo>
                  <a:lnTo>
                    <a:pt x="345" y="281"/>
                  </a:lnTo>
                  <a:lnTo>
                    <a:pt x="340" y="284"/>
                  </a:lnTo>
                  <a:lnTo>
                    <a:pt x="338" y="288"/>
                  </a:lnTo>
                  <a:lnTo>
                    <a:pt x="336" y="293"/>
                  </a:lnTo>
                  <a:lnTo>
                    <a:pt x="336" y="298"/>
                  </a:lnTo>
                  <a:lnTo>
                    <a:pt x="336" y="303"/>
                  </a:lnTo>
                  <a:close/>
                  <a:moveTo>
                    <a:pt x="68" y="357"/>
                  </a:moveTo>
                  <a:lnTo>
                    <a:pt x="69" y="363"/>
                  </a:lnTo>
                  <a:lnTo>
                    <a:pt x="72" y="367"/>
                  </a:lnTo>
                  <a:lnTo>
                    <a:pt x="76" y="370"/>
                  </a:lnTo>
                  <a:lnTo>
                    <a:pt x="86" y="376"/>
                  </a:lnTo>
                  <a:lnTo>
                    <a:pt x="98" y="377"/>
                  </a:lnTo>
                  <a:lnTo>
                    <a:pt x="110" y="376"/>
                  </a:lnTo>
                  <a:lnTo>
                    <a:pt x="119" y="370"/>
                  </a:lnTo>
                  <a:lnTo>
                    <a:pt x="123" y="367"/>
                  </a:lnTo>
                  <a:lnTo>
                    <a:pt x="126" y="363"/>
                  </a:lnTo>
                  <a:lnTo>
                    <a:pt x="127" y="357"/>
                  </a:lnTo>
                  <a:lnTo>
                    <a:pt x="128" y="353"/>
                  </a:lnTo>
                  <a:lnTo>
                    <a:pt x="127" y="349"/>
                  </a:lnTo>
                  <a:lnTo>
                    <a:pt x="126" y="343"/>
                  </a:lnTo>
                  <a:lnTo>
                    <a:pt x="123" y="340"/>
                  </a:lnTo>
                  <a:lnTo>
                    <a:pt x="119" y="335"/>
                  </a:lnTo>
                  <a:lnTo>
                    <a:pt x="110" y="330"/>
                  </a:lnTo>
                  <a:lnTo>
                    <a:pt x="98" y="328"/>
                  </a:lnTo>
                  <a:lnTo>
                    <a:pt x="86" y="330"/>
                  </a:lnTo>
                  <a:lnTo>
                    <a:pt x="76" y="335"/>
                  </a:lnTo>
                  <a:lnTo>
                    <a:pt x="72" y="340"/>
                  </a:lnTo>
                  <a:lnTo>
                    <a:pt x="69" y="343"/>
                  </a:lnTo>
                  <a:lnTo>
                    <a:pt x="68" y="349"/>
                  </a:lnTo>
                  <a:lnTo>
                    <a:pt x="67" y="353"/>
                  </a:lnTo>
                  <a:lnTo>
                    <a:pt x="68" y="357"/>
                  </a:lnTo>
                  <a:close/>
                  <a:moveTo>
                    <a:pt x="405" y="308"/>
                  </a:moveTo>
                  <a:lnTo>
                    <a:pt x="407" y="312"/>
                  </a:lnTo>
                  <a:lnTo>
                    <a:pt x="412" y="316"/>
                  </a:lnTo>
                  <a:lnTo>
                    <a:pt x="422" y="321"/>
                  </a:lnTo>
                  <a:lnTo>
                    <a:pt x="434" y="322"/>
                  </a:lnTo>
                  <a:lnTo>
                    <a:pt x="445" y="321"/>
                  </a:lnTo>
                  <a:lnTo>
                    <a:pt x="456" y="316"/>
                  </a:lnTo>
                  <a:lnTo>
                    <a:pt x="461" y="308"/>
                  </a:lnTo>
                  <a:lnTo>
                    <a:pt x="465" y="298"/>
                  </a:lnTo>
                  <a:lnTo>
                    <a:pt x="461" y="288"/>
                  </a:lnTo>
                  <a:lnTo>
                    <a:pt x="456" y="281"/>
                  </a:lnTo>
                  <a:lnTo>
                    <a:pt x="445" y="275"/>
                  </a:lnTo>
                  <a:lnTo>
                    <a:pt x="434" y="273"/>
                  </a:lnTo>
                  <a:lnTo>
                    <a:pt x="422" y="275"/>
                  </a:lnTo>
                  <a:lnTo>
                    <a:pt x="412" y="281"/>
                  </a:lnTo>
                  <a:lnTo>
                    <a:pt x="407" y="284"/>
                  </a:lnTo>
                  <a:lnTo>
                    <a:pt x="405" y="288"/>
                  </a:lnTo>
                  <a:lnTo>
                    <a:pt x="403" y="298"/>
                  </a:lnTo>
                  <a:lnTo>
                    <a:pt x="405" y="308"/>
                  </a:lnTo>
                  <a:close/>
                  <a:moveTo>
                    <a:pt x="336" y="357"/>
                  </a:moveTo>
                  <a:lnTo>
                    <a:pt x="338" y="363"/>
                  </a:lnTo>
                  <a:lnTo>
                    <a:pt x="340" y="367"/>
                  </a:lnTo>
                  <a:lnTo>
                    <a:pt x="345" y="370"/>
                  </a:lnTo>
                  <a:lnTo>
                    <a:pt x="355" y="376"/>
                  </a:lnTo>
                  <a:lnTo>
                    <a:pt x="367" y="377"/>
                  </a:lnTo>
                  <a:lnTo>
                    <a:pt x="378" y="376"/>
                  </a:lnTo>
                  <a:lnTo>
                    <a:pt x="388" y="370"/>
                  </a:lnTo>
                  <a:lnTo>
                    <a:pt x="394" y="363"/>
                  </a:lnTo>
                  <a:lnTo>
                    <a:pt x="398" y="353"/>
                  </a:lnTo>
                  <a:lnTo>
                    <a:pt x="394" y="343"/>
                  </a:lnTo>
                  <a:lnTo>
                    <a:pt x="388" y="335"/>
                  </a:lnTo>
                  <a:lnTo>
                    <a:pt x="378" y="330"/>
                  </a:lnTo>
                  <a:lnTo>
                    <a:pt x="367" y="328"/>
                  </a:lnTo>
                  <a:lnTo>
                    <a:pt x="355" y="330"/>
                  </a:lnTo>
                  <a:lnTo>
                    <a:pt x="345" y="335"/>
                  </a:lnTo>
                  <a:lnTo>
                    <a:pt x="340" y="340"/>
                  </a:lnTo>
                  <a:lnTo>
                    <a:pt x="338" y="343"/>
                  </a:lnTo>
                  <a:lnTo>
                    <a:pt x="336" y="349"/>
                  </a:lnTo>
                  <a:lnTo>
                    <a:pt x="336" y="353"/>
                  </a:lnTo>
                  <a:lnTo>
                    <a:pt x="336" y="357"/>
                  </a:lnTo>
                  <a:close/>
                  <a:moveTo>
                    <a:pt x="68" y="193"/>
                  </a:moveTo>
                  <a:lnTo>
                    <a:pt x="69" y="199"/>
                  </a:lnTo>
                  <a:lnTo>
                    <a:pt x="72" y="202"/>
                  </a:lnTo>
                  <a:lnTo>
                    <a:pt x="76" y="207"/>
                  </a:lnTo>
                  <a:lnTo>
                    <a:pt x="86" y="212"/>
                  </a:lnTo>
                  <a:lnTo>
                    <a:pt x="98" y="213"/>
                  </a:lnTo>
                  <a:lnTo>
                    <a:pt x="110" y="212"/>
                  </a:lnTo>
                  <a:lnTo>
                    <a:pt x="119" y="207"/>
                  </a:lnTo>
                  <a:lnTo>
                    <a:pt x="123" y="202"/>
                  </a:lnTo>
                  <a:lnTo>
                    <a:pt x="126" y="199"/>
                  </a:lnTo>
                  <a:lnTo>
                    <a:pt x="127" y="193"/>
                  </a:lnTo>
                  <a:lnTo>
                    <a:pt x="128" y="188"/>
                  </a:lnTo>
                  <a:lnTo>
                    <a:pt x="127" y="185"/>
                  </a:lnTo>
                  <a:lnTo>
                    <a:pt x="126" y="180"/>
                  </a:lnTo>
                  <a:lnTo>
                    <a:pt x="123" y="176"/>
                  </a:lnTo>
                  <a:lnTo>
                    <a:pt x="119" y="172"/>
                  </a:lnTo>
                  <a:lnTo>
                    <a:pt x="110" y="166"/>
                  </a:lnTo>
                  <a:lnTo>
                    <a:pt x="98" y="164"/>
                  </a:lnTo>
                  <a:lnTo>
                    <a:pt x="86" y="166"/>
                  </a:lnTo>
                  <a:lnTo>
                    <a:pt x="76" y="172"/>
                  </a:lnTo>
                  <a:lnTo>
                    <a:pt x="72" y="176"/>
                  </a:lnTo>
                  <a:lnTo>
                    <a:pt x="69" y="180"/>
                  </a:lnTo>
                  <a:lnTo>
                    <a:pt x="68" y="185"/>
                  </a:lnTo>
                  <a:lnTo>
                    <a:pt x="67" y="188"/>
                  </a:lnTo>
                  <a:lnTo>
                    <a:pt x="68" y="193"/>
                  </a:lnTo>
                  <a:close/>
                  <a:moveTo>
                    <a:pt x="2" y="144"/>
                  </a:moveTo>
                  <a:lnTo>
                    <a:pt x="4" y="149"/>
                  </a:lnTo>
                  <a:lnTo>
                    <a:pt x="9" y="152"/>
                  </a:lnTo>
                  <a:lnTo>
                    <a:pt x="19" y="157"/>
                  </a:lnTo>
                  <a:lnTo>
                    <a:pt x="31" y="160"/>
                  </a:lnTo>
                  <a:lnTo>
                    <a:pt x="42" y="157"/>
                  </a:lnTo>
                  <a:lnTo>
                    <a:pt x="53" y="152"/>
                  </a:lnTo>
                  <a:lnTo>
                    <a:pt x="58" y="144"/>
                  </a:lnTo>
                  <a:lnTo>
                    <a:pt x="61" y="134"/>
                  </a:lnTo>
                  <a:lnTo>
                    <a:pt x="58" y="125"/>
                  </a:lnTo>
                  <a:lnTo>
                    <a:pt x="53" y="117"/>
                  </a:lnTo>
                  <a:lnTo>
                    <a:pt x="42" y="112"/>
                  </a:lnTo>
                  <a:lnTo>
                    <a:pt x="31" y="109"/>
                  </a:lnTo>
                  <a:lnTo>
                    <a:pt x="19" y="112"/>
                  </a:lnTo>
                  <a:lnTo>
                    <a:pt x="9" y="117"/>
                  </a:lnTo>
                  <a:lnTo>
                    <a:pt x="4" y="121"/>
                  </a:lnTo>
                  <a:lnTo>
                    <a:pt x="2" y="125"/>
                  </a:lnTo>
                  <a:lnTo>
                    <a:pt x="0" y="134"/>
                  </a:lnTo>
                  <a:lnTo>
                    <a:pt x="2" y="144"/>
                  </a:lnTo>
                  <a:close/>
                  <a:moveTo>
                    <a:pt x="68" y="140"/>
                  </a:moveTo>
                  <a:lnTo>
                    <a:pt x="69" y="144"/>
                  </a:lnTo>
                  <a:lnTo>
                    <a:pt x="72" y="149"/>
                  </a:lnTo>
                  <a:lnTo>
                    <a:pt x="76" y="152"/>
                  </a:lnTo>
                  <a:lnTo>
                    <a:pt x="86" y="157"/>
                  </a:lnTo>
                  <a:lnTo>
                    <a:pt x="98" y="160"/>
                  </a:lnTo>
                  <a:lnTo>
                    <a:pt x="110" y="157"/>
                  </a:lnTo>
                  <a:lnTo>
                    <a:pt x="119" y="152"/>
                  </a:lnTo>
                  <a:lnTo>
                    <a:pt x="123" y="149"/>
                  </a:lnTo>
                  <a:lnTo>
                    <a:pt x="126" y="144"/>
                  </a:lnTo>
                  <a:lnTo>
                    <a:pt x="127" y="140"/>
                  </a:lnTo>
                  <a:lnTo>
                    <a:pt x="128" y="134"/>
                  </a:lnTo>
                  <a:lnTo>
                    <a:pt x="127" y="130"/>
                  </a:lnTo>
                  <a:lnTo>
                    <a:pt x="126" y="125"/>
                  </a:lnTo>
                  <a:lnTo>
                    <a:pt x="123" y="121"/>
                  </a:lnTo>
                  <a:lnTo>
                    <a:pt x="119" y="117"/>
                  </a:lnTo>
                  <a:lnTo>
                    <a:pt x="110" y="112"/>
                  </a:lnTo>
                  <a:lnTo>
                    <a:pt x="98" y="109"/>
                  </a:lnTo>
                  <a:lnTo>
                    <a:pt x="86" y="112"/>
                  </a:lnTo>
                  <a:lnTo>
                    <a:pt x="76" y="117"/>
                  </a:lnTo>
                  <a:lnTo>
                    <a:pt x="72" y="121"/>
                  </a:lnTo>
                  <a:lnTo>
                    <a:pt x="69" y="125"/>
                  </a:lnTo>
                  <a:lnTo>
                    <a:pt x="68" y="130"/>
                  </a:lnTo>
                  <a:lnTo>
                    <a:pt x="67" y="134"/>
                  </a:lnTo>
                  <a:lnTo>
                    <a:pt x="68" y="140"/>
                  </a:lnTo>
                  <a:close/>
                  <a:moveTo>
                    <a:pt x="405" y="35"/>
                  </a:moveTo>
                  <a:lnTo>
                    <a:pt x="407" y="39"/>
                  </a:lnTo>
                  <a:lnTo>
                    <a:pt x="412" y="43"/>
                  </a:lnTo>
                  <a:lnTo>
                    <a:pt x="422" y="48"/>
                  </a:lnTo>
                  <a:lnTo>
                    <a:pt x="434" y="49"/>
                  </a:lnTo>
                  <a:lnTo>
                    <a:pt x="445" y="48"/>
                  </a:lnTo>
                  <a:lnTo>
                    <a:pt x="456" y="43"/>
                  </a:lnTo>
                  <a:lnTo>
                    <a:pt x="461" y="35"/>
                  </a:lnTo>
                  <a:lnTo>
                    <a:pt x="465" y="25"/>
                  </a:lnTo>
                  <a:lnTo>
                    <a:pt x="461" y="17"/>
                  </a:lnTo>
                  <a:lnTo>
                    <a:pt x="456" y="8"/>
                  </a:lnTo>
                  <a:lnTo>
                    <a:pt x="445" y="2"/>
                  </a:lnTo>
                  <a:lnTo>
                    <a:pt x="434" y="0"/>
                  </a:lnTo>
                  <a:lnTo>
                    <a:pt x="422" y="2"/>
                  </a:lnTo>
                  <a:lnTo>
                    <a:pt x="412" y="8"/>
                  </a:lnTo>
                  <a:lnTo>
                    <a:pt x="407" y="12"/>
                  </a:lnTo>
                  <a:lnTo>
                    <a:pt x="405" y="17"/>
                  </a:lnTo>
                  <a:lnTo>
                    <a:pt x="403" y="25"/>
                  </a:lnTo>
                  <a:lnTo>
                    <a:pt x="405" y="35"/>
                  </a:lnTo>
                  <a:close/>
                  <a:moveTo>
                    <a:pt x="2" y="35"/>
                  </a:moveTo>
                  <a:lnTo>
                    <a:pt x="4" y="39"/>
                  </a:lnTo>
                  <a:lnTo>
                    <a:pt x="9" y="43"/>
                  </a:lnTo>
                  <a:lnTo>
                    <a:pt x="19" y="48"/>
                  </a:lnTo>
                  <a:lnTo>
                    <a:pt x="31" y="49"/>
                  </a:lnTo>
                  <a:lnTo>
                    <a:pt x="42" y="48"/>
                  </a:lnTo>
                  <a:lnTo>
                    <a:pt x="53" y="43"/>
                  </a:lnTo>
                  <a:lnTo>
                    <a:pt x="58" y="35"/>
                  </a:lnTo>
                  <a:lnTo>
                    <a:pt x="61" y="25"/>
                  </a:lnTo>
                  <a:lnTo>
                    <a:pt x="58" y="17"/>
                  </a:lnTo>
                  <a:lnTo>
                    <a:pt x="53" y="8"/>
                  </a:lnTo>
                  <a:lnTo>
                    <a:pt x="42" y="2"/>
                  </a:lnTo>
                  <a:lnTo>
                    <a:pt x="31" y="0"/>
                  </a:lnTo>
                  <a:lnTo>
                    <a:pt x="19" y="2"/>
                  </a:lnTo>
                  <a:lnTo>
                    <a:pt x="9" y="8"/>
                  </a:lnTo>
                  <a:lnTo>
                    <a:pt x="4" y="12"/>
                  </a:lnTo>
                  <a:lnTo>
                    <a:pt x="2" y="17"/>
                  </a:lnTo>
                  <a:lnTo>
                    <a:pt x="0" y="25"/>
                  </a:lnTo>
                  <a:lnTo>
                    <a:pt x="2" y="35"/>
                  </a:lnTo>
                  <a:close/>
                  <a:moveTo>
                    <a:pt x="336" y="248"/>
                  </a:moveTo>
                  <a:lnTo>
                    <a:pt x="338" y="252"/>
                  </a:lnTo>
                  <a:lnTo>
                    <a:pt x="340" y="257"/>
                  </a:lnTo>
                  <a:lnTo>
                    <a:pt x="345" y="261"/>
                  </a:lnTo>
                  <a:lnTo>
                    <a:pt x="355" y="267"/>
                  </a:lnTo>
                  <a:lnTo>
                    <a:pt x="367" y="268"/>
                  </a:lnTo>
                  <a:lnTo>
                    <a:pt x="378" y="267"/>
                  </a:lnTo>
                  <a:lnTo>
                    <a:pt x="388" y="261"/>
                  </a:lnTo>
                  <a:lnTo>
                    <a:pt x="394" y="252"/>
                  </a:lnTo>
                  <a:lnTo>
                    <a:pt x="398" y="243"/>
                  </a:lnTo>
                  <a:lnTo>
                    <a:pt x="394" y="234"/>
                  </a:lnTo>
                  <a:lnTo>
                    <a:pt x="388" y="226"/>
                  </a:lnTo>
                  <a:lnTo>
                    <a:pt x="378" y="221"/>
                  </a:lnTo>
                  <a:lnTo>
                    <a:pt x="367" y="219"/>
                  </a:lnTo>
                  <a:lnTo>
                    <a:pt x="355" y="221"/>
                  </a:lnTo>
                  <a:lnTo>
                    <a:pt x="345" y="226"/>
                  </a:lnTo>
                  <a:lnTo>
                    <a:pt x="340" y="229"/>
                  </a:lnTo>
                  <a:lnTo>
                    <a:pt x="338" y="234"/>
                  </a:lnTo>
                  <a:lnTo>
                    <a:pt x="336" y="238"/>
                  </a:lnTo>
                  <a:lnTo>
                    <a:pt x="336" y="243"/>
                  </a:lnTo>
                  <a:lnTo>
                    <a:pt x="336" y="248"/>
                  </a:lnTo>
                  <a:close/>
                  <a:moveTo>
                    <a:pt x="68" y="31"/>
                  </a:moveTo>
                  <a:lnTo>
                    <a:pt x="69" y="35"/>
                  </a:lnTo>
                  <a:lnTo>
                    <a:pt x="72" y="39"/>
                  </a:lnTo>
                  <a:lnTo>
                    <a:pt x="76" y="43"/>
                  </a:lnTo>
                  <a:lnTo>
                    <a:pt x="86" y="48"/>
                  </a:lnTo>
                  <a:lnTo>
                    <a:pt x="98" y="49"/>
                  </a:lnTo>
                  <a:lnTo>
                    <a:pt x="110" y="48"/>
                  </a:lnTo>
                  <a:lnTo>
                    <a:pt x="119" y="43"/>
                  </a:lnTo>
                  <a:lnTo>
                    <a:pt x="123" y="39"/>
                  </a:lnTo>
                  <a:lnTo>
                    <a:pt x="126" y="35"/>
                  </a:lnTo>
                  <a:lnTo>
                    <a:pt x="127" y="31"/>
                  </a:lnTo>
                  <a:lnTo>
                    <a:pt x="128" y="25"/>
                  </a:lnTo>
                  <a:lnTo>
                    <a:pt x="127" y="21"/>
                  </a:lnTo>
                  <a:lnTo>
                    <a:pt x="126" y="17"/>
                  </a:lnTo>
                  <a:lnTo>
                    <a:pt x="123" y="12"/>
                  </a:lnTo>
                  <a:lnTo>
                    <a:pt x="119" y="8"/>
                  </a:lnTo>
                  <a:lnTo>
                    <a:pt x="110" y="2"/>
                  </a:lnTo>
                  <a:lnTo>
                    <a:pt x="98" y="0"/>
                  </a:lnTo>
                  <a:lnTo>
                    <a:pt x="86" y="2"/>
                  </a:lnTo>
                  <a:lnTo>
                    <a:pt x="76" y="8"/>
                  </a:lnTo>
                  <a:lnTo>
                    <a:pt x="72" y="12"/>
                  </a:lnTo>
                  <a:lnTo>
                    <a:pt x="69" y="17"/>
                  </a:lnTo>
                  <a:lnTo>
                    <a:pt x="68" y="21"/>
                  </a:lnTo>
                  <a:lnTo>
                    <a:pt x="67" y="25"/>
                  </a:lnTo>
                  <a:lnTo>
                    <a:pt x="68" y="31"/>
                  </a:lnTo>
                  <a:close/>
                  <a:moveTo>
                    <a:pt x="134" y="31"/>
                  </a:moveTo>
                  <a:lnTo>
                    <a:pt x="136" y="35"/>
                  </a:lnTo>
                  <a:lnTo>
                    <a:pt x="138" y="39"/>
                  </a:lnTo>
                  <a:lnTo>
                    <a:pt x="143" y="43"/>
                  </a:lnTo>
                  <a:lnTo>
                    <a:pt x="153" y="48"/>
                  </a:lnTo>
                  <a:lnTo>
                    <a:pt x="165" y="49"/>
                  </a:lnTo>
                  <a:lnTo>
                    <a:pt x="176" y="48"/>
                  </a:lnTo>
                  <a:lnTo>
                    <a:pt x="187" y="43"/>
                  </a:lnTo>
                  <a:lnTo>
                    <a:pt x="192" y="35"/>
                  </a:lnTo>
                  <a:lnTo>
                    <a:pt x="195" y="25"/>
                  </a:lnTo>
                  <a:lnTo>
                    <a:pt x="192" y="17"/>
                  </a:lnTo>
                  <a:lnTo>
                    <a:pt x="187" y="8"/>
                  </a:lnTo>
                  <a:lnTo>
                    <a:pt x="176" y="2"/>
                  </a:lnTo>
                  <a:lnTo>
                    <a:pt x="165" y="0"/>
                  </a:lnTo>
                  <a:lnTo>
                    <a:pt x="153" y="2"/>
                  </a:lnTo>
                  <a:lnTo>
                    <a:pt x="143" y="8"/>
                  </a:lnTo>
                  <a:lnTo>
                    <a:pt x="138" y="12"/>
                  </a:lnTo>
                  <a:lnTo>
                    <a:pt x="136" y="17"/>
                  </a:lnTo>
                  <a:lnTo>
                    <a:pt x="134" y="21"/>
                  </a:lnTo>
                  <a:lnTo>
                    <a:pt x="134" y="25"/>
                  </a:lnTo>
                  <a:lnTo>
                    <a:pt x="134" y="31"/>
                  </a:lnTo>
                  <a:close/>
                  <a:moveTo>
                    <a:pt x="203" y="35"/>
                  </a:moveTo>
                  <a:lnTo>
                    <a:pt x="206" y="39"/>
                  </a:lnTo>
                  <a:lnTo>
                    <a:pt x="210" y="43"/>
                  </a:lnTo>
                  <a:lnTo>
                    <a:pt x="220" y="48"/>
                  </a:lnTo>
                  <a:lnTo>
                    <a:pt x="232" y="49"/>
                  </a:lnTo>
                  <a:lnTo>
                    <a:pt x="243" y="48"/>
                  </a:lnTo>
                  <a:lnTo>
                    <a:pt x="254" y="43"/>
                  </a:lnTo>
                  <a:lnTo>
                    <a:pt x="260" y="35"/>
                  </a:lnTo>
                  <a:lnTo>
                    <a:pt x="262" y="25"/>
                  </a:lnTo>
                  <a:lnTo>
                    <a:pt x="260" y="17"/>
                  </a:lnTo>
                  <a:lnTo>
                    <a:pt x="254" y="8"/>
                  </a:lnTo>
                  <a:lnTo>
                    <a:pt x="243" y="2"/>
                  </a:lnTo>
                  <a:lnTo>
                    <a:pt x="232" y="0"/>
                  </a:lnTo>
                  <a:lnTo>
                    <a:pt x="220" y="2"/>
                  </a:lnTo>
                  <a:lnTo>
                    <a:pt x="210" y="8"/>
                  </a:lnTo>
                  <a:lnTo>
                    <a:pt x="206" y="12"/>
                  </a:lnTo>
                  <a:lnTo>
                    <a:pt x="203" y="17"/>
                  </a:lnTo>
                  <a:lnTo>
                    <a:pt x="201" y="25"/>
                  </a:lnTo>
                  <a:lnTo>
                    <a:pt x="203" y="35"/>
                  </a:lnTo>
                  <a:close/>
                  <a:moveTo>
                    <a:pt x="134" y="193"/>
                  </a:moveTo>
                  <a:lnTo>
                    <a:pt x="136" y="199"/>
                  </a:lnTo>
                  <a:lnTo>
                    <a:pt x="138" y="202"/>
                  </a:lnTo>
                  <a:lnTo>
                    <a:pt x="143" y="207"/>
                  </a:lnTo>
                  <a:lnTo>
                    <a:pt x="153" y="212"/>
                  </a:lnTo>
                  <a:lnTo>
                    <a:pt x="165" y="213"/>
                  </a:lnTo>
                  <a:lnTo>
                    <a:pt x="176" y="212"/>
                  </a:lnTo>
                  <a:lnTo>
                    <a:pt x="187" y="207"/>
                  </a:lnTo>
                  <a:lnTo>
                    <a:pt x="192" y="199"/>
                  </a:lnTo>
                  <a:lnTo>
                    <a:pt x="195" y="188"/>
                  </a:lnTo>
                  <a:lnTo>
                    <a:pt x="192" y="180"/>
                  </a:lnTo>
                  <a:lnTo>
                    <a:pt x="187" y="172"/>
                  </a:lnTo>
                  <a:lnTo>
                    <a:pt x="176" y="166"/>
                  </a:lnTo>
                  <a:lnTo>
                    <a:pt x="165" y="164"/>
                  </a:lnTo>
                  <a:lnTo>
                    <a:pt x="153" y="166"/>
                  </a:lnTo>
                  <a:lnTo>
                    <a:pt x="143" y="172"/>
                  </a:lnTo>
                  <a:lnTo>
                    <a:pt x="138" y="176"/>
                  </a:lnTo>
                  <a:lnTo>
                    <a:pt x="136" y="180"/>
                  </a:lnTo>
                  <a:lnTo>
                    <a:pt x="134" y="185"/>
                  </a:lnTo>
                  <a:lnTo>
                    <a:pt x="134" y="188"/>
                  </a:lnTo>
                  <a:lnTo>
                    <a:pt x="134" y="193"/>
                  </a:lnTo>
                  <a:close/>
                  <a:moveTo>
                    <a:pt x="203" y="199"/>
                  </a:moveTo>
                  <a:lnTo>
                    <a:pt x="206" y="202"/>
                  </a:lnTo>
                  <a:lnTo>
                    <a:pt x="210" y="207"/>
                  </a:lnTo>
                  <a:lnTo>
                    <a:pt x="220" y="212"/>
                  </a:lnTo>
                  <a:lnTo>
                    <a:pt x="232" y="213"/>
                  </a:lnTo>
                  <a:lnTo>
                    <a:pt x="243" y="212"/>
                  </a:lnTo>
                  <a:lnTo>
                    <a:pt x="254" y="207"/>
                  </a:lnTo>
                  <a:lnTo>
                    <a:pt x="260" y="199"/>
                  </a:lnTo>
                  <a:lnTo>
                    <a:pt x="262" y="188"/>
                  </a:lnTo>
                  <a:lnTo>
                    <a:pt x="260" y="180"/>
                  </a:lnTo>
                  <a:lnTo>
                    <a:pt x="254" y="172"/>
                  </a:lnTo>
                  <a:lnTo>
                    <a:pt x="243" y="166"/>
                  </a:lnTo>
                  <a:lnTo>
                    <a:pt x="232" y="164"/>
                  </a:lnTo>
                  <a:lnTo>
                    <a:pt x="220" y="166"/>
                  </a:lnTo>
                  <a:lnTo>
                    <a:pt x="210" y="172"/>
                  </a:lnTo>
                  <a:lnTo>
                    <a:pt x="206" y="176"/>
                  </a:lnTo>
                  <a:lnTo>
                    <a:pt x="203" y="180"/>
                  </a:lnTo>
                  <a:lnTo>
                    <a:pt x="201" y="188"/>
                  </a:lnTo>
                  <a:lnTo>
                    <a:pt x="203" y="199"/>
                  </a:lnTo>
                  <a:close/>
                  <a:moveTo>
                    <a:pt x="269" y="193"/>
                  </a:moveTo>
                  <a:lnTo>
                    <a:pt x="270" y="199"/>
                  </a:lnTo>
                  <a:lnTo>
                    <a:pt x="273" y="202"/>
                  </a:lnTo>
                  <a:lnTo>
                    <a:pt x="278" y="207"/>
                  </a:lnTo>
                  <a:lnTo>
                    <a:pt x="287" y="212"/>
                  </a:lnTo>
                  <a:lnTo>
                    <a:pt x="300" y="213"/>
                  </a:lnTo>
                  <a:lnTo>
                    <a:pt x="311" y="212"/>
                  </a:lnTo>
                  <a:lnTo>
                    <a:pt x="321" y="207"/>
                  </a:lnTo>
                  <a:lnTo>
                    <a:pt x="325" y="202"/>
                  </a:lnTo>
                  <a:lnTo>
                    <a:pt x="327" y="199"/>
                  </a:lnTo>
                  <a:lnTo>
                    <a:pt x="329" y="193"/>
                  </a:lnTo>
                  <a:lnTo>
                    <a:pt x="329" y="188"/>
                  </a:lnTo>
                  <a:lnTo>
                    <a:pt x="329" y="185"/>
                  </a:lnTo>
                  <a:lnTo>
                    <a:pt x="327" y="180"/>
                  </a:lnTo>
                  <a:lnTo>
                    <a:pt x="325" y="176"/>
                  </a:lnTo>
                  <a:lnTo>
                    <a:pt x="321" y="172"/>
                  </a:lnTo>
                  <a:lnTo>
                    <a:pt x="311" y="166"/>
                  </a:lnTo>
                  <a:lnTo>
                    <a:pt x="300" y="164"/>
                  </a:lnTo>
                  <a:lnTo>
                    <a:pt x="287" y="166"/>
                  </a:lnTo>
                  <a:lnTo>
                    <a:pt x="278" y="172"/>
                  </a:lnTo>
                  <a:lnTo>
                    <a:pt x="273" y="176"/>
                  </a:lnTo>
                  <a:lnTo>
                    <a:pt x="270" y="180"/>
                  </a:lnTo>
                  <a:lnTo>
                    <a:pt x="269" y="185"/>
                  </a:lnTo>
                  <a:lnTo>
                    <a:pt x="269" y="188"/>
                  </a:lnTo>
                  <a:lnTo>
                    <a:pt x="269" y="193"/>
                  </a:lnTo>
                  <a:close/>
                  <a:moveTo>
                    <a:pt x="269" y="31"/>
                  </a:moveTo>
                  <a:lnTo>
                    <a:pt x="270" y="35"/>
                  </a:lnTo>
                  <a:lnTo>
                    <a:pt x="273" y="39"/>
                  </a:lnTo>
                  <a:lnTo>
                    <a:pt x="278" y="43"/>
                  </a:lnTo>
                  <a:lnTo>
                    <a:pt x="287" y="48"/>
                  </a:lnTo>
                  <a:lnTo>
                    <a:pt x="300" y="49"/>
                  </a:lnTo>
                  <a:lnTo>
                    <a:pt x="311" y="48"/>
                  </a:lnTo>
                  <a:lnTo>
                    <a:pt x="321" y="43"/>
                  </a:lnTo>
                  <a:lnTo>
                    <a:pt x="325" y="39"/>
                  </a:lnTo>
                  <a:lnTo>
                    <a:pt x="327" y="35"/>
                  </a:lnTo>
                  <a:lnTo>
                    <a:pt x="329" y="31"/>
                  </a:lnTo>
                  <a:lnTo>
                    <a:pt x="329" y="25"/>
                  </a:lnTo>
                  <a:lnTo>
                    <a:pt x="329" y="21"/>
                  </a:lnTo>
                  <a:lnTo>
                    <a:pt x="327" y="17"/>
                  </a:lnTo>
                  <a:lnTo>
                    <a:pt x="325" y="12"/>
                  </a:lnTo>
                  <a:lnTo>
                    <a:pt x="321" y="8"/>
                  </a:lnTo>
                  <a:lnTo>
                    <a:pt x="311" y="2"/>
                  </a:lnTo>
                  <a:lnTo>
                    <a:pt x="300" y="0"/>
                  </a:lnTo>
                  <a:lnTo>
                    <a:pt x="287" y="2"/>
                  </a:lnTo>
                  <a:lnTo>
                    <a:pt x="278" y="8"/>
                  </a:lnTo>
                  <a:lnTo>
                    <a:pt x="273" y="12"/>
                  </a:lnTo>
                  <a:lnTo>
                    <a:pt x="270" y="17"/>
                  </a:lnTo>
                  <a:lnTo>
                    <a:pt x="269" y="21"/>
                  </a:lnTo>
                  <a:lnTo>
                    <a:pt x="269" y="25"/>
                  </a:lnTo>
                  <a:lnTo>
                    <a:pt x="269" y="31"/>
                  </a:lnTo>
                  <a:close/>
                  <a:moveTo>
                    <a:pt x="336" y="31"/>
                  </a:moveTo>
                  <a:lnTo>
                    <a:pt x="338" y="35"/>
                  </a:lnTo>
                  <a:lnTo>
                    <a:pt x="340" y="39"/>
                  </a:lnTo>
                  <a:lnTo>
                    <a:pt x="345" y="43"/>
                  </a:lnTo>
                  <a:lnTo>
                    <a:pt x="355" y="48"/>
                  </a:lnTo>
                  <a:lnTo>
                    <a:pt x="367" y="49"/>
                  </a:lnTo>
                  <a:lnTo>
                    <a:pt x="378" y="48"/>
                  </a:lnTo>
                  <a:lnTo>
                    <a:pt x="388" y="43"/>
                  </a:lnTo>
                  <a:lnTo>
                    <a:pt x="394" y="35"/>
                  </a:lnTo>
                  <a:lnTo>
                    <a:pt x="398" y="25"/>
                  </a:lnTo>
                  <a:lnTo>
                    <a:pt x="394" y="17"/>
                  </a:lnTo>
                  <a:lnTo>
                    <a:pt x="388" y="8"/>
                  </a:lnTo>
                  <a:lnTo>
                    <a:pt x="378" y="2"/>
                  </a:lnTo>
                  <a:lnTo>
                    <a:pt x="367" y="0"/>
                  </a:lnTo>
                  <a:lnTo>
                    <a:pt x="355" y="2"/>
                  </a:lnTo>
                  <a:lnTo>
                    <a:pt x="345" y="8"/>
                  </a:lnTo>
                  <a:lnTo>
                    <a:pt x="340" y="12"/>
                  </a:lnTo>
                  <a:lnTo>
                    <a:pt x="338" y="17"/>
                  </a:lnTo>
                  <a:lnTo>
                    <a:pt x="336" y="21"/>
                  </a:lnTo>
                  <a:lnTo>
                    <a:pt x="336" y="25"/>
                  </a:lnTo>
                  <a:lnTo>
                    <a:pt x="336" y="31"/>
                  </a:lnTo>
                  <a:close/>
                  <a:moveTo>
                    <a:pt x="2" y="90"/>
                  </a:moveTo>
                  <a:lnTo>
                    <a:pt x="4" y="94"/>
                  </a:lnTo>
                  <a:lnTo>
                    <a:pt x="9" y="97"/>
                  </a:lnTo>
                  <a:lnTo>
                    <a:pt x="19" y="103"/>
                  </a:lnTo>
                  <a:lnTo>
                    <a:pt x="31" y="105"/>
                  </a:lnTo>
                  <a:lnTo>
                    <a:pt x="42" y="103"/>
                  </a:lnTo>
                  <a:lnTo>
                    <a:pt x="53" y="97"/>
                  </a:lnTo>
                  <a:lnTo>
                    <a:pt x="58" y="90"/>
                  </a:lnTo>
                  <a:lnTo>
                    <a:pt x="61" y="80"/>
                  </a:lnTo>
                  <a:lnTo>
                    <a:pt x="58" y="71"/>
                  </a:lnTo>
                  <a:lnTo>
                    <a:pt x="53" y="62"/>
                  </a:lnTo>
                  <a:lnTo>
                    <a:pt x="42" y="57"/>
                  </a:lnTo>
                  <a:lnTo>
                    <a:pt x="31" y="55"/>
                  </a:lnTo>
                  <a:lnTo>
                    <a:pt x="19" y="57"/>
                  </a:lnTo>
                  <a:lnTo>
                    <a:pt x="9" y="62"/>
                  </a:lnTo>
                  <a:lnTo>
                    <a:pt x="4" y="67"/>
                  </a:lnTo>
                  <a:lnTo>
                    <a:pt x="2" y="71"/>
                  </a:lnTo>
                  <a:lnTo>
                    <a:pt x="0" y="80"/>
                  </a:lnTo>
                  <a:lnTo>
                    <a:pt x="2" y="90"/>
                  </a:lnTo>
                  <a:close/>
                  <a:moveTo>
                    <a:pt x="336" y="193"/>
                  </a:moveTo>
                  <a:lnTo>
                    <a:pt x="338" y="199"/>
                  </a:lnTo>
                  <a:lnTo>
                    <a:pt x="340" y="202"/>
                  </a:lnTo>
                  <a:lnTo>
                    <a:pt x="345" y="207"/>
                  </a:lnTo>
                  <a:lnTo>
                    <a:pt x="355" y="212"/>
                  </a:lnTo>
                  <a:lnTo>
                    <a:pt x="367" y="213"/>
                  </a:lnTo>
                  <a:lnTo>
                    <a:pt x="378" y="212"/>
                  </a:lnTo>
                  <a:lnTo>
                    <a:pt x="388" y="207"/>
                  </a:lnTo>
                  <a:lnTo>
                    <a:pt x="394" y="199"/>
                  </a:lnTo>
                  <a:lnTo>
                    <a:pt x="398" y="188"/>
                  </a:lnTo>
                  <a:lnTo>
                    <a:pt x="394" y="180"/>
                  </a:lnTo>
                  <a:lnTo>
                    <a:pt x="388" y="172"/>
                  </a:lnTo>
                  <a:lnTo>
                    <a:pt x="378" y="166"/>
                  </a:lnTo>
                  <a:lnTo>
                    <a:pt x="367" y="164"/>
                  </a:lnTo>
                  <a:lnTo>
                    <a:pt x="355" y="166"/>
                  </a:lnTo>
                  <a:lnTo>
                    <a:pt x="345" y="172"/>
                  </a:lnTo>
                  <a:lnTo>
                    <a:pt x="340" y="176"/>
                  </a:lnTo>
                  <a:lnTo>
                    <a:pt x="338" y="180"/>
                  </a:lnTo>
                  <a:lnTo>
                    <a:pt x="336" y="185"/>
                  </a:lnTo>
                  <a:lnTo>
                    <a:pt x="336" y="188"/>
                  </a:lnTo>
                  <a:lnTo>
                    <a:pt x="336" y="193"/>
                  </a:lnTo>
                  <a:close/>
                  <a:moveTo>
                    <a:pt x="68" y="84"/>
                  </a:moveTo>
                  <a:lnTo>
                    <a:pt x="69" y="90"/>
                  </a:lnTo>
                  <a:lnTo>
                    <a:pt x="72" y="94"/>
                  </a:lnTo>
                  <a:lnTo>
                    <a:pt x="76" y="97"/>
                  </a:lnTo>
                  <a:lnTo>
                    <a:pt x="86" y="103"/>
                  </a:lnTo>
                  <a:lnTo>
                    <a:pt x="98" y="105"/>
                  </a:lnTo>
                  <a:lnTo>
                    <a:pt x="110" y="103"/>
                  </a:lnTo>
                  <a:lnTo>
                    <a:pt x="119" y="97"/>
                  </a:lnTo>
                  <a:lnTo>
                    <a:pt x="123" y="94"/>
                  </a:lnTo>
                  <a:lnTo>
                    <a:pt x="126" y="90"/>
                  </a:lnTo>
                  <a:lnTo>
                    <a:pt x="127" y="84"/>
                  </a:lnTo>
                  <a:lnTo>
                    <a:pt x="128" y="80"/>
                  </a:lnTo>
                  <a:lnTo>
                    <a:pt x="127" y="76"/>
                  </a:lnTo>
                  <a:lnTo>
                    <a:pt x="126" y="71"/>
                  </a:lnTo>
                  <a:lnTo>
                    <a:pt x="123" y="67"/>
                  </a:lnTo>
                  <a:lnTo>
                    <a:pt x="119" y="62"/>
                  </a:lnTo>
                  <a:lnTo>
                    <a:pt x="110" y="57"/>
                  </a:lnTo>
                  <a:lnTo>
                    <a:pt x="98" y="55"/>
                  </a:lnTo>
                  <a:lnTo>
                    <a:pt x="86" y="57"/>
                  </a:lnTo>
                  <a:lnTo>
                    <a:pt x="76" y="62"/>
                  </a:lnTo>
                  <a:lnTo>
                    <a:pt x="72" y="67"/>
                  </a:lnTo>
                  <a:lnTo>
                    <a:pt x="69" y="71"/>
                  </a:lnTo>
                  <a:lnTo>
                    <a:pt x="68" y="76"/>
                  </a:lnTo>
                  <a:lnTo>
                    <a:pt x="67" y="80"/>
                  </a:lnTo>
                  <a:lnTo>
                    <a:pt x="68" y="84"/>
                  </a:lnTo>
                  <a:close/>
                  <a:moveTo>
                    <a:pt x="134" y="357"/>
                  </a:moveTo>
                  <a:lnTo>
                    <a:pt x="136" y="363"/>
                  </a:lnTo>
                  <a:lnTo>
                    <a:pt x="138" y="367"/>
                  </a:lnTo>
                  <a:lnTo>
                    <a:pt x="143" y="370"/>
                  </a:lnTo>
                  <a:lnTo>
                    <a:pt x="153" y="376"/>
                  </a:lnTo>
                  <a:lnTo>
                    <a:pt x="165" y="377"/>
                  </a:lnTo>
                  <a:lnTo>
                    <a:pt x="176" y="376"/>
                  </a:lnTo>
                  <a:lnTo>
                    <a:pt x="187" y="370"/>
                  </a:lnTo>
                  <a:lnTo>
                    <a:pt x="192" y="363"/>
                  </a:lnTo>
                  <a:lnTo>
                    <a:pt x="195" y="353"/>
                  </a:lnTo>
                  <a:lnTo>
                    <a:pt x="192" y="343"/>
                  </a:lnTo>
                  <a:lnTo>
                    <a:pt x="187" y="335"/>
                  </a:lnTo>
                  <a:lnTo>
                    <a:pt x="176" y="330"/>
                  </a:lnTo>
                  <a:lnTo>
                    <a:pt x="165" y="328"/>
                  </a:lnTo>
                  <a:lnTo>
                    <a:pt x="153" y="330"/>
                  </a:lnTo>
                  <a:lnTo>
                    <a:pt x="143" y="335"/>
                  </a:lnTo>
                  <a:lnTo>
                    <a:pt x="138" y="340"/>
                  </a:lnTo>
                  <a:lnTo>
                    <a:pt x="136" y="343"/>
                  </a:lnTo>
                  <a:lnTo>
                    <a:pt x="134" y="349"/>
                  </a:lnTo>
                  <a:lnTo>
                    <a:pt x="134" y="353"/>
                  </a:lnTo>
                  <a:lnTo>
                    <a:pt x="134" y="357"/>
                  </a:lnTo>
                  <a:close/>
                  <a:moveTo>
                    <a:pt x="203" y="363"/>
                  </a:moveTo>
                  <a:lnTo>
                    <a:pt x="206" y="367"/>
                  </a:lnTo>
                  <a:lnTo>
                    <a:pt x="210" y="370"/>
                  </a:lnTo>
                  <a:lnTo>
                    <a:pt x="220" y="376"/>
                  </a:lnTo>
                  <a:lnTo>
                    <a:pt x="232" y="377"/>
                  </a:lnTo>
                  <a:lnTo>
                    <a:pt x="243" y="376"/>
                  </a:lnTo>
                  <a:lnTo>
                    <a:pt x="254" y="370"/>
                  </a:lnTo>
                  <a:lnTo>
                    <a:pt x="260" y="363"/>
                  </a:lnTo>
                  <a:lnTo>
                    <a:pt x="262" y="353"/>
                  </a:lnTo>
                  <a:lnTo>
                    <a:pt x="260" y="343"/>
                  </a:lnTo>
                  <a:lnTo>
                    <a:pt x="254" y="335"/>
                  </a:lnTo>
                  <a:lnTo>
                    <a:pt x="243" y="330"/>
                  </a:lnTo>
                  <a:lnTo>
                    <a:pt x="232" y="328"/>
                  </a:lnTo>
                  <a:lnTo>
                    <a:pt x="220" y="330"/>
                  </a:lnTo>
                  <a:lnTo>
                    <a:pt x="210" y="335"/>
                  </a:lnTo>
                  <a:lnTo>
                    <a:pt x="206" y="340"/>
                  </a:lnTo>
                  <a:lnTo>
                    <a:pt x="203" y="343"/>
                  </a:lnTo>
                  <a:lnTo>
                    <a:pt x="201" y="353"/>
                  </a:lnTo>
                  <a:lnTo>
                    <a:pt x="203" y="363"/>
                  </a:lnTo>
                  <a:close/>
                  <a:moveTo>
                    <a:pt x="269" y="357"/>
                  </a:moveTo>
                  <a:lnTo>
                    <a:pt x="270" y="363"/>
                  </a:lnTo>
                  <a:lnTo>
                    <a:pt x="273" y="367"/>
                  </a:lnTo>
                  <a:lnTo>
                    <a:pt x="278" y="370"/>
                  </a:lnTo>
                  <a:lnTo>
                    <a:pt x="287" y="376"/>
                  </a:lnTo>
                  <a:lnTo>
                    <a:pt x="300" y="377"/>
                  </a:lnTo>
                  <a:lnTo>
                    <a:pt x="311" y="376"/>
                  </a:lnTo>
                  <a:lnTo>
                    <a:pt x="321" y="370"/>
                  </a:lnTo>
                  <a:lnTo>
                    <a:pt x="325" y="367"/>
                  </a:lnTo>
                  <a:lnTo>
                    <a:pt x="327" y="363"/>
                  </a:lnTo>
                  <a:lnTo>
                    <a:pt x="329" y="357"/>
                  </a:lnTo>
                  <a:lnTo>
                    <a:pt x="329" y="353"/>
                  </a:lnTo>
                  <a:lnTo>
                    <a:pt x="329" y="349"/>
                  </a:lnTo>
                  <a:lnTo>
                    <a:pt x="327" y="343"/>
                  </a:lnTo>
                  <a:lnTo>
                    <a:pt x="325" y="340"/>
                  </a:lnTo>
                  <a:lnTo>
                    <a:pt x="321" y="335"/>
                  </a:lnTo>
                  <a:lnTo>
                    <a:pt x="311" y="330"/>
                  </a:lnTo>
                  <a:lnTo>
                    <a:pt x="300" y="328"/>
                  </a:lnTo>
                  <a:lnTo>
                    <a:pt x="287" y="330"/>
                  </a:lnTo>
                  <a:lnTo>
                    <a:pt x="278" y="335"/>
                  </a:lnTo>
                  <a:lnTo>
                    <a:pt x="273" y="340"/>
                  </a:lnTo>
                  <a:lnTo>
                    <a:pt x="270" y="343"/>
                  </a:lnTo>
                  <a:lnTo>
                    <a:pt x="269" y="349"/>
                  </a:lnTo>
                  <a:lnTo>
                    <a:pt x="269" y="353"/>
                  </a:lnTo>
                  <a:lnTo>
                    <a:pt x="269" y="357"/>
                  </a:lnTo>
                  <a:close/>
                  <a:moveTo>
                    <a:pt x="2" y="363"/>
                  </a:moveTo>
                  <a:lnTo>
                    <a:pt x="4" y="367"/>
                  </a:lnTo>
                  <a:lnTo>
                    <a:pt x="9" y="370"/>
                  </a:lnTo>
                  <a:lnTo>
                    <a:pt x="19" y="376"/>
                  </a:lnTo>
                  <a:lnTo>
                    <a:pt x="31" y="377"/>
                  </a:lnTo>
                  <a:lnTo>
                    <a:pt x="42" y="376"/>
                  </a:lnTo>
                  <a:lnTo>
                    <a:pt x="53" y="370"/>
                  </a:lnTo>
                  <a:lnTo>
                    <a:pt x="58" y="363"/>
                  </a:lnTo>
                  <a:lnTo>
                    <a:pt x="61" y="353"/>
                  </a:lnTo>
                  <a:lnTo>
                    <a:pt x="58" y="343"/>
                  </a:lnTo>
                  <a:lnTo>
                    <a:pt x="53" y="335"/>
                  </a:lnTo>
                  <a:lnTo>
                    <a:pt x="42" y="330"/>
                  </a:lnTo>
                  <a:lnTo>
                    <a:pt x="31" y="328"/>
                  </a:lnTo>
                  <a:lnTo>
                    <a:pt x="19" y="330"/>
                  </a:lnTo>
                  <a:lnTo>
                    <a:pt x="9" y="335"/>
                  </a:lnTo>
                  <a:lnTo>
                    <a:pt x="4" y="340"/>
                  </a:lnTo>
                  <a:lnTo>
                    <a:pt x="2" y="343"/>
                  </a:lnTo>
                  <a:lnTo>
                    <a:pt x="0" y="353"/>
                  </a:lnTo>
                  <a:lnTo>
                    <a:pt x="2" y="363"/>
                  </a:lnTo>
                  <a:close/>
                  <a:moveTo>
                    <a:pt x="2" y="199"/>
                  </a:moveTo>
                  <a:lnTo>
                    <a:pt x="4" y="202"/>
                  </a:lnTo>
                  <a:lnTo>
                    <a:pt x="9" y="207"/>
                  </a:lnTo>
                  <a:lnTo>
                    <a:pt x="19" y="212"/>
                  </a:lnTo>
                  <a:lnTo>
                    <a:pt x="31" y="213"/>
                  </a:lnTo>
                  <a:lnTo>
                    <a:pt x="42" y="212"/>
                  </a:lnTo>
                  <a:lnTo>
                    <a:pt x="53" y="207"/>
                  </a:lnTo>
                  <a:lnTo>
                    <a:pt x="58" y="199"/>
                  </a:lnTo>
                  <a:lnTo>
                    <a:pt x="61" y="188"/>
                  </a:lnTo>
                  <a:lnTo>
                    <a:pt x="58" y="180"/>
                  </a:lnTo>
                  <a:lnTo>
                    <a:pt x="53" y="172"/>
                  </a:lnTo>
                  <a:lnTo>
                    <a:pt x="42" y="166"/>
                  </a:lnTo>
                  <a:lnTo>
                    <a:pt x="31" y="164"/>
                  </a:lnTo>
                  <a:lnTo>
                    <a:pt x="19" y="166"/>
                  </a:lnTo>
                  <a:lnTo>
                    <a:pt x="9" y="172"/>
                  </a:lnTo>
                  <a:lnTo>
                    <a:pt x="4" y="176"/>
                  </a:lnTo>
                  <a:lnTo>
                    <a:pt x="2" y="180"/>
                  </a:lnTo>
                  <a:lnTo>
                    <a:pt x="0" y="188"/>
                  </a:lnTo>
                  <a:lnTo>
                    <a:pt x="2" y="199"/>
                  </a:lnTo>
                  <a:close/>
                </a:path>
              </a:pathLst>
            </a:custGeom>
            <a:solidFill>
              <a:srgbClr val="66FF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ar-SA"/>
            </a:p>
          </p:txBody>
        </p:sp>
      </p:grpSp>
      <p:grpSp>
        <p:nvGrpSpPr>
          <p:cNvPr id="62" name="Group 72">
            <a:extLst>
              <a:ext uri="{FF2B5EF4-FFF2-40B4-BE49-F238E27FC236}">
                <a16:creationId xmlns:a16="http://schemas.microsoft.com/office/drawing/2014/main" id="{225D62A4-AC63-4387-88B5-E2F18A7248C0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8048942" y="5543458"/>
            <a:ext cx="1116012" cy="828675"/>
            <a:chOff x="3288" y="3798"/>
            <a:chExt cx="703" cy="522"/>
          </a:xfrm>
        </p:grpSpPr>
        <p:sp>
          <p:nvSpPr>
            <p:cNvPr id="63" name="AutoShape 71">
              <a:extLst>
                <a:ext uri="{FF2B5EF4-FFF2-40B4-BE49-F238E27FC236}">
                  <a16:creationId xmlns:a16="http://schemas.microsoft.com/office/drawing/2014/main" id="{B9ABA2B9-C9EF-46FA-B4B5-E39BD75F218B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3288" y="3798"/>
              <a:ext cx="703" cy="522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ar-SA"/>
            </a:p>
          </p:txBody>
        </p:sp>
        <p:sp>
          <p:nvSpPr>
            <p:cNvPr id="64" name="Freeform 73">
              <a:extLst>
                <a:ext uri="{FF2B5EF4-FFF2-40B4-BE49-F238E27FC236}">
                  <a16:creationId xmlns:a16="http://schemas.microsoft.com/office/drawing/2014/main" id="{C5D48C53-0DD3-4AC6-A74E-738E02447C2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22" y="3871"/>
              <a:ext cx="465" cy="377"/>
            </a:xfrm>
            <a:custGeom>
              <a:avLst/>
              <a:gdLst>
                <a:gd name="T0" fmla="*/ 325 w 465"/>
                <a:gd name="T1" fmla="*/ 367 h 377"/>
                <a:gd name="T2" fmla="*/ 300 w 465"/>
                <a:gd name="T3" fmla="*/ 328 h 377"/>
                <a:gd name="T4" fmla="*/ 270 w 465"/>
                <a:gd name="T5" fmla="*/ 308 h 377"/>
                <a:gd name="T6" fmla="*/ 329 w 465"/>
                <a:gd name="T7" fmla="*/ 303 h 377"/>
                <a:gd name="T8" fmla="*/ 278 w 465"/>
                <a:gd name="T9" fmla="*/ 281 h 377"/>
                <a:gd name="T10" fmla="*/ 278 w 465"/>
                <a:gd name="T11" fmla="*/ 261 h 377"/>
                <a:gd name="T12" fmla="*/ 329 w 465"/>
                <a:gd name="T13" fmla="*/ 238 h 377"/>
                <a:gd name="T14" fmla="*/ 270 w 465"/>
                <a:gd name="T15" fmla="*/ 234 h 377"/>
                <a:gd name="T16" fmla="*/ 367 w 465"/>
                <a:gd name="T17" fmla="*/ 377 h 377"/>
                <a:gd name="T18" fmla="*/ 355 w 465"/>
                <a:gd name="T19" fmla="*/ 330 h 377"/>
                <a:gd name="T20" fmla="*/ 340 w 465"/>
                <a:gd name="T21" fmla="*/ 312 h 377"/>
                <a:gd name="T22" fmla="*/ 388 w 465"/>
                <a:gd name="T23" fmla="*/ 281 h 377"/>
                <a:gd name="T24" fmla="*/ 336 w 465"/>
                <a:gd name="T25" fmla="*/ 303 h 377"/>
                <a:gd name="T26" fmla="*/ 394 w 465"/>
                <a:gd name="T27" fmla="*/ 252 h 377"/>
                <a:gd name="T28" fmla="*/ 338 w 465"/>
                <a:gd name="T29" fmla="*/ 234 h 377"/>
                <a:gd name="T30" fmla="*/ 300 w 465"/>
                <a:gd name="T31" fmla="*/ 213 h 377"/>
                <a:gd name="T32" fmla="*/ 325 w 465"/>
                <a:gd name="T33" fmla="*/ 176 h 377"/>
                <a:gd name="T34" fmla="*/ 269 w 465"/>
                <a:gd name="T35" fmla="*/ 188 h 377"/>
                <a:gd name="T36" fmla="*/ 388 w 465"/>
                <a:gd name="T37" fmla="*/ 207 h 377"/>
                <a:gd name="T38" fmla="*/ 340 w 465"/>
                <a:gd name="T39" fmla="*/ 176 h 377"/>
                <a:gd name="T40" fmla="*/ 287 w 465"/>
                <a:gd name="T41" fmla="*/ 157 h 377"/>
                <a:gd name="T42" fmla="*/ 327 w 465"/>
                <a:gd name="T43" fmla="*/ 125 h 377"/>
                <a:gd name="T44" fmla="*/ 269 w 465"/>
                <a:gd name="T45" fmla="*/ 130 h 377"/>
                <a:gd name="T46" fmla="*/ 378 w 465"/>
                <a:gd name="T47" fmla="*/ 157 h 377"/>
                <a:gd name="T48" fmla="*/ 345 w 465"/>
                <a:gd name="T49" fmla="*/ 117 h 377"/>
                <a:gd name="T50" fmla="*/ 278 w 465"/>
                <a:gd name="T51" fmla="*/ 97 h 377"/>
                <a:gd name="T52" fmla="*/ 329 w 465"/>
                <a:gd name="T53" fmla="*/ 76 h 377"/>
                <a:gd name="T54" fmla="*/ 270 w 465"/>
                <a:gd name="T55" fmla="*/ 71 h 377"/>
                <a:gd name="T56" fmla="*/ 367 w 465"/>
                <a:gd name="T57" fmla="*/ 105 h 377"/>
                <a:gd name="T58" fmla="*/ 355 w 465"/>
                <a:gd name="T59" fmla="*/ 57 h 377"/>
                <a:gd name="T60" fmla="*/ 210 w 465"/>
                <a:gd name="T61" fmla="*/ 261 h 377"/>
                <a:gd name="T62" fmla="*/ 243 w 465"/>
                <a:gd name="T63" fmla="*/ 221 h 377"/>
                <a:gd name="T64" fmla="*/ 136 w 465"/>
                <a:gd name="T65" fmla="*/ 252 h 377"/>
                <a:gd name="T66" fmla="*/ 192 w 465"/>
                <a:gd name="T67" fmla="*/ 234 h 377"/>
                <a:gd name="T68" fmla="*/ 134 w 465"/>
                <a:gd name="T69" fmla="*/ 243 h 377"/>
                <a:gd name="T70" fmla="*/ 461 w 465"/>
                <a:gd name="T71" fmla="*/ 252 h 377"/>
                <a:gd name="T72" fmla="*/ 405 w 465"/>
                <a:gd name="T73" fmla="*/ 234 h 377"/>
                <a:gd name="T74" fmla="*/ 53 w 465"/>
                <a:gd name="T75" fmla="*/ 261 h 377"/>
                <a:gd name="T76" fmla="*/ 4 w 465"/>
                <a:gd name="T77" fmla="*/ 229 h 377"/>
                <a:gd name="T78" fmla="*/ 98 w 465"/>
                <a:gd name="T79" fmla="*/ 268 h 377"/>
                <a:gd name="T80" fmla="*/ 123 w 465"/>
                <a:gd name="T81" fmla="*/ 229 h 377"/>
                <a:gd name="T82" fmla="*/ 67 w 465"/>
                <a:gd name="T83" fmla="*/ 243 h 377"/>
                <a:gd name="T84" fmla="*/ 58 w 465"/>
                <a:gd name="T85" fmla="*/ 199 h 377"/>
                <a:gd name="T86" fmla="*/ 2 w 465"/>
                <a:gd name="T87" fmla="*/ 180 h 377"/>
                <a:gd name="T88" fmla="*/ 110 w 465"/>
                <a:gd name="T89" fmla="*/ 212 h 377"/>
                <a:gd name="T90" fmla="*/ 119 w 465"/>
                <a:gd name="T91" fmla="*/ 172 h 377"/>
                <a:gd name="T92" fmla="*/ 68 w 465"/>
                <a:gd name="T93" fmla="*/ 193 h 377"/>
                <a:gd name="T94" fmla="*/ 61 w 465"/>
                <a:gd name="T95" fmla="*/ 134 h 377"/>
                <a:gd name="T96" fmla="*/ 0 w 465"/>
                <a:gd name="T97" fmla="*/ 134 h 377"/>
                <a:gd name="T98" fmla="*/ 119 w 465"/>
                <a:gd name="T99" fmla="*/ 152 h 377"/>
                <a:gd name="T100" fmla="*/ 110 w 465"/>
                <a:gd name="T101" fmla="*/ 112 h 377"/>
                <a:gd name="T102" fmla="*/ 2 w 465"/>
                <a:gd name="T103" fmla="*/ 90 h 377"/>
                <a:gd name="T104" fmla="*/ 58 w 465"/>
                <a:gd name="T105" fmla="*/ 71 h 377"/>
                <a:gd name="T106" fmla="*/ 2 w 465"/>
                <a:gd name="T107" fmla="*/ 90 h 377"/>
                <a:gd name="T108" fmla="*/ 123 w 465"/>
                <a:gd name="T109" fmla="*/ 94 h 377"/>
                <a:gd name="T110" fmla="*/ 98 w 465"/>
                <a:gd name="T111" fmla="*/ 55 h 377"/>
                <a:gd name="T112" fmla="*/ 4 w 465"/>
                <a:gd name="T113" fmla="*/ 39 h 377"/>
                <a:gd name="T114" fmla="*/ 53 w 465"/>
                <a:gd name="T115" fmla="*/ 8 h 377"/>
                <a:gd name="T116" fmla="*/ 68 w 465"/>
                <a:gd name="T117" fmla="*/ 31 h 377"/>
                <a:gd name="T118" fmla="*/ 126 w 465"/>
                <a:gd name="T119" fmla="*/ 35 h 377"/>
                <a:gd name="T120" fmla="*/ 86 w 465"/>
                <a:gd name="T121" fmla="*/ 2 h 377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465"/>
                <a:gd name="T184" fmla="*/ 0 h 377"/>
                <a:gd name="T185" fmla="*/ 465 w 465"/>
                <a:gd name="T186" fmla="*/ 377 h 377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465" h="377">
                  <a:moveTo>
                    <a:pt x="269" y="357"/>
                  </a:moveTo>
                  <a:lnTo>
                    <a:pt x="270" y="363"/>
                  </a:lnTo>
                  <a:lnTo>
                    <a:pt x="273" y="367"/>
                  </a:lnTo>
                  <a:lnTo>
                    <a:pt x="278" y="370"/>
                  </a:lnTo>
                  <a:lnTo>
                    <a:pt x="287" y="376"/>
                  </a:lnTo>
                  <a:lnTo>
                    <a:pt x="300" y="377"/>
                  </a:lnTo>
                  <a:lnTo>
                    <a:pt x="311" y="376"/>
                  </a:lnTo>
                  <a:lnTo>
                    <a:pt x="321" y="370"/>
                  </a:lnTo>
                  <a:lnTo>
                    <a:pt x="325" y="367"/>
                  </a:lnTo>
                  <a:lnTo>
                    <a:pt x="327" y="363"/>
                  </a:lnTo>
                  <a:lnTo>
                    <a:pt x="329" y="357"/>
                  </a:lnTo>
                  <a:lnTo>
                    <a:pt x="329" y="353"/>
                  </a:lnTo>
                  <a:lnTo>
                    <a:pt x="329" y="349"/>
                  </a:lnTo>
                  <a:lnTo>
                    <a:pt x="327" y="343"/>
                  </a:lnTo>
                  <a:lnTo>
                    <a:pt x="325" y="340"/>
                  </a:lnTo>
                  <a:lnTo>
                    <a:pt x="321" y="335"/>
                  </a:lnTo>
                  <a:lnTo>
                    <a:pt x="311" y="330"/>
                  </a:lnTo>
                  <a:lnTo>
                    <a:pt x="300" y="328"/>
                  </a:lnTo>
                  <a:lnTo>
                    <a:pt x="287" y="330"/>
                  </a:lnTo>
                  <a:lnTo>
                    <a:pt x="278" y="335"/>
                  </a:lnTo>
                  <a:lnTo>
                    <a:pt x="273" y="340"/>
                  </a:lnTo>
                  <a:lnTo>
                    <a:pt x="270" y="343"/>
                  </a:lnTo>
                  <a:lnTo>
                    <a:pt x="269" y="349"/>
                  </a:lnTo>
                  <a:lnTo>
                    <a:pt x="269" y="353"/>
                  </a:lnTo>
                  <a:lnTo>
                    <a:pt x="269" y="357"/>
                  </a:lnTo>
                  <a:close/>
                  <a:moveTo>
                    <a:pt x="269" y="303"/>
                  </a:moveTo>
                  <a:lnTo>
                    <a:pt x="270" y="308"/>
                  </a:lnTo>
                  <a:lnTo>
                    <a:pt x="273" y="312"/>
                  </a:lnTo>
                  <a:lnTo>
                    <a:pt x="278" y="316"/>
                  </a:lnTo>
                  <a:lnTo>
                    <a:pt x="287" y="321"/>
                  </a:lnTo>
                  <a:lnTo>
                    <a:pt x="300" y="322"/>
                  </a:lnTo>
                  <a:lnTo>
                    <a:pt x="311" y="321"/>
                  </a:lnTo>
                  <a:lnTo>
                    <a:pt x="321" y="316"/>
                  </a:lnTo>
                  <a:lnTo>
                    <a:pt x="325" y="312"/>
                  </a:lnTo>
                  <a:lnTo>
                    <a:pt x="327" y="308"/>
                  </a:lnTo>
                  <a:lnTo>
                    <a:pt x="329" y="303"/>
                  </a:lnTo>
                  <a:lnTo>
                    <a:pt x="329" y="298"/>
                  </a:lnTo>
                  <a:lnTo>
                    <a:pt x="329" y="293"/>
                  </a:lnTo>
                  <a:lnTo>
                    <a:pt x="327" y="288"/>
                  </a:lnTo>
                  <a:lnTo>
                    <a:pt x="325" y="284"/>
                  </a:lnTo>
                  <a:lnTo>
                    <a:pt x="321" y="281"/>
                  </a:lnTo>
                  <a:lnTo>
                    <a:pt x="311" y="275"/>
                  </a:lnTo>
                  <a:lnTo>
                    <a:pt x="300" y="273"/>
                  </a:lnTo>
                  <a:lnTo>
                    <a:pt x="287" y="275"/>
                  </a:lnTo>
                  <a:lnTo>
                    <a:pt x="278" y="281"/>
                  </a:lnTo>
                  <a:lnTo>
                    <a:pt x="273" y="284"/>
                  </a:lnTo>
                  <a:lnTo>
                    <a:pt x="270" y="288"/>
                  </a:lnTo>
                  <a:lnTo>
                    <a:pt x="269" y="293"/>
                  </a:lnTo>
                  <a:lnTo>
                    <a:pt x="269" y="298"/>
                  </a:lnTo>
                  <a:lnTo>
                    <a:pt x="269" y="303"/>
                  </a:lnTo>
                  <a:close/>
                  <a:moveTo>
                    <a:pt x="269" y="248"/>
                  </a:moveTo>
                  <a:lnTo>
                    <a:pt x="270" y="252"/>
                  </a:lnTo>
                  <a:lnTo>
                    <a:pt x="273" y="257"/>
                  </a:lnTo>
                  <a:lnTo>
                    <a:pt x="278" y="261"/>
                  </a:lnTo>
                  <a:lnTo>
                    <a:pt x="287" y="267"/>
                  </a:lnTo>
                  <a:lnTo>
                    <a:pt x="300" y="268"/>
                  </a:lnTo>
                  <a:lnTo>
                    <a:pt x="311" y="267"/>
                  </a:lnTo>
                  <a:lnTo>
                    <a:pt x="321" y="261"/>
                  </a:lnTo>
                  <a:lnTo>
                    <a:pt x="325" y="257"/>
                  </a:lnTo>
                  <a:lnTo>
                    <a:pt x="327" y="252"/>
                  </a:lnTo>
                  <a:lnTo>
                    <a:pt x="329" y="248"/>
                  </a:lnTo>
                  <a:lnTo>
                    <a:pt x="329" y="243"/>
                  </a:lnTo>
                  <a:lnTo>
                    <a:pt x="329" y="238"/>
                  </a:lnTo>
                  <a:lnTo>
                    <a:pt x="327" y="234"/>
                  </a:lnTo>
                  <a:lnTo>
                    <a:pt x="325" y="229"/>
                  </a:lnTo>
                  <a:lnTo>
                    <a:pt x="321" y="226"/>
                  </a:lnTo>
                  <a:lnTo>
                    <a:pt x="311" y="221"/>
                  </a:lnTo>
                  <a:lnTo>
                    <a:pt x="300" y="219"/>
                  </a:lnTo>
                  <a:lnTo>
                    <a:pt x="287" y="221"/>
                  </a:lnTo>
                  <a:lnTo>
                    <a:pt x="278" y="226"/>
                  </a:lnTo>
                  <a:lnTo>
                    <a:pt x="273" y="229"/>
                  </a:lnTo>
                  <a:lnTo>
                    <a:pt x="270" y="234"/>
                  </a:lnTo>
                  <a:lnTo>
                    <a:pt x="269" y="238"/>
                  </a:lnTo>
                  <a:lnTo>
                    <a:pt x="269" y="243"/>
                  </a:lnTo>
                  <a:lnTo>
                    <a:pt x="269" y="248"/>
                  </a:lnTo>
                  <a:close/>
                  <a:moveTo>
                    <a:pt x="336" y="357"/>
                  </a:moveTo>
                  <a:lnTo>
                    <a:pt x="338" y="363"/>
                  </a:lnTo>
                  <a:lnTo>
                    <a:pt x="340" y="367"/>
                  </a:lnTo>
                  <a:lnTo>
                    <a:pt x="345" y="370"/>
                  </a:lnTo>
                  <a:lnTo>
                    <a:pt x="355" y="376"/>
                  </a:lnTo>
                  <a:lnTo>
                    <a:pt x="367" y="377"/>
                  </a:lnTo>
                  <a:lnTo>
                    <a:pt x="378" y="376"/>
                  </a:lnTo>
                  <a:lnTo>
                    <a:pt x="388" y="370"/>
                  </a:lnTo>
                  <a:lnTo>
                    <a:pt x="394" y="363"/>
                  </a:lnTo>
                  <a:lnTo>
                    <a:pt x="398" y="353"/>
                  </a:lnTo>
                  <a:lnTo>
                    <a:pt x="394" y="343"/>
                  </a:lnTo>
                  <a:lnTo>
                    <a:pt x="388" y="335"/>
                  </a:lnTo>
                  <a:lnTo>
                    <a:pt x="378" y="330"/>
                  </a:lnTo>
                  <a:lnTo>
                    <a:pt x="367" y="328"/>
                  </a:lnTo>
                  <a:lnTo>
                    <a:pt x="355" y="330"/>
                  </a:lnTo>
                  <a:lnTo>
                    <a:pt x="345" y="335"/>
                  </a:lnTo>
                  <a:lnTo>
                    <a:pt x="340" y="340"/>
                  </a:lnTo>
                  <a:lnTo>
                    <a:pt x="338" y="343"/>
                  </a:lnTo>
                  <a:lnTo>
                    <a:pt x="336" y="349"/>
                  </a:lnTo>
                  <a:lnTo>
                    <a:pt x="336" y="353"/>
                  </a:lnTo>
                  <a:lnTo>
                    <a:pt x="336" y="357"/>
                  </a:lnTo>
                  <a:close/>
                  <a:moveTo>
                    <a:pt x="336" y="303"/>
                  </a:moveTo>
                  <a:lnTo>
                    <a:pt x="338" y="308"/>
                  </a:lnTo>
                  <a:lnTo>
                    <a:pt x="340" y="312"/>
                  </a:lnTo>
                  <a:lnTo>
                    <a:pt x="345" y="316"/>
                  </a:lnTo>
                  <a:lnTo>
                    <a:pt x="355" y="321"/>
                  </a:lnTo>
                  <a:lnTo>
                    <a:pt x="367" y="322"/>
                  </a:lnTo>
                  <a:lnTo>
                    <a:pt x="378" y="321"/>
                  </a:lnTo>
                  <a:lnTo>
                    <a:pt x="388" y="316"/>
                  </a:lnTo>
                  <a:lnTo>
                    <a:pt x="394" y="308"/>
                  </a:lnTo>
                  <a:lnTo>
                    <a:pt x="398" y="298"/>
                  </a:lnTo>
                  <a:lnTo>
                    <a:pt x="394" y="288"/>
                  </a:lnTo>
                  <a:lnTo>
                    <a:pt x="388" y="281"/>
                  </a:lnTo>
                  <a:lnTo>
                    <a:pt x="378" y="275"/>
                  </a:lnTo>
                  <a:lnTo>
                    <a:pt x="367" y="273"/>
                  </a:lnTo>
                  <a:lnTo>
                    <a:pt x="355" y="275"/>
                  </a:lnTo>
                  <a:lnTo>
                    <a:pt x="345" y="281"/>
                  </a:lnTo>
                  <a:lnTo>
                    <a:pt x="340" y="284"/>
                  </a:lnTo>
                  <a:lnTo>
                    <a:pt x="338" y="288"/>
                  </a:lnTo>
                  <a:lnTo>
                    <a:pt x="336" y="293"/>
                  </a:lnTo>
                  <a:lnTo>
                    <a:pt x="336" y="298"/>
                  </a:lnTo>
                  <a:lnTo>
                    <a:pt x="336" y="303"/>
                  </a:lnTo>
                  <a:close/>
                  <a:moveTo>
                    <a:pt x="336" y="248"/>
                  </a:moveTo>
                  <a:lnTo>
                    <a:pt x="338" y="252"/>
                  </a:lnTo>
                  <a:lnTo>
                    <a:pt x="340" y="257"/>
                  </a:lnTo>
                  <a:lnTo>
                    <a:pt x="345" y="261"/>
                  </a:lnTo>
                  <a:lnTo>
                    <a:pt x="355" y="267"/>
                  </a:lnTo>
                  <a:lnTo>
                    <a:pt x="367" y="268"/>
                  </a:lnTo>
                  <a:lnTo>
                    <a:pt x="378" y="267"/>
                  </a:lnTo>
                  <a:lnTo>
                    <a:pt x="388" y="261"/>
                  </a:lnTo>
                  <a:lnTo>
                    <a:pt x="394" y="252"/>
                  </a:lnTo>
                  <a:lnTo>
                    <a:pt x="398" y="243"/>
                  </a:lnTo>
                  <a:lnTo>
                    <a:pt x="394" y="234"/>
                  </a:lnTo>
                  <a:lnTo>
                    <a:pt x="388" y="226"/>
                  </a:lnTo>
                  <a:lnTo>
                    <a:pt x="378" y="221"/>
                  </a:lnTo>
                  <a:lnTo>
                    <a:pt x="367" y="219"/>
                  </a:lnTo>
                  <a:lnTo>
                    <a:pt x="355" y="221"/>
                  </a:lnTo>
                  <a:lnTo>
                    <a:pt x="345" y="226"/>
                  </a:lnTo>
                  <a:lnTo>
                    <a:pt x="340" y="229"/>
                  </a:lnTo>
                  <a:lnTo>
                    <a:pt x="338" y="234"/>
                  </a:lnTo>
                  <a:lnTo>
                    <a:pt x="336" y="238"/>
                  </a:lnTo>
                  <a:lnTo>
                    <a:pt x="336" y="243"/>
                  </a:lnTo>
                  <a:lnTo>
                    <a:pt x="336" y="248"/>
                  </a:lnTo>
                  <a:close/>
                  <a:moveTo>
                    <a:pt x="269" y="193"/>
                  </a:moveTo>
                  <a:lnTo>
                    <a:pt x="270" y="199"/>
                  </a:lnTo>
                  <a:lnTo>
                    <a:pt x="273" y="202"/>
                  </a:lnTo>
                  <a:lnTo>
                    <a:pt x="278" y="207"/>
                  </a:lnTo>
                  <a:lnTo>
                    <a:pt x="287" y="212"/>
                  </a:lnTo>
                  <a:lnTo>
                    <a:pt x="300" y="213"/>
                  </a:lnTo>
                  <a:lnTo>
                    <a:pt x="311" y="212"/>
                  </a:lnTo>
                  <a:lnTo>
                    <a:pt x="321" y="207"/>
                  </a:lnTo>
                  <a:lnTo>
                    <a:pt x="325" y="202"/>
                  </a:lnTo>
                  <a:lnTo>
                    <a:pt x="327" y="199"/>
                  </a:lnTo>
                  <a:lnTo>
                    <a:pt x="329" y="193"/>
                  </a:lnTo>
                  <a:lnTo>
                    <a:pt x="329" y="188"/>
                  </a:lnTo>
                  <a:lnTo>
                    <a:pt x="329" y="185"/>
                  </a:lnTo>
                  <a:lnTo>
                    <a:pt x="327" y="180"/>
                  </a:lnTo>
                  <a:lnTo>
                    <a:pt x="325" y="176"/>
                  </a:lnTo>
                  <a:lnTo>
                    <a:pt x="321" y="172"/>
                  </a:lnTo>
                  <a:lnTo>
                    <a:pt x="311" y="166"/>
                  </a:lnTo>
                  <a:lnTo>
                    <a:pt x="300" y="164"/>
                  </a:lnTo>
                  <a:lnTo>
                    <a:pt x="287" y="166"/>
                  </a:lnTo>
                  <a:lnTo>
                    <a:pt x="278" y="172"/>
                  </a:lnTo>
                  <a:lnTo>
                    <a:pt x="273" y="176"/>
                  </a:lnTo>
                  <a:lnTo>
                    <a:pt x="270" y="180"/>
                  </a:lnTo>
                  <a:lnTo>
                    <a:pt x="269" y="185"/>
                  </a:lnTo>
                  <a:lnTo>
                    <a:pt x="269" y="188"/>
                  </a:lnTo>
                  <a:lnTo>
                    <a:pt x="269" y="193"/>
                  </a:lnTo>
                  <a:close/>
                  <a:moveTo>
                    <a:pt x="336" y="193"/>
                  </a:moveTo>
                  <a:lnTo>
                    <a:pt x="338" y="199"/>
                  </a:lnTo>
                  <a:lnTo>
                    <a:pt x="340" y="202"/>
                  </a:lnTo>
                  <a:lnTo>
                    <a:pt x="345" y="207"/>
                  </a:lnTo>
                  <a:lnTo>
                    <a:pt x="355" y="212"/>
                  </a:lnTo>
                  <a:lnTo>
                    <a:pt x="367" y="213"/>
                  </a:lnTo>
                  <a:lnTo>
                    <a:pt x="378" y="212"/>
                  </a:lnTo>
                  <a:lnTo>
                    <a:pt x="388" y="207"/>
                  </a:lnTo>
                  <a:lnTo>
                    <a:pt x="394" y="199"/>
                  </a:lnTo>
                  <a:lnTo>
                    <a:pt x="398" y="188"/>
                  </a:lnTo>
                  <a:lnTo>
                    <a:pt x="394" y="180"/>
                  </a:lnTo>
                  <a:lnTo>
                    <a:pt x="388" y="172"/>
                  </a:lnTo>
                  <a:lnTo>
                    <a:pt x="378" y="166"/>
                  </a:lnTo>
                  <a:lnTo>
                    <a:pt x="367" y="164"/>
                  </a:lnTo>
                  <a:lnTo>
                    <a:pt x="355" y="166"/>
                  </a:lnTo>
                  <a:lnTo>
                    <a:pt x="345" y="172"/>
                  </a:lnTo>
                  <a:lnTo>
                    <a:pt x="340" y="176"/>
                  </a:lnTo>
                  <a:lnTo>
                    <a:pt x="338" y="180"/>
                  </a:lnTo>
                  <a:lnTo>
                    <a:pt x="336" y="185"/>
                  </a:lnTo>
                  <a:lnTo>
                    <a:pt x="336" y="188"/>
                  </a:lnTo>
                  <a:lnTo>
                    <a:pt x="336" y="193"/>
                  </a:lnTo>
                  <a:close/>
                  <a:moveTo>
                    <a:pt x="269" y="140"/>
                  </a:moveTo>
                  <a:lnTo>
                    <a:pt x="270" y="144"/>
                  </a:lnTo>
                  <a:lnTo>
                    <a:pt x="273" y="149"/>
                  </a:lnTo>
                  <a:lnTo>
                    <a:pt x="278" y="152"/>
                  </a:lnTo>
                  <a:lnTo>
                    <a:pt x="287" y="157"/>
                  </a:lnTo>
                  <a:lnTo>
                    <a:pt x="300" y="160"/>
                  </a:lnTo>
                  <a:lnTo>
                    <a:pt x="311" y="157"/>
                  </a:lnTo>
                  <a:lnTo>
                    <a:pt x="321" y="152"/>
                  </a:lnTo>
                  <a:lnTo>
                    <a:pt x="325" y="149"/>
                  </a:lnTo>
                  <a:lnTo>
                    <a:pt x="327" y="144"/>
                  </a:lnTo>
                  <a:lnTo>
                    <a:pt x="329" y="140"/>
                  </a:lnTo>
                  <a:lnTo>
                    <a:pt x="329" y="134"/>
                  </a:lnTo>
                  <a:lnTo>
                    <a:pt x="329" y="130"/>
                  </a:lnTo>
                  <a:lnTo>
                    <a:pt x="327" y="125"/>
                  </a:lnTo>
                  <a:lnTo>
                    <a:pt x="325" y="121"/>
                  </a:lnTo>
                  <a:lnTo>
                    <a:pt x="321" y="117"/>
                  </a:lnTo>
                  <a:lnTo>
                    <a:pt x="311" y="112"/>
                  </a:lnTo>
                  <a:lnTo>
                    <a:pt x="300" y="109"/>
                  </a:lnTo>
                  <a:lnTo>
                    <a:pt x="287" y="112"/>
                  </a:lnTo>
                  <a:lnTo>
                    <a:pt x="278" y="117"/>
                  </a:lnTo>
                  <a:lnTo>
                    <a:pt x="273" y="121"/>
                  </a:lnTo>
                  <a:lnTo>
                    <a:pt x="270" y="125"/>
                  </a:lnTo>
                  <a:lnTo>
                    <a:pt x="269" y="130"/>
                  </a:lnTo>
                  <a:lnTo>
                    <a:pt x="269" y="134"/>
                  </a:lnTo>
                  <a:lnTo>
                    <a:pt x="269" y="140"/>
                  </a:lnTo>
                  <a:close/>
                  <a:moveTo>
                    <a:pt x="336" y="140"/>
                  </a:moveTo>
                  <a:lnTo>
                    <a:pt x="338" y="144"/>
                  </a:lnTo>
                  <a:lnTo>
                    <a:pt x="340" y="149"/>
                  </a:lnTo>
                  <a:lnTo>
                    <a:pt x="345" y="152"/>
                  </a:lnTo>
                  <a:lnTo>
                    <a:pt x="355" y="157"/>
                  </a:lnTo>
                  <a:lnTo>
                    <a:pt x="367" y="160"/>
                  </a:lnTo>
                  <a:lnTo>
                    <a:pt x="378" y="157"/>
                  </a:lnTo>
                  <a:lnTo>
                    <a:pt x="388" y="152"/>
                  </a:lnTo>
                  <a:lnTo>
                    <a:pt x="394" y="144"/>
                  </a:lnTo>
                  <a:lnTo>
                    <a:pt x="398" y="134"/>
                  </a:lnTo>
                  <a:lnTo>
                    <a:pt x="394" y="125"/>
                  </a:lnTo>
                  <a:lnTo>
                    <a:pt x="388" y="117"/>
                  </a:lnTo>
                  <a:lnTo>
                    <a:pt x="378" y="112"/>
                  </a:lnTo>
                  <a:lnTo>
                    <a:pt x="367" y="109"/>
                  </a:lnTo>
                  <a:lnTo>
                    <a:pt x="355" y="112"/>
                  </a:lnTo>
                  <a:lnTo>
                    <a:pt x="345" y="117"/>
                  </a:lnTo>
                  <a:lnTo>
                    <a:pt x="340" y="121"/>
                  </a:lnTo>
                  <a:lnTo>
                    <a:pt x="338" y="125"/>
                  </a:lnTo>
                  <a:lnTo>
                    <a:pt x="336" y="130"/>
                  </a:lnTo>
                  <a:lnTo>
                    <a:pt x="336" y="134"/>
                  </a:lnTo>
                  <a:lnTo>
                    <a:pt x="336" y="140"/>
                  </a:lnTo>
                  <a:close/>
                  <a:moveTo>
                    <a:pt x="269" y="84"/>
                  </a:moveTo>
                  <a:lnTo>
                    <a:pt x="270" y="90"/>
                  </a:lnTo>
                  <a:lnTo>
                    <a:pt x="273" y="94"/>
                  </a:lnTo>
                  <a:lnTo>
                    <a:pt x="278" y="97"/>
                  </a:lnTo>
                  <a:lnTo>
                    <a:pt x="287" y="103"/>
                  </a:lnTo>
                  <a:lnTo>
                    <a:pt x="300" y="105"/>
                  </a:lnTo>
                  <a:lnTo>
                    <a:pt x="311" y="103"/>
                  </a:lnTo>
                  <a:lnTo>
                    <a:pt x="321" y="97"/>
                  </a:lnTo>
                  <a:lnTo>
                    <a:pt x="325" y="94"/>
                  </a:lnTo>
                  <a:lnTo>
                    <a:pt x="327" y="90"/>
                  </a:lnTo>
                  <a:lnTo>
                    <a:pt x="329" y="84"/>
                  </a:lnTo>
                  <a:lnTo>
                    <a:pt x="329" y="80"/>
                  </a:lnTo>
                  <a:lnTo>
                    <a:pt x="329" y="76"/>
                  </a:lnTo>
                  <a:lnTo>
                    <a:pt x="327" y="71"/>
                  </a:lnTo>
                  <a:lnTo>
                    <a:pt x="325" y="67"/>
                  </a:lnTo>
                  <a:lnTo>
                    <a:pt x="321" y="62"/>
                  </a:lnTo>
                  <a:lnTo>
                    <a:pt x="311" y="57"/>
                  </a:lnTo>
                  <a:lnTo>
                    <a:pt x="300" y="55"/>
                  </a:lnTo>
                  <a:lnTo>
                    <a:pt x="287" y="57"/>
                  </a:lnTo>
                  <a:lnTo>
                    <a:pt x="278" y="62"/>
                  </a:lnTo>
                  <a:lnTo>
                    <a:pt x="273" y="67"/>
                  </a:lnTo>
                  <a:lnTo>
                    <a:pt x="270" y="71"/>
                  </a:lnTo>
                  <a:lnTo>
                    <a:pt x="269" y="76"/>
                  </a:lnTo>
                  <a:lnTo>
                    <a:pt x="269" y="80"/>
                  </a:lnTo>
                  <a:lnTo>
                    <a:pt x="269" y="84"/>
                  </a:lnTo>
                  <a:close/>
                  <a:moveTo>
                    <a:pt x="336" y="84"/>
                  </a:moveTo>
                  <a:lnTo>
                    <a:pt x="338" y="90"/>
                  </a:lnTo>
                  <a:lnTo>
                    <a:pt x="340" y="94"/>
                  </a:lnTo>
                  <a:lnTo>
                    <a:pt x="345" y="97"/>
                  </a:lnTo>
                  <a:lnTo>
                    <a:pt x="355" y="103"/>
                  </a:lnTo>
                  <a:lnTo>
                    <a:pt x="367" y="105"/>
                  </a:lnTo>
                  <a:lnTo>
                    <a:pt x="378" y="103"/>
                  </a:lnTo>
                  <a:lnTo>
                    <a:pt x="388" y="97"/>
                  </a:lnTo>
                  <a:lnTo>
                    <a:pt x="394" y="90"/>
                  </a:lnTo>
                  <a:lnTo>
                    <a:pt x="398" y="80"/>
                  </a:lnTo>
                  <a:lnTo>
                    <a:pt x="394" y="71"/>
                  </a:lnTo>
                  <a:lnTo>
                    <a:pt x="388" y="62"/>
                  </a:lnTo>
                  <a:lnTo>
                    <a:pt x="378" y="57"/>
                  </a:lnTo>
                  <a:lnTo>
                    <a:pt x="367" y="55"/>
                  </a:lnTo>
                  <a:lnTo>
                    <a:pt x="355" y="57"/>
                  </a:lnTo>
                  <a:lnTo>
                    <a:pt x="345" y="62"/>
                  </a:lnTo>
                  <a:lnTo>
                    <a:pt x="340" y="67"/>
                  </a:lnTo>
                  <a:lnTo>
                    <a:pt x="338" y="71"/>
                  </a:lnTo>
                  <a:lnTo>
                    <a:pt x="336" y="76"/>
                  </a:lnTo>
                  <a:lnTo>
                    <a:pt x="336" y="80"/>
                  </a:lnTo>
                  <a:lnTo>
                    <a:pt x="336" y="84"/>
                  </a:lnTo>
                  <a:close/>
                  <a:moveTo>
                    <a:pt x="203" y="252"/>
                  </a:moveTo>
                  <a:lnTo>
                    <a:pt x="206" y="257"/>
                  </a:lnTo>
                  <a:lnTo>
                    <a:pt x="210" y="261"/>
                  </a:lnTo>
                  <a:lnTo>
                    <a:pt x="220" y="267"/>
                  </a:lnTo>
                  <a:lnTo>
                    <a:pt x="232" y="268"/>
                  </a:lnTo>
                  <a:lnTo>
                    <a:pt x="243" y="267"/>
                  </a:lnTo>
                  <a:lnTo>
                    <a:pt x="254" y="261"/>
                  </a:lnTo>
                  <a:lnTo>
                    <a:pt x="260" y="252"/>
                  </a:lnTo>
                  <a:lnTo>
                    <a:pt x="262" y="243"/>
                  </a:lnTo>
                  <a:lnTo>
                    <a:pt x="260" y="234"/>
                  </a:lnTo>
                  <a:lnTo>
                    <a:pt x="254" y="226"/>
                  </a:lnTo>
                  <a:lnTo>
                    <a:pt x="243" y="221"/>
                  </a:lnTo>
                  <a:lnTo>
                    <a:pt x="232" y="219"/>
                  </a:lnTo>
                  <a:lnTo>
                    <a:pt x="220" y="221"/>
                  </a:lnTo>
                  <a:lnTo>
                    <a:pt x="210" y="226"/>
                  </a:lnTo>
                  <a:lnTo>
                    <a:pt x="206" y="229"/>
                  </a:lnTo>
                  <a:lnTo>
                    <a:pt x="203" y="234"/>
                  </a:lnTo>
                  <a:lnTo>
                    <a:pt x="201" y="243"/>
                  </a:lnTo>
                  <a:lnTo>
                    <a:pt x="203" y="252"/>
                  </a:lnTo>
                  <a:close/>
                  <a:moveTo>
                    <a:pt x="134" y="248"/>
                  </a:moveTo>
                  <a:lnTo>
                    <a:pt x="136" y="252"/>
                  </a:lnTo>
                  <a:lnTo>
                    <a:pt x="138" y="257"/>
                  </a:lnTo>
                  <a:lnTo>
                    <a:pt x="143" y="261"/>
                  </a:lnTo>
                  <a:lnTo>
                    <a:pt x="153" y="267"/>
                  </a:lnTo>
                  <a:lnTo>
                    <a:pt x="165" y="268"/>
                  </a:lnTo>
                  <a:lnTo>
                    <a:pt x="176" y="267"/>
                  </a:lnTo>
                  <a:lnTo>
                    <a:pt x="187" y="261"/>
                  </a:lnTo>
                  <a:lnTo>
                    <a:pt x="192" y="252"/>
                  </a:lnTo>
                  <a:lnTo>
                    <a:pt x="195" y="243"/>
                  </a:lnTo>
                  <a:lnTo>
                    <a:pt x="192" y="234"/>
                  </a:lnTo>
                  <a:lnTo>
                    <a:pt x="187" y="226"/>
                  </a:lnTo>
                  <a:lnTo>
                    <a:pt x="176" y="221"/>
                  </a:lnTo>
                  <a:lnTo>
                    <a:pt x="165" y="219"/>
                  </a:lnTo>
                  <a:lnTo>
                    <a:pt x="153" y="221"/>
                  </a:lnTo>
                  <a:lnTo>
                    <a:pt x="143" y="226"/>
                  </a:lnTo>
                  <a:lnTo>
                    <a:pt x="138" y="229"/>
                  </a:lnTo>
                  <a:lnTo>
                    <a:pt x="136" y="234"/>
                  </a:lnTo>
                  <a:lnTo>
                    <a:pt x="134" y="238"/>
                  </a:lnTo>
                  <a:lnTo>
                    <a:pt x="134" y="243"/>
                  </a:lnTo>
                  <a:lnTo>
                    <a:pt x="134" y="248"/>
                  </a:lnTo>
                  <a:close/>
                  <a:moveTo>
                    <a:pt x="405" y="252"/>
                  </a:moveTo>
                  <a:lnTo>
                    <a:pt x="407" y="257"/>
                  </a:lnTo>
                  <a:lnTo>
                    <a:pt x="412" y="261"/>
                  </a:lnTo>
                  <a:lnTo>
                    <a:pt x="422" y="267"/>
                  </a:lnTo>
                  <a:lnTo>
                    <a:pt x="434" y="268"/>
                  </a:lnTo>
                  <a:lnTo>
                    <a:pt x="445" y="267"/>
                  </a:lnTo>
                  <a:lnTo>
                    <a:pt x="456" y="261"/>
                  </a:lnTo>
                  <a:lnTo>
                    <a:pt x="461" y="252"/>
                  </a:lnTo>
                  <a:lnTo>
                    <a:pt x="465" y="243"/>
                  </a:lnTo>
                  <a:lnTo>
                    <a:pt x="461" y="234"/>
                  </a:lnTo>
                  <a:lnTo>
                    <a:pt x="456" y="226"/>
                  </a:lnTo>
                  <a:lnTo>
                    <a:pt x="445" y="221"/>
                  </a:lnTo>
                  <a:lnTo>
                    <a:pt x="434" y="219"/>
                  </a:lnTo>
                  <a:lnTo>
                    <a:pt x="422" y="221"/>
                  </a:lnTo>
                  <a:lnTo>
                    <a:pt x="412" y="226"/>
                  </a:lnTo>
                  <a:lnTo>
                    <a:pt x="407" y="229"/>
                  </a:lnTo>
                  <a:lnTo>
                    <a:pt x="405" y="234"/>
                  </a:lnTo>
                  <a:lnTo>
                    <a:pt x="403" y="243"/>
                  </a:lnTo>
                  <a:lnTo>
                    <a:pt x="405" y="252"/>
                  </a:lnTo>
                  <a:close/>
                  <a:moveTo>
                    <a:pt x="2" y="252"/>
                  </a:moveTo>
                  <a:lnTo>
                    <a:pt x="4" y="257"/>
                  </a:lnTo>
                  <a:lnTo>
                    <a:pt x="9" y="261"/>
                  </a:lnTo>
                  <a:lnTo>
                    <a:pt x="19" y="267"/>
                  </a:lnTo>
                  <a:lnTo>
                    <a:pt x="31" y="268"/>
                  </a:lnTo>
                  <a:lnTo>
                    <a:pt x="42" y="267"/>
                  </a:lnTo>
                  <a:lnTo>
                    <a:pt x="53" y="261"/>
                  </a:lnTo>
                  <a:lnTo>
                    <a:pt x="58" y="252"/>
                  </a:lnTo>
                  <a:lnTo>
                    <a:pt x="61" y="243"/>
                  </a:lnTo>
                  <a:lnTo>
                    <a:pt x="58" y="234"/>
                  </a:lnTo>
                  <a:lnTo>
                    <a:pt x="53" y="226"/>
                  </a:lnTo>
                  <a:lnTo>
                    <a:pt x="42" y="221"/>
                  </a:lnTo>
                  <a:lnTo>
                    <a:pt x="31" y="219"/>
                  </a:lnTo>
                  <a:lnTo>
                    <a:pt x="19" y="221"/>
                  </a:lnTo>
                  <a:lnTo>
                    <a:pt x="9" y="226"/>
                  </a:lnTo>
                  <a:lnTo>
                    <a:pt x="4" y="229"/>
                  </a:lnTo>
                  <a:lnTo>
                    <a:pt x="2" y="234"/>
                  </a:lnTo>
                  <a:lnTo>
                    <a:pt x="0" y="243"/>
                  </a:lnTo>
                  <a:lnTo>
                    <a:pt x="2" y="252"/>
                  </a:lnTo>
                  <a:close/>
                  <a:moveTo>
                    <a:pt x="68" y="248"/>
                  </a:moveTo>
                  <a:lnTo>
                    <a:pt x="69" y="252"/>
                  </a:lnTo>
                  <a:lnTo>
                    <a:pt x="72" y="257"/>
                  </a:lnTo>
                  <a:lnTo>
                    <a:pt x="76" y="261"/>
                  </a:lnTo>
                  <a:lnTo>
                    <a:pt x="86" y="267"/>
                  </a:lnTo>
                  <a:lnTo>
                    <a:pt x="98" y="268"/>
                  </a:lnTo>
                  <a:lnTo>
                    <a:pt x="110" y="267"/>
                  </a:lnTo>
                  <a:lnTo>
                    <a:pt x="119" y="261"/>
                  </a:lnTo>
                  <a:lnTo>
                    <a:pt x="123" y="257"/>
                  </a:lnTo>
                  <a:lnTo>
                    <a:pt x="126" y="252"/>
                  </a:lnTo>
                  <a:lnTo>
                    <a:pt x="127" y="248"/>
                  </a:lnTo>
                  <a:lnTo>
                    <a:pt x="128" y="243"/>
                  </a:lnTo>
                  <a:lnTo>
                    <a:pt x="127" y="238"/>
                  </a:lnTo>
                  <a:lnTo>
                    <a:pt x="126" y="234"/>
                  </a:lnTo>
                  <a:lnTo>
                    <a:pt x="123" y="229"/>
                  </a:lnTo>
                  <a:lnTo>
                    <a:pt x="119" y="226"/>
                  </a:lnTo>
                  <a:lnTo>
                    <a:pt x="110" y="221"/>
                  </a:lnTo>
                  <a:lnTo>
                    <a:pt x="98" y="219"/>
                  </a:lnTo>
                  <a:lnTo>
                    <a:pt x="86" y="221"/>
                  </a:lnTo>
                  <a:lnTo>
                    <a:pt x="76" y="226"/>
                  </a:lnTo>
                  <a:lnTo>
                    <a:pt x="72" y="229"/>
                  </a:lnTo>
                  <a:lnTo>
                    <a:pt x="69" y="234"/>
                  </a:lnTo>
                  <a:lnTo>
                    <a:pt x="68" y="238"/>
                  </a:lnTo>
                  <a:lnTo>
                    <a:pt x="67" y="243"/>
                  </a:lnTo>
                  <a:lnTo>
                    <a:pt x="68" y="248"/>
                  </a:lnTo>
                  <a:close/>
                  <a:moveTo>
                    <a:pt x="2" y="199"/>
                  </a:moveTo>
                  <a:lnTo>
                    <a:pt x="4" y="202"/>
                  </a:lnTo>
                  <a:lnTo>
                    <a:pt x="9" y="207"/>
                  </a:lnTo>
                  <a:lnTo>
                    <a:pt x="19" y="212"/>
                  </a:lnTo>
                  <a:lnTo>
                    <a:pt x="31" y="213"/>
                  </a:lnTo>
                  <a:lnTo>
                    <a:pt x="42" y="212"/>
                  </a:lnTo>
                  <a:lnTo>
                    <a:pt x="53" y="207"/>
                  </a:lnTo>
                  <a:lnTo>
                    <a:pt x="58" y="199"/>
                  </a:lnTo>
                  <a:lnTo>
                    <a:pt x="61" y="188"/>
                  </a:lnTo>
                  <a:lnTo>
                    <a:pt x="58" y="180"/>
                  </a:lnTo>
                  <a:lnTo>
                    <a:pt x="53" y="172"/>
                  </a:lnTo>
                  <a:lnTo>
                    <a:pt x="42" y="166"/>
                  </a:lnTo>
                  <a:lnTo>
                    <a:pt x="31" y="164"/>
                  </a:lnTo>
                  <a:lnTo>
                    <a:pt x="19" y="166"/>
                  </a:lnTo>
                  <a:lnTo>
                    <a:pt x="9" y="172"/>
                  </a:lnTo>
                  <a:lnTo>
                    <a:pt x="4" y="176"/>
                  </a:lnTo>
                  <a:lnTo>
                    <a:pt x="2" y="180"/>
                  </a:lnTo>
                  <a:lnTo>
                    <a:pt x="0" y="188"/>
                  </a:lnTo>
                  <a:lnTo>
                    <a:pt x="2" y="199"/>
                  </a:lnTo>
                  <a:close/>
                  <a:moveTo>
                    <a:pt x="68" y="193"/>
                  </a:moveTo>
                  <a:lnTo>
                    <a:pt x="69" y="199"/>
                  </a:lnTo>
                  <a:lnTo>
                    <a:pt x="72" y="202"/>
                  </a:lnTo>
                  <a:lnTo>
                    <a:pt x="76" y="207"/>
                  </a:lnTo>
                  <a:lnTo>
                    <a:pt x="86" y="212"/>
                  </a:lnTo>
                  <a:lnTo>
                    <a:pt x="98" y="213"/>
                  </a:lnTo>
                  <a:lnTo>
                    <a:pt x="110" y="212"/>
                  </a:lnTo>
                  <a:lnTo>
                    <a:pt x="119" y="207"/>
                  </a:lnTo>
                  <a:lnTo>
                    <a:pt x="123" y="202"/>
                  </a:lnTo>
                  <a:lnTo>
                    <a:pt x="126" y="199"/>
                  </a:lnTo>
                  <a:lnTo>
                    <a:pt x="127" y="193"/>
                  </a:lnTo>
                  <a:lnTo>
                    <a:pt x="128" y="188"/>
                  </a:lnTo>
                  <a:lnTo>
                    <a:pt x="127" y="185"/>
                  </a:lnTo>
                  <a:lnTo>
                    <a:pt x="126" y="180"/>
                  </a:lnTo>
                  <a:lnTo>
                    <a:pt x="123" y="176"/>
                  </a:lnTo>
                  <a:lnTo>
                    <a:pt x="119" y="172"/>
                  </a:lnTo>
                  <a:lnTo>
                    <a:pt x="110" y="166"/>
                  </a:lnTo>
                  <a:lnTo>
                    <a:pt x="98" y="164"/>
                  </a:lnTo>
                  <a:lnTo>
                    <a:pt x="86" y="166"/>
                  </a:lnTo>
                  <a:lnTo>
                    <a:pt x="76" y="172"/>
                  </a:lnTo>
                  <a:lnTo>
                    <a:pt x="72" y="176"/>
                  </a:lnTo>
                  <a:lnTo>
                    <a:pt x="69" y="180"/>
                  </a:lnTo>
                  <a:lnTo>
                    <a:pt x="68" y="185"/>
                  </a:lnTo>
                  <a:lnTo>
                    <a:pt x="67" y="188"/>
                  </a:lnTo>
                  <a:lnTo>
                    <a:pt x="68" y="193"/>
                  </a:lnTo>
                  <a:close/>
                  <a:moveTo>
                    <a:pt x="2" y="144"/>
                  </a:moveTo>
                  <a:lnTo>
                    <a:pt x="4" y="149"/>
                  </a:lnTo>
                  <a:lnTo>
                    <a:pt x="9" y="152"/>
                  </a:lnTo>
                  <a:lnTo>
                    <a:pt x="19" y="157"/>
                  </a:lnTo>
                  <a:lnTo>
                    <a:pt x="31" y="160"/>
                  </a:lnTo>
                  <a:lnTo>
                    <a:pt x="42" y="157"/>
                  </a:lnTo>
                  <a:lnTo>
                    <a:pt x="53" y="152"/>
                  </a:lnTo>
                  <a:lnTo>
                    <a:pt x="58" y="144"/>
                  </a:lnTo>
                  <a:lnTo>
                    <a:pt x="61" y="134"/>
                  </a:lnTo>
                  <a:lnTo>
                    <a:pt x="58" y="125"/>
                  </a:lnTo>
                  <a:lnTo>
                    <a:pt x="53" y="117"/>
                  </a:lnTo>
                  <a:lnTo>
                    <a:pt x="42" y="112"/>
                  </a:lnTo>
                  <a:lnTo>
                    <a:pt x="31" y="109"/>
                  </a:lnTo>
                  <a:lnTo>
                    <a:pt x="19" y="112"/>
                  </a:lnTo>
                  <a:lnTo>
                    <a:pt x="9" y="117"/>
                  </a:lnTo>
                  <a:lnTo>
                    <a:pt x="4" y="121"/>
                  </a:lnTo>
                  <a:lnTo>
                    <a:pt x="2" y="125"/>
                  </a:lnTo>
                  <a:lnTo>
                    <a:pt x="0" y="134"/>
                  </a:lnTo>
                  <a:lnTo>
                    <a:pt x="2" y="144"/>
                  </a:lnTo>
                  <a:close/>
                  <a:moveTo>
                    <a:pt x="68" y="140"/>
                  </a:moveTo>
                  <a:lnTo>
                    <a:pt x="69" y="144"/>
                  </a:lnTo>
                  <a:lnTo>
                    <a:pt x="72" y="149"/>
                  </a:lnTo>
                  <a:lnTo>
                    <a:pt x="76" y="152"/>
                  </a:lnTo>
                  <a:lnTo>
                    <a:pt x="86" y="157"/>
                  </a:lnTo>
                  <a:lnTo>
                    <a:pt x="98" y="160"/>
                  </a:lnTo>
                  <a:lnTo>
                    <a:pt x="110" y="157"/>
                  </a:lnTo>
                  <a:lnTo>
                    <a:pt x="119" y="152"/>
                  </a:lnTo>
                  <a:lnTo>
                    <a:pt x="123" y="149"/>
                  </a:lnTo>
                  <a:lnTo>
                    <a:pt x="126" y="144"/>
                  </a:lnTo>
                  <a:lnTo>
                    <a:pt x="127" y="140"/>
                  </a:lnTo>
                  <a:lnTo>
                    <a:pt x="128" y="134"/>
                  </a:lnTo>
                  <a:lnTo>
                    <a:pt x="127" y="130"/>
                  </a:lnTo>
                  <a:lnTo>
                    <a:pt x="126" y="125"/>
                  </a:lnTo>
                  <a:lnTo>
                    <a:pt x="123" y="121"/>
                  </a:lnTo>
                  <a:lnTo>
                    <a:pt x="119" y="117"/>
                  </a:lnTo>
                  <a:lnTo>
                    <a:pt x="110" y="112"/>
                  </a:lnTo>
                  <a:lnTo>
                    <a:pt x="98" y="109"/>
                  </a:lnTo>
                  <a:lnTo>
                    <a:pt x="86" y="112"/>
                  </a:lnTo>
                  <a:lnTo>
                    <a:pt x="76" y="117"/>
                  </a:lnTo>
                  <a:lnTo>
                    <a:pt x="72" y="121"/>
                  </a:lnTo>
                  <a:lnTo>
                    <a:pt x="69" y="125"/>
                  </a:lnTo>
                  <a:lnTo>
                    <a:pt x="68" y="130"/>
                  </a:lnTo>
                  <a:lnTo>
                    <a:pt x="67" y="134"/>
                  </a:lnTo>
                  <a:lnTo>
                    <a:pt x="68" y="140"/>
                  </a:lnTo>
                  <a:close/>
                  <a:moveTo>
                    <a:pt x="2" y="90"/>
                  </a:moveTo>
                  <a:lnTo>
                    <a:pt x="4" y="94"/>
                  </a:lnTo>
                  <a:lnTo>
                    <a:pt x="9" y="97"/>
                  </a:lnTo>
                  <a:lnTo>
                    <a:pt x="19" y="103"/>
                  </a:lnTo>
                  <a:lnTo>
                    <a:pt x="31" y="105"/>
                  </a:lnTo>
                  <a:lnTo>
                    <a:pt x="42" y="103"/>
                  </a:lnTo>
                  <a:lnTo>
                    <a:pt x="53" y="97"/>
                  </a:lnTo>
                  <a:lnTo>
                    <a:pt x="58" y="90"/>
                  </a:lnTo>
                  <a:lnTo>
                    <a:pt x="61" y="80"/>
                  </a:lnTo>
                  <a:lnTo>
                    <a:pt x="58" y="71"/>
                  </a:lnTo>
                  <a:lnTo>
                    <a:pt x="53" y="62"/>
                  </a:lnTo>
                  <a:lnTo>
                    <a:pt x="42" y="57"/>
                  </a:lnTo>
                  <a:lnTo>
                    <a:pt x="31" y="55"/>
                  </a:lnTo>
                  <a:lnTo>
                    <a:pt x="19" y="57"/>
                  </a:lnTo>
                  <a:lnTo>
                    <a:pt x="9" y="62"/>
                  </a:lnTo>
                  <a:lnTo>
                    <a:pt x="4" y="67"/>
                  </a:lnTo>
                  <a:lnTo>
                    <a:pt x="2" y="71"/>
                  </a:lnTo>
                  <a:lnTo>
                    <a:pt x="0" y="80"/>
                  </a:lnTo>
                  <a:lnTo>
                    <a:pt x="2" y="90"/>
                  </a:lnTo>
                  <a:close/>
                  <a:moveTo>
                    <a:pt x="68" y="84"/>
                  </a:moveTo>
                  <a:lnTo>
                    <a:pt x="69" y="90"/>
                  </a:lnTo>
                  <a:lnTo>
                    <a:pt x="72" y="94"/>
                  </a:lnTo>
                  <a:lnTo>
                    <a:pt x="76" y="97"/>
                  </a:lnTo>
                  <a:lnTo>
                    <a:pt x="86" y="103"/>
                  </a:lnTo>
                  <a:lnTo>
                    <a:pt x="98" y="105"/>
                  </a:lnTo>
                  <a:lnTo>
                    <a:pt x="110" y="103"/>
                  </a:lnTo>
                  <a:lnTo>
                    <a:pt x="119" y="97"/>
                  </a:lnTo>
                  <a:lnTo>
                    <a:pt x="123" y="94"/>
                  </a:lnTo>
                  <a:lnTo>
                    <a:pt x="126" y="90"/>
                  </a:lnTo>
                  <a:lnTo>
                    <a:pt x="127" y="84"/>
                  </a:lnTo>
                  <a:lnTo>
                    <a:pt x="128" y="80"/>
                  </a:lnTo>
                  <a:lnTo>
                    <a:pt x="127" y="76"/>
                  </a:lnTo>
                  <a:lnTo>
                    <a:pt x="126" y="71"/>
                  </a:lnTo>
                  <a:lnTo>
                    <a:pt x="123" y="67"/>
                  </a:lnTo>
                  <a:lnTo>
                    <a:pt x="119" y="62"/>
                  </a:lnTo>
                  <a:lnTo>
                    <a:pt x="110" y="57"/>
                  </a:lnTo>
                  <a:lnTo>
                    <a:pt x="98" y="55"/>
                  </a:lnTo>
                  <a:lnTo>
                    <a:pt x="86" y="57"/>
                  </a:lnTo>
                  <a:lnTo>
                    <a:pt x="76" y="62"/>
                  </a:lnTo>
                  <a:lnTo>
                    <a:pt x="72" y="67"/>
                  </a:lnTo>
                  <a:lnTo>
                    <a:pt x="69" y="71"/>
                  </a:lnTo>
                  <a:lnTo>
                    <a:pt x="68" y="76"/>
                  </a:lnTo>
                  <a:lnTo>
                    <a:pt x="67" y="80"/>
                  </a:lnTo>
                  <a:lnTo>
                    <a:pt x="68" y="84"/>
                  </a:lnTo>
                  <a:close/>
                  <a:moveTo>
                    <a:pt x="2" y="35"/>
                  </a:moveTo>
                  <a:lnTo>
                    <a:pt x="4" y="39"/>
                  </a:lnTo>
                  <a:lnTo>
                    <a:pt x="9" y="43"/>
                  </a:lnTo>
                  <a:lnTo>
                    <a:pt x="19" y="48"/>
                  </a:lnTo>
                  <a:lnTo>
                    <a:pt x="31" y="49"/>
                  </a:lnTo>
                  <a:lnTo>
                    <a:pt x="42" y="48"/>
                  </a:lnTo>
                  <a:lnTo>
                    <a:pt x="53" y="43"/>
                  </a:lnTo>
                  <a:lnTo>
                    <a:pt x="58" y="35"/>
                  </a:lnTo>
                  <a:lnTo>
                    <a:pt x="61" y="25"/>
                  </a:lnTo>
                  <a:lnTo>
                    <a:pt x="58" y="17"/>
                  </a:lnTo>
                  <a:lnTo>
                    <a:pt x="53" y="8"/>
                  </a:lnTo>
                  <a:lnTo>
                    <a:pt x="42" y="2"/>
                  </a:lnTo>
                  <a:lnTo>
                    <a:pt x="31" y="0"/>
                  </a:lnTo>
                  <a:lnTo>
                    <a:pt x="19" y="2"/>
                  </a:lnTo>
                  <a:lnTo>
                    <a:pt x="9" y="8"/>
                  </a:lnTo>
                  <a:lnTo>
                    <a:pt x="4" y="12"/>
                  </a:lnTo>
                  <a:lnTo>
                    <a:pt x="2" y="17"/>
                  </a:lnTo>
                  <a:lnTo>
                    <a:pt x="0" y="25"/>
                  </a:lnTo>
                  <a:lnTo>
                    <a:pt x="2" y="35"/>
                  </a:lnTo>
                  <a:close/>
                  <a:moveTo>
                    <a:pt x="68" y="31"/>
                  </a:moveTo>
                  <a:lnTo>
                    <a:pt x="69" y="35"/>
                  </a:lnTo>
                  <a:lnTo>
                    <a:pt x="72" y="39"/>
                  </a:lnTo>
                  <a:lnTo>
                    <a:pt x="76" y="43"/>
                  </a:lnTo>
                  <a:lnTo>
                    <a:pt x="86" y="48"/>
                  </a:lnTo>
                  <a:lnTo>
                    <a:pt x="98" y="49"/>
                  </a:lnTo>
                  <a:lnTo>
                    <a:pt x="110" y="48"/>
                  </a:lnTo>
                  <a:lnTo>
                    <a:pt x="119" y="43"/>
                  </a:lnTo>
                  <a:lnTo>
                    <a:pt x="123" y="39"/>
                  </a:lnTo>
                  <a:lnTo>
                    <a:pt x="126" y="35"/>
                  </a:lnTo>
                  <a:lnTo>
                    <a:pt x="127" y="31"/>
                  </a:lnTo>
                  <a:lnTo>
                    <a:pt x="128" y="25"/>
                  </a:lnTo>
                  <a:lnTo>
                    <a:pt x="127" y="21"/>
                  </a:lnTo>
                  <a:lnTo>
                    <a:pt x="126" y="17"/>
                  </a:lnTo>
                  <a:lnTo>
                    <a:pt x="123" y="12"/>
                  </a:lnTo>
                  <a:lnTo>
                    <a:pt x="119" y="8"/>
                  </a:lnTo>
                  <a:lnTo>
                    <a:pt x="110" y="2"/>
                  </a:lnTo>
                  <a:lnTo>
                    <a:pt x="98" y="0"/>
                  </a:lnTo>
                  <a:lnTo>
                    <a:pt x="86" y="2"/>
                  </a:lnTo>
                  <a:lnTo>
                    <a:pt x="76" y="8"/>
                  </a:lnTo>
                  <a:lnTo>
                    <a:pt x="72" y="12"/>
                  </a:lnTo>
                  <a:lnTo>
                    <a:pt x="69" y="17"/>
                  </a:lnTo>
                  <a:lnTo>
                    <a:pt x="68" y="21"/>
                  </a:lnTo>
                  <a:lnTo>
                    <a:pt x="67" y="25"/>
                  </a:lnTo>
                  <a:lnTo>
                    <a:pt x="68" y="31"/>
                  </a:lnTo>
                  <a:close/>
                </a:path>
              </a:pathLst>
            </a:custGeom>
            <a:solidFill>
              <a:srgbClr val="66FF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ar-SA"/>
            </a:p>
          </p:txBody>
        </p:sp>
      </p:grpSp>
      <p:grpSp>
        <p:nvGrpSpPr>
          <p:cNvPr id="65" name="Group 75">
            <a:extLst>
              <a:ext uri="{FF2B5EF4-FFF2-40B4-BE49-F238E27FC236}">
                <a16:creationId xmlns:a16="http://schemas.microsoft.com/office/drawing/2014/main" id="{CEF9425D-E1EC-49FB-A353-170F05FDEDA2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8048942" y="5543458"/>
            <a:ext cx="1116012" cy="828675"/>
            <a:chOff x="3742" y="3798"/>
            <a:chExt cx="703" cy="522"/>
          </a:xfrm>
        </p:grpSpPr>
        <p:sp>
          <p:nvSpPr>
            <p:cNvPr id="66" name="AutoShape 74">
              <a:extLst>
                <a:ext uri="{FF2B5EF4-FFF2-40B4-BE49-F238E27FC236}">
                  <a16:creationId xmlns:a16="http://schemas.microsoft.com/office/drawing/2014/main" id="{AEE6F024-80ED-4F9C-898F-AE31D84367EC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3742" y="3798"/>
              <a:ext cx="703" cy="522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ar-SA"/>
            </a:p>
          </p:txBody>
        </p:sp>
        <p:sp>
          <p:nvSpPr>
            <p:cNvPr id="67" name="Freeform 76">
              <a:extLst>
                <a:ext uri="{FF2B5EF4-FFF2-40B4-BE49-F238E27FC236}">
                  <a16:creationId xmlns:a16="http://schemas.microsoft.com/office/drawing/2014/main" id="{A8684022-4F3C-4D45-8770-BAE53698BA8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976" y="3871"/>
              <a:ext cx="465" cy="377"/>
            </a:xfrm>
            <a:custGeom>
              <a:avLst/>
              <a:gdLst>
                <a:gd name="T0" fmla="*/ 461 w 465"/>
                <a:gd name="T1" fmla="*/ 234 h 377"/>
                <a:gd name="T2" fmla="*/ 336 w 465"/>
                <a:gd name="T3" fmla="*/ 303 h 377"/>
                <a:gd name="T4" fmla="*/ 394 w 465"/>
                <a:gd name="T5" fmla="*/ 288 h 377"/>
                <a:gd name="T6" fmla="*/ 336 w 465"/>
                <a:gd name="T7" fmla="*/ 303 h 377"/>
                <a:gd name="T8" fmla="*/ 58 w 465"/>
                <a:gd name="T9" fmla="*/ 288 h 377"/>
                <a:gd name="T10" fmla="*/ 68 w 465"/>
                <a:gd name="T11" fmla="*/ 357 h 377"/>
                <a:gd name="T12" fmla="*/ 127 w 465"/>
                <a:gd name="T13" fmla="*/ 357 h 377"/>
                <a:gd name="T14" fmla="*/ 72 w 465"/>
                <a:gd name="T15" fmla="*/ 340 h 377"/>
                <a:gd name="T16" fmla="*/ 445 w 465"/>
                <a:gd name="T17" fmla="*/ 321 h 377"/>
                <a:gd name="T18" fmla="*/ 407 w 465"/>
                <a:gd name="T19" fmla="*/ 284 h 377"/>
                <a:gd name="T20" fmla="*/ 378 w 465"/>
                <a:gd name="T21" fmla="*/ 376 h 377"/>
                <a:gd name="T22" fmla="*/ 340 w 465"/>
                <a:gd name="T23" fmla="*/ 340 h 377"/>
                <a:gd name="T24" fmla="*/ 98 w 465"/>
                <a:gd name="T25" fmla="*/ 213 h 377"/>
                <a:gd name="T26" fmla="*/ 119 w 465"/>
                <a:gd name="T27" fmla="*/ 172 h 377"/>
                <a:gd name="T28" fmla="*/ 336 w 465"/>
                <a:gd name="T29" fmla="*/ 140 h 377"/>
                <a:gd name="T30" fmla="*/ 394 w 465"/>
                <a:gd name="T31" fmla="*/ 125 h 377"/>
                <a:gd name="T32" fmla="*/ 336 w 465"/>
                <a:gd name="T33" fmla="*/ 140 h 377"/>
                <a:gd name="T34" fmla="*/ 461 w 465"/>
                <a:gd name="T35" fmla="*/ 125 h 377"/>
                <a:gd name="T36" fmla="*/ 2 w 465"/>
                <a:gd name="T37" fmla="*/ 90 h 377"/>
                <a:gd name="T38" fmla="*/ 53 w 465"/>
                <a:gd name="T39" fmla="*/ 62 h 377"/>
                <a:gd name="T40" fmla="*/ 69 w 465"/>
                <a:gd name="T41" fmla="*/ 90 h 377"/>
                <a:gd name="T42" fmla="*/ 128 w 465"/>
                <a:gd name="T43" fmla="*/ 80 h 377"/>
                <a:gd name="T44" fmla="*/ 69 w 465"/>
                <a:gd name="T45" fmla="*/ 71 h 377"/>
                <a:gd name="T46" fmla="*/ 378 w 465"/>
                <a:gd name="T47" fmla="*/ 267 h 377"/>
                <a:gd name="T48" fmla="*/ 340 w 465"/>
                <a:gd name="T49" fmla="*/ 229 h 377"/>
                <a:gd name="T50" fmla="*/ 98 w 465"/>
                <a:gd name="T51" fmla="*/ 49 h 377"/>
                <a:gd name="T52" fmla="*/ 119 w 465"/>
                <a:gd name="T53" fmla="*/ 8 h 377"/>
                <a:gd name="T54" fmla="*/ 134 w 465"/>
                <a:gd name="T55" fmla="*/ 31 h 377"/>
                <a:gd name="T56" fmla="*/ 192 w 465"/>
                <a:gd name="T57" fmla="*/ 17 h 377"/>
                <a:gd name="T58" fmla="*/ 134 w 465"/>
                <a:gd name="T59" fmla="*/ 31 h 377"/>
                <a:gd name="T60" fmla="*/ 260 w 465"/>
                <a:gd name="T61" fmla="*/ 17 h 377"/>
                <a:gd name="T62" fmla="*/ 134 w 465"/>
                <a:gd name="T63" fmla="*/ 193 h 377"/>
                <a:gd name="T64" fmla="*/ 192 w 465"/>
                <a:gd name="T65" fmla="*/ 180 h 377"/>
                <a:gd name="T66" fmla="*/ 134 w 465"/>
                <a:gd name="T67" fmla="*/ 193 h 377"/>
                <a:gd name="T68" fmla="*/ 260 w 465"/>
                <a:gd name="T69" fmla="*/ 180 h 377"/>
                <a:gd name="T70" fmla="*/ 269 w 465"/>
                <a:gd name="T71" fmla="*/ 193 h 377"/>
                <a:gd name="T72" fmla="*/ 329 w 465"/>
                <a:gd name="T73" fmla="*/ 193 h 377"/>
                <a:gd name="T74" fmla="*/ 273 w 465"/>
                <a:gd name="T75" fmla="*/ 176 h 377"/>
                <a:gd name="T76" fmla="*/ 300 w 465"/>
                <a:gd name="T77" fmla="*/ 49 h 377"/>
                <a:gd name="T78" fmla="*/ 321 w 465"/>
                <a:gd name="T79" fmla="*/ 8 h 377"/>
                <a:gd name="T80" fmla="*/ 336 w 465"/>
                <a:gd name="T81" fmla="*/ 31 h 377"/>
                <a:gd name="T82" fmla="*/ 394 w 465"/>
                <a:gd name="T83" fmla="*/ 17 h 377"/>
                <a:gd name="T84" fmla="*/ 336 w 465"/>
                <a:gd name="T85" fmla="*/ 31 h 377"/>
                <a:gd name="T86" fmla="*/ 398 w 465"/>
                <a:gd name="T87" fmla="*/ 80 h 377"/>
                <a:gd name="T88" fmla="*/ 336 w 465"/>
                <a:gd name="T89" fmla="*/ 80 h 377"/>
                <a:gd name="T90" fmla="*/ 394 w 465"/>
                <a:gd name="T91" fmla="*/ 199 h 377"/>
                <a:gd name="T92" fmla="*/ 336 w 465"/>
                <a:gd name="T93" fmla="*/ 185 h 377"/>
                <a:gd name="T94" fmla="*/ 461 w 465"/>
                <a:gd name="T95" fmla="*/ 90 h 377"/>
                <a:gd name="T96" fmla="*/ 403 w 465"/>
                <a:gd name="T97" fmla="*/ 80 h 377"/>
                <a:gd name="T98" fmla="*/ 192 w 465"/>
                <a:gd name="T99" fmla="*/ 363 h 377"/>
                <a:gd name="T100" fmla="*/ 134 w 465"/>
                <a:gd name="T101" fmla="*/ 349 h 377"/>
                <a:gd name="T102" fmla="*/ 260 w 465"/>
                <a:gd name="T103" fmla="*/ 363 h 377"/>
                <a:gd name="T104" fmla="*/ 201 w 465"/>
                <a:gd name="T105" fmla="*/ 353 h 377"/>
                <a:gd name="T106" fmla="*/ 325 w 465"/>
                <a:gd name="T107" fmla="*/ 367 h 377"/>
                <a:gd name="T108" fmla="*/ 287 w 465"/>
                <a:gd name="T109" fmla="*/ 330 h 377"/>
                <a:gd name="T110" fmla="*/ 76 w 465"/>
                <a:gd name="T111" fmla="*/ 316 h 377"/>
                <a:gd name="T112" fmla="*/ 126 w 465"/>
                <a:gd name="T113" fmla="*/ 288 h 377"/>
                <a:gd name="T114" fmla="*/ 67 w 465"/>
                <a:gd name="T115" fmla="*/ 298 h 377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465"/>
                <a:gd name="T175" fmla="*/ 0 h 377"/>
                <a:gd name="T176" fmla="*/ 465 w 465"/>
                <a:gd name="T177" fmla="*/ 377 h 377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465" h="377">
                  <a:moveTo>
                    <a:pt x="405" y="252"/>
                  </a:moveTo>
                  <a:lnTo>
                    <a:pt x="407" y="257"/>
                  </a:lnTo>
                  <a:lnTo>
                    <a:pt x="412" y="261"/>
                  </a:lnTo>
                  <a:lnTo>
                    <a:pt x="422" y="267"/>
                  </a:lnTo>
                  <a:lnTo>
                    <a:pt x="434" y="268"/>
                  </a:lnTo>
                  <a:lnTo>
                    <a:pt x="445" y="267"/>
                  </a:lnTo>
                  <a:lnTo>
                    <a:pt x="456" y="261"/>
                  </a:lnTo>
                  <a:lnTo>
                    <a:pt x="461" y="252"/>
                  </a:lnTo>
                  <a:lnTo>
                    <a:pt x="465" y="243"/>
                  </a:lnTo>
                  <a:lnTo>
                    <a:pt x="461" y="234"/>
                  </a:lnTo>
                  <a:lnTo>
                    <a:pt x="456" y="226"/>
                  </a:lnTo>
                  <a:lnTo>
                    <a:pt x="445" y="221"/>
                  </a:lnTo>
                  <a:lnTo>
                    <a:pt x="434" y="219"/>
                  </a:lnTo>
                  <a:lnTo>
                    <a:pt x="422" y="221"/>
                  </a:lnTo>
                  <a:lnTo>
                    <a:pt x="412" y="226"/>
                  </a:lnTo>
                  <a:lnTo>
                    <a:pt x="407" y="229"/>
                  </a:lnTo>
                  <a:lnTo>
                    <a:pt x="405" y="234"/>
                  </a:lnTo>
                  <a:lnTo>
                    <a:pt x="403" y="243"/>
                  </a:lnTo>
                  <a:lnTo>
                    <a:pt x="405" y="252"/>
                  </a:lnTo>
                  <a:close/>
                  <a:moveTo>
                    <a:pt x="336" y="303"/>
                  </a:moveTo>
                  <a:lnTo>
                    <a:pt x="338" y="308"/>
                  </a:lnTo>
                  <a:lnTo>
                    <a:pt x="340" y="312"/>
                  </a:lnTo>
                  <a:lnTo>
                    <a:pt x="345" y="316"/>
                  </a:lnTo>
                  <a:lnTo>
                    <a:pt x="355" y="321"/>
                  </a:lnTo>
                  <a:lnTo>
                    <a:pt x="367" y="322"/>
                  </a:lnTo>
                  <a:lnTo>
                    <a:pt x="378" y="321"/>
                  </a:lnTo>
                  <a:lnTo>
                    <a:pt x="388" y="316"/>
                  </a:lnTo>
                  <a:lnTo>
                    <a:pt x="394" y="308"/>
                  </a:lnTo>
                  <a:lnTo>
                    <a:pt x="398" y="298"/>
                  </a:lnTo>
                  <a:lnTo>
                    <a:pt x="394" y="288"/>
                  </a:lnTo>
                  <a:lnTo>
                    <a:pt x="388" y="281"/>
                  </a:lnTo>
                  <a:lnTo>
                    <a:pt x="378" y="275"/>
                  </a:lnTo>
                  <a:lnTo>
                    <a:pt x="367" y="273"/>
                  </a:lnTo>
                  <a:lnTo>
                    <a:pt x="355" y="275"/>
                  </a:lnTo>
                  <a:lnTo>
                    <a:pt x="345" y="281"/>
                  </a:lnTo>
                  <a:lnTo>
                    <a:pt x="340" y="284"/>
                  </a:lnTo>
                  <a:lnTo>
                    <a:pt x="338" y="288"/>
                  </a:lnTo>
                  <a:lnTo>
                    <a:pt x="336" y="293"/>
                  </a:lnTo>
                  <a:lnTo>
                    <a:pt x="336" y="298"/>
                  </a:lnTo>
                  <a:lnTo>
                    <a:pt x="336" y="303"/>
                  </a:lnTo>
                  <a:close/>
                  <a:moveTo>
                    <a:pt x="2" y="308"/>
                  </a:moveTo>
                  <a:lnTo>
                    <a:pt x="4" y="312"/>
                  </a:lnTo>
                  <a:lnTo>
                    <a:pt x="9" y="316"/>
                  </a:lnTo>
                  <a:lnTo>
                    <a:pt x="19" y="321"/>
                  </a:lnTo>
                  <a:lnTo>
                    <a:pt x="31" y="322"/>
                  </a:lnTo>
                  <a:lnTo>
                    <a:pt x="42" y="321"/>
                  </a:lnTo>
                  <a:lnTo>
                    <a:pt x="53" y="316"/>
                  </a:lnTo>
                  <a:lnTo>
                    <a:pt x="58" y="308"/>
                  </a:lnTo>
                  <a:lnTo>
                    <a:pt x="61" y="298"/>
                  </a:lnTo>
                  <a:lnTo>
                    <a:pt x="58" y="288"/>
                  </a:lnTo>
                  <a:lnTo>
                    <a:pt x="53" y="281"/>
                  </a:lnTo>
                  <a:lnTo>
                    <a:pt x="42" y="275"/>
                  </a:lnTo>
                  <a:lnTo>
                    <a:pt x="31" y="273"/>
                  </a:lnTo>
                  <a:lnTo>
                    <a:pt x="19" y="275"/>
                  </a:lnTo>
                  <a:lnTo>
                    <a:pt x="9" y="281"/>
                  </a:lnTo>
                  <a:lnTo>
                    <a:pt x="4" y="284"/>
                  </a:lnTo>
                  <a:lnTo>
                    <a:pt x="2" y="288"/>
                  </a:lnTo>
                  <a:lnTo>
                    <a:pt x="0" y="298"/>
                  </a:lnTo>
                  <a:lnTo>
                    <a:pt x="2" y="308"/>
                  </a:lnTo>
                  <a:close/>
                  <a:moveTo>
                    <a:pt x="68" y="357"/>
                  </a:moveTo>
                  <a:lnTo>
                    <a:pt x="69" y="363"/>
                  </a:lnTo>
                  <a:lnTo>
                    <a:pt x="72" y="367"/>
                  </a:lnTo>
                  <a:lnTo>
                    <a:pt x="76" y="370"/>
                  </a:lnTo>
                  <a:lnTo>
                    <a:pt x="86" y="376"/>
                  </a:lnTo>
                  <a:lnTo>
                    <a:pt x="98" y="377"/>
                  </a:lnTo>
                  <a:lnTo>
                    <a:pt x="110" y="376"/>
                  </a:lnTo>
                  <a:lnTo>
                    <a:pt x="119" y="370"/>
                  </a:lnTo>
                  <a:lnTo>
                    <a:pt x="123" y="367"/>
                  </a:lnTo>
                  <a:lnTo>
                    <a:pt x="126" y="363"/>
                  </a:lnTo>
                  <a:lnTo>
                    <a:pt x="127" y="357"/>
                  </a:lnTo>
                  <a:lnTo>
                    <a:pt x="128" y="353"/>
                  </a:lnTo>
                  <a:lnTo>
                    <a:pt x="127" y="349"/>
                  </a:lnTo>
                  <a:lnTo>
                    <a:pt x="126" y="343"/>
                  </a:lnTo>
                  <a:lnTo>
                    <a:pt x="123" y="340"/>
                  </a:lnTo>
                  <a:lnTo>
                    <a:pt x="119" y="335"/>
                  </a:lnTo>
                  <a:lnTo>
                    <a:pt x="110" y="330"/>
                  </a:lnTo>
                  <a:lnTo>
                    <a:pt x="98" y="328"/>
                  </a:lnTo>
                  <a:lnTo>
                    <a:pt x="86" y="330"/>
                  </a:lnTo>
                  <a:lnTo>
                    <a:pt x="76" y="335"/>
                  </a:lnTo>
                  <a:lnTo>
                    <a:pt x="72" y="340"/>
                  </a:lnTo>
                  <a:lnTo>
                    <a:pt x="69" y="343"/>
                  </a:lnTo>
                  <a:lnTo>
                    <a:pt x="68" y="349"/>
                  </a:lnTo>
                  <a:lnTo>
                    <a:pt x="67" y="353"/>
                  </a:lnTo>
                  <a:lnTo>
                    <a:pt x="68" y="357"/>
                  </a:lnTo>
                  <a:close/>
                  <a:moveTo>
                    <a:pt x="405" y="308"/>
                  </a:moveTo>
                  <a:lnTo>
                    <a:pt x="407" y="312"/>
                  </a:lnTo>
                  <a:lnTo>
                    <a:pt x="412" y="316"/>
                  </a:lnTo>
                  <a:lnTo>
                    <a:pt x="422" y="321"/>
                  </a:lnTo>
                  <a:lnTo>
                    <a:pt x="434" y="322"/>
                  </a:lnTo>
                  <a:lnTo>
                    <a:pt x="445" y="321"/>
                  </a:lnTo>
                  <a:lnTo>
                    <a:pt x="456" y="316"/>
                  </a:lnTo>
                  <a:lnTo>
                    <a:pt x="461" y="308"/>
                  </a:lnTo>
                  <a:lnTo>
                    <a:pt x="465" y="298"/>
                  </a:lnTo>
                  <a:lnTo>
                    <a:pt x="461" y="288"/>
                  </a:lnTo>
                  <a:lnTo>
                    <a:pt x="456" y="281"/>
                  </a:lnTo>
                  <a:lnTo>
                    <a:pt x="445" y="275"/>
                  </a:lnTo>
                  <a:lnTo>
                    <a:pt x="434" y="273"/>
                  </a:lnTo>
                  <a:lnTo>
                    <a:pt x="422" y="275"/>
                  </a:lnTo>
                  <a:lnTo>
                    <a:pt x="412" y="281"/>
                  </a:lnTo>
                  <a:lnTo>
                    <a:pt x="407" y="284"/>
                  </a:lnTo>
                  <a:lnTo>
                    <a:pt x="405" y="288"/>
                  </a:lnTo>
                  <a:lnTo>
                    <a:pt x="403" y="298"/>
                  </a:lnTo>
                  <a:lnTo>
                    <a:pt x="405" y="308"/>
                  </a:lnTo>
                  <a:close/>
                  <a:moveTo>
                    <a:pt x="336" y="357"/>
                  </a:moveTo>
                  <a:lnTo>
                    <a:pt x="338" y="363"/>
                  </a:lnTo>
                  <a:lnTo>
                    <a:pt x="340" y="367"/>
                  </a:lnTo>
                  <a:lnTo>
                    <a:pt x="345" y="370"/>
                  </a:lnTo>
                  <a:lnTo>
                    <a:pt x="355" y="376"/>
                  </a:lnTo>
                  <a:lnTo>
                    <a:pt x="367" y="377"/>
                  </a:lnTo>
                  <a:lnTo>
                    <a:pt x="378" y="376"/>
                  </a:lnTo>
                  <a:lnTo>
                    <a:pt x="388" y="370"/>
                  </a:lnTo>
                  <a:lnTo>
                    <a:pt x="394" y="363"/>
                  </a:lnTo>
                  <a:lnTo>
                    <a:pt x="398" y="353"/>
                  </a:lnTo>
                  <a:lnTo>
                    <a:pt x="394" y="343"/>
                  </a:lnTo>
                  <a:lnTo>
                    <a:pt x="388" y="335"/>
                  </a:lnTo>
                  <a:lnTo>
                    <a:pt x="378" y="330"/>
                  </a:lnTo>
                  <a:lnTo>
                    <a:pt x="367" y="328"/>
                  </a:lnTo>
                  <a:lnTo>
                    <a:pt x="355" y="330"/>
                  </a:lnTo>
                  <a:lnTo>
                    <a:pt x="345" y="335"/>
                  </a:lnTo>
                  <a:lnTo>
                    <a:pt x="340" y="340"/>
                  </a:lnTo>
                  <a:lnTo>
                    <a:pt x="338" y="343"/>
                  </a:lnTo>
                  <a:lnTo>
                    <a:pt x="336" y="349"/>
                  </a:lnTo>
                  <a:lnTo>
                    <a:pt x="336" y="353"/>
                  </a:lnTo>
                  <a:lnTo>
                    <a:pt x="336" y="357"/>
                  </a:lnTo>
                  <a:close/>
                  <a:moveTo>
                    <a:pt x="68" y="193"/>
                  </a:moveTo>
                  <a:lnTo>
                    <a:pt x="69" y="199"/>
                  </a:lnTo>
                  <a:lnTo>
                    <a:pt x="72" y="202"/>
                  </a:lnTo>
                  <a:lnTo>
                    <a:pt x="76" y="207"/>
                  </a:lnTo>
                  <a:lnTo>
                    <a:pt x="86" y="212"/>
                  </a:lnTo>
                  <a:lnTo>
                    <a:pt x="98" y="213"/>
                  </a:lnTo>
                  <a:lnTo>
                    <a:pt x="110" y="212"/>
                  </a:lnTo>
                  <a:lnTo>
                    <a:pt x="119" y="207"/>
                  </a:lnTo>
                  <a:lnTo>
                    <a:pt x="123" y="202"/>
                  </a:lnTo>
                  <a:lnTo>
                    <a:pt x="126" y="199"/>
                  </a:lnTo>
                  <a:lnTo>
                    <a:pt x="127" y="193"/>
                  </a:lnTo>
                  <a:lnTo>
                    <a:pt x="128" y="188"/>
                  </a:lnTo>
                  <a:lnTo>
                    <a:pt x="127" y="185"/>
                  </a:lnTo>
                  <a:lnTo>
                    <a:pt x="126" y="180"/>
                  </a:lnTo>
                  <a:lnTo>
                    <a:pt x="123" y="176"/>
                  </a:lnTo>
                  <a:lnTo>
                    <a:pt x="119" y="172"/>
                  </a:lnTo>
                  <a:lnTo>
                    <a:pt x="110" y="166"/>
                  </a:lnTo>
                  <a:lnTo>
                    <a:pt x="98" y="164"/>
                  </a:lnTo>
                  <a:lnTo>
                    <a:pt x="86" y="166"/>
                  </a:lnTo>
                  <a:lnTo>
                    <a:pt x="76" y="172"/>
                  </a:lnTo>
                  <a:lnTo>
                    <a:pt x="72" y="176"/>
                  </a:lnTo>
                  <a:lnTo>
                    <a:pt x="69" y="180"/>
                  </a:lnTo>
                  <a:lnTo>
                    <a:pt x="68" y="185"/>
                  </a:lnTo>
                  <a:lnTo>
                    <a:pt x="67" y="188"/>
                  </a:lnTo>
                  <a:lnTo>
                    <a:pt x="68" y="193"/>
                  </a:lnTo>
                  <a:close/>
                  <a:moveTo>
                    <a:pt x="336" y="140"/>
                  </a:moveTo>
                  <a:lnTo>
                    <a:pt x="338" y="144"/>
                  </a:lnTo>
                  <a:lnTo>
                    <a:pt x="340" y="149"/>
                  </a:lnTo>
                  <a:lnTo>
                    <a:pt x="345" y="152"/>
                  </a:lnTo>
                  <a:lnTo>
                    <a:pt x="355" y="157"/>
                  </a:lnTo>
                  <a:lnTo>
                    <a:pt x="367" y="160"/>
                  </a:lnTo>
                  <a:lnTo>
                    <a:pt x="378" y="157"/>
                  </a:lnTo>
                  <a:lnTo>
                    <a:pt x="388" y="152"/>
                  </a:lnTo>
                  <a:lnTo>
                    <a:pt x="394" y="144"/>
                  </a:lnTo>
                  <a:lnTo>
                    <a:pt x="398" y="134"/>
                  </a:lnTo>
                  <a:lnTo>
                    <a:pt x="394" y="125"/>
                  </a:lnTo>
                  <a:lnTo>
                    <a:pt x="388" y="117"/>
                  </a:lnTo>
                  <a:lnTo>
                    <a:pt x="378" y="112"/>
                  </a:lnTo>
                  <a:lnTo>
                    <a:pt x="367" y="109"/>
                  </a:lnTo>
                  <a:lnTo>
                    <a:pt x="355" y="112"/>
                  </a:lnTo>
                  <a:lnTo>
                    <a:pt x="345" y="117"/>
                  </a:lnTo>
                  <a:lnTo>
                    <a:pt x="340" y="121"/>
                  </a:lnTo>
                  <a:lnTo>
                    <a:pt x="338" y="125"/>
                  </a:lnTo>
                  <a:lnTo>
                    <a:pt x="336" y="130"/>
                  </a:lnTo>
                  <a:lnTo>
                    <a:pt x="336" y="134"/>
                  </a:lnTo>
                  <a:lnTo>
                    <a:pt x="336" y="140"/>
                  </a:lnTo>
                  <a:close/>
                  <a:moveTo>
                    <a:pt x="405" y="144"/>
                  </a:moveTo>
                  <a:lnTo>
                    <a:pt x="407" y="149"/>
                  </a:lnTo>
                  <a:lnTo>
                    <a:pt x="412" y="152"/>
                  </a:lnTo>
                  <a:lnTo>
                    <a:pt x="422" y="157"/>
                  </a:lnTo>
                  <a:lnTo>
                    <a:pt x="434" y="160"/>
                  </a:lnTo>
                  <a:lnTo>
                    <a:pt x="445" y="157"/>
                  </a:lnTo>
                  <a:lnTo>
                    <a:pt x="456" y="152"/>
                  </a:lnTo>
                  <a:lnTo>
                    <a:pt x="461" y="144"/>
                  </a:lnTo>
                  <a:lnTo>
                    <a:pt x="465" y="134"/>
                  </a:lnTo>
                  <a:lnTo>
                    <a:pt x="461" y="125"/>
                  </a:lnTo>
                  <a:lnTo>
                    <a:pt x="456" y="117"/>
                  </a:lnTo>
                  <a:lnTo>
                    <a:pt x="445" y="112"/>
                  </a:lnTo>
                  <a:lnTo>
                    <a:pt x="434" y="109"/>
                  </a:lnTo>
                  <a:lnTo>
                    <a:pt x="422" y="112"/>
                  </a:lnTo>
                  <a:lnTo>
                    <a:pt x="412" y="117"/>
                  </a:lnTo>
                  <a:lnTo>
                    <a:pt x="407" y="121"/>
                  </a:lnTo>
                  <a:lnTo>
                    <a:pt x="405" y="125"/>
                  </a:lnTo>
                  <a:lnTo>
                    <a:pt x="403" y="134"/>
                  </a:lnTo>
                  <a:lnTo>
                    <a:pt x="405" y="144"/>
                  </a:lnTo>
                  <a:close/>
                  <a:moveTo>
                    <a:pt x="2" y="90"/>
                  </a:moveTo>
                  <a:lnTo>
                    <a:pt x="4" y="94"/>
                  </a:lnTo>
                  <a:lnTo>
                    <a:pt x="9" y="97"/>
                  </a:lnTo>
                  <a:lnTo>
                    <a:pt x="19" y="103"/>
                  </a:lnTo>
                  <a:lnTo>
                    <a:pt x="31" y="105"/>
                  </a:lnTo>
                  <a:lnTo>
                    <a:pt x="42" y="103"/>
                  </a:lnTo>
                  <a:lnTo>
                    <a:pt x="53" y="97"/>
                  </a:lnTo>
                  <a:lnTo>
                    <a:pt x="58" y="90"/>
                  </a:lnTo>
                  <a:lnTo>
                    <a:pt x="61" y="80"/>
                  </a:lnTo>
                  <a:lnTo>
                    <a:pt x="58" y="71"/>
                  </a:lnTo>
                  <a:lnTo>
                    <a:pt x="53" y="62"/>
                  </a:lnTo>
                  <a:lnTo>
                    <a:pt x="42" y="57"/>
                  </a:lnTo>
                  <a:lnTo>
                    <a:pt x="31" y="55"/>
                  </a:lnTo>
                  <a:lnTo>
                    <a:pt x="19" y="57"/>
                  </a:lnTo>
                  <a:lnTo>
                    <a:pt x="9" y="62"/>
                  </a:lnTo>
                  <a:lnTo>
                    <a:pt x="4" y="67"/>
                  </a:lnTo>
                  <a:lnTo>
                    <a:pt x="2" y="71"/>
                  </a:lnTo>
                  <a:lnTo>
                    <a:pt x="0" y="80"/>
                  </a:lnTo>
                  <a:lnTo>
                    <a:pt x="2" y="90"/>
                  </a:lnTo>
                  <a:close/>
                  <a:moveTo>
                    <a:pt x="68" y="84"/>
                  </a:moveTo>
                  <a:lnTo>
                    <a:pt x="69" y="90"/>
                  </a:lnTo>
                  <a:lnTo>
                    <a:pt x="72" y="94"/>
                  </a:lnTo>
                  <a:lnTo>
                    <a:pt x="76" y="97"/>
                  </a:lnTo>
                  <a:lnTo>
                    <a:pt x="86" y="103"/>
                  </a:lnTo>
                  <a:lnTo>
                    <a:pt x="98" y="105"/>
                  </a:lnTo>
                  <a:lnTo>
                    <a:pt x="110" y="103"/>
                  </a:lnTo>
                  <a:lnTo>
                    <a:pt x="119" y="97"/>
                  </a:lnTo>
                  <a:lnTo>
                    <a:pt x="123" y="94"/>
                  </a:lnTo>
                  <a:lnTo>
                    <a:pt x="126" y="90"/>
                  </a:lnTo>
                  <a:lnTo>
                    <a:pt x="127" y="84"/>
                  </a:lnTo>
                  <a:lnTo>
                    <a:pt x="128" y="80"/>
                  </a:lnTo>
                  <a:lnTo>
                    <a:pt x="127" y="76"/>
                  </a:lnTo>
                  <a:lnTo>
                    <a:pt x="126" y="71"/>
                  </a:lnTo>
                  <a:lnTo>
                    <a:pt x="123" y="67"/>
                  </a:lnTo>
                  <a:lnTo>
                    <a:pt x="119" y="62"/>
                  </a:lnTo>
                  <a:lnTo>
                    <a:pt x="110" y="57"/>
                  </a:lnTo>
                  <a:lnTo>
                    <a:pt x="98" y="55"/>
                  </a:lnTo>
                  <a:lnTo>
                    <a:pt x="86" y="57"/>
                  </a:lnTo>
                  <a:lnTo>
                    <a:pt x="76" y="62"/>
                  </a:lnTo>
                  <a:lnTo>
                    <a:pt x="72" y="67"/>
                  </a:lnTo>
                  <a:lnTo>
                    <a:pt x="69" y="71"/>
                  </a:lnTo>
                  <a:lnTo>
                    <a:pt x="68" y="76"/>
                  </a:lnTo>
                  <a:lnTo>
                    <a:pt x="67" y="80"/>
                  </a:lnTo>
                  <a:lnTo>
                    <a:pt x="68" y="84"/>
                  </a:lnTo>
                  <a:close/>
                  <a:moveTo>
                    <a:pt x="336" y="248"/>
                  </a:moveTo>
                  <a:lnTo>
                    <a:pt x="338" y="252"/>
                  </a:lnTo>
                  <a:lnTo>
                    <a:pt x="340" y="257"/>
                  </a:lnTo>
                  <a:lnTo>
                    <a:pt x="345" y="261"/>
                  </a:lnTo>
                  <a:lnTo>
                    <a:pt x="355" y="267"/>
                  </a:lnTo>
                  <a:lnTo>
                    <a:pt x="367" y="268"/>
                  </a:lnTo>
                  <a:lnTo>
                    <a:pt x="378" y="267"/>
                  </a:lnTo>
                  <a:lnTo>
                    <a:pt x="388" y="261"/>
                  </a:lnTo>
                  <a:lnTo>
                    <a:pt x="394" y="252"/>
                  </a:lnTo>
                  <a:lnTo>
                    <a:pt x="398" y="243"/>
                  </a:lnTo>
                  <a:lnTo>
                    <a:pt x="394" y="234"/>
                  </a:lnTo>
                  <a:lnTo>
                    <a:pt x="388" y="226"/>
                  </a:lnTo>
                  <a:lnTo>
                    <a:pt x="378" y="221"/>
                  </a:lnTo>
                  <a:lnTo>
                    <a:pt x="367" y="219"/>
                  </a:lnTo>
                  <a:lnTo>
                    <a:pt x="355" y="221"/>
                  </a:lnTo>
                  <a:lnTo>
                    <a:pt x="345" y="226"/>
                  </a:lnTo>
                  <a:lnTo>
                    <a:pt x="340" y="229"/>
                  </a:lnTo>
                  <a:lnTo>
                    <a:pt x="338" y="234"/>
                  </a:lnTo>
                  <a:lnTo>
                    <a:pt x="336" y="238"/>
                  </a:lnTo>
                  <a:lnTo>
                    <a:pt x="336" y="243"/>
                  </a:lnTo>
                  <a:lnTo>
                    <a:pt x="336" y="248"/>
                  </a:lnTo>
                  <a:close/>
                  <a:moveTo>
                    <a:pt x="68" y="31"/>
                  </a:moveTo>
                  <a:lnTo>
                    <a:pt x="69" y="35"/>
                  </a:lnTo>
                  <a:lnTo>
                    <a:pt x="72" y="39"/>
                  </a:lnTo>
                  <a:lnTo>
                    <a:pt x="76" y="43"/>
                  </a:lnTo>
                  <a:lnTo>
                    <a:pt x="86" y="48"/>
                  </a:lnTo>
                  <a:lnTo>
                    <a:pt x="98" y="49"/>
                  </a:lnTo>
                  <a:lnTo>
                    <a:pt x="110" y="48"/>
                  </a:lnTo>
                  <a:lnTo>
                    <a:pt x="119" y="43"/>
                  </a:lnTo>
                  <a:lnTo>
                    <a:pt x="123" y="39"/>
                  </a:lnTo>
                  <a:lnTo>
                    <a:pt x="126" y="35"/>
                  </a:lnTo>
                  <a:lnTo>
                    <a:pt x="127" y="31"/>
                  </a:lnTo>
                  <a:lnTo>
                    <a:pt x="128" y="25"/>
                  </a:lnTo>
                  <a:lnTo>
                    <a:pt x="127" y="21"/>
                  </a:lnTo>
                  <a:lnTo>
                    <a:pt x="126" y="17"/>
                  </a:lnTo>
                  <a:lnTo>
                    <a:pt x="123" y="12"/>
                  </a:lnTo>
                  <a:lnTo>
                    <a:pt x="119" y="8"/>
                  </a:lnTo>
                  <a:lnTo>
                    <a:pt x="110" y="2"/>
                  </a:lnTo>
                  <a:lnTo>
                    <a:pt x="98" y="0"/>
                  </a:lnTo>
                  <a:lnTo>
                    <a:pt x="86" y="2"/>
                  </a:lnTo>
                  <a:lnTo>
                    <a:pt x="76" y="8"/>
                  </a:lnTo>
                  <a:lnTo>
                    <a:pt x="72" y="12"/>
                  </a:lnTo>
                  <a:lnTo>
                    <a:pt x="69" y="17"/>
                  </a:lnTo>
                  <a:lnTo>
                    <a:pt x="68" y="21"/>
                  </a:lnTo>
                  <a:lnTo>
                    <a:pt x="67" y="25"/>
                  </a:lnTo>
                  <a:lnTo>
                    <a:pt x="68" y="31"/>
                  </a:lnTo>
                  <a:close/>
                  <a:moveTo>
                    <a:pt x="134" y="31"/>
                  </a:moveTo>
                  <a:lnTo>
                    <a:pt x="136" y="35"/>
                  </a:lnTo>
                  <a:lnTo>
                    <a:pt x="138" y="39"/>
                  </a:lnTo>
                  <a:lnTo>
                    <a:pt x="143" y="43"/>
                  </a:lnTo>
                  <a:lnTo>
                    <a:pt x="153" y="48"/>
                  </a:lnTo>
                  <a:lnTo>
                    <a:pt x="165" y="49"/>
                  </a:lnTo>
                  <a:lnTo>
                    <a:pt x="176" y="48"/>
                  </a:lnTo>
                  <a:lnTo>
                    <a:pt x="187" y="43"/>
                  </a:lnTo>
                  <a:lnTo>
                    <a:pt x="192" y="35"/>
                  </a:lnTo>
                  <a:lnTo>
                    <a:pt x="195" y="25"/>
                  </a:lnTo>
                  <a:lnTo>
                    <a:pt x="192" y="17"/>
                  </a:lnTo>
                  <a:lnTo>
                    <a:pt x="187" y="8"/>
                  </a:lnTo>
                  <a:lnTo>
                    <a:pt x="176" y="2"/>
                  </a:lnTo>
                  <a:lnTo>
                    <a:pt x="165" y="0"/>
                  </a:lnTo>
                  <a:lnTo>
                    <a:pt x="153" y="2"/>
                  </a:lnTo>
                  <a:lnTo>
                    <a:pt x="143" y="8"/>
                  </a:lnTo>
                  <a:lnTo>
                    <a:pt x="138" y="12"/>
                  </a:lnTo>
                  <a:lnTo>
                    <a:pt x="136" y="17"/>
                  </a:lnTo>
                  <a:lnTo>
                    <a:pt x="134" y="21"/>
                  </a:lnTo>
                  <a:lnTo>
                    <a:pt x="134" y="25"/>
                  </a:lnTo>
                  <a:lnTo>
                    <a:pt x="134" y="31"/>
                  </a:lnTo>
                  <a:close/>
                  <a:moveTo>
                    <a:pt x="203" y="35"/>
                  </a:moveTo>
                  <a:lnTo>
                    <a:pt x="206" y="39"/>
                  </a:lnTo>
                  <a:lnTo>
                    <a:pt x="210" y="43"/>
                  </a:lnTo>
                  <a:lnTo>
                    <a:pt x="220" y="48"/>
                  </a:lnTo>
                  <a:lnTo>
                    <a:pt x="232" y="49"/>
                  </a:lnTo>
                  <a:lnTo>
                    <a:pt x="243" y="48"/>
                  </a:lnTo>
                  <a:lnTo>
                    <a:pt x="254" y="43"/>
                  </a:lnTo>
                  <a:lnTo>
                    <a:pt x="260" y="35"/>
                  </a:lnTo>
                  <a:lnTo>
                    <a:pt x="262" y="25"/>
                  </a:lnTo>
                  <a:lnTo>
                    <a:pt x="260" y="17"/>
                  </a:lnTo>
                  <a:lnTo>
                    <a:pt x="254" y="8"/>
                  </a:lnTo>
                  <a:lnTo>
                    <a:pt x="243" y="2"/>
                  </a:lnTo>
                  <a:lnTo>
                    <a:pt x="232" y="0"/>
                  </a:lnTo>
                  <a:lnTo>
                    <a:pt x="220" y="2"/>
                  </a:lnTo>
                  <a:lnTo>
                    <a:pt x="210" y="8"/>
                  </a:lnTo>
                  <a:lnTo>
                    <a:pt x="206" y="12"/>
                  </a:lnTo>
                  <a:lnTo>
                    <a:pt x="203" y="17"/>
                  </a:lnTo>
                  <a:lnTo>
                    <a:pt x="201" y="25"/>
                  </a:lnTo>
                  <a:lnTo>
                    <a:pt x="203" y="35"/>
                  </a:lnTo>
                  <a:close/>
                  <a:moveTo>
                    <a:pt x="134" y="193"/>
                  </a:moveTo>
                  <a:lnTo>
                    <a:pt x="136" y="199"/>
                  </a:lnTo>
                  <a:lnTo>
                    <a:pt x="138" y="202"/>
                  </a:lnTo>
                  <a:lnTo>
                    <a:pt x="143" y="207"/>
                  </a:lnTo>
                  <a:lnTo>
                    <a:pt x="153" y="212"/>
                  </a:lnTo>
                  <a:lnTo>
                    <a:pt x="165" y="213"/>
                  </a:lnTo>
                  <a:lnTo>
                    <a:pt x="176" y="212"/>
                  </a:lnTo>
                  <a:lnTo>
                    <a:pt x="187" y="207"/>
                  </a:lnTo>
                  <a:lnTo>
                    <a:pt x="192" y="199"/>
                  </a:lnTo>
                  <a:lnTo>
                    <a:pt x="195" y="188"/>
                  </a:lnTo>
                  <a:lnTo>
                    <a:pt x="192" y="180"/>
                  </a:lnTo>
                  <a:lnTo>
                    <a:pt x="187" y="172"/>
                  </a:lnTo>
                  <a:lnTo>
                    <a:pt x="176" y="166"/>
                  </a:lnTo>
                  <a:lnTo>
                    <a:pt x="165" y="164"/>
                  </a:lnTo>
                  <a:lnTo>
                    <a:pt x="153" y="166"/>
                  </a:lnTo>
                  <a:lnTo>
                    <a:pt x="143" y="172"/>
                  </a:lnTo>
                  <a:lnTo>
                    <a:pt x="138" y="176"/>
                  </a:lnTo>
                  <a:lnTo>
                    <a:pt x="136" y="180"/>
                  </a:lnTo>
                  <a:lnTo>
                    <a:pt x="134" y="185"/>
                  </a:lnTo>
                  <a:lnTo>
                    <a:pt x="134" y="188"/>
                  </a:lnTo>
                  <a:lnTo>
                    <a:pt x="134" y="193"/>
                  </a:lnTo>
                  <a:close/>
                  <a:moveTo>
                    <a:pt x="203" y="199"/>
                  </a:moveTo>
                  <a:lnTo>
                    <a:pt x="206" y="202"/>
                  </a:lnTo>
                  <a:lnTo>
                    <a:pt x="210" y="207"/>
                  </a:lnTo>
                  <a:lnTo>
                    <a:pt x="220" y="212"/>
                  </a:lnTo>
                  <a:lnTo>
                    <a:pt x="232" y="213"/>
                  </a:lnTo>
                  <a:lnTo>
                    <a:pt x="243" y="212"/>
                  </a:lnTo>
                  <a:lnTo>
                    <a:pt x="254" y="207"/>
                  </a:lnTo>
                  <a:lnTo>
                    <a:pt x="260" y="199"/>
                  </a:lnTo>
                  <a:lnTo>
                    <a:pt x="262" y="188"/>
                  </a:lnTo>
                  <a:lnTo>
                    <a:pt x="260" y="180"/>
                  </a:lnTo>
                  <a:lnTo>
                    <a:pt x="254" y="172"/>
                  </a:lnTo>
                  <a:lnTo>
                    <a:pt x="243" y="166"/>
                  </a:lnTo>
                  <a:lnTo>
                    <a:pt x="232" y="164"/>
                  </a:lnTo>
                  <a:lnTo>
                    <a:pt x="220" y="166"/>
                  </a:lnTo>
                  <a:lnTo>
                    <a:pt x="210" y="172"/>
                  </a:lnTo>
                  <a:lnTo>
                    <a:pt x="206" y="176"/>
                  </a:lnTo>
                  <a:lnTo>
                    <a:pt x="203" y="180"/>
                  </a:lnTo>
                  <a:lnTo>
                    <a:pt x="201" y="188"/>
                  </a:lnTo>
                  <a:lnTo>
                    <a:pt x="203" y="199"/>
                  </a:lnTo>
                  <a:close/>
                  <a:moveTo>
                    <a:pt x="269" y="193"/>
                  </a:moveTo>
                  <a:lnTo>
                    <a:pt x="270" y="199"/>
                  </a:lnTo>
                  <a:lnTo>
                    <a:pt x="273" y="202"/>
                  </a:lnTo>
                  <a:lnTo>
                    <a:pt x="278" y="207"/>
                  </a:lnTo>
                  <a:lnTo>
                    <a:pt x="287" y="212"/>
                  </a:lnTo>
                  <a:lnTo>
                    <a:pt x="300" y="213"/>
                  </a:lnTo>
                  <a:lnTo>
                    <a:pt x="311" y="212"/>
                  </a:lnTo>
                  <a:lnTo>
                    <a:pt x="321" y="207"/>
                  </a:lnTo>
                  <a:lnTo>
                    <a:pt x="325" y="202"/>
                  </a:lnTo>
                  <a:lnTo>
                    <a:pt x="327" y="199"/>
                  </a:lnTo>
                  <a:lnTo>
                    <a:pt x="329" y="193"/>
                  </a:lnTo>
                  <a:lnTo>
                    <a:pt x="329" y="188"/>
                  </a:lnTo>
                  <a:lnTo>
                    <a:pt x="329" y="185"/>
                  </a:lnTo>
                  <a:lnTo>
                    <a:pt x="327" y="180"/>
                  </a:lnTo>
                  <a:lnTo>
                    <a:pt x="325" y="176"/>
                  </a:lnTo>
                  <a:lnTo>
                    <a:pt x="321" y="172"/>
                  </a:lnTo>
                  <a:lnTo>
                    <a:pt x="311" y="166"/>
                  </a:lnTo>
                  <a:lnTo>
                    <a:pt x="300" y="164"/>
                  </a:lnTo>
                  <a:lnTo>
                    <a:pt x="287" y="166"/>
                  </a:lnTo>
                  <a:lnTo>
                    <a:pt x="278" y="172"/>
                  </a:lnTo>
                  <a:lnTo>
                    <a:pt x="273" y="176"/>
                  </a:lnTo>
                  <a:lnTo>
                    <a:pt x="270" y="180"/>
                  </a:lnTo>
                  <a:lnTo>
                    <a:pt x="269" y="185"/>
                  </a:lnTo>
                  <a:lnTo>
                    <a:pt x="269" y="188"/>
                  </a:lnTo>
                  <a:lnTo>
                    <a:pt x="269" y="193"/>
                  </a:lnTo>
                  <a:close/>
                  <a:moveTo>
                    <a:pt x="269" y="31"/>
                  </a:moveTo>
                  <a:lnTo>
                    <a:pt x="270" y="35"/>
                  </a:lnTo>
                  <a:lnTo>
                    <a:pt x="273" y="39"/>
                  </a:lnTo>
                  <a:lnTo>
                    <a:pt x="278" y="43"/>
                  </a:lnTo>
                  <a:lnTo>
                    <a:pt x="287" y="48"/>
                  </a:lnTo>
                  <a:lnTo>
                    <a:pt x="300" y="49"/>
                  </a:lnTo>
                  <a:lnTo>
                    <a:pt x="311" y="48"/>
                  </a:lnTo>
                  <a:lnTo>
                    <a:pt x="321" y="43"/>
                  </a:lnTo>
                  <a:lnTo>
                    <a:pt x="325" y="39"/>
                  </a:lnTo>
                  <a:lnTo>
                    <a:pt x="327" y="35"/>
                  </a:lnTo>
                  <a:lnTo>
                    <a:pt x="329" y="31"/>
                  </a:lnTo>
                  <a:lnTo>
                    <a:pt x="329" y="25"/>
                  </a:lnTo>
                  <a:lnTo>
                    <a:pt x="329" y="21"/>
                  </a:lnTo>
                  <a:lnTo>
                    <a:pt x="327" y="17"/>
                  </a:lnTo>
                  <a:lnTo>
                    <a:pt x="325" y="12"/>
                  </a:lnTo>
                  <a:lnTo>
                    <a:pt x="321" y="8"/>
                  </a:lnTo>
                  <a:lnTo>
                    <a:pt x="311" y="2"/>
                  </a:lnTo>
                  <a:lnTo>
                    <a:pt x="300" y="0"/>
                  </a:lnTo>
                  <a:lnTo>
                    <a:pt x="287" y="2"/>
                  </a:lnTo>
                  <a:lnTo>
                    <a:pt x="278" y="8"/>
                  </a:lnTo>
                  <a:lnTo>
                    <a:pt x="273" y="12"/>
                  </a:lnTo>
                  <a:lnTo>
                    <a:pt x="270" y="17"/>
                  </a:lnTo>
                  <a:lnTo>
                    <a:pt x="269" y="21"/>
                  </a:lnTo>
                  <a:lnTo>
                    <a:pt x="269" y="25"/>
                  </a:lnTo>
                  <a:lnTo>
                    <a:pt x="269" y="31"/>
                  </a:lnTo>
                  <a:close/>
                  <a:moveTo>
                    <a:pt x="336" y="31"/>
                  </a:moveTo>
                  <a:lnTo>
                    <a:pt x="338" y="35"/>
                  </a:lnTo>
                  <a:lnTo>
                    <a:pt x="340" y="39"/>
                  </a:lnTo>
                  <a:lnTo>
                    <a:pt x="345" y="43"/>
                  </a:lnTo>
                  <a:lnTo>
                    <a:pt x="355" y="48"/>
                  </a:lnTo>
                  <a:lnTo>
                    <a:pt x="367" y="49"/>
                  </a:lnTo>
                  <a:lnTo>
                    <a:pt x="378" y="48"/>
                  </a:lnTo>
                  <a:lnTo>
                    <a:pt x="388" y="43"/>
                  </a:lnTo>
                  <a:lnTo>
                    <a:pt x="394" y="35"/>
                  </a:lnTo>
                  <a:lnTo>
                    <a:pt x="398" y="25"/>
                  </a:lnTo>
                  <a:lnTo>
                    <a:pt x="394" y="17"/>
                  </a:lnTo>
                  <a:lnTo>
                    <a:pt x="388" y="8"/>
                  </a:lnTo>
                  <a:lnTo>
                    <a:pt x="378" y="2"/>
                  </a:lnTo>
                  <a:lnTo>
                    <a:pt x="367" y="0"/>
                  </a:lnTo>
                  <a:lnTo>
                    <a:pt x="355" y="2"/>
                  </a:lnTo>
                  <a:lnTo>
                    <a:pt x="345" y="8"/>
                  </a:lnTo>
                  <a:lnTo>
                    <a:pt x="340" y="12"/>
                  </a:lnTo>
                  <a:lnTo>
                    <a:pt x="338" y="17"/>
                  </a:lnTo>
                  <a:lnTo>
                    <a:pt x="336" y="21"/>
                  </a:lnTo>
                  <a:lnTo>
                    <a:pt x="336" y="25"/>
                  </a:lnTo>
                  <a:lnTo>
                    <a:pt x="336" y="31"/>
                  </a:lnTo>
                  <a:close/>
                  <a:moveTo>
                    <a:pt x="336" y="84"/>
                  </a:moveTo>
                  <a:lnTo>
                    <a:pt x="338" y="90"/>
                  </a:lnTo>
                  <a:lnTo>
                    <a:pt x="340" y="94"/>
                  </a:lnTo>
                  <a:lnTo>
                    <a:pt x="345" y="97"/>
                  </a:lnTo>
                  <a:lnTo>
                    <a:pt x="355" y="103"/>
                  </a:lnTo>
                  <a:lnTo>
                    <a:pt x="367" y="105"/>
                  </a:lnTo>
                  <a:lnTo>
                    <a:pt x="378" y="103"/>
                  </a:lnTo>
                  <a:lnTo>
                    <a:pt x="388" y="97"/>
                  </a:lnTo>
                  <a:lnTo>
                    <a:pt x="394" y="90"/>
                  </a:lnTo>
                  <a:lnTo>
                    <a:pt x="398" y="80"/>
                  </a:lnTo>
                  <a:lnTo>
                    <a:pt x="394" y="71"/>
                  </a:lnTo>
                  <a:lnTo>
                    <a:pt x="388" y="62"/>
                  </a:lnTo>
                  <a:lnTo>
                    <a:pt x="378" y="57"/>
                  </a:lnTo>
                  <a:lnTo>
                    <a:pt x="367" y="55"/>
                  </a:lnTo>
                  <a:lnTo>
                    <a:pt x="355" y="57"/>
                  </a:lnTo>
                  <a:lnTo>
                    <a:pt x="345" y="62"/>
                  </a:lnTo>
                  <a:lnTo>
                    <a:pt x="340" y="67"/>
                  </a:lnTo>
                  <a:lnTo>
                    <a:pt x="338" y="71"/>
                  </a:lnTo>
                  <a:lnTo>
                    <a:pt x="336" y="76"/>
                  </a:lnTo>
                  <a:lnTo>
                    <a:pt x="336" y="80"/>
                  </a:lnTo>
                  <a:lnTo>
                    <a:pt x="336" y="84"/>
                  </a:lnTo>
                  <a:close/>
                  <a:moveTo>
                    <a:pt x="336" y="193"/>
                  </a:moveTo>
                  <a:lnTo>
                    <a:pt x="338" y="199"/>
                  </a:lnTo>
                  <a:lnTo>
                    <a:pt x="340" y="202"/>
                  </a:lnTo>
                  <a:lnTo>
                    <a:pt x="345" y="207"/>
                  </a:lnTo>
                  <a:lnTo>
                    <a:pt x="355" y="212"/>
                  </a:lnTo>
                  <a:lnTo>
                    <a:pt x="367" y="213"/>
                  </a:lnTo>
                  <a:lnTo>
                    <a:pt x="378" y="212"/>
                  </a:lnTo>
                  <a:lnTo>
                    <a:pt x="388" y="207"/>
                  </a:lnTo>
                  <a:lnTo>
                    <a:pt x="394" y="199"/>
                  </a:lnTo>
                  <a:lnTo>
                    <a:pt x="398" y="188"/>
                  </a:lnTo>
                  <a:lnTo>
                    <a:pt x="394" y="180"/>
                  </a:lnTo>
                  <a:lnTo>
                    <a:pt x="388" y="172"/>
                  </a:lnTo>
                  <a:lnTo>
                    <a:pt x="378" y="166"/>
                  </a:lnTo>
                  <a:lnTo>
                    <a:pt x="367" y="164"/>
                  </a:lnTo>
                  <a:lnTo>
                    <a:pt x="355" y="166"/>
                  </a:lnTo>
                  <a:lnTo>
                    <a:pt x="345" y="172"/>
                  </a:lnTo>
                  <a:lnTo>
                    <a:pt x="340" y="176"/>
                  </a:lnTo>
                  <a:lnTo>
                    <a:pt x="338" y="180"/>
                  </a:lnTo>
                  <a:lnTo>
                    <a:pt x="336" y="185"/>
                  </a:lnTo>
                  <a:lnTo>
                    <a:pt x="336" y="188"/>
                  </a:lnTo>
                  <a:lnTo>
                    <a:pt x="336" y="193"/>
                  </a:lnTo>
                  <a:close/>
                  <a:moveTo>
                    <a:pt x="405" y="90"/>
                  </a:moveTo>
                  <a:lnTo>
                    <a:pt x="407" y="94"/>
                  </a:lnTo>
                  <a:lnTo>
                    <a:pt x="412" y="97"/>
                  </a:lnTo>
                  <a:lnTo>
                    <a:pt x="422" y="103"/>
                  </a:lnTo>
                  <a:lnTo>
                    <a:pt x="434" y="105"/>
                  </a:lnTo>
                  <a:lnTo>
                    <a:pt x="445" y="103"/>
                  </a:lnTo>
                  <a:lnTo>
                    <a:pt x="456" y="97"/>
                  </a:lnTo>
                  <a:lnTo>
                    <a:pt x="461" y="90"/>
                  </a:lnTo>
                  <a:lnTo>
                    <a:pt x="465" y="80"/>
                  </a:lnTo>
                  <a:lnTo>
                    <a:pt x="461" y="71"/>
                  </a:lnTo>
                  <a:lnTo>
                    <a:pt x="456" y="62"/>
                  </a:lnTo>
                  <a:lnTo>
                    <a:pt x="445" y="57"/>
                  </a:lnTo>
                  <a:lnTo>
                    <a:pt x="434" y="55"/>
                  </a:lnTo>
                  <a:lnTo>
                    <a:pt x="422" y="57"/>
                  </a:lnTo>
                  <a:lnTo>
                    <a:pt x="412" y="62"/>
                  </a:lnTo>
                  <a:lnTo>
                    <a:pt x="407" y="67"/>
                  </a:lnTo>
                  <a:lnTo>
                    <a:pt x="405" y="71"/>
                  </a:lnTo>
                  <a:lnTo>
                    <a:pt x="403" y="80"/>
                  </a:lnTo>
                  <a:lnTo>
                    <a:pt x="405" y="90"/>
                  </a:lnTo>
                  <a:close/>
                  <a:moveTo>
                    <a:pt x="134" y="357"/>
                  </a:moveTo>
                  <a:lnTo>
                    <a:pt x="136" y="363"/>
                  </a:lnTo>
                  <a:lnTo>
                    <a:pt x="138" y="367"/>
                  </a:lnTo>
                  <a:lnTo>
                    <a:pt x="143" y="370"/>
                  </a:lnTo>
                  <a:lnTo>
                    <a:pt x="153" y="376"/>
                  </a:lnTo>
                  <a:lnTo>
                    <a:pt x="165" y="377"/>
                  </a:lnTo>
                  <a:lnTo>
                    <a:pt x="176" y="376"/>
                  </a:lnTo>
                  <a:lnTo>
                    <a:pt x="187" y="370"/>
                  </a:lnTo>
                  <a:lnTo>
                    <a:pt x="192" y="363"/>
                  </a:lnTo>
                  <a:lnTo>
                    <a:pt x="195" y="353"/>
                  </a:lnTo>
                  <a:lnTo>
                    <a:pt x="192" y="343"/>
                  </a:lnTo>
                  <a:lnTo>
                    <a:pt x="187" y="335"/>
                  </a:lnTo>
                  <a:lnTo>
                    <a:pt x="176" y="330"/>
                  </a:lnTo>
                  <a:lnTo>
                    <a:pt x="165" y="328"/>
                  </a:lnTo>
                  <a:lnTo>
                    <a:pt x="153" y="330"/>
                  </a:lnTo>
                  <a:lnTo>
                    <a:pt x="143" y="335"/>
                  </a:lnTo>
                  <a:lnTo>
                    <a:pt x="138" y="340"/>
                  </a:lnTo>
                  <a:lnTo>
                    <a:pt x="136" y="343"/>
                  </a:lnTo>
                  <a:lnTo>
                    <a:pt x="134" y="349"/>
                  </a:lnTo>
                  <a:lnTo>
                    <a:pt x="134" y="353"/>
                  </a:lnTo>
                  <a:lnTo>
                    <a:pt x="134" y="357"/>
                  </a:lnTo>
                  <a:close/>
                  <a:moveTo>
                    <a:pt x="203" y="363"/>
                  </a:moveTo>
                  <a:lnTo>
                    <a:pt x="206" y="367"/>
                  </a:lnTo>
                  <a:lnTo>
                    <a:pt x="210" y="370"/>
                  </a:lnTo>
                  <a:lnTo>
                    <a:pt x="220" y="376"/>
                  </a:lnTo>
                  <a:lnTo>
                    <a:pt x="232" y="377"/>
                  </a:lnTo>
                  <a:lnTo>
                    <a:pt x="243" y="376"/>
                  </a:lnTo>
                  <a:lnTo>
                    <a:pt x="254" y="370"/>
                  </a:lnTo>
                  <a:lnTo>
                    <a:pt x="260" y="363"/>
                  </a:lnTo>
                  <a:lnTo>
                    <a:pt x="262" y="353"/>
                  </a:lnTo>
                  <a:lnTo>
                    <a:pt x="260" y="343"/>
                  </a:lnTo>
                  <a:lnTo>
                    <a:pt x="254" y="335"/>
                  </a:lnTo>
                  <a:lnTo>
                    <a:pt x="243" y="330"/>
                  </a:lnTo>
                  <a:lnTo>
                    <a:pt x="232" y="328"/>
                  </a:lnTo>
                  <a:lnTo>
                    <a:pt x="220" y="330"/>
                  </a:lnTo>
                  <a:lnTo>
                    <a:pt x="210" y="335"/>
                  </a:lnTo>
                  <a:lnTo>
                    <a:pt x="206" y="340"/>
                  </a:lnTo>
                  <a:lnTo>
                    <a:pt x="203" y="343"/>
                  </a:lnTo>
                  <a:lnTo>
                    <a:pt x="201" y="353"/>
                  </a:lnTo>
                  <a:lnTo>
                    <a:pt x="203" y="363"/>
                  </a:lnTo>
                  <a:close/>
                  <a:moveTo>
                    <a:pt x="269" y="357"/>
                  </a:moveTo>
                  <a:lnTo>
                    <a:pt x="270" y="363"/>
                  </a:lnTo>
                  <a:lnTo>
                    <a:pt x="273" y="367"/>
                  </a:lnTo>
                  <a:lnTo>
                    <a:pt x="278" y="370"/>
                  </a:lnTo>
                  <a:lnTo>
                    <a:pt x="287" y="376"/>
                  </a:lnTo>
                  <a:lnTo>
                    <a:pt x="300" y="377"/>
                  </a:lnTo>
                  <a:lnTo>
                    <a:pt x="311" y="376"/>
                  </a:lnTo>
                  <a:lnTo>
                    <a:pt x="321" y="370"/>
                  </a:lnTo>
                  <a:lnTo>
                    <a:pt x="325" y="367"/>
                  </a:lnTo>
                  <a:lnTo>
                    <a:pt x="327" y="363"/>
                  </a:lnTo>
                  <a:lnTo>
                    <a:pt x="329" y="357"/>
                  </a:lnTo>
                  <a:lnTo>
                    <a:pt x="329" y="353"/>
                  </a:lnTo>
                  <a:lnTo>
                    <a:pt x="329" y="349"/>
                  </a:lnTo>
                  <a:lnTo>
                    <a:pt x="327" y="343"/>
                  </a:lnTo>
                  <a:lnTo>
                    <a:pt x="325" y="340"/>
                  </a:lnTo>
                  <a:lnTo>
                    <a:pt x="321" y="335"/>
                  </a:lnTo>
                  <a:lnTo>
                    <a:pt x="311" y="330"/>
                  </a:lnTo>
                  <a:lnTo>
                    <a:pt x="300" y="328"/>
                  </a:lnTo>
                  <a:lnTo>
                    <a:pt x="287" y="330"/>
                  </a:lnTo>
                  <a:lnTo>
                    <a:pt x="278" y="335"/>
                  </a:lnTo>
                  <a:lnTo>
                    <a:pt x="273" y="340"/>
                  </a:lnTo>
                  <a:lnTo>
                    <a:pt x="270" y="343"/>
                  </a:lnTo>
                  <a:lnTo>
                    <a:pt x="269" y="349"/>
                  </a:lnTo>
                  <a:lnTo>
                    <a:pt x="269" y="353"/>
                  </a:lnTo>
                  <a:lnTo>
                    <a:pt x="269" y="357"/>
                  </a:lnTo>
                  <a:close/>
                  <a:moveTo>
                    <a:pt x="68" y="303"/>
                  </a:moveTo>
                  <a:lnTo>
                    <a:pt x="69" y="308"/>
                  </a:lnTo>
                  <a:lnTo>
                    <a:pt x="72" y="312"/>
                  </a:lnTo>
                  <a:lnTo>
                    <a:pt x="76" y="316"/>
                  </a:lnTo>
                  <a:lnTo>
                    <a:pt x="86" y="321"/>
                  </a:lnTo>
                  <a:lnTo>
                    <a:pt x="98" y="322"/>
                  </a:lnTo>
                  <a:lnTo>
                    <a:pt x="110" y="321"/>
                  </a:lnTo>
                  <a:lnTo>
                    <a:pt x="119" y="316"/>
                  </a:lnTo>
                  <a:lnTo>
                    <a:pt x="123" y="312"/>
                  </a:lnTo>
                  <a:lnTo>
                    <a:pt x="126" y="308"/>
                  </a:lnTo>
                  <a:lnTo>
                    <a:pt x="127" y="303"/>
                  </a:lnTo>
                  <a:lnTo>
                    <a:pt x="128" y="298"/>
                  </a:lnTo>
                  <a:lnTo>
                    <a:pt x="127" y="293"/>
                  </a:lnTo>
                  <a:lnTo>
                    <a:pt x="126" y="288"/>
                  </a:lnTo>
                  <a:lnTo>
                    <a:pt x="123" y="284"/>
                  </a:lnTo>
                  <a:lnTo>
                    <a:pt x="119" y="281"/>
                  </a:lnTo>
                  <a:lnTo>
                    <a:pt x="110" y="275"/>
                  </a:lnTo>
                  <a:lnTo>
                    <a:pt x="98" y="273"/>
                  </a:lnTo>
                  <a:lnTo>
                    <a:pt x="86" y="275"/>
                  </a:lnTo>
                  <a:lnTo>
                    <a:pt x="76" y="281"/>
                  </a:lnTo>
                  <a:lnTo>
                    <a:pt x="72" y="284"/>
                  </a:lnTo>
                  <a:lnTo>
                    <a:pt x="69" y="288"/>
                  </a:lnTo>
                  <a:lnTo>
                    <a:pt x="68" y="293"/>
                  </a:lnTo>
                  <a:lnTo>
                    <a:pt x="67" y="298"/>
                  </a:lnTo>
                  <a:lnTo>
                    <a:pt x="68" y="303"/>
                  </a:lnTo>
                  <a:close/>
                </a:path>
              </a:pathLst>
            </a:custGeom>
            <a:solidFill>
              <a:srgbClr val="66FF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ar-SA"/>
            </a:p>
          </p:txBody>
        </p:sp>
      </p:grpSp>
      <p:grpSp>
        <p:nvGrpSpPr>
          <p:cNvPr id="68" name="Group 81">
            <a:extLst>
              <a:ext uri="{FF2B5EF4-FFF2-40B4-BE49-F238E27FC236}">
                <a16:creationId xmlns:a16="http://schemas.microsoft.com/office/drawing/2014/main" id="{4CC1B913-DC96-412F-A7D7-8C5F8EA170E8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8048942" y="5543458"/>
            <a:ext cx="1116012" cy="828675"/>
            <a:chOff x="4241" y="3798"/>
            <a:chExt cx="703" cy="522"/>
          </a:xfrm>
        </p:grpSpPr>
        <p:sp>
          <p:nvSpPr>
            <p:cNvPr id="69" name="AutoShape 80">
              <a:extLst>
                <a:ext uri="{FF2B5EF4-FFF2-40B4-BE49-F238E27FC236}">
                  <a16:creationId xmlns:a16="http://schemas.microsoft.com/office/drawing/2014/main" id="{73A29177-68BA-4C67-8331-437078879975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4241" y="3798"/>
              <a:ext cx="703" cy="522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ar-SA"/>
            </a:p>
          </p:txBody>
        </p:sp>
        <p:sp>
          <p:nvSpPr>
            <p:cNvPr id="70" name="Freeform 82">
              <a:extLst>
                <a:ext uri="{FF2B5EF4-FFF2-40B4-BE49-F238E27FC236}">
                  <a16:creationId xmlns:a16="http://schemas.microsoft.com/office/drawing/2014/main" id="{20F4CAC9-AAA4-433C-866F-C585639B6AE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75" y="3871"/>
              <a:ext cx="465" cy="377"/>
            </a:xfrm>
            <a:custGeom>
              <a:avLst/>
              <a:gdLst>
                <a:gd name="T0" fmla="*/ 126 w 465"/>
                <a:gd name="T1" fmla="*/ 252 h 377"/>
                <a:gd name="T2" fmla="*/ 76 w 465"/>
                <a:gd name="T3" fmla="*/ 226 h 377"/>
                <a:gd name="T4" fmla="*/ 31 w 465"/>
                <a:gd name="T5" fmla="*/ 322 h 377"/>
                <a:gd name="T6" fmla="*/ 9 w 465"/>
                <a:gd name="T7" fmla="*/ 281 h 377"/>
                <a:gd name="T8" fmla="*/ 42 w 465"/>
                <a:gd name="T9" fmla="*/ 376 h 377"/>
                <a:gd name="T10" fmla="*/ 4 w 465"/>
                <a:gd name="T11" fmla="*/ 340 h 377"/>
                <a:gd name="T12" fmla="*/ 110 w 465"/>
                <a:gd name="T13" fmla="*/ 376 h 377"/>
                <a:gd name="T14" fmla="*/ 110 w 465"/>
                <a:gd name="T15" fmla="*/ 330 h 377"/>
                <a:gd name="T16" fmla="*/ 69 w 465"/>
                <a:gd name="T17" fmla="*/ 308 h 377"/>
                <a:gd name="T18" fmla="*/ 128 w 465"/>
                <a:gd name="T19" fmla="*/ 298 h 377"/>
                <a:gd name="T20" fmla="*/ 69 w 465"/>
                <a:gd name="T21" fmla="*/ 288 h 377"/>
                <a:gd name="T22" fmla="*/ 456 w 465"/>
                <a:gd name="T23" fmla="*/ 370 h 377"/>
                <a:gd name="T24" fmla="*/ 405 w 465"/>
                <a:gd name="T25" fmla="*/ 343 h 377"/>
                <a:gd name="T26" fmla="*/ 388 w 465"/>
                <a:gd name="T27" fmla="*/ 370 h 377"/>
                <a:gd name="T28" fmla="*/ 338 w 465"/>
                <a:gd name="T29" fmla="*/ 343 h 377"/>
                <a:gd name="T30" fmla="*/ 110 w 465"/>
                <a:gd name="T31" fmla="*/ 212 h 377"/>
                <a:gd name="T32" fmla="*/ 110 w 465"/>
                <a:gd name="T33" fmla="*/ 166 h 377"/>
                <a:gd name="T34" fmla="*/ 338 w 465"/>
                <a:gd name="T35" fmla="*/ 144 h 377"/>
                <a:gd name="T36" fmla="*/ 388 w 465"/>
                <a:gd name="T37" fmla="*/ 117 h 377"/>
                <a:gd name="T38" fmla="*/ 405 w 465"/>
                <a:gd name="T39" fmla="*/ 144 h 377"/>
                <a:gd name="T40" fmla="*/ 456 w 465"/>
                <a:gd name="T41" fmla="*/ 117 h 377"/>
                <a:gd name="T42" fmla="*/ 4 w 465"/>
                <a:gd name="T43" fmla="*/ 94 h 377"/>
                <a:gd name="T44" fmla="*/ 42 w 465"/>
                <a:gd name="T45" fmla="*/ 57 h 377"/>
                <a:gd name="T46" fmla="*/ 72 w 465"/>
                <a:gd name="T47" fmla="*/ 94 h 377"/>
                <a:gd name="T48" fmla="*/ 127 w 465"/>
                <a:gd name="T49" fmla="*/ 76 h 377"/>
                <a:gd name="T50" fmla="*/ 68 w 465"/>
                <a:gd name="T51" fmla="*/ 76 h 377"/>
                <a:gd name="T52" fmla="*/ 58 w 465"/>
                <a:gd name="T53" fmla="*/ 252 h 377"/>
                <a:gd name="T54" fmla="*/ 0 w 465"/>
                <a:gd name="T55" fmla="*/ 243 h 377"/>
                <a:gd name="T56" fmla="*/ 123 w 465"/>
                <a:gd name="T57" fmla="*/ 39 h 377"/>
                <a:gd name="T58" fmla="*/ 86 w 465"/>
                <a:gd name="T59" fmla="*/ 2 h 377"/>
                <a:gd name="T60" fmla="*/ 143 w 465"/>
                <a:gd name="T61" fmla="*/ 43 h 377"/>
                <a:gd name="T62" fmla="*/ 165 w 465"/>
                <a:gd name="T63" fmla="*/ 0 h 377"/>
                <a:gd name="T64" fmla="*/ 210 w 465"/>
                <a:gd name="T65" fmla="*/ 43 h 377"/>
                <a:gd name="T66" fmla="*/ 232 w 465"/>
                <a:gd name="T67" fmla="*/ 0 h 377"/>
                <a:gd name="T68" fmla="*/ 143 w 465"/>
                <a:gd name="T69" fmla="*/ 207 h 377"/>
                <a:gd name="T70" fmla="*/ 165 w 465"/>
                <a:gd name="T71" fmla="*/ 164 h 377"/>
                <a:gd name="T72" fmla="*/ 210 w 465"/>
                <a:gd name="T73" fmla="*/ 207 h 377"/>
                <a:gd name="T74" fmla="*/ 232 w 465"/>
                <a:gd name="T75" fmla="*/ 164 h 377"/>
                <a:gd name="T76" fmla="*/ 278 w 465"/>
                <a:gd name="T77" fmla="*/ 207 h 377"/>
                <a:gd name="T78" fmla="*/ 327 w 465"/>
                <a:gd name="T79" fmla="*/ 180 h 377"/>
                <a:gd name="T80" fmla="*/ 269 w 465"/>
                <a:gd name="T81" fmla="*/ 188 h 377"/>
                <a:gd name="T82" fmla="*/ 325 w 465"/>
                <a:gd name="T83" fmla="*/ 39 h 377"/>
                <a:gd name="T84" fmla="*/ 287 w 465"/>
                <a:gd name="T85" fmla="*/ 2 h 377"/>
                <a:gd name="T86" fmla="*/ 345 w 465"/>
                <a:gd name="T87" fmla="*/ 43 h 377"/>
                <a:gd name="T88" fmla="*/ 367 w 465"/>
                <a:gd name="T89" fmla="*/ 0 h 377"/>
                <a:gd name="T90" fmla="*/ 340 w 465"/>
                <a:gd name="T91" fmla="*/ 94 h 377"/>
                <a:gd name="T92" fmla="*/ 378 w 465"/>
                <a:gd name="T93" fmla="*/ 57 h 377"/>
                <a:gd name="T94" fmla="*/ 338 w 465"/>
                <a:gd name="T95" fmla="*/ 199 h 377"/>
                <a:gd name="T96" fmla="*/ 388 w 465"/>
                <a:gd name="T97" fmla="*/ 172 h 377"/>
                <a:gd name="T98" fmla="*/ 405 w 465"/>
                <a:gd name="T99" fmla="*/ 90 h 377"/>
                <a:gd name="T100" fmla="*/ 456 w 465"/>
                <a:gd name="T101" fmla="*/ 62 h 377"/>
                <a:gd name="T102" fmla="*/ 136 w 465"/>
                <a:gd name="T103" fmla="*/ 363 h 377"/>
                <a:gd name="T104" fmla="*/ 187 w 465"/>
                <a:gd name="T105" fmla="*/ 335 h 377"/>
                <a:gd name="T106" fmla="*/ 203 w 465"/>
                <a:gd name="T107" fmla="*/ 363 h 377"/>
                <a:gd name="T108" fmla="*/ 254 w 465"/>
                <a:gd name="T109" fmla="*/ 335 h 377"/>
                <a:gd name="T110" fmla="*/ 270 w 465"/>
                <a:gd name="T111" fmla="*/ 363 h 377"/>
                <a:gd name="T112" fmla="*/ 329 w 465"/>
                <a:gd name="T113" fmla="*/ 353 h 377"/>
                <a:gd name="T114" fmla="*/ 270 w 465"/>
                <a:gd name="T115" fmla="*/ 343 h 377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465"/>
                <a:gd name="T175" fmla="*/ 0 h 377"/>
                <a:gd name="T176" fmla="*/ 465 w 465"/>
                <a:gd name="T177" fmla="*/ 377 h 377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465" h="377">
                  <a:moveTo>
                    <a:pt x="68" y="248"/>
                  </a:moveTo>
                  <a:lnTo>
                    <a:pt x="69" y="252"/>
                  </a:lnTo>
                  <a:lnTo>
                    <a:pt x="72" y="257"/>
                  </a:lnTo>
                  <a:lnTo>
                    <a:pt x="76" y="261"/>
                  </a:lnTo>
                  <a:lnTo>
                    <a:pt x="86" y="267"/>
                  </a:lnTo>
                  <a:lnTo>
                    <a:pt x="98" y="268"/>
                  </a:lnTo>
                  <a:lnTo>
                    <a:pt x="110" y="267"/>
                  </a:lnTo>
                  <a:lnTo>
                    <a:pt x="119" y="261"/>
                  </a:lnTo>
                  <a:lnTo>
                    <a:pt x="123" y="257"/>
                  </a:lnTo>
                  <a:lnTo>
                    <a:pt x="126" y="252"/>
                  </a:lnTo>
                  <a:lnTo>
                    <a:pt x="127" y="248"/>
                  </a:lnTo>
                  <a:lnTo>
                    <a:pt x="128" y="243"/>
                  </a:lnTo>
                  <a:lnTo>
                    <a:pt x="127" y="238"/>
                  </a:lnTo>
                  <a:lnTo>
                    <a:pt x="126" y="234"/>
                  </a:lnTo>
                  <a:lnTo>
                    <a:pt x="123" y="229"/>
                  </a:lnTo>
                  <a:lnTo>
                    <a:pt x="119" y="226"/>
                  </a:lnTo>
                  <a:lnTo>
                    <a:pt x="110" y="221"/>
                  </a:lnTo>
                  <a:lnTo>
                    <a:pt x="98" y="219"/>
                  </a:lnTo>
                  <a:lnTo>
                    <a:pt x="86" y="221"/>
                  </a:lnTo>
                  <a:lnTo>
                    <a:pt x="76" y="226"/>
                  </a:lnTo>
                  <a:lnTo>
                    <a:pt x="72" y="229"/>
                  </a:lnTo>
                  <a:lnTo>
                    <a:pt x="69" y="234"/>
                  </a:lnTo>
                  <a:lnTo>
                    <a:pt x="68" y="238"/>
                  </a:lnTo>
                  <a:lnTo>
                    <a:pt x="67" y="243"/>
                  </a:lnTo>
                  <a:lnTo>
                    <a:pt x="68" y="248"/>
                  </a:lnTo>
                  <a:close/>
                  <a:moveTo>
                    <a:pt x="2" y="308"/>
                  </a:moveTo>
                  <a:lnTo>
                    <a:pt x="4" y="312"/>
                  </a:lnTo>
                  <a:lnTo>
                    <a:pt x="9" y="316"/>
                  </a:lnTo>
                  <a:lnTo>
                    <a:pt x="19" y="321"/>
                  </a:lnTo>
                  <a:lnTo>
                    <a:pt x="31" y="322"/>
                  </a:lnTo>
                  <a:lnTo>
                    <a:pt x="42" y="321"/>
                  </a:lnTo>
                  <a:lnTo>
                    <a:pt x="53" y="316"/>
                  </a:lnTo>
                  <a:lnTo>
                    <a:pt x="58" y="308"/>
                  </a:lnTo>
                  <a:lnTo>
                    <a:pt x="61" y="298"/>
                  </a:lnTo>
                  <a:lnTo>
                    <a:pt x="58" y="288"/>
                  </a:lnTo>
                  <a:lnTo>
                    <a:pt x="53" y="281"/>
                  </a:lnTo>
                  <a:lnTo>
                    <a:pt x="42" y="275"/>
                  </a:lnTo>
                  <a:lnTo>
                    <a:pt x="31" y="273"/>
                  </a:lnTo>
                  <a:lnTo>
                    <a:pt x="19" y="275"/>
                  </a:lnTo>
                  <a:lnTo>
                    <a:pt x="9" y="281"/>
                  </a:lnTo>
                  <a:lnTo>
                    <a:pt x="4" y="284"/>
                  </a:lnTo>
                  <a:lnTo>
                    <a:pt x="2" y="288"/>
                  </a:lnTo>
                  <a:lnTo>
                    <a:pt x="0" y="298"/>
                  </a:lnTo>
                  <a:lnTo>
                    <a:pt x="2" y="308"/>
                  </a:lnTo>
                  <a:close/>
                  <a:moveTo>
                    <a:pt x="2" y="363"/>
                  </a:moveTo>
                  <a:lnTo>
                    <a:pt x="4" y="367"/>
                  </a:lnTo>
                  <a:lnTo>
                    <a:pt x="9" y="370"/>
                  </a:lnTo>
                  <a:lnTo>
                    <a:pt x="19" y="376"/>
                  </a:lnTo>
                  <a:lnTo>
                    <a:pt x="31" y="377"/>
                  </a:lnTo>
                  <a:lnTo>
                    <a:pt x="42" y="376"/>
                  </a:lnTo>
                  <a:lnTo>
                    <a:pt x="53" y="370"/>
                  </a:lnTo>
                  <a:lnTo>
                    <a:pt x="58" y="363"/>
                  </a:lnTo>
                  <a:lnTo>
                    <a:pt x="61" y="353"/>
                  </a:lnTo>
                  <a:lnTo>
                    <a:pt x="58" y="343"/>
                  </a:lnTo>
                  <a:lnTo>
                    <a:pt x="53" y="335"/>
                  </a:lnTo>
                  <a:lnTo>
                    <a:pt x="42" y="330"/>
                  </a:lnTo>
                  <a:lnTo>
                    <a:pt x="31" y="328"/>
                  </a:lnTo>
                  <a:lnTo>
                    <a:pt x="19" y="330"/>
                  </a:lnTo>
                  <a:lnTo>
                    <a:pt x="9" y="335"/>
                  </a:lnTo>
                  <a:lnTo>
                    <a:pt x="4" y="340"/>
                  </a:lnTo>
                  <a:lnTo>
                    <a:pt x="2" y="343"/>
                  </a:lnTo>
                  <a:lnTo>
                    <a:pt x="0" y="353"/>
                  </a:lnTo>
                  <a:lnTo>
                    <a:pt x="2" y="363"/>
                  </a:lnTo>
                  <a:close/>
                  <a:moveTo>
                    <a:pt x="68" y="357"/>
                  </a:moveTo>
                  <a:lnTo>
                    <a:pt x="69" y="363"/>
                  </a:lnTo>
                  <a:lnTo>
                    <a:pt x="72" y="367"/>
                  </a:lnTo>
                  <a:lnTo>
                    <a:pt x="76" y="370"/>
                  </a:lnTo>
                  <a:lnTo>
                    <a:pt x="86" y="376"/>
                  </a:lnTo>
                  <a:lnTo>
                    <a:pt x="98" y="377"/>
                  </a:lnTo>
                  <a:lnTo>
                    <a:pt x="110" y="376"/>
                  </a:lnTo>
                  <a:lnTo>
                    <a:pt x="119" y="370"/>
                  </a:lnTo>
                  <a:lnTo>
                    <a:pt x="123" y="367"/>
                  </a:lnTo>
                  <a:lnTo>
                    <a:pt x="126" y="363"/>
                  </a:lnTo>
                  <a:lnTo>
                    <a:pt x="127" y="357"/>
                  </a:lnTo>
                  <a:lnTo>
                    <a:pt x="128" y="353"/>
                  </a:lnTo>
                  <a:lnTo>
                    <a:pt x="127" y="349"/>
                  </a:lnTo>
                  <a:lnTo>
                    <a:pt x="126" y="343"/>
                  </a:lnTo>
                  <a:lnTo>
                    <a:pt x="123" y="340"/>
                  </a:lnTo>
                  <a:lnTo>
                    <a:pt x="119" y="335"/>
                  </a:lnTo>
                  <a:lnTo>
                    <a:pt x="110" y="330"/>
                  </a:lnTo>
                  <a:lnTo>
                    <a:pt x="98" y="328"/>
                  </a:lnTo>
                  <a:lnTo>
                    <a:pt x="86" y="330"/>
                  </a:lnTo>
                  <a:lnTo>
                    <a:pt x="76" y="335"/>
                  </a:lnTo>
                  <a:lnTo>
                    <a:pt x="72" y="340"/>
                  </a:lnTo>
                  <a:lnTo>
                    <a:pt x="69" y="343"/>
                  </a:lnTo>
                  <a:lnTo>
                    <a:pt x="68" y="349"/>
                  </a:lnTo>
                  <a:lnTo>
                    <a:pt x="67" y="353"/>
                  </a:lnTo>
                  <a:lnTo>
                    <a:pt x="68" y="357"/>
                  </a:lnTo>
                  <a:close/>
                  <a:moveTo>
                    <a:pt x="68" y="303"/>
                  </a:moveTo>
                  <a:lnTo>
                    <a:pt x="69" y="308"/>
                  </a:lnTo>
                  <a:lnTo>
                    <a:pt x="72" y="312"/>
                  </a:lnTo>
                  <a:lnTo>
                    <a:pt x="76" y="316"/>
                  </a:lnTo>
                  <a:lnTo>
                    <a:pt x="86" y="321"/>
                  </a:lnTo>
                  <a:lnTo>
                    <a:pt x="98" y="322"/>
                  </a:lnTo>
                  <a:lnTo>
                    <a:pt x="110" y="321"/>
                  </a:lnTo>
                  <a:lnTo>
                    <a:pt x="119" y="316"/>
                  </a:lnTo>
                  <a:lnTo>
                    <a:pt x="123" y="312"/>
                  </a:lnTo>
                  <a:lnTo>
                    <a:pt x="126" y="308"/>
                  </a:lnTo>
                  <a:lnTo>
                    <a:pt x="127" y="303"/>
                  </a:lnTo>
                  <a:lnTo>
                    <a:pt x="128" y="298"/>
                  </a:lnTo>
                  <a:lnTo>
                    <a:pt x="127" y="293"/>
                  </a:lnTo>
                  <a:lnTo>
                    <a:pt x="126" y="288"/>
                  </a:lnTo>
                  <a:lnTo>
                    <a:pt x="123" y="284"/>
                  </a:lnTo>
                  <a:lnTo>
                    <a:pt x="119" y="281"/>
                  </a:lnTo>
                  <a:lnTo>
                    <a:pt x="110" y="275"/>
                  </a:lnTo>
                  <a:lnTo>
                    <a:pt x="98" y="273"/>
                  </a:lnTo>
                  <a:lnTo>
                    <a:pt x="86" y="275"/>
                  </a:lnTo>
                  <a:lnTo>
                    <a:pt x="76" y="281"/>
                  </a:lnTo>
                  <a:lnTo>
                    <a:pt x="72" y="284"/>
                  </a:lnTo>
                  <a:lnTo>
                    <a:pt x="69" y="288"/>
                  </a:lnTo>
                  <a:lnTo>
                    <a:pt x="68" y="293"/>
                  </a:lnTo>
                  <a:lnTo>
                    <a:pt x="67" y="298"/>
                  </a:lnTo>
                  <a:lnTo>
                    <a:pt x="68" y="303"/>
                  </a:lnTo>
                  <a:close/>
                  <a:moveTo>
                    <a:pt x="405" y="363"/>
                  </a:moveTo>
                  <a:lnTo>
                    <a:pt x="407" y="367"/>
                  </a:lnTo>
                  <a:lnTo>
                    <a:pt x="412" y="370"/>
                  </a:lnTo>
                  <a:lnTo>
                    <a:pt x="422" y="376"/>
                  </a:lnTo>
                  <a:lnTo>
                    <a:pt x="434" y="377"/>
                  </a:lnTo>
                  <a:lnTo>
                    <a:pt x="445" y="376"/>
                  </a:lnTo>
                  <a:lnTo>
                    <a:pt x="456" y="370"/>
                  </a:lnTo>
                  <a:lnTo>
                    <a:pt x="461" y="363"/>
                  </a:lnTo>
                  <a:lnTo>
                    <a:pt x="465" y="353"/>
                  </a:lnTo>
                  <a:lnTo>
                    <a:pt x="461" y="343"/>
                  </a:lnTo>
                  <a:lnTo>
                    <a:pt x="456" y="335"/>
                  </a:lnTo>
                  <a:lnTo>
                    <a:pt x="445" y="330"/>
                  </a:lnTo>
                  <a:lnTo>
                    <a:pt x="434" y="328"/>
                  </a:lnTo>
                  <a:lnTo>
                    <a:pt x="422" y="330"/>
                  </a:lnTo>
                  <a:lnTo>
                    <a:pt x="412" y="335"/>
                  </a:lnTo>
                  <a:lnTo>
                    <a:pt x="407" y="340"/>
                  </a:lnTo>
                  <a:lnTo>
                    <a:pt x="405" y="343"/>
                  </a:lnTo>
                  <a:lnTo>
                    <a:pt x="403" y="353"/>
                  </a:lnTo>
                  <a:lnTo>
                    <a:pt x="405" y="363"/>
                  </a:lnTo>
                  <a:close/>
                  <a:moveTo>
                    <a:pt x="336" y="357"/>
                  </a:moveTo>
                  <a:lnTo>
                    <a:pt x="338" y="363"/>
                  </a:lnTo>
                  <a:lnTo>
                    <a:pt x="340" y="367"/>
                  </a:lnTo>
                  <a:lnTo>
                    <a:pt x="345" y="370"/>
                  </a:lnTo>
                  <a:lnTo>
                    <a:pt x="355" y="376"/>
                  </a:lnTo>
                  <a:lnTo>
                    <a:pt x="367" y="377"/>
                  </a:lnTo>
                  <a:lnTo>
                    <a:pt x="378" y="376"/>
                  </a:lnTo>
                  <a:lnTo>
                    <a:pt x="388" y="370"/>
                  </a:lnTo>
                  <a:lnTo>
                    <a:pt x="394" y="363"/>
                  </a:lnTo>
                  <a:lnTo>
                    <a:pt x="398" y="353"/>
                  </a:lnTo>
                  <a:lnTo>
                    <a:pt x="394" y="343"/>
                  </a:lnTo>
                  <a:lnTo>
                    <a:pt x="388" y="335"/>
                  </a:lnTo>
                  <a:lnTo>
                    <a:pt x="378" y="330"/>
                  </a:lnTo>
                  <a:lnTo>
                    <a:pt x="367" y="328"/>
                  </a:lnTo>
                  <a:lnTo>
                    <a:pt x="355" y="330"/>
                  </a:lnTo>
                  <a:lnTo>
                    <a:pt x="345" y="335"/>
                  </a:lnTo>
                  <a:lnTo>
                    <a:pt x="340" y="340"/>
                  </a:lnTo>
                  <a:lnTo>
                    <a:pt x="338" y="343"/>
                  </a:lnTo>
                  <a:lnTo>
                    <a:pt x="336" y="349"/>
                  </a:lnTo>
                  <a:lnTo>
                    <a:pt x="336" y="353"/>
                  </a:lnTo>
                  <a:lnTo>
                    <a:pt x="336" y="357"/>
                  </a:lnTo>
                  <a:close/>
                  <a:moveTo>
                    <a:pt x="68" y="193"/>
                  </a:moveTo>
                  <a:lnTo>
                    <a:pt x="69" y="199"/>
                  </a:lnTo>
                  <a:lnTo>
                    <a:pt x="72" y="202"/>
                  </a:lnTo>
                  <a:lnTo>
                    <a:pt x="76" y="207"/>
                  </a:lnTo>
                  <a:lnTo>
                    <a:pt x="86" y="212"/>
                  </a:lnTo>
                  <a:lnTo>
                    <a:pt x="98" y="213"/>
                  </a:lnTo>
                  <a:lnTo>
                    <a:pt x="110" y="212"/>
                  </a:lnTo>
                  <a:lnTo>
                    <a:pt x="119" y="207"/>
                  </a:lnTo>
                  <a:lnTo>
                    <a:pt x="123" y="202"/>
                  </a:lnTo>
                  <a:lnTo>
                    <a:pt x="126" y="199"/>
                  </a:lnTo>
                  <a:lnTo>
                    <a:pt x="127" y="193"/>
                  </a:lnTo>
                  <a:lnTo>
                    <a:pt x="128" y="188"/>
                  </a:lnTo>
                  <a:lnTo>
                    <a:pt x="127" y="185"/>
                  </a:lnTo>
                  <a:lnTo>
                    <a:pt x="126" y="180"/>
                  </a:lnTo>
                  <a:lnTo>
                    <a:pt x="123" y="176"/>
                  </a:lnTo>
                  <a:lnTo>
                    <a:pt x="119" y="172"/>
                  </a:lnTo>
                  <a:lnTo>
                    <a:pt x="110" y="166"/>
                  </a:lnTo>
                  <a:lnTo>
                    <a:pt x="98" y="164"/>
                  </a:lnTo>
                  <a:lnTo>
                    <a:pt x="86" y="166"/>
                  </a:lnTo>
                  <a:lnTo>
                    <a:pt x="76" y="172"/>
                  </a:lnTo>
                  <a:lnTo>
                    <a:pt x="72" y="176"/>
                  </a:lnTo>
                  <a:lnTo>
                    <a:pt x="69" y="180"/>
                  </a:lnTo>
                  <a:lnTo>
                    <a:pt x="68" y="185"/>
                  </a:lnTo>
                  <a:lnTo>
                    <a:pt x="67" y="188"/>
                  </a:lnTo>
                  <a:lnTo>
                    <a:pt x="68" y="193"/>
                  </a:lnTo>
                  <a:close/>
                  <a:moveTo>
                    <a:pt x="336" y="140"/>
                  </a:moveTo>
                  <a:lnTo>
                    <a:pt x="338" y="144"/>
                  </a:lnTo>
                  <a:lnTo>
                    <a:pt x="340" y="149"/>
                  </a:lnTo>
                  <a:lnTo>
                    <a:pt x="345" y="152"/>
                  </a:lnTo>
                  <a:lnTo>
                    <a:pt x="355" y="157"/>
                  </a:lnTo>
                  <a:lnTo>
                    <a:pt x="367" y="160"/>
                  </a:lnTo>
                  <a:lnTo>
                    <a:pt x="378" y="157"/>
                  </a:lnTo>
                  <a:lnTo>
                    <a:pt x="388" y="152"/>
                  </a:lnTo>
                  <a:lnTo>
                    <a:pt x="394" y="144"/>
                  </a:lnTo>
                  <a:lnTo>
                    <a:pt x="398" y="134"/>
                  </a:lnTo>
                  <a:lnTo>
                    <a:pt x="394" y="125"/>
                  </a:lnTo>
                  <a:lnTo>
                    <a:pt x="388" y="117"/>
                  </a:lnTo>
                  <a:lnTo>
                    <a:pt x="378" y="112"/>
                  </a:lnTo>
                  <a:lnTo>
                    <a:pt x="367" y="109"/>
                  </a:lnTo>
                  <a:lnTo>
                    <a:pt x="355" y="112"/>
                  </a:lnTo>
                  <a:lnTo>
                    <a:pt x="345" y="117"/>
                  </a:lnTo>
                  <a:lnTo>
                    <a:pt x="340" y="121"/>
                  </a:lnTo>
                  <a:lnTo>
                    <a:pt x="338" y="125"/>
                  </a:lnTo>
                  <a:lnTo>
                    <a:pt x="336" y="130"/>
                  </a:lnTo>
                  <a:lnTo>
                    <a:pt x="336" y="134"/>
                  </a:lnTo>
                  <a:lnTo>
                    <a:pt x="336" y="140"/>
                  </a:lnTo>
                  <a:close/>
                  <a:moveTo>
                    <a:pt x="405" y="144"/>
                  </a:moveTo>
                  <a:lnTo>
                    <a:pt x="407" y="149"/>
                  </a:lnTo>
                  <a:lnTo>
                    <a:pt x="412" y="152"/>
                  </a:lnTo>
                  <a:lnTo>
                    <a:pt x="422" y="157"/>
                  </a:lnTo>
                  <a:lnTo>
                    <a:pt x="434" y="160"/>
                  </a:lnTo>
                  <a:lnTo>
                    <a:pt x="445" y="157"/>
                  </a:lnTo>
                  <a:lnTo>
                    <a:pt x="456" y="152"/>
                  </a:lnTo>
                  <a:lnTo>
                    <a:pt x="461" y="144"/>
                  </a:lnTo>
                  <a:lnTo>
                    <a:pt x="465" y="134"/>
                  </a:lnTo>
                  <a:lnTo>
                    <a:pt x="461" y="125"/>
                  </a:lnTo>
                  <a:lnTo>
                    <a:pt x="456" y="117"/>
                  </a:lnTo>
                  <a:lnTo>
                    <a:pt x="445" y="112"/>
                  </a:lnTo>
                  <a:lnTo>
                    <a:pt x="434" y="109"/>
                  </a:lnTo>
                  <a:lnTo>
                    <a:pt x="422" y="112"/>
                  </a:lnTo>
                  <a:lnTo>
                    <a:pt x="412" y="117"/>
                  </a:lnTo>
                  <a:lnTo>
                    <a:pt x="407" y="121"/>
                  </a:lnTo>
                  <a:lnTo>
                    <a:pt x="405" y="125"/>
                  </a:lnTo>
                  <a:lnTo>
                    <a:pt x="403" y="134"/>
                  </a:lnTo>
                  <a:lnTo>
                    <a:pt x="405" y="144"/>
                  </a:lnTo>
                  <a:close/>
                  <a:moveTo>
                    <a:pt x="2" y="90"/>
                  </a:moveTo>
                  <a:lnTo>
                    <a:pt x="4" y="94"/>
                  </a:lnTo>
                  <a:lnTo>
                    <a:pt x="9" y="97"/>
                  </a:lnTo>
                  <a:lnTo>
                    <a:pt x="19" y="103"/>
                  </a:lnTo>
                  <a:lnTo>
                    <a:pt x="31" y="105"/>
                  </a:lnTo>
                  <a:lnTo>
                    <a:pt x="42" y="103"/>
                  </a:lnTo>
                  <a:lnTo>
                    <a:pt x="53" y="97"/>
                  </a:lnTo>
                  <a:lnTo>
                    <a:pt x="58" y="90"/>
                  </a:lnTo>
                  <a:lnTo>
                    <a:pt x="61" y="80"/>
                  </a:lnTo>
                  <a:lnTo>
                    <a:pt x="58" y="71"/>
                  </a:lnTo>
                  <a:lnTo>
                    <a:pt x="53" y="62"/>
                  </a:lnTo>
                  <a:lnTo>
                    <a:pt x="42" y="57"/>
                  </a:lnTo>
                  <a:lnTo>
                    <a:pt x="31" y="55"/>
                  </a:lnTo>
                  <a:lnTo>
                    <a:pt x="19" y="57"/>
                  </a:lnTo>
                  <a:lnTo>
                    <a:pt x="9" y="62"/>
                  </a:lnTo>
                  <a:lnTo>
                    <a:pt x="4" y="67"/>
                  </a:lnTo>
                  <a:lnTo>
                    <a:pt x="2" y="71"/>
                  </a:lnTo>
                  <a:lnTo>
                    <a:pt x="0" y="80"/>
                  </a:lnTo>
                  <a:lnTo>
                    <a:pt x="2" y="90"/>
                  </a:lnTo>
                  <a:close/>
                  <a:moveTo>
                    <a:pt x="68" y="84"/>
                  </a:moveTo>
                  <a:lnTo>
                    <a:pt x="69" y="90"/>
                  </a:lnTo>
                  <a:lnTo>
                    <a:pt x="72" y="94"/>
                  </a:lnTo>
                  <a:lnTo>
                    <a:pt x="76" y="97"/>
                  </a:lnTo>
                  <a:lnTo>
                    <a:pt x="86" y="103"/>
                  </a:lnTo>
                  <a:lnTo>
                    <a:pt x="98" y="105"/>
                  </a:lnTo>
                  <a:lnTo>
                    <a:pt x="110" y="103"/>
                  </a:lnTo>
                  <a:lnTo>
                    <a:pt x="119" y="97"/>
                  </a:lnTo>
                  <a:lnTo>
                    <a:pt x="123" y="94"/>
                  </a:lnTo>
                  <a:lnTo>
                    <a:pt x="126" y="90"/>
                  </a:lnTo>
                  <a:lnTo>
                    <a:pt x="127" y="84"/>
                  </a:lnTo>
                  <a:lnTo>
                    <a:pt x="128" y="80"/>
                  </a:lnTo>
                  <a:lnTo>
                    <a:pt x="127" y="76"/>
                  </a:lnTo>
                  <a:lnTo>
                    <a:pt x="126" y="71"/>
                  </a:lnTo>
                  <a:lnTo>
                    <a:pt x="123" y="67"/>
                  </a:lnTo>
                  <a:lnTo>
                    <a:pt x="119" y="62"/>
                  </a:lnTo>
                  <a:lnTo>
                    <a:pt x="110" y="57"/>
                  </a:lnTo>
                  <a:lnTo>
                    <a:pt x="98" y="55"/>
                  </a:lnTo>
                  <a:lnTo>
                    <a:pt x="86" y="57"/>
                  </a:lnTo>
                  <a:lnTo>
                    <a:pt x="76" y="62"/>
                  </a:lnTo>
                  <a:lnTo>
                    <a:pt x="72" y="67"/>
                  </a:lnTo>
                  <a:lnTo>
                    <a:pt x="69" y="71"/>
                  </a:lnTo>
                  <a:lnTo>
                    <a:pt x="68" y="76"/>
                  </a:lnTo>
                  <a:lnTo>
                    <a:pt x="67" y="80"/>
                  </a:lnTo>
                  <a:lnTo>
                    <a:pt x="68" y="84"/>
                  </a:lnTo>
                  <a:close/>
                  <a:moveTo>
                    <a:pt x="2" y="252"/>
                  </a:moveTo>
                  <a:lnTo>
                    <a:pt x="4" y="257"/>
                  </a:lnTo>
                  <a:lnTo>
                    <a:pt x="9" y="261"/>
                  </a:lnTo>
                  <a:lnTo>
                    <a:pt x="19" y="267"/>
                  </a:lnTo>
                  <a:lnTo>
                    <a:pt x="31" y="268"/>
                  </a:lnTo>
                  <a:lnTo>
                    <a:pt x="42" y="267"/>
                  </a:lnTo>
                  <a:lnTo>
                    <a:pt x="53" y="261"/>
                  </a:lnTo>
                  <a:lnTo>
                    <a:pt x="58" y="252"/>
                  </a:lnTo>
                  <a:lnTo>
                    <a:pt x="61" y="243"/>
                  </a:lnTo>
                  <a:lnTo>
                    <a:pt x="58" y="234"/>
                  </a:lnTo>
                  <a:lnTo>
                    <a:pt x="53" y="226"/>
                  </a:lnTo>
                  <a:lnTo>
                    <a:pt x="42" y="221"/>
                  </a:lnTo>
                  <a:lnTo>
                    <a:pt x="31" y="219"/>
                  </a:lnTo>
                  <a:lnTo>
                    <a:pt x="19" y="221"/>
                  </a:lnTo>
                  <a:lnTo>
                    <a:pt x="9" y="226"/>
                  </a:lnTo>
                  <a:lnTo>
                    <a:pt x="4" y="229"/>
                  </a:lnTo>
                  <a:lnTo>
                    <a:pt x="2" y="234"/>
                  </a:lnTo>
                  <a:lnTo>
                    <a:pt x="0" y="243"/>
                  </a:lnTo>
                  <a:lnTo>
                    <a:pt x="2" y="252"/>
                  </a:lnTo>
                  <a:close/>
                  <a:moveTo>
                    <a:pt x="68" y="31"/>
                  </a:moveTo>
                  <a:lnTo>
                    <a:pt x="69" y="35"/>
                  </a:lnTo>
                  <a:lnTo>
                    <a:pt x="72" y="39"/>
                  </a:lnTo>
                  <a:lnTo>
                    <a:pt x="76" y="43"/>
                  </a:lnTo>
                  <a:lnTo>
                    <a:pt x="86" y="48"/>
                  </a:lnTo>
                  <a:lnTo>
                    <a:pt x="98" y="49"/>
                  </a:lnTo>
                  <a:lnTo>
                    <a:pt x="110" y="48"/>
                  </a:lnTo>
                  <a:lnTo>
                    <a:pt x="119" y="43"/>
                  </a:lnTo>
                  <a:lnTo>
                    <a:pt x="123" y="39"/>
                  </a:lnTo>
                  <a:lnTo>
                    <a:pt x="126" y="35"/>
                  </a:lnTo>
                  <a:lnTo>
                    <a:pt x="127" y="31"/>
                  </a:lnTo>
                  <a:lnTo>
                    <a:pt x="128" y="25"/>
                  </a:lnTo>
                  <a:lnTo>
                    <a:pt x="127" y="21"/>
                  </a:lnTo>
                  <a:lnTo>
                    <a:pt x="126" y="17"/>
                  </a:lnTo>
                  <a:lnTo>
                    <a:pt x="123" y="12"/>
                  </a:lnTo>
                  <a:lnTo>
                    <a:pt x="119" y="8"/>
                  </a:lnTo>
                  <a:lnTo>
                    <a:pt x="110" y="2"/>
                  </a:lnTo>
                  <a:lnTo>
                    <a:pt x="98" y="0"/>
                  </a:lnTo>
                  <a:lnTo>
                    <a:pt x="86" y="2"/>
                  </a:lnTo>
                  <a:lnTo>
                    <a:pt x="76" y="8"/>
                  </a:lnTo>
                  <a:lnTo>
                    <a:pt x="72" y="12"/>
                  </a:lnTo>
                  <a:lnTo>
                    <a:pt x="69" y="17"/>
                  </a:lnTo>
                  <a:lnTo>
                    <a:pt x="68" y="21"/>
                  </a:lnTo>
                  <a:lnTo>
                    <a:pt x="67" y="25"/>
                  </a:lnTo>
                  <a:lnTo>
                    <a:pt x="68" y="31"/>
                  </a:lnTo>
                  <a:close/>
                  <a:moveTo>
                    <a:pt x="134" y="31"/>
                  </a:moveTo>
                  <a:lnTo>
                    <a:pt x="136" y="35"/>
                  </a:lnTo>
                  <a:lnTo>
                    <a:pt x="138" y="39"/>
                  </a:lnTo>
                  <a:lnTo>
                    <a:pt x="143" y="43"/>
                  </a:lnTo>
                  <a:lnTo>
                    <a:pt x="153" y="48"/>
                  </a:lnTo>
                  <a:lnTo>
                    <a:pt x="165" y="49"/>
                  </a:lnTo>
                  <a:lnTo>
                    <a:pt x="176" y="48"/>
                  </a:lnTo>
                  <a:lnTo>
                    <a:pt x="187" y="43"/>
                  </a:lnTo>
                  <a:lnTo>
                    <a:pt x="192" y="35"/>
                  </a:lnTo>
                  <a:lnTo>
                    <a:pt x="195" y="25"/>
                  </a:lnTo>
                  <a:lnTo>
                    <a:pt x="192" y="17"/>
                  </a:lnTo>
                  <a:lnTo>
                    <a:pt x="187" y="8"/>
                  </a:lnTo>
                  <a:lnTo>
                    <a:pt x="176" y="2"/>
                  </a:lnTo>
                  <a:lnTo>
                    <a:pt x="165" y="0"/>
                  </a:lnTo>
                  <a:lnTo>
                    <a:pt x="153" y="2"/>
                  </a:lnTo>
                  <a:lnTo>
                    <a:pt x="143" y="8"/>
                  </a:lnTo>
                  <a:lnTo>
                    <a:pt x="138" y="12"/>
                  </a:lnTo>
                  <a:lnTo>
                    <a:pt x="136" y="17"/>
                  </a:lnTo>
                  <a:lnTo>
                    <a:pt x="134" y="21"/>
                  </a:lnTo>
                  <a:lnTo>
                    <a:pt x="134" y="25"/>
                  </a:lnTo>
                  <a:lnTo>
                    <a:pt x="134" y="31"/>
                  </a:lnTo>
                  <a:close/>
                  <a:moveTo>
                    <a:pt x="203" y="35"/>
                  </a:moveTo>
                  <a:lnTo>
                    <a:pt x="206" y="39"/>
                  </a:lnTo>
                  <a:lnTo>
                    <a:pt x="210" y="43"/>
                  </a:lnTo>
                  <a:lnTo>
                    <a:pt x="220" y="48"/>
                  </a:lnTo>
                  <a:lnTo>
                    <a:pt x="232" y="49"/>
                  </a:lnTo>
                  <a:lnTo>
                    <a:pt x="243" y="48"/>
                  </a:lnTo>
                  <a:lnTo>
                    <a:pt x="254" y="43"/>
                  </a:lnTo>
                  <a:lnTo>
                    <a:pt x="260" y="35"/>
                  </a:lnTo>
                  <a:lnTo>
                    <a:pt x="262" y="25"/>
                  </a:lnTo>
                  <a:lnTo>
                    <a:pt x="260" y="17"/>
                  </a:lnTo>
                  <a:lnTo>
                    <a:pt x="254" y="8"/>
                  </a:lnTo>
                  <a:lnTo>
                    <a:pt x="243" y="2"/>
                  </a:lnTo>
                  <a:lnTo>
                    <a:pt x="232" y="0"/>
                  </a:lnTo>
                  <a:lnTo>
                    <a:pt x="220" y="2"/>
                  </a:lnTo>
                  <a:lnTo>
                    <a:pt x="210" y="8"/>
                  </a:lnTo>
                  <a:lnTo>
                    <a:pt x="206" y="12"/>
                  </a:lnTo>
                  <a:lnTo>
                    <a:pt x="203" y="17"/>
                  </a:lnTo>
                  <a:lnTo>
                    <a:pt x="201" y="25"/>
                  </a:lnTo>
                  <a:lnTo>
                    <a:pt x="203" y="35"/>
                  </a:lnTo>
                  <a:close/>
                  <a:moveTo>
                    <a:pt x="134" y="193"/>
                  </a:moveTo>
                  <a:lnTo>
                    <a:pt x="136" y="199"/>
                  </a:lnTo>
                  <a:lnTo>
                    <a:pt x="138" y="202"/>
                  </a:lnTo>
                  <a:lnTo>
                    <a:pt x="143" y="207"/>
                  </a:lnTo>
                  <a:lnTo>
                    <a:pt x="153" y="212"/>
                  </a:lnTo>
                  <a:lnTo>
                    <a:pt x="165" y="213"/>
                  </a:lnTo>
                  <a:lnTo>
                    <a:pt x="176" y="212"/>
                  </a:lnTo>
                  <a:lnTo>
                    <a:pt x="187" y="207"/>
                  </a:lnTo>
                  <a:lnTo>
                    <a:pt x="192" y="199"/>
                  </a:lnTo>
                  <a:lnTo>
                    <a:pt x="195" y="188"/>
                  </a:lnTo>
                  <a:lnTo>
                    <a:pt x="192" y="180"/>
                  </a:lnTo>
                  <a:lnTo>
                    <a:pt x="187" y="172"/>
                  </a:lnTo>
                  <a:lnTo>
                    <a:pt x="176" y="166"/>
                  </a:lnTo>
                  <a:lnTo>
                    <a:pt x="165" y="164"/>
                  </a:lnTo>
                  <a:lnTo>
                    <a:pt x="153" y="166"/>
                  </a:lnTo>
                  <a:lnTo>
                    <a:pt x="143" y="172"/>
                  </a:lnTo>
                  <a:lnTo>
                    <a:pt x="138" y="176"/>
                  </a:lnTo>
                  <a:lnTo>
                    <a:pt x="136" y="180"/>
                  </a:lnTo>
                  <a:lnTo>
                    <a:pt x="134" y="185"/>
                  </a:lnTo>
                  <a:lnTo>
                    <a:pt x="134" y="188"/>
                  </a:lnTo>
                  <a:lnTo>
                    <a:pt x="134" y="193"/>
                  </a:lnTo>
                  <a:close/>
                  <a:moveTo>
                    <a:pt x="203" y="199"/>
                  </a:moveTo>
                  <a:lnTo>
                    <a:pt x="206" y="202"/>
                  </a:lnTo>
                  <a:lnTo>
                    <a:pt x="210" y="207"/>
                  </a:lnTo>
                  <a:lnTo>
                    <a:pt x="220" y="212"/>
                  </a:lnTo>
                  <a:lnTo>
                    <a:pt x="232" y="213"/>
                  </a:lnTo>
                  <a:lnTo>
                    <a:pt x="243" y="212"/>
                  </a:lnTo>
                  <a:lnTo>
                    <a:pt x="254" y="207"/>
                  </a:lnTo>
                  <a:lnTo>
                    <a:pt x="260" y="199"/>
                  </a:lnTo>
                  <a:lnTo>
                    <a:pt x="262" y="188"/>
                  </a:lnTo>
                  <a:lnTo>
                    <a:pt x="260" y="180"/>
                  </a:lnTo>
                  <a:lnTo>
                    <a:pt x="254" y="172"/>
                  </a:lnTo>
                  <a:lnTo>
                    <a:pt x="243" y="166"/>
                  </a:lnTo>
                  <a:lnTo>
                    <a:pt x="232" y="164"/>
                  </a:lnTo>
                  <a:lnTo>
                    <a:pt x="220" y="166"/>
                  </a:lnTo>
                  <a:lnTo>
                    <a:pt x="210" y="172"/>
                  </a:lnTo>
                  <a:lnTo>
                    <a:pt x="206" y="176"/>
                  </a:lnTo>
                  <a:lnTo>
                    <a:pt x="203" y="180"/>
                  </a:lnTo>
                  <a:lnTo>
                    <a:pt x="201" y="188"/>
                  </a:lnTo>
                  <a:lnTo>
                    <a:pt x="203" y="199"/>
                  </a:lnTo>
                  <a:close/>
                  <a:moveTo>
                    <a:pt x="269" y="193"/>
                  </a:moveTo>
                  <a:lnTo>
                    <a:pt x="270" y="199"/>
                  </a:lnTo>
                  <a:lnTo>
                    <a:pt x="273" y="202"/>
                  </a:lnTo>
                  <a:lnTo>
                    <a:pt x="278" y="207"/>
                  </a:lnTo>
                  <a:lnTo>
                    <a:pt x="287" y="212"/>
                  </a:lnTo>
                  <a:lnTo>
                    <a:pt x="300" y="213"/>
                  </a:lnTo>
                  <a:lnTo>
                    <a:pt x="311" y="212"/>
                  </a:lnTo>
                  <a:lnTo>
                    <a:pt x="321" y="207"/>
                  </a:lnTo>
                  <a:lnTo>
                    <a:pt x="325" y="202"/>
                  </a:lnTo>
                  <a:lnTo>
                    <a:pt x="327" y="199"/>
                  </a:lnTo>
                  <a:lnTo>
                    <a:pt x="329" y="193"/>
                  </a:lnTo>
                  <a:lnTo>
                    <a:pt x="329" y="188"/>
                  </a:lnTo>
                  <a:lnTo>
                    <a:pt x="329" y="185"/>
                  </a:lnTo>
                  <a:lnTo>
                    <a:pt x="327" y="180"/>
                  </a:lnTo>
                  <a:lnTo>
                    <a:pt x="325" y="176"/>
                  </a:lnTo>
                  <a:lnTo>
                    <a:pt x="321" y="172"/>
                  </a:lnTo>
                  <a:lnTo>
                    <a:pt x="311" y="166"/>
                  </a:lnTo>
                  <a:lnTo>
                    <a:pt x="300" y="164"/>
                  </a:lnTo>
                  <a:lnTo>
                    <a:pt x="287" y="166"/>
                  </a:lnTo>
                  <a:lnTo>
                    <a:pt x="278" y="172"/>
                  </a:lnTo>
                  <a:lnTo>
                    <a:pt x="273" y="176"/>
                  </a:lnTo>
                  <a:lnTo>
                    <a:pt x="270" y="180"/>
                  </a:lnTo>
                  <a:lnTo>
                    <a:pt x="269" y="185"/>
                  </a:lnTo>
                  <a:lnTo>
                    <a:pt x="269" y="188"/>
                  </a:lnTo>
                  <a:lnTo>
                    <a:pt x="269" y="193"/>
                  </a:lnTo>
                  <a:close/>
                  <a:moveTo>
                    <a:pt x="269" y="31"/>
                  </a:moveTo>
                  <a:lnTo>
                    <a:pt x="270" y="35"/>
                  </a:lnTo>
                  <a:lnTo>
                    <a:pt x="273" y="39"/>
                  </a:lnTo>
                  <a:lnTo>
                    <a:pt x="278" y="43"/>
                  </a:lnTo>
                  <a:lnTo>
                    <a:pt x="287" y="48"/>
                  </a:lnTo>
                  <a:lnTo>
                    <a:pt x="300" y="49"/>
                  </a:lnTo>
                  <a:lnTo>
                    <a:pt x="311" y="48"/>
                  </a:lnTo>
                  <a:lnTo>
                    <a:pt x="321" y="43"/>
                  </a:lnTo>
                  <a:lnTo>
                    <a:pt x="325" y="39"/>
                  </a:lnTo>
                  <a:lnTo>
                    <a:pt x="327" y="35"/>
                  </a:lnTo>
                  <a:lnTo>
                    <a:pt x="329" y="31"/>
                  </a:lnTo>
                  <a:lnTo>
                    <a:pt x="329" y="25"/>
                  </a:lnTo>
                  <a:lnTo>
                    <a:pt x="329" y="21"/>
                  </a:lnTo>
                  <a:lnTo>
                    <a:pt x="327" y="17"/>
                  </a:lnTo>
                  <a:lnTo>
                    <a:pt x="325" y="12"/>
                  </a:lnTo>
                  <a:lnTo>
                    <a:pt x="321" y="8"/>
                  </a:lnTo>
                  <a:lnTo>
                    <a:pt x="311" y="2"/>
                  </a:lnTo>
                  <a:lnTo>
                    <a:pt x="300" y="0"/>
                  </a:lnTo>
                  <a:lnTo>
                    <a:pt x="287" y="2"/>
                  </a:lnTo>
                  <a:lnTo>
                    <a:pt x="278" y="8"/>
                  </a:lnTo>
                  <a:lnTo>
                    <a:pt x="273" y="12"/>
                  </a:lnTo>
                  <a:lnTo>
                    <a:pt x="270" y="17"/>
                  </a:lnTo>
                  <a:lnTo>
                    <a:pt x="269" y="21"/>
                  </a:lnTo>
                  <a:lnTo>
                    <a:pt x="269" y="25"/>
                  </a:lnTo>
                  <a:lnTo>
                    <a:pt x="269" y="31"/>
                  </a:lnTo>
                  <a:close/>
                  <a:moveTo>
                    <a:pt x="336" y="31"/>
                  </a:moveTo>
                  <a:lnTo>
                    <a:pt x="338" y="35"/>
                  </a:lnTo>
                  <a:lnTo>
                    <a:pt x="340" y="39"/>
                  </a:lnTo>
                  <a:lnTo>
                    <a:pt x="345" y="43"/>
                  </a:lnTo>
                  <a:lnTo>
                    <a:pt x="355" y="48"/>
                  </a:lnTo>
                  <a:lnTo>
                    <a:pt x="367" y="49"/>
                  </a:lnTo>
                  <a:lnTo>
                    <a:pt x="378" y="48"/>
                  </a:lnTo>
                  <a:lnTo>
                    <a:pt x="388" y="43"/>
                  </a:lnTo>
                  <a:lnTo>
                    <a:pt x="394" y="35"/>
                  </a:lnTo>
                  <a:lnTo>
                    <a:pt x="398" y="25"/>
                  </a:lnTo>
                  <a:lnTo>
                    <a:pt x="394" y="17"/>
                  </a:lnTo>
                  <a:lnTo>
                    <a:pt x="388" y="8"/>
                  </a:lnTo>
                  <a:lnTo>
                    <a:pt x="378" y="2"/>
                  </a:lnTo>
                  <a:lnTo>
                    <a:pt x="367" y="0"/>
                  </a:lnTo>
                  <a:lnTo>
                    <a:pt x="355" y="2"/>
                  </a:lnTo>
                  <a:lnTo>
                    <a:pt x="345" y="8"/>
                  </a:lnTo>
                  <a:lnTo>
                    <a:pt x="340" y="12"/>
                  </a:lnTo>
                  <a:lnTo>
                    <a:pt x="338" y="17"/>
                  </a:lnTo>
                  <a:lnTo>
                    <a:pt x="336" y="21"/>
                  </a:lnTo>
                  <a:lnTo>
                    <a:pt x="336" y="25"/>
                  </a:lnTo>
                  <a:lnTo>
                    <a:pt x="336" y="31"/>
                  </a:lnTo>
                  <a:close/>
                  <a:moveTo>
                    <a:pt x="336" y="84"/>
                  </a:moveTo>
                  <a:lnTo>
                    <a:pt x="338" y="90"/>
                  </a:lnTo>
                  <a:lnTo>
                    <a:pt x="340" y="94"/>
                  </a:lnTo>
                  <a:lnTo>
                    <a:pt x="345" y="97"/>
                  </a:lnTo>
                  <a:lnTo>
                    <a:pt x="355" y="103"/>
                  </a:lnTo>
                  <a:lnTo>
                    <a:pt x="367" y="105"/>
                  </a:lnTo>
                  <a:lnTo>
                    <a:pt x="378" y="103"/>
                  </a:lnTo>
                  <a:lnTo>
                    <a:pt x="388" y="97"/>
                  </a:lnTo>
                  <a:lnTo>
                    <a:pt x="394" y="90"/>
                  </a:lnTo>
                  <a:lnTo>
                    <a:pt x="398" y="80"/>
                  </a:lnTo>
                  <a:lnTo>
                    <a:pt x="394" y="71"/>
                  </a:lnTo>
                  <a:lnTo>
                    <a:pt x="388" y="62"/>
                  </a:lnTo>
                  <a:lnTo>
                    <a:pt x="378" y="57"/>
                  </a:lnTo>
                  <a:lnTo>
                    <a:pt x="367" y="55"/>
                  </a:lnTo>
                  <a:lnTo>
                    <a:pt x="355" y="57"/>
                  </a:lnTo>
                  <a:lnTo>
                    <a:pt x="345" y="62"/>
                  </a:lnTo>
                  <a:lnTo>
                    <a:pt x="340" y="67"/>
                  </a:lnTo>
                  <a:lnTo>
                    <a:pt x="338" y="71"/>
                  </a:lnTo>
                  <a:lnTo>
                    <a:pt x="336" y="76"/>
                  </a:lnTo>
                  <a:lnTo>
                    <a:pt x="336" y="80"/>
                  </a:lnTo>
                  <a:lnTo>
                    <a:pt x="336" y="84"/>
                  </a:lnTo>
                  <a:close/>
                  <a:moveTo>
                    <a:pt x="336" y="193"/>
                  </a:moveTo>
                  <a:lnTo>
                    <a:pt x="338" y="199"/>
                  </a:lnTo>
                  <a:lnTo>
                    <a:pt x="340" y="202"/>
                  </a:lnTo>
                  <a:lnTo>
                    <a:pt x="345" y="207"/>
                  </a:lnTo>
                  <a:lnTo>
                    <a:pt x="355" y="212"/>
                  </a:lnTo>
                  <a:lnTo>
                    <a:pt x="367" y="213"/>
                  </a:lnTo>
                  <a:lnTo>
                    <a:pt x="378" y="212"/>
                  </a:lnTo>
                  <a:lnTo>
                    <a:pt x="388" y="207"/>
                  </a:lnTo>
                  <a:lnTo>
                    <a:pt x="394" y="199"/>
                  </a:lnTo>
                  <a:lnTo>
                    <a:pt x="398" y="188"/>
                  </a:lnTo>
                  <a:lnTo>
                    <a:pt x="394" y="180"/>
                  </a:lnTo>
                  <a:lnTo>
                    <a:pt x="388" y="172"/>
                  </a:lnTo>
                  <a:lnTo>
                    <a:pt x="378" y="166"/>
                  </a:lnTo>
                  <a:lnTo>
                    <a:pt x="367" y="164"/>
                  </a:lnTo>
                  <a:lnTo>
                    <a:pt x="355" y="166"/>
                  </a:lnTo>
                  <a:lnTo>
                    <a:pt x="345" y="172"/>
                  </a:lnTo>
                  <a:lnTo>
                    <a:pt x="340" y="176"/>
                  </a:lnTo>
                  <a:lnTo>
                    <a:pt x="338" y="180"/>
                  </a:lnTo>
                  <a:lnTo>
                    <a:pt x="336" y="185"/>
                  </a:lnTo>
                  <a:lnTo>
                    <a:pt x="336" y="188"/>
                  </a:lnTo>
                  <a:lnTo>
                    <a:pt x="336" y="193"/>
                  </a:lnTo>
                  <a:close/>
                  <a:moveTo>
                    <a:pt x="405" y="90"/>
                  </a:moveTo>
                  <a:lnTo>
                    <a:pt x="407" y="94"/>
                  </a:lnTo>
                  <a:lnTo>
                    <a:pt x="412" y="97"/>
                  </a:lnTo>
                  <a:lnTo>
                    <a:pt x="422" y="103"/>
                  </a:lnTo>
                  <a:lnTo>
                    <a:pt x="434" y="105"/>
                  </a:lnTo>
                  <a:lnTo>
                    <a:pt x="445" y="103"/>
                  </a:lnTo>
                  <a:lnTo>
                    <a:pt x="456" y="97"/>
                  </a:lnTo>
                  <a:lnTo>
                    <a:pt x="461" y="90"/>
                  </a:lnTo>
                  <a:lnTo>
                    <a:pt x="465" y="80"/>
                  </a:lnTo>
                  <a:lnTo>
                    <a:pt x="461" y="71"/>
                  </a:lnTo>
                  <a:lnTo>
                    <a:pt x="456" y="62"/>
                  </a:lnTo>
                  <a:lnTo>
                    <a:pt x="445" y="57"/>
                  </a:lnTo>
                  <a:lnTo>
                    <a:pt x="434" y="55"/>
                  </a:lnTo>
                  <a:lnTo>
                    <a:pt x="422" y="57"/>
                  </a:lnTo>
                  <a:lnTo>
                    <a:pt x="412" y="62"/>
                  </a:lnTo>
                  <a:lnTo>
                    <a:pt x="407" y="67"/>
                  </a:lnTo>
                  <a:lnTo>
                    <a:pt x="405" y="71"/>
                  </a:lnTo>
                  <a:lnTo>
                    <a:pt x="403" y="80"/>
                  </a:lnTo>
                  <a:lnTo>
                    <a:pt x="405" y="90"/>
                  </a:lnTo>
                  <a:close/>
                  <a:moveTo>
                    <a:pt x="134" y="357"/>
                  </a:moveTo>
                  <a:lnTo>
                    <a:pt x="136" y="363"/>
                  </a:lnTo>
                  <a:lnTo>
                    <a:pt x="138" y="367"/>
                  </a:lnTo>
                  <a:lnTo>
                    <a:pt x="143" y="370"/>
                  </a:lnTo>
                  <a:lnTo>
                    <a:pt x="153" y="376"/>
                  </a:lnTo>
                  <a:lnTo>
                    <a:pt x="165" y="377"/>
                  </a:lnTo>
                  <a:lnTo>
                    <a:pt x="176" y="376"/>
                  </a:lnTo>
                  <a:lnTo>
                    <a:pt x="187" y="370"/>
                  </a:lnTo>
                  <a:lnTo>
                    <a:pt x="192" y="363"/>
                  </a:lnTo>
                  <a:lnTo>
                    <a:pt x="195" y="353"/>
                  </a:lnTo>
                  <a:lnTo>
                    <a:pt x="192" y="343"/>
                  </a:lnTo>
                  <a:lnTo>
                    <a:pt x="187" y="335"/>
                  </a:lnTo>
                  <a:lnTo>
                    <a:pt x="176" y="330"/>
                  </a:lnTo>
                  <a:lnTo>
                    <a:pt x="165" y="328"/>
                  </a:lnTo>
                  <a:lnTo>
                    <a:pt x="153" y="330"/>
                  </a:lnTo>
                  <a:lnTo>
                    <a:pt x="143" y="335"/>
                  </a:lnTo>
                  <a:lnTo>
                    <a:pt x="138" y="340"/>
                  </a:lnTo>
                  <a:lnTo>
                    <a:pt x="136" y="343"/>
                  </a:lnTo>
                  <a:lnTo>
                    <a:pt x="134" y="349"/>
                  </a:lnTo>
                  <a:lnTo>
                    <a:pt x="134" y="353"/>
                  </a:lnTo>
                  <a:lnTo>
                    <a:pt x="134" y="357"/>
                  </a:lnTo>
                  <a:close/>
                  <a:moveTo>
                    <a:pt x="203" y="363"/>
                  </a:moveTo>
                  <a:lnTo>
                    <a:pt x="206" y="367"/>
                  </a:lnTo>
                  <a:lnTo>
                    <a:pt x="210" y="370"/>
                  </a:lnTo>
                  <a:lnTo>
                    <a:pt x="220" y="376"/>
                  </a:lnTo>
                  <a:lnTo>
                    <a:pt x="232" y="377"/>
                  </a:lnTo>
                  <a:lnTo>
                    <a:pt x="243" y="376"/>
                  </a:lnTo>
                  <a:lnTo>
                    <a:pt x="254" y="370"/>
                  </a:lnTo>
                  <a:lnTo>
                    <a:pt x="260" y="363"/>
                  </a:lnTo>
                  <a:lnTo>
                    <a:pt x="262" y="353"/>
                  </a:lnTo>
                  <a:lnTo>
                    <a:pt x="260" y="343"/>
                  </a:lnTo>
                  <a:lnTo>
                    <a:pt x="254" y="335"/>
                  </a:lnTo>
                  <a:lnTo>
                    <a:pt x="243" y="330"/>
                  </a:lnTo>
                  <a:lnTo>
                    <a:pt x="232" y="328"/>
                  </a:lnTo>
                  <a:lnTo>
                    <a:pt x="220" y="330"/>
                  </a:lnTo>
                  <a:lnTo>
                    <a:pt x="210" y="335"/>
                  </a:lnTo>
                  <a:lnTo>
                    <a:pt x="206" y="340"/>
                  </a:lnTo>
                  <a:lnTo>
                    <a:pt x="203" y="343"/>
                  </a:lnTo>
                  <a:lnTo>
                    <a:pt x="201" y="353"/>
                  </a:lnTo>
                  <a:lnTo>
                    <a:pt x="203" y="363"/>
                  </a:lnTo>
                  <a:close/>
                  <a:moveTo>
                    <a:pt x="269" y="357"/>
                  </a:moveTo>
                  <a:lnTo>
                    <a:pt x="270" y="363"/>
                  </a:lnTo>
                  <a:lnTo>
                    <a:pt x="273" y="367"/>
                  </a:lnTo>
                  <a:lnTo>
                    <a:pt x="278" y="370"/>
                  </a:lnTo>
                  <a:lnTo>
                    <a:pt x="287" y="376"/>
                  </a:lnTo>
                  <a:lnTo>
                    <a:pt x="300" y="377"/>
                  </a:lnTo>
                  <a:lnTo>
                    <a:pt x="311" y="376"/>
                  </a:lnTo>
                  <a:lnTo>
                    <a:pt x="321" y="370"/>
                  </a:lnTo>
                  <a:lnTo>
                    <a:pt x="325" y="367"/>
                  </a:lnTo>
                  <a:lnTo>
                    <a:pt x="327" y="363"/>
                  </a:lnTo>
                  <a:lnTo>
                    <a:pt x="329" y="357"/>
                  </a:lnTo>
                  <a:lnTo>
                    <a:pt x="329" y="353"/>
                  </a:lnTo>
                  <a:lnTo>
                    <a:pt x="329" y="349"/>
                  </a:lnTo>
                  <a:lnTo>
                    <a:pt x="327" y="343"/>
                  </a:lnTo>
                  <a:lnTo>
                    <a:pt x="325" y="340"/>
                  </a:lnTo>
                  <a:lnTo>
                    <a:pt x="321" y="335"/>
                  </a:lnTo>
                  <a:lnTo>
                    <a:pt x="311" y="330"/>
                  </a:lnTo>
                  <a:lnTo>
                    <a:pt x="300" y="328"/>
                  </a:lnTo>
                  <a:lnTo>
                    <a:pt x="287" y="330"/>
                  </a:lnTo>
                  <a:lnTo>
                    <a:pt x="278" y="335"/>
                  </a:lnTo>
                  <a:lnTo>
                    <a:pt x="273" y="340"/>
                  </a:lnTo>
                  <a:lnTo>
                    <a:pt x="270" y="343"/>
                  </a:lnTo>
                  <a:lnTo>
                    <a:pt x="269" y="349"/>
                  </a:lnTo>
                  <a:lnTo>
                    <a:pt x="269" y="353"/>
                  </a:lnTo>
                  <a:lnTo>
                    <a:pt x="269" y="357"/>
                  </a:lnTo>
                  <a:close/>
                </a:path>
              </a:pathLst>
            </a:custGeom>
            <a:solidFill>
              <a:srgbClr val="66FF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ar-SA"/>
            </a:p>
          </p:txBody>
        </p:sp>
      </p:grpSp>
      <p:grpSp>
        <p:nvGrpSpPr>
          <p:cNvPr id="71" name="Group 78">
            <a:extLst>
              <a:ext uri="{FF2B5EF4-FFF2-40B4-BE49-F238E27FC236}">
                <a16:creationId xmlns:a16="http://schemas.microsoft.com/office/drawing/2014/main" id="{DE68A276-CCCD-4C9E-B3E4-23590357C108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8337867" y="5651408"/>
            <a:ext cx="827087" cy="647700"/>
            <a:chOff x="4468" y="3798"/>
            <a:chExt cx="703" cy="522"/>
          </a:xfrm>
        </p:grpSpPr>
        <p:sp>
          <p:nvSpPr>
            <p:cNvPr id="72" name="AutoShape 77">
              <a:extLst>
                <a:ext uri="{FF2B5EF4-FFF2-40B4-BE49-F238E27FC236}">
                  <a16:creationId xmlns:a16="http://schemas.microsoft.com/office/drawing/2014/main" id="{DC92DEEE-F213-4EAC-BB4E-5E3E4E56951B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4468" y="3798"/>
              <a:ext cx="703" cy="522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ar-SA"/>
            </a:p>
          </p:txBody>
        </p:sp>
        <p:sp>
          <p:nvSpPr>
            <p:cNvPr id="73" name="Freeform 79">
              <a:extLst>
                <a:ext uri="{FF2B5EF4-FFF2-40B4-BE49-F238E27FC236}">
                  <a16:creationId xmlns:a16="http://schemas.microsoft.com/office/drawing/2014/main" id="{120503B7-87E4-4E1B-8D7D-44EC24D0933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840" y="3805"/>
              <a:ext cx="264" cy="511"/>
            </a:xfrm>
            <a:custGeom>
              <a:avLst/>
              <a:gdLst>
                <a:gd name="T0" fmla="*/ 132 w 264"/>
                <a:gd name="T1" fmla="*/ 511 h 511"/>
                <a:gd name="T2" fmla="*/ 173 w 264"/>
                <a:gd name="T3" fmla="*/ 477 h 511"/>
                <a:gd name="T4" fmla="*/ 103 w 264"/>
                <a:gd name="T5" fmla="*/ 454 h 511"/>
                <a:gd name="T6" fmla="*/ 97 w 264"/>
                <a:gd name="T7" fmla="*/ 422 h 511"/>
                <a:gd name="T8" fmla="*/ 154 w 264"/>
                <a:gd name="T9" fmla="*/ 432 h 511"/>
                <a:gd name="T10" fmla="*/ 166 w 264"/>
                <a:gd name="T11" fmla="*/ 385 h 511"/>
                <a:gd name="T12" fmla="*/ 108 w 264"/>
                <a:gd name="T13" fmla="*/ 375 h 511"/>
                <a:gd name="T14" fmla="*/ 184 w 264"/>
                <a:gd name="T15" fmla="*/ 491 h 511"/>
                <a:gd name="T16" fmla="*/ 238 w 264"/>
                <a:gd name="T17" fmla="*/ 508 h 511"/>
                <a:gd name="T18" fmla="*/ 261 w 264"/>
                <a:gd name="T19" fmla="*/ 465 h 511"/>
                <a:gd name="T20" fmla="*/ 184 w 264"/>
                <a:gd name="T21" fmla="*/ 465 h 511"/>
                <a:gd name="T22" fmla="*/ 199 w 264"/>
                <a:gd name="T23" fmla="*/ 432 h 511"/>
                <a:gd name="T24" fmla="*/ 256 w 264"/>
                <a:gd name="T25" fmla="*/ 422 h 511"/>
                <a:gd name="T26" fmla="*/ 244 w 264"/>
                <a:gd name="T27" fmla="*/ 375 h 511"/>
                <a:gd name="T28" fmla="*/ 187 w 264"/>
                <a:gd name="T29" fmla="*/ 385 h 511"/>
                <a:gd name="T30" fmla="*/ 103 w 264"/>
                <a:gd name="T31" fmla="*/ 353 h 511"/>
                <a:gd name="T32" fmla="*/ 161 w 264"/>
                <a:gd name="T33" fmla="*/ 353 h 511"/>
                <a:gd name="T34" fmla="*/ 161 w 264"/>
                <a:gd name="T35" fmla="*/ 305 h 511"/>
                <a:gd name="T36" fmla="*/ 90 w 264"/>
                <a:gd name="T37" fmla="*/ 329 h 511"/>
                <a:gd name="T38" fmla="*/ 215 w 264"/>
                <a:gd name="T39" fmla="*/ 362 h 511"/>
                <a:gd name="T40" fmla="*/ 263 w 264"/>
                <a:gd name="T41" fmla="*/ 336 h 511"/>
                <a:gd name="T42" fmla="*/ 207 w 264"/>
                <a:gd name="T43" fmla="*/ 299 h 511"/>
                <a:gd name="T44" fmla="*/ 93 w 264"/>
                <a:gd name="T45" fmla="*/ 268 h 511"/>
                <a:gd name="T46" fmla="*/ 148 w 264"/>
                <a:gd name="T47" fmla="*/ 287 h 511"/>
                <a:gd name="T48" fmla="*/ 171 w 264"/>
                <a:gd name="T49" fmla="*/ 244 h 511"/>
                <a:gd name="T50" fmla="*/ 93 w 264"/>
                <a:gd name="T51" fmla="*/ 244 h 511"/>
                <a:gd name="T52" fmla="*/ 199 w 264"/>
                <a:gd name="T53" fmla="*/ 283 h 511"/>
                <a:gd name="T54" fmla="*/ 256 w 264"/>
                <a:gd name="T55" fmla="*/ 275 h 511"/>
                <a:gd name="T56" fmla="*/ 238 w 264"/>
                <a:gd name="T57" fmla="*/ 225 h 511"/>
                <a:gd name="T58" fmla="*/ 182 w 264"/>
                <a:gd name="T59" fmla="*/ 263 h 511"/>
                <a:gd name="T60" fmla="*/ 132 w 264"/>
                <a:gd name="T61" fmla="*/ 216 h 511"/>
                <a:gd name="T62" fmla="*/ 173 w 264"/>
                <a:gd name="T63" fmla="*/ 182 h 511"/>
                <a:gd name="T64" fmla="*/ 132 w 264"/>
                <a:gd name="T65" fmla="*/ 148 h 511"/>
                <a:gd name="T66" fmla="*/ 90 w 264"/>
                <a:gd name="T67" fmla="*/ 182 h 511"/>
                <a:gd name="T68" fmla="*/ 215 w 264"/>
                <a:gd name="T69" fmla="*/ 215 h 511"/>
                <a:gd name="T70" fmla="*/ 263 w 264"/>
                <a:gd name="T71" fmla="*/ 188 h 511"/>
                <a:gd name="T72" fmla="*/ 230 w 264"/>
                <a:gd name="T73" fmla="*/ 149 h 511"/>
                <a:gd name="T74" fmla="*/ 182 w 264"/>
                <a:gd name="T75" fmla="*/ 175 h 511"/>
                <a:gd name="T76" fmla="*/ 116 w 264"/>
                <a:gd name="T77" fmla="*/ 139 h 511"/>
                <a:gd name="T78" fmla="*/ 171 w 264"/>
                <a:gd name="T79" fmla="*/ 121 h 511"/>
                <a:gd name="T80" fmla="*/ 132 w 264"/>
                <a:gd name="T81" fmla="*/ 74 h 511"/>
                <a:gd name="T82" fmla="*/ 182 w 264"/>
                <a:gd name="T83" fmla="*/ 114 h 511"/>
                <a:gd name="T84" fmla="*/ 230 w 264"/>
                <a:gd name="T85" fmla="*/ 142 h 511"/>
                <a:gd name="T86" fmla="*/ 263 w 264"/>
                <a:gd name="T87" fmla="*/ 101 h 511"/>
                <a:gd name="T88" fmla="*/ 187 w 264"/>
                <a:gd name="T89" fmla="*/ 90 h 511"/>
                <a:gd name="T90" fmla="*/ 103 w 264"/>
                <a:gd name="T91" fmla="*/ 57 h 511"/>
                <a:gd name="T92" fmla="*/ 161 w 264"/>
                <a:gd name="T93" fmla="*/ 57 h 511"/>
                <a:gd name="T94" fmla="*/ 161 w 264"/>
                <a:gd name="T95" fmla="*/ 10 h 511"/>
                <a:gd name="T96" fmla="*/ 90 w 264"/>
                <a:gd name="T97" fmla="*/ 33 h 511"/>
                <a:gd name="T98" fmla="*/ 215 w 264"/>
                <a:gd name="T99" fmla="*/ 67 h 511"/>
                <a:gd name="T100" fmla="*/ 263 w 264"/>
                <a:gd name="T101" fmla="*/ 41 h 511"/>
                <a:gd name="T102" fmla="*/ 207 w 264"/>
                <a:gd name="T103" fmla="*/ 3 h 511"/>
                <a:gd name="T104" fmla="*/ 3 w 264"/>
                <a:gd name="T105" fmla="*/ 48 h 511"/>
                <a:gd name="T106" fmla="*/ 56 w 264"/>
                <a:gd name="T107" fmla="*/ 65 h 511"/>
                <a:gd name="T108" fmla="*/ 78 w 264"/>
                <a:gd name="T109" fmla="*/ 21 h 511"/>
                <a:gd name="T110" fmla="*/ 3 w 264"/>
                <a:gd name="T111" fmla="*/ 21 h 511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264"/>
                <a:gd name="T169" fmla="*/ 0 h 511"/>
                <a:gd name="T170" fmla="*/ 264 w 264"/>
                <a:gd name="T171" fmla="*/ 511 h 511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264" h="511">
                  <a:moveTo>
                    <a:pt x="90" y="484"/>
                  </a:moveTo>
                  <a:lnTo>
                    <a:pt x="93" y="491"/>
                  </a:lnTo>
                  <a:lnTo>
                    <a:pt x="97" y="496"/>
                  </a:lnTo>
                  <a:lnTo>
                    <a:pt x="103" y="501"/>
                  </a:lnTo>
                  <a:lnTo>
                    <a:pt x="108" y="505"/>
                  </a:lnTo>
                  <a:lnTo>
                    <a:pt x="116" y="508"/>
                  </a:lnTo>
                  <a:lnTo>
                    <a:pt x="123" y="511"/>
                  </a:lnTo>
                  <a:lnTo>
                    <a:pt x="132" y="511"/>
                  </a:lnTo>
                  <a:lnTo>
                    <a:pt x="140" y="511"/>
                  </a:lnTo>
                  <a:lnTo>
                    <a:pt x="148" y="508"/>
                  </a:lnTo>
                  <a:lnTo>
                    <a:pt x="154" y="505"/>
                  </a:lnTo>
                  <a:lnTo>
                    <a:pt x="161" y="501"/>
                  </a:lnTo>
                  <a:lnTo>
                    <a:pt x="166" y="496"/>
                  </a:lnTo>
                  <a:lnTo>
                    <a:pt x="171" y="491"/>
                  </a:lnTo>
                  <a:lnTo>
                    <a:pt x="173" y="484"/>
                  </a:lnTo>
                  <a:lnTo>
                    <a:pt x="173" y="477"/>
                  </a:lnTo>
                  <a:lnTo>
                    <a:pt x="173" y="471"/>
                  </a:lnTo>
                  <a:lnTo>
                    <a:pt x="171" y="465"/>
                  </a:lnTo>
                  <a:lnTo>
                    <a:pt x="166" y="459"/>
                  </a:lnTo>
                  <a:lnTo>
                    <a:pt x="161" y="454"/>
                  </a:lnTo>
                  <a:lnTo>
                    <a:pt x="148" y="446"/>
                  </a:lnTo>
                  <a:lnTo>
                    <a:pt x="132" y="443"/>
                  </a:lnTo>
                  <a:lnTo>
                    <a:pt x="116" y="446"/>
                  </a:lnTo>
                  <a:lnTo>
                    <a:pt x="103" y="454"/>
                  </a:lnTo>
                  <a:lnTo>
                    <a:pt x="97" y="459"/>
                  </a:lnTo>
                  <a:lnTo>
                    <a:pt x="93" y="465"/>
                  </a:lnTo>
                  <a:lnTo>
                    <a:pt x="90" y="471"/>
                  </a:lnTo>
                  <a:lnTo>
                    <a:pt x="90" y="477"/>
                  </a:lnTo>
                  <a:lnTo>
                    <a:pt x="90" y="484"/>
                  </a:lnTo>
                  <a:close/>
                  <a:moveTo>
                    <a:pt x="90" y="410"/>
                  </a:moveTo>
                  <a:lnTo>
                    <a:pt x="93" y="417"/>
                  </a:lnTo>
                  <a:lnTo>
                    <a:pt x="97" y="422"/>
                  </a:lnTo>
                  <a:lnTo>
                    <a:pt x="103" y="428"/>
                  </a:lnTo>
                  <a:lnTo>
                    <a:pt x="108" y="432"/>
                  </a:lnTo>
                  <a:lnTo>
                    <a:pt x="116" y="435"/>
                  </a:lnTo>
                  <a:lnTo>
                    <a:pt x="123" y="436"/>
                  </a:lnTo>
                  <a:lnTo>
                    <a:pt x="132" y="436"/>
                  </a:lnTo>
                  <a:lnTo>
                    <a:pt x="140" y="436"/>
                  </a:lnTo>
                  <a:lnTo>
                    <a:pt x="148" y="435"/>
                  </a:lnTo>
                  <a:lnTo>
                    <a:pt x="154" y="432"/>
                  </a:lnTo>
                  <a:lnTo>
                    <a:pt x="161" y="428"/>
                  </a:lnTo>
                  <a:lnTo>
                    <a:pt x="166" y="422"/>
                  </a:lnTo>
                  <a:lnTo>
                    <a:pt x="171" y="417"/>
                  </a:lnTo>
                  <a:lnTo>
                    <a:pt x="173" y="410"/>
                  </a:lnTo>
                  <a:lnTo>
                    <a:pt x="173" y="404"/>
                  </a:lnTo>
                  <a:lnTo>
                    <a:pt x="173" y="397"/>
                  </a:lnTo>
                  <a:lnTo>
                    <a:pt x="171" y="391"/>
                  </a:lnTo>
                  <a:lnTo>
                    <a:pt x="166" y="385"/>
                  </a:lnTo>
                  <a:lnTo>
                    <a:pt x="161" y="380"/>
                  </a:lnTo>
                  <a:lnTo>
                    <a:pt x="154" y="375"/>
                  </a:lnTo>
                  <a:lnTo>
                    <a:pt x="148" y="372"/>
                  </a:lnTo>
                  <a:lnTo>
                    <a:pt x="140" y="370"/>
                  </a:lnTo>
                  <a:lnTo>
                    <a:pt x="132" y="370"/>
                  </a:lnTo>
                  <a:lnTo>
                    <a:pt x="123" y="370"/>
                  </a:lnTo>
                  <a:lnTo>
                    <a:pt x="116" y="372"/>
                  </a:lnTo>
                  <a:lnTo>
                    <a:pt x="108" y="375"/>
                  </a:lnTo>
                  <a:lnTo>
                    <a:pt x="103" y="380"/>
                  </a:lnTo>
                  <a:lnTo>
                    <a:pt x="97" y="385"/>
                  </a:lnTo>
                  <a:lnTo>
                    <a:pt x="93" y="391"/>
                  </a:lnTo>
                  <a:lnTo>
                    <a:pt x="90" y="397"/>
                  </a:lnTo>
                  <a:lnTo>
                    <a:pt x="90" y="404"/>
                  </a:lnTo>
                  <a:lnTo>
                    <a:pt x="90" y="410"/>
                  </a:lnTo>
                  <a:close/>
                  <a:moveTo>
                    <a:pt x="182" y="484"/>
                  </a:moveTo>
                  <a:lnTo>
                    <a:pt x="184" y="491"/>
                  </a:lnTo>
                  <a:lnTo>
                    <a:pt x="187" y="496"/>
                  </a:lnTo>
                  <a:lnTo>
                    <a:pt x="193" y="501"/>
                  </a:lnTo>
                  <a:lnTo>
                    <a:pt x="199" y="505"/>
                  </a:lnTo>
                  <a:lnTo>
                    <a:pt x="207" y="508"/>
                  </a:lnTo>
                  <a:lnTo>
                    <a:pt x="215" y="511"/>
                  </a:lnTo>
                  <a:lnTo>
                    <a:pt x="222" y="511"/>
                  </a:lnTo>
                  <a:lnTo>
                    <a:pt x="230" y="511"/>
                  </a:lnTo>
                  <a:lnTo>
                    <a:pt x="238" y="508"/>
                  </a:lnTo>
                  <a:lnTo>
                    <a:pt x="244" y="505"/>
                  </a:lnTo>
                  <a:lnTo>
                    <a:pt x="252" y="501"/>
                  </a:lnTo>
                  <a:lnTo>
                    <a:pt x="256" y="496"/>
                  </a:lnTo>
                  <a:lnTo>
                    <a:pt x="261" y="491"/>
                  </a:lnTo>
                  <a:lnTo>
                    <a:pt x="263" y="484"/>
                  </a:lnTo>
                  <a:lnTo>
                    <a:pt x="264" y="477"/>
                  </a:lnTo>
                  <a:lnTo>
                    <a:pt x="263" y="471"/>
                  </a:lnTo>
                  <a:lnTo>
                    <a:pt x="261" y="465"/>
                  </a:lnTo>
                  <a:lnTo>
                    <a:pt x="256" y="459"/>
                  </a:lnTo>
                  <a:lnTo>
                    <a:pt x="252" y="454"/>
                  </a:lnTo>
                  <a:lnTo>
                    <a:pt x="238" y="446"/>
                  </a:lnTo>
                  <a:lnTo>
                    <a:pt x="222" y="443"/>
                  </a:lnTo>
                  <a:lnTo>
                    <a:pt x="207" y="446"/>
                  </a:lnTo>
                  <a:lnTo>
                    <a:pt x="193" y="454"/>
                  </a:lnTo>
                  <a:lnTo>
                    <a:pt x="187" y="459"/>
                  </a:lnTo>
                  <a:lnTo>
                    <a:pt x="184" y="465"/>
                  </a:lnTo>
                  <a:lnTo>
                    <a:pt x="182" y="471"/>
                  </a:lnTo>
                  <a:lnTo>
                    <a:pt x="182" y="477"/>
                  </a:lnTo>
                  <a:lnTo>
                    <a:pt x="182" y="484"/>
                  </a:lnTo>
                  <a:close/>
                  <a:moveTo>
                    <a:pt x="182" y="410"/>
                  </a:moveTo>
                  <a:lnTo>
                    <a:pt x="184" y="417"/>
                  </a:lnTo>
                  <a:lnTo>
                    <a:pt x="187" y="422"/>
                  </a:lnTo>
                  <a:lnTo>
                    <a:pt x="193" y="428"/>
                  </a:lnTo>
                  <a:lnTo>
                    <a:pt x="199" y="432"/>
                  </a:lnTo>
                  <a:lnTo>
                    <a:pt x="207" y="435"/>
                  </a:lnTo>
                  <a:lnTo>
                    <a:pt x="215" y="436"/>
                  </a:lnTo>
                  <a:lnTo>
                    <a:pt x="222" y="436"/>
                  </a:lnTo>
                  <a:lnTo>
                    <a:pt x="230" y="436"/>
                  </a:lnTo>
                  <a:lnTo>
                    <a:pt x="238" y="435"/>
                  </a:lnTo>
                  <a:lnTo>
                    <a:pt x="244" y="432"/>
                  </a:lnTo>
                  <a:lnTo>
                    <a:pt x="252" y="428"/>
                  </a:lnTo>
                  <a:lnTo>
                    <a:pt x="256" y="422"/>
                  </a:lnTo>
                  <a:lnTo>
                    <a:pt x="261" y="417"/>
                  </a:lnTo>
                  <a:lnTo>
                    <a:pt x="263" y="410"/>
                  </a:lnTo>
                  <a:lnTo>
                    <a:pt x="264" y="404"/>
                  </a:lnTo>
                  <a:lnTo>
                    <a:pt x="263" y="397"/>
                  </a:lnTo>
                  <a:lnTo>
                    <a:pt x="261" y="391"/>
                  </a:lnTo>
                  <a:lnTo>
                    <a:pt x="256" y="385"/>
                  </a:lnTo>
                  <a:lnTo>
                    <a:pt x="252" y="380"/>
                  </a:lnTo>
                  <a:lnTo>
                    <a:pt x="244" y="375"/>
                  </a:lnTo>
                  <a:lnTo>
                    <a:pt x="238" y="372"/>
                  </a:lnTo>
                  <a:lnTo>
                    <a:pt x="230" y="370"/>
                  </a:lnTo>
                  <a:lnTo>
                    <a:pt x="222" y="370"/>
                  </a:lnTo>
                  <a:lnTo>
                    <a:pt x="215" y="370"/>
                  </a:lnTo>
                  <a:lnTo>
                    <a:pt x="207" y="372"/>
                  </a:lnTo>
                  <a:lnTo>
                    <a:pt x="199" y="375"/>
                  </a:lnTo>
                  <a:lnTo>
                    <a:pt x="193" y="380"/>
                  </a:lnTo>
                  <a:lnTo>
                    <a:pt x="187" y="385"/>
                  </a:lnTo>
                  <a:lnTo>
                    <a:pt x="184" y="391"/>
                  </a:lnTo>
                  <a:lnTo>
                    <a:pt x="182" y="397"/>
                  </a:lnTo>
                  <a:lnTo>
                    <a:pt x="182" y="404"/>
                  </a:lnTo>
                  <a:lnTo>
                    <a:pt x="182" y="410"/>
                  </a:lnTo>
                  <a:close/>
                  <a:moveTo>
                    <a:pt x="90" y="336"/>
                  </a:moveTo>
                  <a:lnTo>
                    <a:pt x="93" y="342"/>
                  </a:lnTo>
                  <a:lnTo>
                    <a:pt x="97" y="348"/>
                  </a:lnTo>
                  <a:lnTo>
                    <a:pt x="103" y="353"/>
                  </a:lnTo>
                  <a:lnTo>
                    <a:pt x="108" y="358"/>
                  </a:lnTo>
                  <a:lnTo>
                    <a:pt x="116" y="361"/>
                  </a:lnTo>
                  <a:lnTo>
                    <a:pt x="123" y="362"/>
                  </a:lnTo>
                  <a:lnTo>
                    <a:pt x="132" y="363"/>
                  </a:lnTo>
                  <a:lnTo>
                    <a:pt x="140" y="362"/>
                  </a:lnTo>
                  <a:lnTo>
                    <a:pt x="148" y="361"/>
                  </a:lnTo>
                  <a:lnTo>
                    <a:pt x="154" y="358"/>
                  </a:lnTo>
                  <a:lnTo>
                    <a:pt x="161" y="353"/>
                  </a:lnTo>
                  <a:lnTo>
                    <a:pt x="166" y="348"/>
                  </a:lnTo>
                  <a:lnTo>
                    <a:pt x="171" y="342"/>
                  </a:lnTo>
                  <a:lnTo>
                    <a:pt x="173" y="336"/>
                  </a:lnTo>
                  <a:lnTo>
                    <a:pt x="173" y="329"/>
                  </a:lnTo>
                  <a:lnTo>
                    <a:pt x="173" y="323"/>
                  </a:lnTo>
                  <a:lnTo>
                    <a:pt x="171" y="317"/>
                  </a:lnTo>
                  <a:lnTo>
                    <a:pt x="166" y="311"/>
                  </a:lnTo>
                  <a:lnTo>
                    <a:pt x="161" y="305"/>
                  </a:lnTo>
                  <a:lnTo>
                    <a:pt x="148" y="299"/>
                  </a:lnTo>
                  <a:lnTo>
                    <a:pt x="132" y="295"/>
                  </a:lnTo>
                  <a:lnTo>
                    <a:pt x="116" y="299"/>
                  </a:lnTo>
                  <a:lnTo>
                    <a:pt x="103" y="305"/>
                  </a:lnTo>
                  <a:lnTo>
                    <a:pt x="97" y="311"/>
                  </a:lnTo>
                  <a:lnTo>
                    <a:pt x="93" y="317"/>
                  </a:lnTo>
                  <a:lnTo>
                    <a:pt x="90" y="323"/>
                  </a:lnTo>
                  <a:lnTo>
                    <a:pt x="90" y="329"/>
                  </a:lnTo>
                  <a:lnTo>
                    <a:pt x="90" y="336"/>
                  </a:lnTo>
                  <a:close/>
                  <a:moveTo>
                    <a:pt x="182" y="336"/>
                  </a:moveTo>
                  <a:lnTo>
                    <a:pt x="184" y="342"/>
                  </a:lnTo>
                  <a:lnTo>
                    <a:pt x="187" y="348"/>
                  </a:lnTo>
                  <a:lnTo>
                    <a:pt x="193" y="353"/>
                  </a:lnTo>
                  <a:lnTo>
                    <a:pt x="199" y="358"/>
                  </a:lnTo>
                  <a:lnTo>
                    <a:pt x="207" y="361"/>
                  </a:lnTo>
                  <a:lnTo>
                    <a:pt x="215" y="362"/>
                  </a:lnTo>
                  <a:lnTo>
                    <a:pt x="222" y="363"/>
                  </a:lnTo>
                  <a:lnTo>
                    <a:pt x="230" y="362"/>
                  </a:lnTo>
                  <a:lnTo>
                    <a:pt x="238" y="361"/>
                  </a:lnTo>
                  <a:lnTo>
                    <a:pt x="244" y="358"/>
                  </a:lnTo>
                  <a:lnTo>
                    <a:pt x="252" y="353"/>
                  </a:lnTo>
                  <a:lnTo>
                    <a:pt x="256" y="348"/>
                  </a:lnTo>
                  <a:lnTo>
                    <a:pt x="261" y="342"/>
                  </a:lnTo>
                  <a:lnTo>
                    <a:pt x="263" y="336"/>
                  </a:lnTo>
                  <a:lnTo>
                    <a:pt x="264" y="329"/>
                  </a:lnTo>
                  <a:lnTo>
                    <a:pt x="263" y="323"/>
                  </a:lnTo>
                  <a:lnTo>
                    <a:pt x="261" y="317"/>
                  </a:lnTo>
                  <a:lnTo>
                    <a:pt x="256" y="311"/>
                  </a:lnTo>
                  <a:lnTo>
                    <a:pt x="252" y="305"/>
                  </a:lnTo>
                  <a:lnTo>
                    <a:pt x="238" y="299"/>
                  </a:lnTo>
                  <a:lnTo>
                    <a:pt x="222" y="295"/>
                  </a:lnTo>
                  <a:lnTo>
                    <a:pt x="207" y="299"/>
                  </a:lnTo>
                  <a:lnTo>
                    <a:pt x="193" y="305"/>
                  </a:lnTo>
                  <a:lnTo>
                    <a:pt x="187" y="311"/>
                  </a:lnTo>
                  <a:lnTo>
                    <a:pt x="184" y="317"/>
                  </a:lnTo>
                  <a:lnTo>
                    <a:pt x="182" y="323"/>
                  </a:lnTo>
                  <a:lnTo>
                    <a:pt x="182" y="329"/>
                  </a:lnTo>
                  <a:lnTo>
                    <a:pt x="182" y="336"/>
                  </a:lnTo>
                  <a:close/>
                  <a:moveTo>
                    <a:pt x="90" y="263"/>
                  </a:moveTo>
                  <a:lnTo>
                    <a:pt x="93" y="268"/>
                  </a:lnTo>
                  <a:lnTo>
                    <a:pt x="97" y="275"/>
                  </a:lnTo>
                  <a:lnTo>
                    <a:pt x="103" y="279"/>
                  </a:lnTo>
                  <a:lnTo>
                    <a:pt x="108" y="283"/>
                  </a:lnTo>
                  <a:lnTo>
                    <a:pt x="116" y="287"/>
                  </a:lnTo>
                  <a:lnTo>
                    <a:pt x="123" y="288"/>
                  </a:lnTo>
                  <a:lnTo>
                    <a:pt x="132" y="289"/>
                  </a:lnTo>
                  <a:lnTo>
                    <a:pt x="140" y="288"/>
                  </a:lnTo>
                  <a:lnTo>
                    <a:pt x="148" y="287"/>
                  </a:lnTo>
                  <a:lnTo>
                    <a:pt x="154" y="283"/>
                  </a:lnTo>
                  <a:lnTo>
                    <a:pt x="161" y="279"/>
                  </a:lnTo>
                  <a:lnTo>
                    <a:pt x="166" y="275"/>
                  </a:lnTo>
                  <a:lnTo>
                    <a:pt x="171" y="268"/>
                  </a:lnTo>
                  <a:lnTo>
                    <a:pt x="173" y="263"/>
                  </a:lnTo>
                  <a:lnTo>
                    <a:pt x="173" y="255"/>
                  </a:lnTo>
                  <a:lnTo>
                    <a:pt x="173" y="250"/>
                  </a:lnTo>
                  <a:lnTo>
                    <a:pt x="171" y="244"/>
                  </a:lnTo>
                  <a:lnTo>
                    <a:pt x="166" y="238"/>
                  </a:lnTo>
                  <a:lnTo>
                    <a:pt x="161" y="232"/>
                  </a:lnTo>
                  <a:lnTo>
                    <a:pt x="148" y="225"/>
                  </a:lnTo>
                  <a:lnTo>
                    <a:pt x="132" y="222"/>
                  </a:lnTo>
                  <a:lnTo>
                    <a:pt x="116" y="225"/>
                  </a:lnTo>
                  <a:lnTo>
                    <a:pt x="103" y="232"/>
                  </a:lnTo>
                  <a:lnTo>
                    <a:pt x="97" y="238"/>
                  </a:lnTo>
                  <a:lnTo>
                    <a:pt x="93" y="244"/>
                  </a:lnTo>
                  <a:lnTo>
                    <a:pt x="90" y="250"/>
                  </a:lnTo>
                  <a:lnTo>
                    <a:pt x="90" y="255"/>
                  </a:lnTo>
                  <a:lnTo>
                    <a:pt x="90" y="263"/>
                  </a:lnTo>
                  <a:close/>
                  <a:moveTo>
                    <a:pt x="182" y="263"/>
                  </a:moveTo>
                  <a:lnTo>
                    <a:pt x="184" y="268"/>
                  </a:lnTo>
                  <a:lnTo>
                    <a:pt x="187" y="275"/>
                  </a:lnTo>
                  <a:lnTo>
                    <a:pt x="193" y="279"/>
                  </a:lnTo>
                  <a:lnTo>
                    <a:pt x="199" y="283"/>
                  </a:lnTo>
                  <a:lnTo>
                    <a:pt x="207" y="287"/>
                  </a:lnTo>
                  <a:lnTo>
                    <a:pt x="215" y="288"/>
                  </a:lnTo>
                  <a:lnTo>
                    <a:pt x="222" y="289"/>
                  </a:lnTo>
                  <a:lnTo>
                    <a:pt x="230" y="288"/>
                  </a:lnTo>
                  <a:lnTo>
                    <a:pt x="238" y="287"/>
                  </a:lnTo>
                  <a:lnTo>
                    <a:pt x="244" y="283"/>
                  </a:lnTo>
                  <a:lnTo>
                    <a:pt x="252" y="279"/>
                  </a:lnTo>
                  <a:lnTo>
                    <a:pt x="256" y="275"/>
                  </a:lnTo>
                  <a:lnTo>
                    <a:pt x="261" y="268"/>
                  </a:lnTo>
                  <a:lnTo>
                    <a:pt x="263" y="263"/>
                  </a:lnTo>
                  <a:lnTo>
                    <a:pt x="264" y="255"/>
                  </a:lnTo>
                  <a:lnTo>
                    <a:pt x="263" y="250"/>
                  </a:lnTo>
                  <a:lnTo>
                    <a:pt x="261" y="244"/>
                  </a:lnTo>
                  <a:lnTo>
                    <a:pt x="256" y="238"/>
                  </a:lnTo>
                  <a:lnTo>
                    <a:pt x="252" y="232"/>
                  </a:lnTo>
                  <a:lnTo>
                    <a:pt x="238" y="225"/>
                  </a:lnTo>
                  <a:lnTo>
                    <a:pt x="222" y="222"/>
                  </a:lnTo>
                  <a:lnTo>
                    <a:pt x="207" y="225"/>
                  </a:lnTo>
                  <a:lnTo>
                    <a:pt x="193" y="232"/>
                  </a:lnTo>
                  <a:lnTo>
                    <a:pt x="187" y="238"/>
                  </a:lnTo>
                  <a:lnTo>
                    <a:pt x="184" y="244"/>
                  </a:lnTo>
                  <a:lnTo>
                    <a:pt x="182" y="250"/>
                  </a:lnTo>
                  <a:lnTo>
                    <a:pt x="182" y="255"/>
                  </a:lnTo>
                  <a:lnTo>
                    <a:pt x="182" y="263"/>
                  </a:lnTo>
                  <a:close/>
                  <a:moveTo>
                    <a:pt x="90" y="188"/>
                  </a:moveTo>
                  <a:lnTo>
                    <a:pt x="93" y="195"/>
                  </a:lnTo>
                  <a:lnTo>
                    <a:pt x="97" y="200"/>
                  </a:lnTo>
                  <a:lnTo>
                    <a:pt x="103" y="206"/>
                  </a:lnTo>
                  <a:lnTo>
                    <a:pt x="108" y="210"/>
                  </a:lnTo>
                  <a:lnTo>
                    <a:pt x="116" y="214"/>
                  </a:lnTo>
                  <a:lnTo>
                    <a:pt x="123" y="215"/>
                  </a:lnTo>
                  <a:lnTo>
                    <a:pt x="132" y="216"/>
                  </a:lnTo>
                  <a:lnTo>
                    <a:pt x="140" y="215"/>
                  </a:lnTo>
                  <a:lnTo>
                    <a:pt x="148" y="214"/>
                  </a:lnTo>
                  <a:lnTo>
                    <a:pt x="154" y="210"/>
                  </a:lnTo>
                  <a:lnTo>
                    <a:pt x="161" y="206"/>
                  </a:lnTo>
                  <a:lnTo>
                    <a:pt x="166" y="200"/>
                  </a:lnTo>
                  <a:lnTo>
                    <a:pt x="171" y="195"/>
                  </a:lnTo>
                  <a:lnTo>
                    <a:pt x="173" y="188"/>
                  </a:lnTo>
                  <a:lnTo>
                    <a:pt x="173" y="182"/>
                  </a:lnTo>
                  <a:lnTo>
                    <a:pt x="173" y="175"/>
                  </a:lnTo>
                  <a:lnTo>
                    <a:pt x="171" y="169"/>
                  </a:lnTo>
                  <a:lnTo>
                    <a:pt x="166" y="163"/>
                  </a:lnTo>
                  <a:lnTo>
                    <a:pt x="161" y="158"/>
                  </a:lnTo>
                  <a:lnTo>
                    <a:pt x="154" y="154"/>
                  </a:lnTo>
                  <a:lnTo>
                    <a:pt x="148" y="150"/>
                  </a:lnTo>
                  <a:lnTo>
                    <a:pt x="140" y="149"/>
                  </a:lnTo>
                  <a:lnTo>
                    <a:pt x="132" y="148"/>
                  </a:lnTo>
                  <a:lnTo>
                    <a:pt x="123" y="149"/>
                  </a:lnTo>
                  <a:lnTo>
                    <a:pt x="116" y="150"/>
                  </a:lnTo>
                  <a:lnTo>
                    <a:pt x="108" y="154"/>
                  </a:lnTo>
                  <a:lnTo>
                    <a:pt x="103" y="158"/>
                  </a:lnTo>
                  <a:lnTo>
                    <a:pt x="97" y="163"/>
                  </a:lnTo>
                  <a:lnTo>
                    <a:pt x="93" y="169"/>
                  </a:lnTo>
                  <a:lnTo>
                    <a:pt x="90" y="175"/>
                  </a:lnTo>
                  <a:lnTo>
                    <a:pt x="90" y="182"/>
                  </a:lnTo>
                  <a:lnTo>
                    <a:pt x="90" y="188"/>
                  </a:lnTo>
                  <a:close/>
                  <a:moveTo>
                    <a:pt x="182" y="188"/>
                  </a:moveTo>
                  <a:lnTo>
                    <a:pt x="184" y="195"/>
                  </a:lnTo>
                  <a:lnTo>
                    <a:pt x="187" y="200"/>
                  </a:lnTo>
                  <a:lnTo>
                    <a:pt x="193" y="206"/>
                  </a:lnTo>
                  <a:lnTo>
                    <a:pt x="199" y="210"/>
                  </a:lnTo>
                  <a:lnTo>
                    <a:pt x="207" y="214"/>
                  </a:lnTo>
                  <a:lnTo>
                    <a:pt x="215" y="215"/>
                  </a:lnTo>
                  <a:lnTo>
                    <a:pt x="222" y="216"/>
                  </a:lnTo>
                  <a:lnTo>
                    <a:pt x="230" y="215"/>
                  </a:lnTo>
                  <a:lnTo>
                    <a:pt x="238" y="214"/>
                  </a:lnTo>
                  <a:lnTo>
                    <a:pt x="244" y="210"/>
                  </a:lnTo>
                  <a:lnTo>
                    <a:pt x="252" y="206"/>
                  </a:lnTo>
                  <a:lnTo>
                    <a:pt x="256" y="200"/>
                  </a:lnTo>
                  <a:lnTo>
                    <a:pt x="261" y="195"/>
                  </a:lnTo>
                  <a:lnTo>
                    <a:pt x="263" y="188"/>
                  </a:lnTo>
                  <a:lnTo>
                    <a:pt x="264" y="182"/>
                  </a:lnTo>
                  <a:lnTo>
                    <a:pt x="263" y="175"/>
                  </a:lnTo>
                  <a:lnTo>
                    <a:pt x="261" y="169"/>
                  </a:lnTo>
                  <a:lnTo>
                    <a:pt x="256" y="163"/>
                  </a:lnTo>
                  <a:lnTo>
                    <a:pt x="252" y="158"/>
                  </a:lnTo>
                  <a:lnTo>
                    <a:pt x="244" y="154"/>
                  </a:lnTo>
                  <a:lnTo>
                    <a:pt x="238" y="150"/>
                  </a:lnTo>
                  <a:lnTo>
                    <a:pt x="230" y="149"/>
                  </a:lnTo>
                  <a:lnTo>
                    <a:pt x="222" y="148"/>
                  </a:lnTo>
                  <a:lnTo>
                    <a:pt x="215" y="149"/>
                  </a:lnTo>
                  <a:lnTo>
                    <a:pt x="207" y="150"/>
                  </a:lnTo>
                  <a:lnTo>
                    <a:pt x="199" y="154"/>
                  </a:lnTo>
                  <a:lnTo>
                    <a:pt x="193" y="158"/>
                  </a:lnTo>
                  <a:lnTo>
                    <a:pt x="187" y="163"/>
                  </a:lnTo>
                  <a:lnTo>
                    <a:pt x="184" y="169"/>
                  </a:lnTo>
                  <a:lnTo>
                    <a:pt x="182" y="175"/>
                  </a:lnTo>
                  <a:lnTo>
                    <a:pt x="182" y="182"/>
                  </a:lnTo>
                  <a:lnTo>
                    <a:pt x="182" y="188"/>
                  </a:lnTo>
                  <a:close/>
                  <a:moveTo>
                    <a:pt x="90" y="114"/>
                  </a:moveTo>
                  <a:lnTo>
                    <a:pt x="93" y="121"/>
                  </a:lnTo>
                  <a:lnTo>
                    <a:pt x="97" y="126"/>
                  </a:lnTo>
                  <a:lnTo>
                    <a:pt x="103" y="132"/>
                  </a:lnTo>
                  <a:lnTo>
                    <a:pt x="108" y="136"/>
                  </a:lnTo>
                  <a:lnTo>
                    <a:pt x="116" y="139"/>
                  </a:lnTo>
                  <a:lnTo>
                    <a:pt x="123" y="142"/>
                  </a:lnTo>
                  <a:lnTo>
                    <a:pt x="132" y="142"/>
                  </a:lnTo>
                  <a:lnTo>
                    <a:pt x="140" y="142"/>
                  </a:lnTo>
                  <a:lnTo>
                    <a:pt x="148" y="139"/>
                  </a:lnTo>
                  <a:lnTo>
                    <a:pt x="154" y="136"/>
                  </a:lnTo>
                  <a:lnTo>
                    <a:pt x="161" y="132"/>
                  </a:lnTo>
                  <a:lnTo>
                    <a:pt x="166" y="126"/>
                  </a:lnTo>
                  <a:lnTo>
                    <a:pt x="171" y="121"/>
                  </a:lnTo>
                  <a:lnTo>
                    <a:pt x="173" y="114"/>
                  </a:lnTo>
                  <a:lnTo>
                    <a:pt x="173" y="108"/>
                  </a:lnTo>
                  <a:lnTo>
                    <a:pt x="173" y="101"/>
                  </a:lnTo>
                  <a:lnTo>
                    <a:pt x="171" y="96"/>
                  </a:lnTo>
                  <a:lnTo>
                    <a:pt x="166" y="90"/>
                  </a:lnTo>
                  <a:lnTo>
                    <a:pt x="161" y="84"/>
                  </a:lnTo>
                  <a:lnTo>
                    <a:pt x="148" y="77"/>
                  </a:lnTo>
                  <a:lnTo>
                    <a:pt x="132" y="74"/>
                  </a:lnTo>
                  <a:lnTo>
                    <a:pt x="116" y="77"/>
                  </a:lnTo>
                  <a:lnTo>
                    <a:pt x="103" y="84"/>
                  </a:lnTo>
                  <a:lnTo>
                    <a:pt x="97" y="90"/>
                  </a:lnTo>
                  <a:lnTo>
                    <a:pt x="93" y="96"/>
                  </a:lnTo>
                  <a:lnTo>
                    <a:pt x="90" y="101"/>
                  </a:lnTo>
                  <a:lnTo>
                    <a:pt x="90" y="108"/>
                  </a:lnTo>
                  <a:lnTo>
                    <a:pt x="90" y="114"/>
                  </a:lnTo>
                  <a:close/>
                  <a:moveTo>
                    <a:pt x="182" y="114"/>
                  </a:moveTo>
                  <a:lnTo>
                    <a:pt x="184" y="121"/>
                  </a:lnTo>
                  <a:lnTo>
                    <a:pt x="187" y="126"/>
                  </a:lnTo>
                  <a:lnTo>
                    <a:pt x="193" y="132"/>
                  </a:lnTo>
                  <a:lnTo>
                    <a:pt x="199" y="136"/>
                  </a:lnTo>
                  <a:lnTo>
                    <a:pt x="207" y="139"/>
                  </a:lnTo>
                  <a:lnTo>
                    <a:pt x="215" y="142"/>
                  </a:lnTo>
                  <a:lnTo>
                    <a:pt x="222" y="142"/>
                  </a:lnTo>
                  <a:lnTo>
                    <a:pt x="230" y="142"/>
                  </a:lnTo>
                  <a:lnTo>
                    <a:pt x="238" y="139"/>
                  </a:lnTo>
                  <a:lnTo>
                    <a:pt x="244" y="136"/>
                  </a:lnTo>
                  <a:lnTo>
                    <a:pt x="252" y="132"/>
                  </a:lnTo>
                  <a:lnTo>
                    <a:pt x="256" y="126"/>
                  </a:lnTo>
                  <a:lnTo>
                    <a:pt x="261" y="121"/>
                  </a:lnTo>
                  <a:lnTo>
                    <a:pt x="263" y="114"/>
                  </a:lnTo>
                  <a:lnTo>
                    <a:pt x="264" y="108"/>
                  </a:lnTo>
                  <a:lnTo>
                    <a:pt x="263" y="101"/>
                  </a:lnTo>
                  <a:lnTo>
                    <a:pt x="261" y="96"/>
                  </a:lnTo>
                  <a:lnTo>
                    <a:pt x="256" y="90"/>
                  </a:lnTo>
                  <a:lnTo>
                    <a:pt x="252" y="84"/>
                  </a:lnTo>
                  <a:lnTo>
                    <a:pt x="238" y="77"/>
                  </a:lnTo>
                  <a:lnTo>
                    <a:pt x="222" y="74"/>
                  </a:lnTo>
                  <a:lnTo>
                    <a:pt x="207" y="77"/>
                  </a:lnTo>
                  <a:lnTo>
                    <a:pt x="193" y="84"/>
                  </a:lnTo>
                  <a:lnTo>
                    <a:pt x="187" y="90"/>
                  </a:lnTo>
                  <a:lnTo>
                    <a:pt x="184" y="96"/>
                  </a:lnTo>
                  <a:lnTo>
                    <a:pt x="182" y="101"/>
                  </a:lnTo>
                  <a:lnTo>
                    <a:pt x="182" y="108"/>
                  </a:lnTo>
                  <a:lnTo>
                    <a:pt x="182" y="114"/>
                  </a:lnTo>
                  <a:close/>
                  <a:moveTo>
                    <a:pt x="90" y="41"/>
                  </a:moveTo>
                  <a:lnTo>
                    <a:pt x="93" y="48"/>
                  </a:lnTo>
                  <a:lnTo>
                    <a:pt x="97" y="53"/>
                  </a:lnTo>
                  <a:lnTo>
                    <a:pt x="103" y="57"/>
                  </a:lnTo>
                  <a:lnTo>
                    <a:pt x="108" y="62"/>
                  </a:lnTo>
                  <a:lnTo>
                    <a:pt x="116" y="65"/>
                  </a:lnTo>
                  <a:lnTo>
                    <a:pt x="123" y="67"/>
                  </a:lnTo>
                  <a:lnTo>
                    <a:pt x="132" y="67"/>
                  </a:lnTo>
                  <a:lnTo>
                    <a:pt x="140" y="67"/>
                  </a:lnTo>
                  <a:lnTo>
                    <a:pt x="148" y="65"/>
                  </a:lnTo>
                  <a:lnTo>
                    <a:pt x="154" y="62"/>
                  </a:lnTo>
                  <a:lnTo>
                    <a:pt x="161" y="57"/>
                  </a:lnTo>
                  <a:lnTo>
                    <a:pt x="166" y="53"/>
                  </a:lnTo>
                  <a:lnTo>
                    <a:pt x="171" y="48"/>
                  </a:lnTo>
                  <a:lnTo>
                    <a:pt x="173" y="41"/>
                  </a:lnTo>
                  <a:lnTo>
                    <a:pt x="173" y="33"/>
                  </a:lnTo>
                  <a:lnTo>
                    <a:pt x="173" y="28"/>
                  </a:lnTo>
                  <a:lnTo>
                    <a:pt x="171" y="21"/>
                  </a:lnTo>
                  <a:lnTo>
                    <a:pt x="166" y="16"/>
                  </a:lnTo>
                  <a:lnTo>
                    <a:pt x="161" y="10"/>
                  </a:lnTo>
                  <a:lnTo>
                    <a:pt x="148" y="3"/>
                  </a:lnTo>
                  <a:lnTo>
                    <a:pt x="132" y="0"/>
                  </a:lnTo>
                  <a:lnTo>
                    <a:pt x="116" y="3"/>
                  </a:lnTo>
                  <a:lnTo>
                    <a:pt x="103" y="10"/>
                  </a:lnTo>
                  <a:lnTo>
                    <a:pt x="97" y="16"/>
                  </a:lnTo>
                  <a:lnTo>
                    <a:pt x="93" y="21"/>
                  </a:lnTo>
                  <a:lnTo>
                    <a:pt x="90" y="28"/>
                  </a:lnTo>
                  <a:lnTo>
                    <a:pt x="90" y="33"/>
                  </a:lnTo>
                  <a:lnTo>
                    <a:pt x="90" y="41"/>
                  </a:lnTo>
                  <a:close/>
                  <a:moveTo>
                    <a:pt x="182" y="41"/>
                  </a:moveTo>
                  <a:lnTo>
                    <a:pt x="184" y="48"/>
                  </a:lnTo>
                  <a:lnTo>
                    <a:pt x="187" y="53"/>
                  </a:lnTo>
                  <a:lnTo>
                    <a:pt x="193" y="57"/>
                  </a:lnTo>
                  <a:lnTo>
                    <a:pt x="199" y="62"/>
                  </a:lnTo>
                  <a:lnTo>
                    <a:pt x="207" y="65"/>
                  </a:lnTo>
                  <a:lnTo>
                    <a:pt x="215" y="67"/>
                  </a:lnTo>
                  <a:lnTo>
                    <a:pt x="222" y="67"/>
                  </a:lnTo>
                  <a:lnTo>
                    <a:pt x="230" y="67"/>
                  </a:lnTo>
                  <a:lnTo>
                    <a:pt x="238" y="65"/>
                  </a:lnTo>
                  <a:lnTo>
                    <a:pt x="244" y="62"/>
                  </a:lnTo>
                  <a:lnTo>
                    <a:pt x="252" y="57"/>
                  </a:lnTo>
                  <a:lnTo>
                    <a:pt x="256" y="53"/>
                  </a:lnTo>
                  <a:lnTo>
                    <a:pt x="261" y="48"/>
                  </a:lnTo>
                  <a:lnTo>
                    <a:pt x="263" y="41"/>
                  </a:lnTo>
                  <a:lnTo>
                    <a:pt x="264" y="33"/>
                  </a:lnTo>
                  <a:lnTo>
                    <a:pt x="263" y="28"/>
                  </a:lnTo>
                  <a:lnTo>
                    <a:pt x="261" y="21"/>
                  </a:lnTo>
                  <a:lnTo>
                    <a:pt x="256" y="16"/>
                  </a:lnTo>
                  <a:lnTo>
                    <a:pt x="252" y="10"/>
                  </a:lnTo>
                  <a:lnTo>
                    <a:pt x="238" y="3"/>
                  </a:lnTo>
                  <a:lnTo>
                    <a:pt x="222" y="0"/>
                  </a:lnTo>
                  <a:lnTo>
                    <a:pt x="207" y="3"/>
                  </a:lnTo>
                  <a:lnTo>
                    <a:pt x="193" y="10"/>
                  </a:lnTo>
                  <a:lnTo>
                    <a:pt x="187" y="16"/>
                  </a:lnTo>
                  <a:lnTo>
                    <a:pt x="184" y="21"/>
                  </a:lnTo>
                  <a:lnTo>
                    <a:pt x="182" y="28"/>
                  </a:lnTo>
                  <a:lnTo>
                    <a:pt x="182" y="33"/>
                  </a:lnTo>
                  <a:lnTo>
                    <a:pt x="182" y="41"/>
                  </a:lnTo>
                  <a:close/>
                  <a:moveTo>
                    <a:pt x="0" y="41"/>
                  </a:moveTo>
                  <a:lnTo>
                    <a:pt x="3" y="48"/>
                  </a:lnTo>
                  <a:lnTo>
                    <a:pt x="6" y="53"/>
                  </a:lnTo>
                  <a:lnTo>
                    <a:pt x="11" y="57"/>
                  </a:lnTo>
                  <a:lnTo>
                    <a:pt x="18" y="62"/>
                  </a:lnTo>
                  <a:lnTo>
                    <a:pt x="25" y="65"/>
                  </a:lnTo>
                  <a:lnTo>
                    <a:pt x="32" y="67"/>
                  </a:lnTo>
                  <a:lnTo>
                    <a:pt x="41" y="67"/>
                  </a:lnTo>
                  <a:lnTo>
                    <a:pt x="49" y="67"/>
                  </a:lnTo>
                  <a:lnTo>
                    <a:pt x="56" y="65"/>
                  </a:lnTo>
                  <a:lnTo>
                    <a:pt x="63" y="62"/>
                  </a:lnTo>
                  <a:lnTo>
                    <a:pt x="70" y="57"/>
                  </a:lnTo>
                  <a:lnTo>
                    <a:pt x="75" y="53"/>
                  </a:lnTo>
                  <a:lnTo>
                    <a:pt x="78" y="48"/>
                  </a:lnTo>
                  <a:lnTo>
                    <a:pt x="82" y="41"/>
                  </a:lnTo>
                  <a:lnTo>
                    <a:pt x="83" y="33"/>
                  </a:lnTo>
                  <a:lnTo>
                    <a:pt x="82" y="28"/>
                  </a:lnTo>
                  <a:lnTo>
                    <a:pt x="78" y="21"/>
                  </a:lnTo>
                  <a:lnTo>
                    <a:pt x="75" y="16"/>
                  </a:lnTo>
                  <a:lnTo>
                    <a:pt x="70" y="10"/>
                  </a:lnTo>
                  <a:lnTo>
                    <a:pt x="56" y="3"/>
                  </a:lnTo>
                  <a:lnTo>
                    <a:pt x="41" y="0"/>
                  </a:lnTo>
                  <a:lnTo>
                    <a:pt x="25" y="3"/>
                  </a:lnTo>
                  <a:lnTo>
                    <a:pt x="11" y="10"/>
                  </a:lnTo>
                  <a:lnTo>
                    <a:pt x="6" y="16"/>
                  </a:lnTo>
                  <a:lnTo>
                    <a:pt x="3" y="21"/>
                  </a:lnTo>
                  <a:lnTo>
                    <a:pt x="0" y="28"/>
                  </a:lnTo>
                  <a:lnTo>
                    <a:pt x="0" y="33"/>
                  </a:lnTo>
                  <a:lnTo>
                    <a:pt x="0" y="41"/>
                  </a:lnTo>
                  <a:close/>
                </a:path>
              </a:pathLst>
            </a:custGeom>
            <a:solidFill>
              <a:srgbClr val="66FF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ar-SA"/>
            </a:p>
          </p:txBody>
        </p:sp>
      </p:grpSp>
      <p:grpSp>
        <p:nvGrpSpPr>
          <p:cNvPr id="74" name="Group 110">
            <a:extLst>
              <a:ext uri="{FF2B5EF4-FFF2-40B4-BE49-F238E27FC236}">
                <a16:creationId xmlns:a16="http://schemas.microsoft.com/office/drawing/2014/main" id="{9C8D8174-F332-4DD9-A883-54FDEBB16443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8048942" y="5543458"/>
            <a:ext cx="1116012" cy="828675"/>
            <a:chOff x="4967" y="3798"/>
            <a:chExt cx="703" cy="522"/>
          </a:xfrm>
        </p:grpSpPr>
        <p:sp>
          <p:nvSpPr>
            <p:cNvPr id="75" name="AutoShape 109">
              <a:extLst>
                <a:ext uri="{FF2B5EF4-FFF2-40B4-BE49-F238E27FC236}">
                  <a16:creationId xmlns:a16="http://schemas.microsoft.com/office/drawing/2014/main" id="{E30E1E8E-7A2E-43B0-BA4E-C7B72E5DB4D8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4967" y="3798"/>
              <a:ext cx="703" cy="522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ar-SA"/>
            </a:p>
          </p:txBody>
        </p:sp>
        <p:sp>
          <p:nvSpPr>
            <p:cNvPr id="76" name="Freeform 111">
              <a:extLst>
                <a:ext uri="{FF2B5EF4-FFF2-40B4-BE49-F238E27FC236}">
                  <a16:creationId xmlns:a16="http://schemas.microsoft.com/office/drawing/2014/main" id="{0F995AA2-EB6F-4B6F-9054-2294C6C6563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201" y="3871"/>
              <a:ext cx="465" cy="377"/>
            </a:xfrm>
            <a:custGeom>
              <a:avLst/>
              <a:gdLst>
                <a:gd name="T0" fmla="*/ 445 w 465"/>
                <a:gd name="T1" fmla="*/ 221 h 377"/>
                <a:gd name="T2" fmla="*/ 355 w 465"/>
                <a:gd name="T3" fmla="*/ 321 h 377"/>
                <a:gd name="T4" fmla="*/ 340 w 465"/>
                <a:gd name="T5" fmla="*/ 284 h 377"/>
                <a:gd name="T6" fmla="*/ 119 w 465"/>
                <a:gd name="T7" fmla="*/ 370 h 377"/>
                <a:gd name="T8" fmla="*/ 76 w 465"/>
                <a:gd name="T9" fmla="*/ 335 h 377"/>
                <a:gd name="T10" fmla="*/ 456 w 465"/>
                <a:gd name="T11" fmla="*/ 316 h 377"/>
                <a:gd name="T12" fmla="*/ 405 w 465"/>
                <a:gd name="T13" fmla="*/ 308 h 377"/>
                <a:gd name="T14" fmla="*/ 388 w 465"/>
                <a:gd name="T15" fmla="*/ 335 h 377"/>
                <a:gd name="T16" fmla="*/ 72 w 465"/>
                <a:gd name="T17" fmla="*/ 202 h 377"/>
                <a:gd name="T18" fmla="*/ 123 w 465"/>
                <a:gd name="T19" fmla="*/ 176 h 377"/>
                <a:gd name="T20" fmla="*/ 4 w 465"/>
                <a:gd name="T21" fmla="*/ 149 h 377"/>
                <a:gd name="T22" fmla="*/ 19 w 465"/>
                <a:gd name="T23" fmla="*/ 112 h 377"/>
                <a:gd name="T24" fmla="*/ 110 w 465"/>
                <a:gd name="T25" fmla="*/ 157 h 377"/>
                <a:gd name="T26" fmla="*/ 86 w 465"/>
                <a:gd name="T27" fmla="*/ 112 h 377"/>
                <a:gd name="T28" fmla="*/ 367 w 465"/>
                <a:gd name="T29" fmla="*/ 105 h 377"/>
                <a:gd name="T30" fmla="*/ 338 w 465"/>
                <a:gd name="T31" fmla="*/ 71 h 377"/>
                <a:gd name="T32" fmla="*/ 61 w 465"/>
                <a:gd name="T33" fmla="*/ 243 h 377"/>
                <a:gd name="T34" fmla="*/ 338 w 465"/>
                <a:gd name="T35" fmla="*/ 252 h 377"/>
                <a:gd name="T36" fmla="*/ 367 w 465"/>
                <a:gd name="T37" fmla="*/ 219 h 377"/>
                <a:gd name="T38" fmla="*/ 86 w 465"/>
                <a:gd name="T39" fmla="*/ 48 h 377"/>
                <a:gd name="T40" fmla="*/ 110 w 465"/>
                <a:gd name="T41" fmla="*/ 2 h 377"/>
                <a:gd name="T42" fmla="*/ 143 w 465"/>
                <a:gd name="T43" fmla="*/ 43 h 377"/>
                <a:gd name="T44" fmla="*/ 143 w 465"/>
                <a:gd name="T45" fmla="*/ 8 h 377"/>
                <a:gd name="T46" fmla="*/ 254 w 465"/>
                <a:gd name="T47" fmla="*/ 43 h 377"/>
                <a:gd name="T48" fmla="*/ 203 w 465"/>
                <a:gd name="T49" fmla="*/ 35 h 377"/>
                <a:gd name="T50" fmla="*/ 42 w 465"/>
                <a:gd name="T51" fmla="*/ 166 h 377"/>
                <a:gd name="T52" fmla="*/ 232 w 465"/>
                <a:gd name="T53" fmla="*/ 213 h 377"/>
                <a:gd name="T54" fmla="*/ 203 w 465"/>
                <a:gd name="T55" fmla="*/ 180 h 377"/>
                <a:gd name="T56" fmla="*/ 461 w 465"/>
                <a:gd name="T57" fmla="*/ 180 h 377"/>
                <a:gd name="T58" fmla="*/ 273 w 465"/>
                <a:gd name="T59" fmla="*/ 39 h 377"/>
                <a:gd name="T60" fmla="*/ 325 w 465"/>
                <a:gd name="T61" fmla="*/ 12 h 377"/>
                <a:gd name="T62" fmla="*/ 338 w 465"/>
                <a:gd name="T63" fmla="*/ 35 h 377"/>
                <a:gd name="T64" fmla="*/ 367 w 465"/>
                <a:gd name="T65" fmla="*/ 0 h 377"/>
                <a:gd name="T66" fmla="*/ 31 w 465"/>
                <a:gd name="T67" fmla="*/ 105 h 377"/>
                <a:gd name="T68" fmla="*/ 2 w 465"/>
                <a:gd name="T69" fmla="*/ 71 h 377"/>
                <a:gd name="T70" fmla="*/ 398 w 465"/>
                <a:gd name="T71" fmla="*/ 188 h 377"/>
                <a:gd name="T72" fmla="*/ 68 w 465"/>
                <a:gd name="T73" fmla="*/ 84 h 377"/>
                <a:gd name="T74" fmla="*/ 127 w 465"/>
                <a:gd name="T75" fmla="*/ 76 h 377"/>
                <a:gd name="T76" fmla="*/ 68 w 465"/>
                <a:gd name="T77" fmla="*/ 84 h 377"/>
                <a:gd name="T78" fmla="*/ 187 w 465"/>
                <a:gd name="T79" fmla="*/ 335 h 377"/>
                <a:gd name="T80" fmla="*/ 210 w 465"/>
                <a:gd name="T81" fmla="*/ 370 h 377"/>
                <a:gd name="T82" fmla="*/ 210 w 465"/>
                <a:gd name="T83" fmla="*/ 335 h 377"/>
                <a:gd name="T84" fmla="*/ 321 w 465"/>
                <a:gd name="T85" fmla="*/ 370 h 377"/>
                <a:gd name="T86" fmla="*/ 278 w 465"/>
                <a:gd name="T87" fmla="*/ 335 h 377"/>
                <a:gd name="T88" fmla="*/ 53 w 465"/>
                <a:gd name="T89" fmla="*/ 316 h 377"/>
                <a:gd name="T90" fmla="*/ 2 w 465"/>
                <a:gd name="T91" fmla="*/ 308 h 377"/>
                <a:gd name="T92" fmla="*/ 388 w 465"/>
                <a:gd name="T93" fmla="*/ 117 h 377"/>
                <a:gd name="T94" fmla="*/ 412 w 465"/>
                <a:gd name="T95" fmla="*/ 97 h 377"/>
                <a:gd name="T96" fmla="*/ 412 w 465"/>
                <a:gd name="T97" fmla="*/ 62 h 377"/>
                <a:gd name="T98" fmla="*/ 119 w 465"/>
                <a:gd name="T99" fmla="*/ 261 h 377"/>
                <a:gd name="T100" fmla="*/ 76 w 465"/>
                <a:gd name="T101" fmla="*/ 226 h 377"/>
                <a:gd name="T102" fmla="*/ 110 w 465"/>
                <a:gd name="T103" fmla="*/ 321 h 377"/>
                <a:gd name="T104" fmla="*/ 86 w 465"/>
                <a:gd name="T105" fmla="*/ 275 h 377"/>
                <a:gd name="T106" fmla="*/ 450 w 465"/>
                <a:gd name="T107" fmla="*/ 148 h 377"/>
                <a:gd name="T108" fmla="*/ 403 w 465"/>
                <a:gd name="T109" fmla="*/ 132 h 377"/>
                <a:gd name="T110" fmla="*/ 192 w 465"/>
                <a:gd name="T111" fmla="*/ 234 h 377"/>
                <a:gd name="T112" fmla="*/ 270 w 465"/>
                <a:gd name="T113" fmla="*/ 144 h 377"/>
                <a:gd name="T114" fmla="*/ 327 w 465"/>
                <a:gd name="T115" fmla="*/ 125 h 377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465"/>
                <a:gd name="T175" fmla="*/ 0 h 377"/>
                <a:gd name="T176" fmla="*/ 465 w 465"/>
                <a:gd name="T177" fmla="*/ 377 h 377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465" h="377">
                  <a:moveTo>
                    <a:pt x="405" y="252"/>
                  </a:moveTo>
                  <a:lnTo>
                    <a:pt x="407" y="257"/>
                  </a:lnTo>
                  <a:lnTo>
                    <a:pt x="412" y="261"/>
                  </a:lnTo>
                  <a:lnTo>
                    <a:pt x="422" y="267"/>
                  </a:lnTo>
                  <a:lnTo>
                    <a:pt x="434" y="268"/>
                  </a:lnTo>
                  <a:lnTo>
                    <a:pt x="445" y="267"/>
                  </a:lnTo>
                  <a:lnTo>
                    <a:pt x="456" y="261"/>
                  </a:lnTo>
                  <a:lnTo>
                    <a:pt x="461" y="252"/>
                  </a:lnTo>
                  <a:lnTo>
                    <a:pt x="465" y="243"/>
                  </a:lnTo>
                  <a:lnTo>
                    <a:pt x="461" y="234"/>
                  </a:lnTo>
                  <a:lnTo>
                    <a:pt x="456" y="226"/>
                  </a:lnTo>
                  <a:lnTo>
                    <a:pt x="445" y="221"/>
                  </a:lnTo>
                  <a:lnTo>
                    <a:pt x="434" y="219"/>
                  </a:lnTo>
                  <a:lnTo>
                    <a:pt x="422" y="221"/>
                  </a:lnTo>
                  <a:lnTo>
                    <a:pt x="412" y="226"/>
                  </a:lnTo>
                  <a:lnTo>
                    <a:pt x="407" y="229"/>
                  </a:lnTo>
                  <a:lnTo>
                    <a:pt x="405" y="234"/>
                  </a:lnTo>
                  <a:lnTo>
                    <a:pt x="403" y="243"/>
                  </a:lnTo>
                  <a:lnTo>
                    <a:pt x="405" y="252"/>
                  </a:lnTo>
                  <a:close/>
                  <a:moveTo>
                    <a:pt x="336" y="303"/>
                  </a:moveTo>
                  <a:lnTo>
                    <a:pt x="338" y="308"/>
                  </a:lnTo>
                  <a:lnTo>
                    <a:pt x="340" y="312"/>
                  </a:lnTo>
                  <a:lnTo>
                    <a:pt x="345" y="316"/>
                  </a:lnTo>
                  <a:lnTo>
                    <a:pt x="355" y="321"/>
                  </a:lnTo>
                  <a:lnTo>
                    <a:pt x="367" y="322"/>
                  </a:lnTo>
                  <a:lnTo>
                    <a:pt x="378" y="321"/>
                  </a:lnTo>
                  <a:lnTo>
                    <a:pt x="388" y="316"/>
                  </a:lnTo>
                  <a:lnTo>
                    <a:pt x="394" y="308"/>
                  </a:lnTo>
                  <a:lnTo>
                    <a:pt x="398" y="298"/>
                  </a:lnTo>
                  <a:lnTo>
                    <a:pt x="394" y="288"/>
                  </a:lnTo>
                  <a:lnTo>
                    <a:pt x="388" y="281"/>
                  </a:lnTo>
                  <a:lnTo>
                    <a:pt x="378" y="275"/>
                  </a:lnTo>
                  <a:lnTo>
                    <a:pt x="367" y="273"/>
                  </a:lnTo>
                  <a:lnTo>
                    <a:pt x="355" y="275"/>
                  </a:lnTo>
                  <a:lnTo>
                    <a:pt x="345" y="281"/>
                  </a:lnTo>
                  <a:lnTo>
                    <a:pt x="340" y="284"/>
                  </a:lnTo>
                  <a:lnTo>
                    <a:pt x="338" y="288"/>
                  </a:lnTo>
                  <a:lnTo>
                    <a:pt x="336" y="293"/>
                  </a:lnTo>
                  <a:lnTo>
                    <a:pt x="336" y="298"/>
                  </a:lnTo>
                  <a:lnTo>
                    <a:pt x="336" y="303"/>
                  </a:lnTo>
                  <a:close/>
                  <a:moveTo>
                    <a:pt x="68" y="357"/>
                  </a:moveTo>
                  <a:lnTo>
                    <a:pt x="69" y="363"/>
                  </a:lnTo>
                  <a:lnTo>
                    <a:pt x="72" y="367"/>
                  </a:lnTo>
                  <a:lnTo>
                    <a:pt x="76" y="370"/>
                  </a:lnTo>
                  <a:lnTo>
                    <a:pt x="86" y="376"/>
                  </a:lnTo>
                  <a:lnTo>
                    <a:pt x="98" y="377"/>
                  </a:lnTo>
                  <a:lnTo>
                    <a:pt x="110" y="376"/>
                  </a:lnTo>
                  <a:lnTo>
                    <a:pt x="119" y="370"/>
                  </a:lnTo>
                  <a:lnTo>
                    <a:pt x="123" y="367"/>
                  </a:lnTo>
                  <a:lnTo>
                    <a:pt x="126" y="363"/>
                  </a:lnTo>
                  <a:lnTo>
                    <a:pt x="127" y="357"/>
                  </a:lnTo>
                  <a:lnTo>
                    <a:pt x="128" y="353"/>
                  </a:lnTo>
                  <a:lnTo>
                    <a:pt x="127" y="349"/>
                  </a:lnTo>
                  <a:lnTo>
                    <a:pt x="126" y="343"/>
                  </a:lnTo>
                  <a:lnTo>
                    <a:pt x="123" y="340"/>
                  </a:lnTo>
                  <a:lnTo>
                    <a:pt x="119" y="335"/>
                  </a:lnTo>
                  <a:lnTo>
                    <a:pt x="110" y="330"/>
                  </a:lnTo>
                  <a:lnTo>
                    <a:pt x="98" y="328"/>
                  </a:lnTo>
                  <a:lnTo>
                    <a:pt x="86" y="330"/>
                  </a:lnTo>
                  <a:lnTo>
                    <a:pt x="76" y="335"/>
                  </a:lnTo>
                  <a:lnTo>
                    <a:pt x="72" y="340"/>
                  </a:lnTo>
                  <a:lnTo>
                    <a:pt x="69" y="343"/>
                  </a:lnTo>
                  <a:lnTo>
                    <a:pt x="68" y="349"/>
                  </a:lnTo>
                  <a:lnTo>
                    <a:pt x="67" y="353"/>
                  </a:lnTo>
                  <a:lnTo>
                    <a:pt x="68" y="357"/>
                  </a:lnTo>
                  <a:close/>
                  <a:moveTo>
                    <a:pt x="405" y="308"/>
                  </a:moveTo>
                  <a:lnTo>
                    <a:pt x="407" y="312"/>
                  </a:lnTo>
                  <a:lnTo>
                    <a:pt x="412" y="316"/>
                  </a:lnTo>
                  <a:lnTo>
                    <a:pt x="422" y="321"/>
                  </a:lnTo>
                  <a:lnTo>
                    <a:pt x="434" y="322"/>
                  </a:lnTo>
                  <a:lnTo>
                    <a:pt x="445" y="321"/>
                  </a:lnTo>
                  <a:lnTo>
                    <a:pt x="456" y="316"/>
                  </a:lnTo>
                  <a:lnTo>
                    <a:pt x="461" y="308"/>
                  </a:lnTo>
                  <a:lnTo>
                    <a:pt x="465" y="298"/>
                  </a:lnTo>
                  <a:lnTo>
                    <a:pt x="461" y="288"/>
                  </a:lnTo>
                  <a:lnTo>
                    <a:pt x="456" y="281"/>
                  </a:lnTo>
                  <a:lnTo>
                    <a:pt x="445" y="275"/>
                  </a:lnTo>
                  <a:lnTo>
                    <a:pt x="434" y="273"/>
                  </a:lnTo>
                  <a:lnTo>
                    <a:pt x="422" y="275"/>
                  </a:lnTo>
                  <a:lnTo>
                    <a:pt x="412" y="281"/>
                  </a:lnTo>
                  <a:lnTo>
                    <a:pt x="407" y="284"/>
                  </a:lnTo>
                  <a:lnTo>
                    <a:pt x="405" y="288"/>
                  </a:lnTo>
                  <a:lnTo>
                    <a:pt x="403" y="298"/>
                  </a:lnTo>
                  <a:lnTo>
                    <a:pt x="405" y="308"/>
                  </a:lnTo>
                  <a:close/>
                  <a:moveTo>
                    <a:pt x="336" y="357"/>
                  </a:moveTo>
                  <a:lnTo>
                    <a:pt x="338" y="363"/>
                  </a:lnTo>
                  <a:lnTo>
                    <a:pt x="340" y="367"/>
                  </a:lnTo>
                  <a:lnTo>
                    <a:pt x="345" y="370"/>
                  </a:lnTo>
                  <a:lnTo>
                    <a:pt x="355" y="376"/>
                  </a:lnTo>
                  <a:lnTo>
                    <a:pt x="367" y="377"/>
                  </a:lnTo>
                  <a:lnTo>
                    <a:pt x="378" y="376"/>
                  </a:lnTo>
                  <a:lnTo>
                    <a:pt x="388" y="370"/>
                  </a:lnTo>
                  <a:lnTo>
                    <a:pt x="394" y="363"/>
                  </a:lnTo>
                  <a:lnTo>
                    <a:pt x="398" y="353"/>
                  </a:lnTo>
                  <a:lnTo>
                    <a:pt x="394" y="343"/>
                  </a:lnTo>
                  <a:lnTo>
                    <a:pt x="388" y="335"/>
                  </a:lnTo>
                  <a:lnTo>
                    <a:pt x="378" y="330"/>
                  </a:lnTo>
                  <a:lnTo>
                    <a:pt x="367" y="328"/>
                  </a:lnTo>
                  <a:lnTo>
                    <a:pt x="355" y="330"/>
                  </a:lnTo>
                  <a:lnTo>
                    <a:pt x="345" y="335"/>
                  </a:lnTo>
                  <a:lnTo>
                    <a:pt x="340" y="340"/>
                  </a:lnTo>
                  <a:lnTo>
                    <a:pt x="338" y="343"/>
                  </a:lnTo>
                  <a:lnTo>
                    <a:pt x="336" y="349"/>
                  </a:lnTo>
                  <a:lnTo>
                    <a:pt x="336" y="353"/>
                  </a:lnTo>
                  <a:lnTo>
                    <a:pt x="336" y="357"/>
                  </a:lnTo>
                  <a:close/>
                  <a:moveTo>
                    <a:pt x="68" y="193"/>
                  </a:moveTo>
                  <a:lnTo>
                    <a:pt x="69" y="199"/>
                  </a:lnTo>
                  <a:lnTo>
                    <a:pt x="72" y="202"/>
                  </a:lnTo>
                  <a:lnTo>
                    <a:pt x="76" y="207"/>
                  </a:lnTo>
                  <a:lnTo>
                    <a:pt x="86" y="212"/>
                  </a:lnTo>
                  <a:lnTo>
                    <a:pt x="98" y="213"/>
                  </a:lnTo>
                  <a:lnTo>
                    <a:pt x="110" y="212"/>
                  </a:lnTo>
                  <a:lnTo>
                    <a:pt x="119" y="207"/>
                  </a:lnTo>
                  <a:lnTo>
                    <a:pt x="123" y="202"/>
                  </a:lnTo>
                  <a:lnTo>
                    <a:pt x="126" y="199"/>
                  </a:lnTo>
                  <a:lnTo>
                    <a:pt x="127" y="193"/>
                  </a:lnTo>
                  <a:lnTo>
                    <a:pt x="128" y="188"/>
                  </a:lnTo>
                  <a:lnTo>
                    <a:pt x="127" y="185"/>
                  </a:lnTo>
                  <a:lnTo>
                    <a:pt x="126" y="180"/>
                  </a:lnTo>
                  <a:lnTo>
                    <a:pt x="123" y="176"/>
                  </a:lnTo>
                  <a:lnTo>
                    <a:pt x="119" y="172"/>
                  </a:lnTo>
                  <a:lnTo>
                    <a:pt x="110" y="166"/>
                  </a:lnTo>
                  <a:lnTo>
                    <a:pt x="98" y="164"/>
                  </a:lnTo>
                  <a:lnTo>
                    <a:pt x="86" y="166"/>
                  </a:lnTo>
                  <a:lnTo>
                    <a:pt x="76" y="172"/>
                  </a:lnTo>
                  <a:lnTo>
                    <a:pt x="72" y="176"/>
                  </a:lnTo>
                  <a:lnTo>
                    <a:pt x="69" y="180"/>
                  </a:lnTo>
                  <a:lnTo>
                    <a:pt x="68" y="185"/>
                  </a:lnTo>
                  <a:lnTo>
                    <a:pt x="67" y="188"/>
                  </a:lnTo>
                  <a:lnTo>
                    <a:pt x="68" y="193"/>
                  </a:lnTo>
                  <a:close/>
                  <a:moveTo>
                    <a:pt x="2" y="144"/>
                  </a:moveTo>
                  <a:lnTo>
                    <a:pt x="4" y="149"/>
                  </a:lnTo>
                  <a:lnTo>
                    <a:pt x="9" y="152"/>
                  </a:lnTo>
                  <a:lnTo>
                    <a:pt x="19" y="157"/>
                  </a:lnTo>
                  <a:lnTo>
                    <a:pt x="31" y="160"/>
                  </a:lnTo>
                  <a:lnTo>
                    <a:pt x="42" y="157"/>
                  </a:lnTo>
                  <a:lnTo>
                    <a:pt x="53" y="152"/>
                  </a:lnTo>
                  <a:lnTo>
                    <a:pt x="58" y="144"/>
                  </a:lnTo>
                  <a:lnTo>
                    <a:pt x="61" y="134"/>
                  </a:lnTo>
                  <a:lnTo>
                    <a:pt x="58" y="125"/>
                  </a:lnTo>
                  <a:lnTo>
                    <a:pt x="53" y="117"/>
                  </a:lnTo>
                  <a:lnTo>
                    <a:pt x="42" y="112"/>
                  </a:lnTo>
                  <a:lnTo>
                    <a:pt x="31" y="109"/>
                  </a:lnTo>
                  <a:lnTo>
                    <a:pt x="19" y="112"/>
                  </a:lnTo>
                  <a:lnTo>
                    <a:pt x="9" y="117"/>
                  </a:lnTo>
                  <a:lnTo>
                    <a:pt x="4" y="121"/>
                  </a:lnTo>
                  <a:lnTo>
                    <a:pt x="2" y="125"/>
                  </a:lnTo>
                  <a:lnTo>
                    <a:pt x="0" y="134"/>
                  </a:lnTo>
                  <a:lnTo>
                    <a:pt x="2" y="144"/>
                  </a:lnTo>
                  <a:close/>
                  <a:moveTo>
                    <a:pt x="68" y="140"/>
                  </a:moveTo>
                  <a:lnTo>
                    <a:pt x="69" y="144"/>
                  </a:lnTo>
                  <a:lnTo>
                    <a:pt x="72" y="149"/>
                  </a:lnTo>
                  <a:lnTo>
                    <a:pt x="76" y="152"/>
                  </a:lnTo>
                  <a:lnTo>
                    <a:pt x="86" y="157"/>
                  </a:lnTo>
                  <a:lnTo>
                    <a:pt x="98" y="160"/>
                  </a:lnTo>
                  <a:lnTo>
                    <a:pt x="110" y="157"/>
                  </a:lnTo>
                  <a:lnTo>
                    <a:pt x="119" y="152"/>
                  </a:lnTo>
                  <a:lnTo>
                    <a:pt x="123" y="149"/>
                  </a:lnTo>
                  <a:lnTo>
                    <a:pt x="126" y="144"/>
                  </a:lnTo>
                  <a:lnTo>
                    <a:pt x="127" y="140"/>
                  </a:lnTo>
                  <a:lnTo>
                    <a:pt x="128" y="134"/>
                  </a:lnTo>
                  <a:lnTo>
                    <a:pt x="127" y="130"/>
                  </a:lnTo>
                  <a:lnTo>
                    <a:pt x="126" y="125"/>
                  </a:lnTo>
                  <a:lnTo>
                    <a:pt x="123" y="121"/>
                  </a:lnTo>
                  <a:lnTo>
                    <a:pt x="119" y="117"/>
                  </a:lnTo>
                  <a:lnTo>
                    <a:pt x="110" y="112"/>
                  </a:lnTo>
                  <a:lnTo>
                    <a:pt x="98" y="109"/>
                  </a:lnTo>
                  <a:lnTo>
                    <a:pt x="86" y="112"/>
                  </a:lnTo>
                  <a:lnTo>
                    <a:pt x="76" y="117"/>
                  </a:lnTo>
                  <a:lnTo>
                    <a:pt x="72" y="121"/>
                  </a:lnTo>
                  <a:lnTo>
                    <a:pt x="69" y="125"/>
                  </a:lnTo>
                  <a:lnTo>
                    <a:pt x="68" y="130"/>
                  </a:lnTo>
                  <a:lnTo>
                    <a:pt x="67" y="134"/>
                  </a:lnTo>
                  <a:lnTo>
                    <a:pt x="68" y="140"/>
                  </a:lnTo>
                  <a:close/>
                  <a:moveTo>
                    <a:pt x="336" y="84"/>
                  </a:moveTo>
                  <a:lnTo>
                    <a:pt x="338" y="90"/>
                  </a:lnTo>
                  <a:lnTo>
                    <a:pt x="340" y="94"/>
                  </a:lnTo>
                  <a:lnTo>
                    <a:pt x="345" y="97"/>
                  </a:lnTo>
                  <a:lnTo>
                    <a:pt x="355" y="103"/>
                  </a:lnTo>
                  <a:lnTo>
                    <a:pt x="367" y="105"/>
                  </a:lnTo>
                  <a:lnTo>
                    <a:pt x="378" y="103"/>
                  </a:lnTo>
                  <a:lnTo>
                    <a:pt x="388" y="97"/>
                  </a:lnTo>
                  <a:lnTo>
                    <a:pt x="394" y="90"/>
                  </a:lnTo>
                  <a:lnTo>
                    <a:pt x="398" y="80"/>
                  </a:lnTo>
                  <a:lnTo>
                    <a:pt x="394" y="71"/>
                  </a:lnTo>
                  <a:lnTo>
                    <a:pt x="388" y="62"/>
                  </a:lnTo>
                  <a:lnTo>
                    <a:pt x="378" y="57"/>
                  </a:lnTo>
                  <a:lnTo>
                    <a:pt x="367" y="55"/>
                  </a:lnTo>
                  <a:lnTo>
                    <a:pt x="355" y="57"/>
                  </a:lnTo>
                  <a:lnTo>
                    <a:pt x="345" y="62"/>
                  </a:lnTo>
                  <a:lnTo>
                    <a:pt x="340" y="67"/>
                  </a:lnTo>
                  <a:lnTo>
                    <a:pt x="338" y="71"/>
                  </a:lnTo>
                  <a:lnTo>
                    <a:pt x="336" y="76"/>
                  </a:lnTo>
                  <a:lnTo>
                    <a:pt x="336" y="80"/>
                  </a:lnTo>
                  <a:lnTo>
                    <a:pt x="336" y="84"/>
                  </a:lnTo>
                  <a:close/>
                  <a:moveTo>
                    <a:pt x="2" y="252"/>
                  </a:moveTo>
                  <a:lnTo>
                    <a:pt x="4" y="257"/>
                  </a:lnTo>
                  <a:lnTo>
                    <a:pt x="9" y="261"/>
                  </a:lnTo>
                  <a:lnTo>
                    <a:pt x="19" y="267"/>
                  </a:lnTo>
                  <a:lnTo>
                    <a:pt x="31" y="268"/>
                  </a:lnTo>
                  <a:lnTo>
                    <a:pt x="42" y="267"/>
                  </a:lnTo>
                  <a:lnTo>
                    <a:pt x="53" y="261"/>
                  </a:lnTo>
                  <a:lnTo>
                    <a:pt x="58" y="252"/>
                  </a:lnTo>
                  <a:lnTo>
                    <a:pt x="61" y="243"/>
                  </a:lnTo>
                  <a:lnTo>
                    <a:pt x="58" y="234"/>
                  </a:lnTo>
                  <a:lnTo>
                    <a:pt x="53" y="226"/>
                  </a:lnTo>
                  <a:lnTo>
                    <a:pt x="42" y="221"/>
                  </a:lnTo>
                  <a:lnTo>
                    <a:pt x="31" y="219"/>
                  </a:lnTo>
                  <a:lnTo>
                    <a:pt x="19" y="221"/>
                  </a:lnTo>
                  <a:lnTo>
                    <a:pt x="9" y="226"/>
                  </a:lnTo>
                  <a:lnTo>
                    <a:pt x="4" y="229"/>
                  </a:lnTo>
                  <a:lnTo>
                    <a:pt x="2" y="234"/>
                  </a:lnTo>
                  <a:lnTo>
                    <a:pt x="0" y="243"/>
                  </a:lnTo>
                  <a:lnTo>
                    <a:pt x="2" y="252"/>
                  </a:lnTo>
                  <a:close/>
                  <a:moveTo>
                    <a:pt x="336" y="248"/>
                  </a:moveTo>
                  <a:lnTo>
                    <a:pt x="338" y="252"/>
                  </a:lnTo>
                  <a:lnTo>
                    <a:pt x="340" y="257"/>
                  </a:lnTo>
                  <a:lnTo>
                    <a:pt x="345" y="261"/>
                  </a:lnTo>
                  <a:lnTo>
                    <a:pt x="355" y="267"/>
                  </a:lnTo>
                  <a:lnTo>
                    <a:pt x="367" y="268"/>
                  </a:lnTo>
                  <a:lnTo>
                    <a:pt x="378" y="267"/>
                  </a:lnTo>
                  <a:lnTo>
                    <a:pt x="388" y="261"/>
                  </a:lnTo>
                  <a:lnTo>
                    <a:pt x="394" y="252"/>
                  </a:lnTo>
                  <a:lnTo>
                    <a:pt x="398" y="243"/>
                  </a:lnTo>
                  <a:lnTo>
                    <a:pt x="394" y="234"/>
                  </a:lnTo>
                  <a:lnTo>
                    <a:pt x="388" y="226"/>
                  </a:lnTo>
                  <a:lnTo>
                    <a:pt x="378" y="221"/>
                  </a:lnTo>
                  <a:lnTo>
                    <a:pt x="367" y="219"/>
                  </a:lnTo>
                  <a:lnTo>
                    <a:pt x="355" y="221"/>
                  </a:lnTo>
                  <a:lnTo>
                    <a:pt x="345" y="226"/>
                  </a:lnTo>
                  <a:lnTo>
                    <a:pt x="340" y="229"/>
                  </a:lnTo>
                  <a:lnTo>
                    <a:pt x="338" y="234"/>
                  </a:lnTo>
                  <a:lnTo>
                    <a:pt x="336" y="238"/>
                  </a:lnTo>
                  <a:lnTo>
                    <a:pt x="336" y="243"/>
                  </a:lnTo>
                  <a:lnTo>
                    <a:pt x="336" y="248"/>
                  </a:lnTo>
                  <a:close/>
                  <a:moveTo>
                    <a:pt x="68" y="31"/>
                  </a:moveTo>
                  <a:lnTo>
                    <a:pt x="69" y="35"/>
                  </a:lnTo>
                  <a:lnTo>
                    <a:pt x="72" y="39"/>
                  </a:lnTo>
                  <a:lnTo>
                    <a:pt x="76" y="43"/>
                  </a:lnTo>
                  <a:lnTo>
                    <a:pt x="86" y="48"/>
                  </a:lnTo>
                  <a:lnTo>
                    <a:pt x="98" y="49"/>
                  </a:lnTo>
                  <a:lnTo>
                    <a:pt x="110" y="48"/>
                  </a:lnTo>
                  <a:lnTo>
                    <a:pt x="119" y="43"/>
                  </a:lnTo>
                  <a:lnTo>
                    <a:pt x="123" y="39"/>
                  </a:lnTo>
                  <a:lnTo>
                    <a:pt x="126" y="35"/>
                  </a:lnTo>
                  <a:lnTo>
                    <a:pt x="127" y="31"/>
                  </a:lnTo>
                  <a:lnTo>
                    <a:pt x="128" y="25"/>
                  </a:lnTo>
                  <a:lnTo>
                    <a:pt x="127" y="21"/>
                  </a:lnTo>
                  <a:lnTo>
                    <a:pt x="126" y="17"/>
                  </a:lnTo>
                  <a:lnTo>
                    <a:pt x="123" y="12"/>
                  </a:lnTo>
                  <a:lnTo>
                    <a:pt x="119" y="8"/>
                  </a:lnTo>
                  <a:lnTo>
                    <a:pt x="110" y="2"/>
                  </a:lnTo>
                  <a:lnTo>
                    <a:pt x="98" y="0"/>
                  </a:lnTo>
                  <a:lnTo>
                    <a:pt x="86" y="2"/>
                  </a:lnTo>
                  <a:lnTo>
                    <a:pt x="76" y="8"/>
                  </a:lnTo>
                  <a:lnTo>
                    <a:pt x="72" y="12"/>
                  </a:lnTo>
                  <a:lnTo>
                    <a:pt x="69" y="17"/>
                  </a:lnTo>
                  <a:lnTo>
                    <a:pt x="68" y="21"/>
                  </a:lnTo>
                  <a:lnTo>
                    <a:pt x="67" y="25"/>
                  </a:lnTo>
                  <a:lnTo>
                    <a:pt x="68" y="31"/>
                  </a:lnTo>
                  <a:close/>
                  <a:moveTo>
                    <a:pt x="134" y="31"/>
                  </a:moveTo>
                  <a:lnTo>
                    <a:pt x="136" y="35"/>
                  </a:lnTo>
                  <a:lnTo>
                    <a:pt x="138" y="39"/>
                  </a:lnTo>
                  <a:lnTo>
                    <a:pt x="143" y="43"/>
                  </a:lnTo>
                  <a:lnTo>
                    <a:pt x="153" y="48"/>
                  </a:lnTo>
                  <a:lnTo>
                    <a:pt x="165" y="49"/>
                  </a:lnTo>
                  <a:lnTo>
                    <a:pt x="176" y="48"/>
                  </a:lnTo>
                  <a:lnTo>
                    <a:pt x="187" y="43"/>
                  </a:lnTo>
                  <a:lnTo>
                    <a:pt x="192" y="35"/>
                  </a:lnTo>
                  <a:lnTo>
                    <a:pt x="195" y="25"/>
                  </a:lnTo>
                  <a:lnTo>
                    <a:pt x="192" y="17"/>
                  </a:lnTo>
                  <a:lnTo>
                    <a:pt x="187" y="8"/>
                  </a:lnTo>
                  <a:lnTo>
                    <a:pt x="176" y="2"/>
                  </a:lnTo>
                  <a:lnTo>
                    <a:pt x="165" y="0"/>
                  </a:lnTo>
                  <a:lnTo>
                    <a:pt x="153" y="2"/>
                  </a:lnTo>
                  <a:lnTo>
                    <a:pt x="143" y="8"/>
                  </a:lnTo>
                  <a:lnTo>
                    <a:pt x="138" y="12"/>
                  </a:lnTo>
                  <a:lnTo>
                    <a:pt x="136" y="17"/>
                  </a:lnTo>
                  <a:lnTo>
                    <a:pt x="134" y="21"/>
                  </a:lnTo>
                  <a:lnTo>
                    <a:pt x="134" y="25"/>
                  </a:lnTo>
                  <a:lnTo>
                    <a:pt x="134" y="31"/>
                  </a:lnTo>
                  <a:close/>
                  <a:moveTo>
                    <a:pt x="203" y="35"/>
                  </a:moveTo>
                  <a:lnTo>
                    <a:pt x="206" y="39"/>
                  </a:lnTo>
                  <a:lnTo>
                    <a:pt x="210" y="43"/>
                  </a:lnTo>
                  <a:lnTo>
                    <a:pt x="220" y="48"/>
                  </a:lnTo>
                  <a:lnTo>
                    <a:pt x="232" y="49"/>
                  </a:lnTo>
                  <a:lnTo>
                    <a:pt x="243" y="48"/>
                  </a:lnTo>
                  <a:lnTo>
                    <a:pt x="254" y="43"/>
                  </a:lnTo>
                  <a:lnTo>
                    <a:pt x="260" y="35"/>
                  </a:lnTo>
                  <a:lnTo>
                    <a:pt x="262" y="25"/>
                  </a:lnTo>
                  <a:lnTo>
                    <a:pt x="260" y="17"/>
                  </a:lnTo>
                  <a:lnTo>
                    <a:pt x="254" y="8"/>
                  </a:lnTo>
                  <a:lnTo>
                    <a:pt x="243" y="2"/>
                  </a:lnTo>
                  <a:lnTo>
                    <a:pt x="232" y="0"/>
                  </a:lnTo>
                  <a:lnTo>
                    <a:pt x="220" y="2"/>
                  </a:lnTo>
                  <a:lnTo>
                    <a:pt x="210" y="8"/>
                  </a:lnTo>
                  <a:lnTo>
                    <a:pt x="206" y="12"/>
                  </a:lnTo>
                  <a:lnTo>
                    <a:pt x="203" y="17"/>
                  </a:lnTo>
                  <a:lnTo>
                    <a:pt x="201" y="25"/>
                  </a:lnTo>
                  <a:lnTo>
                    <a:pt x="203" y="35"/>
                  </a:lnTo>
                  <a:close/>
                  <a:moveTo>
                    <a:pt x="2" y="199"/>
                  </a:moveTo>
                  <a:lnTo>
                    <a:pt x="4" y="202"/>
                  </a:lnTo>
                  <a:lnTo>
                    <a:pt x="9" y="207"/>
                  </a:lnTo>
                  <a:lnTo>
                    <a:pt x="19" y="212"/>
                  </a:lnTo>
                  <a:lnTo>
                    <a:pt x="31" y="213"/>
                  </a:lnTo>
                  <a:lnTo>
                    <a:pt x="42" y="212"/>
                  </a:lnTo>
                  <a:lnTo>
                    <a:pt x="53" y="207"/>
                  </a:lnTo>
                  <a:lnTo>
                    <a:pt x="58" y="199"/>
                  </a:lnTo>
                  <a:lnTo>
                    <a:pt x="61" y="188"/>
                  </a:lnTo>
                  <a:lnTo>
                    <a:pt x="58" y="180"/>
                  </a:lnTo>
                  <a:lnTo>
                    <a:pt x="53" y="172"/>
                  </a:lnTo>
                  <a:lnTo>
                    <a:pt x="42" y="166"/>
                  </a:lnTo>
                  <a:lnTo>
                    <a:pt x="31" y="164"/>
                  </a:lnTo>
                  <a:lnTo>
                    <a:pt x="19" y="166"/>
                  </a:lnTo>
                  <a:lnTo>
                    <a:pt x="9" y="172"/>
                  </a:lnTo>
                  <a:lnTo>
                    <a:pt x="4" y="176"/>
                  </a:lnTo>
                  <a:lnTo>
                    <a:pt x="2" y="180"/>
                  </a:lnTo>
                  <a:lnTo>
                    <a:pt x="0" y="188"/>
                  </a:lnTo>
                  <a:lnTo>
                    <a:pt x="2" y="199"/>
                  </a:lnTo>
                  <a:close/>
                  <a:moveTo>
                    <a:pt x="203" y="199"/>
                  </a:moveTo>
                  <a:lnTo>
                    <a:pt x="206" y="202"/>
                  </a:lnTo>
                  <a:lnTo>
                    <a:pt x="210" y="207"/>
                  </a:lnTo>
                  <a:lnTo>
                    <a:pt x="220" y="212"/>
                  </a:lnTo>
                  <a:lnTo>
                    <a:pt x="232" y="213"/>
                  </a:lnTo>
                  <a:lnTo>
                    <a:pt x="243" y="212"/>
                  </a:lnTo>
                  <a:lnTo>
                    <a:pt x="254" y="207"/>
                  </a:lnTo>
                  <a:lnTo>
                    <a:pt x="260" y="199"/>
                  </a:lnTo>
                  <a:lnTo>
                    <a:pt x="262" y="188"/>
                  </a:lnTo>
                  <a:lnTo>
                    <a:pt x="260" y="180"/>
                  </a:lnTo>
                  <a:lnTo>
                    <a:pt x="254" y="172"/>
                  </a:lnTo>
                  <a:lnTo>
                    <a:pt x="243" y="166"/>
                  </a:lnTo>
                  <a:lnTo>
                    <a:pt x="232" y="164"/>
                  </a:lnTo>
                  <a:lnTo>
                    <a:pt x="220" y="166"/>
                  </a:lnTo>
                  <a:lnTo>
                    <a:pt x="210" y="172"/>
                  </a:lnTo>
                  <a:lnTo>
                    <a:pt x="206" y="176"/>
                  </a:lnTo>
                  <a:lnTo>
                    <a:pt x="203" y="180"/>
                  </a:lnTo>
                  <a:lnTo>
                    <a:pt x="201" y="188"/>
                  </a:lnTo>
                  <a:lnTo>
                    <a:pt x="203" y="199"/>
                  </a:lnTo>
                  <a:close/>
                  <a:moveTo>
                    <a:pt x="405" y="199"/>
                  </a:moveTo>
                  <a:lnTo>
                    <a:pt x="407" y="202"/>
                  </a:lnTo>
                  <a:lnTo>
                    <a:pt x="412" y="207"/>
                  </a:lnTo>
                  <a:lnTo>
                    <a:pt x="422" y="212"/>
                  </a:lnTo>
                  <a:lnTo>
                    <a:pt x="434" y="213"/>
                  </a:lnTo>
                  <a:lnTo>
                    <a:pt x="445" y="212"/>
                  </a:lnTo>
                  <a:lnTo>
                    <a:pt x="456" y="207"/>
                  </a:lnTo>
                  <a:lnTo>
                    <a:pt x="461" y="199"/>
                  </a:lnTo>
                  <a:lnTo>
                    <a:pt x="465" y="188"/>
                  </a:lnTo>
                  <a:lnTo>
                    <a:pt x="461" y="180"/>
                  </a:lnTo>
                  <a:lnTo>
                    <a:pt x="456" y="172"/>
                  </a:lnTo>
                  <a:lnTo>
                    <a:pt x="445" y="166"/>
                  </a:lnTo>
                  <a:lnTo>
                    <a:pt x="434" y="164"/>
                  </a:lnTo>
                  <a:lnTo>
                    <a:pt x="422" y="166"/>
                  </a:lnTo>
                  <a:lnTo>
                    <a:pt x="412" y="172"/>
                  </a:lnTo>
                  <a:lnTo>
                    <a:pt x="407" y="176"/>
                  </a:lnTo>
                  <a:lnTo>
                    <a:pt x="405" y="180"/>
                  </a:lnTo>
                  <a:lnTo>
                    <a:pt x="403" y="188"/>
                  </a:lnTo>
                  <a:lnTo>
                    <a:pt x="405" y="199"/>
                  </a:lnTo>
                  <a:close/>
                  <a:moveTo>
                    <a:pt x="269" y="31"/>
                  </a:moveTo>
                  <a:lnTo>
                    <a:pt x="270" y="35"/>
                  </a:lnTo>
                  <a:lnTo>
                    <a:pt x="273" y="39"/>
                  </a:lnTo>
                  <a:lnTo>
                    <a:pt x="278" y="43"/>
                  </a:lnTo>
                  <a:lnTo>
                    <a:pt x="287" y="48"/>
                  </a:lnTo>
                  <a:lnTo>
                    <a:pt x="300" y="49"/>
                  </a:lnTo>
                  <a:lnTo>
                    <a:pt x="311" y="48"/>
                  </a:lnTo>
                  <a:lnTo>
                    <a:pt x="321" y="43"/>
                  </a:lnTo>
                  <a:lnTo>
                    <a:pt x="325" y="39"/>
                  </a:lnTo>
                  <a:lnTo>
                    <a:pt x="327" y="35"/>
                  </a:lnTo>
                  <a:lnTo>
                    <a:pt x="329" y="31"/>
                  </a:lnTo>
                  <a:lnTo>
                    <a:pt x="329" y="25"/>
                  </a:lnTo>
                  <a:lnTo>
                    <a:pt x="329" y="21"/>
                  </a:lnTo>
                  <a:lnTo>
                    <a:pt x="327" y="17"/>
                  </a:lnTo>
                  <a:lnTo>
                    <a:pt x="325" y="12"/>
                  </a:lnTo>
                  <a:lnTo>
                    <a:pt x="321" y="8"/>
                  </a:lnTo>
                  <a:lnTo>
                    <a:pt x="311" y="2"/>
                  </a:lnTo>
                  <a:lnTo>
                    <a:pt x="300" y="0"/>
                  </a:lnTo>
                  <a:lnTo>
                    <a:pt x="287" y="2"/>
                  </a:lnTo>
                  <a:lnTo>
                    <a:pt x="278" y="8"/>
                  </a:lnTo>
                  <a:lnTo>
                    <a:pt x="273" y="12"/>
                  </a:lnTo>
                  <a:lnTo>
                    <a:pt x="270" y="17"/>
                  </a:lnTo>
                  <a:lnTo>
                    <a:pt x="269" y="21"/>
                  </a:lnTo>
                  <a:lnTo>
                    <a:pt x="269" y="25"/>
                  </a:lnTo>
                  <a:lnTo>
                    <a:pt x="269" y="31"/>
                  </a:lnTo>
                  <a:close/>
                  <a:moveTo>
                    <a:pt x="336" y="31"/>
                  </a:moveTo>
                  <a:lnTo>
                    <a:pt x="338" y="35"/>
                  </a:lnTo>
                  <a:lnTo>
                    <a:pt x="340" y="39"/>
                  </a:lnTo>
                  <a:lnTo>
                    <a:pt x="345" y="43"/>
                  </a:lnTo>
                  <a:lnTo>
                    <a:pt x="355" y="48"/>
                  </a:lnTo>
                  <a:lnTo>
                    <a:pt x="367" y="49"/>
                  </a:lnTo>
                  <a:lnTo>
                    <a:pt x="378" y="48"/>
                  </a:lnTo>
                  <a:lnTo>
                    <a:pt x="388" y="43"/>
                  </a:lnTo>
                  <a:lnTo>
                    <a:pt x="394" y="35"/>
                  </a:lnTo>
                  <a:lnTo>
                    <a:pt x="398" y="25"/>
                  </a:lnTo>
                  <a:lnTo>
                    <a:pt x="394" y="17"/>
                  </a:lnTo>
                  <a:lnTo>
                    <a:pt x="388" y="8"/>
                  </a:lnTo>
                  <a:lnTo>
                    <a:pt x="378" y="2"/>
                  </a:lnTo>
                  <a:lnTo>
                    <a:pt x="367" y="0"/>
                  </a:lnTo>
                  <a:lnTo>
                    <a:pt x="355" y="2"/>
                  </a:lnTo>
                  <a:lnTo>
                    <a:pt x="345" y="8"/>
                  </a:lnTo>
                  <a:lnTo>
                    <a:pt x="340" y="12"/>
                  </a:lnTo>
                  <a:lnTo>
                    <a:pt x="338" y="17"/>
                  </a:lnTo>
                  <a:lnTo>
                    <a:pt x="336" y="21"/>
                  </a:lnTo>
                  <a:lnTo>
                    <a:pt x="336" y="25"/>
                  </a:lnTo>
                  <a:lnTo>
                    <a:pt x="336" y="31"/>
                  </a:lnTo>
                  <a:close/>
                  <a:moveTo>
                    <a:pt x="2" y="90"/>
                  </a:moveTo>
                  <a:lnTo>
                    <a:pt x="4" y="94"/>
                  </a:lnTo>
                  <a:lnTo>
                    <a:pt x="9" y="97"/>
                  </a:lnTo>
                  <a:lnTo>
                    <a:pt x="19" y="103"/>
                  </a:lnTo>
                  <a:lnTo>
                    <a:pt x="31" y="105"/>
                  </a:lnTo>
                  <a:lnTo>
                    <a:pt x="42" y="103"/>
                  </a:lnTo>
                  <a:lnTo>
                    <a:pt x="53" y="97"/>
                  </a:lnTo>
                  <a:lnTo>
                    <a:pt x="58" y="90"/>
                  </a:lnTo>
                  <a:lnTo>
                    <a:pt x="61" y="80"/>
                  </a:lnTo>
                  <a:lnTo>
                    <a:pt x="58" y="71"/>
                  </a:lnTo>
                  <a:lnTo>
                    <a:pt x="53" y="62"/>
                  </a:lnTo>
                  <a:lnTo>
                    <a:pt x="42" y="57"/>
                  </a:lnTo>
                  <a:lnTo>
                    <a:pt x="31" y="55"/>
                  </a:lnTo>
                  <a:lnTo>
                    <a:pt x="19" y="57"/>
                  </a:lnTo>
                  <a:lnTo>
                    <a:pt x="9" y="62"/>
                  </a:lnTo>
                  <a:lnTo>
                    <a:pt x="4" y="67"/>
                  </a:lnTo>
                  <a:lnTo>
                    <a:pt x="2" y="71"/>
                  </a:lnTo>
                  <a:lnTo>
                    <a:pt x="0" y="80"/>
                  </a:lnTo>
                  <a:lnTo>
                    <a:pt x="2" y="90"/>
                  </a:lnTo>
                  <a:close/>
                  <a:moveTo>
                    <a:pt x="336" y="193"/>
                  </a:moveTo>
                  <a:lnTo>
                    <a:pt x="338" y="199"/>
                  </a:lnTo>
                  <a:lnTo>
                    <a:pt x="340" y="202"/>
                  </a:lnTo>
                  <a:lnTo>
                    <a:pt x="345" y="207"/>
                  </a:lnTo>
                  <a:lnTo>
                    <a:pt x="355" y="212"/>
                  </a:lnTo>
                  <a:lnTo>
                    <a:pt x="367" y="213"/>
                  </a:lnTo>
                  <a:lnTo>
                    <a:pt x="378" y="212"/>
                  </a:lnTo>
                  <a:lnTo>
                    <a:pt x="388" y="207"/>
                  </a:lnTo>
                  <a:lnTo>
                    <a:pt x="394" y="199"/>
                  </a:lnTo>
                  <a:lnTo>
                    <a:pt x="398" y="188"/>
                  </a:lnTo>
                  <a:lnTo>
                    <a:pt x="394" y="180"/>
                  </a:lnTo>
                  <a:lnTo>
                    <a:pt x="388" y="172"/>
                  </a:lnTo>
                  <a:lnTo>
                    <a:pt x="378" y="166"/>
                  </a:lnTo>
                  <a:lnTo>
                    <a:pt x="367" y="164"/>
                  </a:lnTo>
                  <a:lnTo>
                    <a:pt x="355" y="166"/>
                  </a:lnTo>
                  <a:lnTo>
                    <a:pt x="345" y="172"/>
                  </a:lnTo>
                  <a:lnTo>
                    <a:pt x="340" y="176"/>
                  </a:lnTo>
                  <a:lnTo>
                    <a:pt x="338" y="180"/>
                  </a:lnTo>
                  <a:lnTo>
                    <a:pt x="336" y="185"/>
                  </a:lnTo>
                  <a:lnTo>
                    <a:pt x="336" y="188"/>
                  </a:lnTo>
                  <a:lnTo>
                    <a:pt x="336" y="193"/>
                  </a:lnTo>
                  <a:close/>
                  <a:moveTo>
                    <a:pt x="68" y="84"/>
                  </a:moveTo>
                  <a:lnTo>
                    <a:pt x="69" y="90"/>
                  </a:lnTo>
                  <a:lnTo>
                    <a:pt x="72" y="94"/>
                  </a:lnTo>
                  <a:lnTo>
                    <a:pt x="76" y="97"/>
                  </a:lnTo>
                  <a:lnTo>
                    <a:pt x="86" y="103"/>
                  </a:lnTo>
                  <a:lnTo>
                    <a:pt x="98" y="105"/>
                  </a:lnTo>
                  <a:lnTo>
                    <a:pt x="110" y="103"/>
                  </a:lnTo>
                  <a:lnTo>
                    <a:pt x="119" y="97"/>
                  </a:lnTo>
                  <a:lnTo>
                    <a:pt x="123" y="94"/>
                  </a:lnTo>
                  <a:lnTo>
                    <a:pt x="126" y="90"/>
                  </a:lnTo>
                  <a:lnTo>
                    <a:pt x="127" y="84"/>
                  </a:lnTo>
                  <a:lnTo>
                    <a:pt x="128" y="80"/>
                  </a:lnTo>
                  <a:lnTo>
                    <a:pt x="127" y="76"/>
                  </a:lnTo>
                  <a:lnTo>
                    <a:pt x="126" y="71"/>
                  </a:lnTo>
                  <a:lnTo>
                    <a:pt x="123" y="67"/>
                  </a:lnTo>
                  <a:lnTo>
                    <a:pt x="119" y="62"/>
                  </a:lnTo>
                  <a:lnTo>
                    <a:pt x="110" y="57"/>
                  </a:lnTo>
                  <a:lnTo>
                    <a:pt x="98" y="55"/>
                  </a:lnTo>
                  <a:lnTo>
                    <a:pt x="86" y="57"/>
                  </a:lnTo>
                  <a:lnTo>
                    <a:pt x="76" y="62"/>
                  </a:lnTo>
                  <a:lnTo>
                    <a:pt x="72" y="67"/>
                  </a:lnTo>
                  <a:lnTo>
                    <a:pt x="69" y="71"/>
                  </a:lnTo>
                  <a:lnTo>
                    <a:pt x="68" y="76"/>
                  </a:lnTo>
                  <a:lnTo>
                    <a:pt x="67" y="80"/>
                  </a:lnTo>
                  <a:lnTo>
                    <a:pt x="68" y="84"/>
                  </a:lnTo>
                  <a:close/>
                  <a:moveTo>
                    <a:pt x="134" y="357"/>
                  </a:moveTo>
                  <a:lnTo>
                    <a:pt x="136" y="363"/>
                  </a:lnTo>
                  <a:lnTo>
                    <a:pt x="138" y="367"/>
                  </a:lnTo>
                  <a:lnTo>
                    <a:pt x="143" y="370"/>
                  </a:lnTo>
                  <a:lnTo>
                    <a:pt x="153" y="376"/>
                  </a:lnTo>
                  <a:lnTo>
                    <a:pt x="165" y="377"/>
                  </a:lnTo>
                  <a:lnTo>
                    <a:pt x="176" y="376"/>
                  </a:lnTo>
                  <a:lnTo>
                    <a:pt x="187" y="370"/>
                  </a:lnTo>
                  <a:lnTo>
                    <a:pt x="192" y="363"/>
                  </a:lnTo>
                  <a:lnTo>
                    <a:pt x="195" y="353"/>
                  </a:lnTo>
                  <a:lnTo>
                    <a:pt x="192" y="343"/>
                  </a:lnTo>
                  <a:lnTo>
                    <a:pt x="187" y="335"/>
                  </a:lnTo>
                  <a:lnTo>
                    <a:pt x="176" y="330"/>
                  </a:lnTo>
                  <a:lnTo>
                    <a:pt x="165" y="328"/>
                  </a:lnTo>
                  <a:lnTo>
                    <a:pt x="153" y="330"/>
                  </a:lnTo>
                  <a:lnTo>
                    <a:pt x="143" y="335"/>
                  </a:lnTo>
                  <a:lnTo>
                    <a:pt x="138" y="340"/>
                  </a:lnTo>
                  <a:lnTo>
                    <a:pt x="136" y="343"/>
                  </a:lnTo>
                  <a:lnTo>
                    <a:pt x="134" y="349"/>
                  </a:lnTo>
                  <a:lnTo>
                    <a:pt x="134" y="353"/>
                  </a:lnTo>
                  <a:lnTo>
                    <a:pt x="134" y="357"/>
                  </a:lnTo>
                  <a:close/>
                  <a:moveTo>
                    <a:pt x="203" y="363"/>
                  </a:moveTo>
                  <a:lnTo>
                    <a:pt x="206" y="367"/>
                  </a:lnTo>
                  <a:lnTo>
                    <a:pt x="210" y="370"/>
                  </a:lnTo>
                  <a:lnTo>
                    <a:pt x="220" y="376"/>
                  </a:lnTo>
                  <a:lnTo>
                    <a:pt x="232" y="377"/>
                  </a:lnTo>
                  <a:lnTo>
                    <a:pt x="243" y="376"/>
                  </a:lnTo>
                  <a:lnTo>
                    <a:pt x="254" y="370"/>
                  </a:lnTo>
                  <a:lnTo>
                    <a:pt x="260" y="363"/>
                  </a:lnTo>
                  <a:lnTo>
                    <a:pt x="262" y="353"/>
                  </a:lnTo>
                  <a:lnTo>
                    <a:pt x="260" y="343"/>
                  </a:lnTo>
                  <a:lnTo>
                    <a:pt x="254" y="335"/>
                  </a:lnTo>
                  <a:lnTo>
                    <a:pt x="243" y="330"/>
                  </a:lnTo>
                  <a:lnTo>
                    <a:pt x="232" y="328"/>
                  </a:lnTo>
                  <a:lnTo>
                    <a:pt x="220" y="330"/>
                  </a:lnTo>
                  <a:lnTo>
                    <a:pt x="210" y="335"/>
                  </a:lnTo>
                  <a:lnTo>
                    <a:pt x="206" y="340"/>
                  </a:lnTo>
                  <a:lnTo>
                    <a:pt x="203" y="343"/>
                  </a:lnTo>
                  <a:lnTo>
                    <a:pt x="201" y="353"/>
                  </a:lnTo>
                  <a:lnTo>
                    <a:pt x="203" y="363"/>
                  </a:lnTo>
                  <a:close/>
                  <a:moveTo>
                    <a:pt x="269" y="357"/>
                  </a:moveTo>
                  <a:lnTo>
                    <a:pt x="270" y="363"/>
                  </a:lnTo>
                  <a:lnTo>
                    <a:pt x="273" y="367"/>
                  </a:lnTo>
                  <a:lnTo>
                    <a:pt x="278" y="370"/>
                  </a:lnTo>
                  <a:lnTo>
                    <a:pt x="287" y="376"/>
                  </a:lnTo>
                  <a:lnTo>
                    <a:pt x="300" y="377"/>
                  </a:lnTo>
                  <a:lnTo>
                    <a:pt x="311" y="376"/>
                  </a:lnTo>
                  <a:lnTo>
                    <a:pt x="321" y="370"/>
                  </a:lnTo>
                  <a:lnTo>
                    <a:pt x="325" y="367"/>
                  </a:lnTo>
                  <a:lnTo>
                    <a:pt x="327" y="363"/>
                  </a:lnTo>
                  <a:lnTo>
                    <a:pt x="329" y="357"/>
                  </a:lnTo>
                  <a:lnTo>
                    <a:pt x="329" y="353"/>
                  </a:lnTo>
                  <a:lnTo>
                    <a:pt x="329" y="349"/>
                  </a:lnTo>
                  <a:lnTo>
                    <a:pt x="327" y="343"/>
                  </a:lnTo>
                  <a:lnTo>
                    <a:pt x="325" y="340"/>
                  </a:lnTo>
                  <a:lnTo>
                    <a:pt x="321" y="335"/>
                  </a:lnTo>
                  <a:lnTo>
                    <a:pt x="311" y="330"/>
                  </a:lnTo>
                  <a:lnTo>
                    <a:pt x="300" y="328"/>
                  </a:lnTo>
                  <a:lnTo>
                    <a:pt x="287" y="330"/>
                  </a:lnTo>
                  <a:lnTo>
                    <a:pt x="278" y="335"/>
                  </a:lnTo>
                  <a:lnTo>
                    <a:pt x="273" y="340"/>
                  </a:lnTo>
                  <a:lnTo>
                    <a:pt x="270" y="343"/>
                  </a:lnTo>
                  <a:lnTo>
                    <a:pt x="269" y="349"/>
                  </a:lnTo>
                  <a:lnTo>
                    <a:pt x="269" y="353"/>
                  </a:lnTo>
                  <a:lnTo>
                    <a:pt x="269" y="357"/>
                  </a:lnTo>
                  <a:close/>
                  <a:moveTo>
                    <a:pt x="2" y="308"/>
                  </a:moveTo>
                  <a:lnTo>
                    <a:pt x="4" y="312"/>
                  </a:lnTo>
                  <a:lnTo>
                    <a:pt x="9" y="316"/>
                  </a:lnTo>
                  <a:lnTo>
                    <a:pt x="19" y="321"/>
                  </a:lnTo>
                  <a:lnTo>
                    <a:pt x="31" y="322"/>
                  </a:lnTo>
                  <a:lnTo>
                    <a:pt x="42" y="321"/>
                  </a:lnTo>
                  <a:lnTo>
                    <a:pt x="53" y="316"/>
                  </a:lnTo>
                  <a:lnTo>
                    <a:pt x="58" y="308"/>
                  </a:lnTo>
                  <a:lnTo>
                    <a:pt x="61" y="298"/>
                  </a:lnTo>
                  <a:lnTo>
                    <a:pt x="58" y="288"/>
                  </a:lnTo>
                  <a:lnTo>
                    <a:pt x="53" y="281"/>
                  </a:lnTo>
                  <a:lnTo>
                    <a:pt x="42" y="275"/>
                  </a:lnTo>
                  <a:lnTo>
                    <a:pt x="31" y="273"/>
                  </a:lnTo>
                  <a:lnTo>
                    <a:pt x="19" y="275"/>
                  </a:lnTo>
                  <a:lnTo>
                    <a:pt x="9" y="281"/>
                  </a:lnTo>
                  <a:lnTo>
                    <a:pt x="4" y="284"/>
                  </a:lnTo>
                  <a:lnTo>
                    <a:pt x="2" y="288"/>
                  </a:lnTo>
                  <a:lnTo>
                    <a:pt x="0" y="298"/>
                  </a:lnTo>
                  <a:lnTo>
                    <a:pt x="2" y="308"/>
                  </a:lnTo>
                  <a:close/>
                  <a:moveTo>
                    <a:pt x="336" y="140"/>
                  </a:moveTo>
                  <a:lnTo>
                    <a:pt x="338" y="144"/>
                  </a:lnTo>
                  <a:lnTo>
                    <a:pt x="340" y="149"/>
                  </a:lnTo>
                  <a:lnTo>
                    <a:pt x="345" y="152"/>
                  </a:lnTo>
                  <a:lnTo>
                    <a:pt x="355" y="157"/>
                  </a:lnTo>
                  <a:lnTo>
                    <a:pt x="367" y="160"/>
                  </a:lnTo>
                  <a:lnTo>
                    <a:pt x="378" y="157"/>
                  </a:lnTo>
                  <a:lnTo>
                    <a:pt x="388" y="152"/>
                  </a:lnTo>
                  <a:lnTo>
                    <a:pt x="394" y="144"/>
                  </a:lnTo>
                  <a:lnTo>
                    <a:pt x="398" y="134"/>
                  </a:lnTo>
                  <a:lnTo>
                    <a:pt x="394" y="125"/>
                  </a:lnTo>
                  <a:lnTo>
                    <a:pt x="388" y="117"/>
                  </a:lnTo>
                  <a:lnTo>
                    <a:pt x="378" y="112"/>
                  </a:lnTo>
                  <a:lnTo>
                    <a:pt x="367" y="109"/>
                  </a:lnTo>
                  <a:lnTo>
                    <a:pt x="355" y="112"/>
                  </a:lnTo>
                  <a:lnTo>
                    <a:pt x="345" y="117"/>
                  </a:lnTo>
                  <a:lnTo>
                    <a:pt x="340" y="121"/>
                  </a:lnTo>
                  <a:lnTo>
                    <a:pt x="338" y="125"/>
                  </a:lnTo>
                  <a:lnTo>
                    <a:pt x="336" y="130"/>
                  </a:lnTo>
                  <a:lnTo>
                    <a:pt x="336" y="134"/>
                  </a:lnTo>
                  <a:lnTo>
                    <a:pt x="336" y="140"/>
                  </a:lnTo>
                  <a:close/>
                  <a:moveTo>
                    <a:pt x="405" y="90"/>
                  </a:moveTo>
                  <a:lnTo>
                    <a:pt x="407" y="94"/>
                  </a:lnTo>
                  <a:lnTo>
                    <a:pt x="412" y="97"/>
                  </a:lnTo>
                  <a:lnTo>
                    <a:pt x="422" y="103"/>
                  </a:lnTo>
                  <a:lnTo>
                    <a:pt x="434" y="105"/>
                  </a:lnTo>
                  <a:lnTo>
                    <a:pt x="445" y="103"/>
                  </a:lnTo>
                  <a:lnTo>
                    <a:pt x="456" y="97"/>
                  </a:lnTo>
                  <a:lnTo>
                    <a:pt x="461" y="90"/>
                  </a:lnTo>
                  <a:lnTo>
                    <a:pt x="465" y="80"/>
                  </a:lnTo>
                  <a:lnTo>
                    <a:pt x="461" y="71"/>
                  </a:lnTo>
                  <a:lnTo>
                    <a:pt x="456" y="62"/>
                  </a:lnTo>
                  <a:lnTo>
                    <a:pt x="445" y="57"/>
                  </a:lnTo>
                  <a:lnTo>
                    <a:pt x="434" y="55"/>
                  </a:lnTo>
                  <a:lnTo>
                    <a:pt x="422" y="57"/>
                  </a:lnTo>
                  <a:lnTo>
                    <a:pt x="412" y="62"/>
                  </a:lnTo>
                  <a:lnTo>
                    <a:pt x="407" y="67"/>
                  </a:lnTo>
                  <a:lnTo>
                    <a:pt x="405" y="71"/>
                  </a:lnTo>
                  <a:lnTo>
                    <a:pt x="403" y="80"/>
                  </a:lnTo>
                  <a:lnTo>
                    <a:pt x="405" y="90"/>
                  </a:lnTo>
                  <a:close/>
                  <a:moveTo>
                    <a:pt x="68" y="248"/>
                  </a:moveTo>
                  <a:lnTo>
                    <a:pt x="69" y="252"/>
                  </a:lnTo>
                  <a:lnTo>
                    <a:pt x="72" y="257"/>
                  </a:lnTo>
                  <a:lnTo>
                    <a:pt x="76" y="261"/>
                  </a:lnTo>
                  <a:lnTo>
                    <a:pt x="86" y="267"/>
                  </a:lnTo>
                  <a:lnTo>
                    <a:pt x="98" y="268"/>
                  </a:lnTo>
                  <a:lnTo>
                    <a:pt x="110" y="267"/>
                  </a:lnTo>
                  <a:lnTo>
                    <a:pt x="119" y="261"/>
                  </a:lnTo>
                  <a:lnTo>
                    <a:pt x="123" y="257"/>
                  </a:lnTo>
                  <a:lnTo>
                    <a:pt x="126" y="252"/>
                  </a:lnTo>
                  <a:lnTo>
                    <a:pt x="127" y="248"/>
                  </a:lnTo>
                  <a:lnTo>
                    <a:pt x="128" y="243"/>
                  </a:lnTo>
                  <a:lnTo>
                    <a:pt x="127" y="238"/>
                  </a:lnTo>
                  <a:lnTo>
                    <a:pt x="126" y="234"/>
                  </a:lnTo>
                  <a:lnTo>
                    <a:pt x="123" y="229"/>
                  </a:lnTo>
                  <a:lnTo>
                    <a:pt x="119" y="226"/>
                  </a:lnTo>
                  <a:lnTo>
                    <a:pt x="110" y="221"/>
                  </a:lnTo>
                  <a:lnTo>
                    <a:pt x="98" y="219"/>
                  </a:lnTo>
                  <a:lnTo>
                    <a:pt x="86" y="221"/>
                  </a:lnTo>
                  <a:lnTo>
                    <a:pt x="76" y="226"/>
                  </a:lnTo>
                  <a:lnTo>
                    <a:pt x="72" y="229"/>
                  </a:lnTo>
                  <a:lnTo>
                    <a:pt x="69" y="234"/>
                  </a:lnTo>
                  <a:lnTo>
                    <a:pt x="68" y="238"/>
                  </a:lnTo>
                  <a:lnTo>
                    <a:pt x="67" y="243"/>
                  </a:lnTo>
                  <a:lnTo>
                    <a:pt x="68" y="248"/>
                  </a:lnTo>
                  <a:close/>
                  <a:moveTo>
                    <a:pt x="68" y="303"/>
                  </a:moveTo>
                  <a:lnTo>
                    <a:pt x="69" y="308"/>
                  </a:lnTo>
                  <a:lnTo>
                    <a:pt x="72" y="312"/>
                  </a:lnTo>
                  <a:lnTo>
                    <a:pt x="76" y="316"/>
                  </a:lnTo>
                  <a:lnTo>
                    <a:pt x="86" y="321"/>
                  </a:lnTo>
                  <a:lnTo>
                    <a:pt x="98" y="322"/>
                  </a:lnTo>
                  <a:lnTo>
                    <a:pt x="110" y="321"/>
                  </a:lnTo>
                  <a:lnTo>
                    <a:pt x="119" y="316"/>
                  </a:lnTo>
                  <a:lnTo>
                    <a:pt x="123" y="312"/>
                  </a:lnTo>
                  <a:lnTo>
                    <a:pt x="126" y="308"/>
                  </a:lnTo>
                  <a:lnTo>
                    <a:pt x="127" y="303"/>
                  </a:lnTo>
                  <a:lnTo>
                    <a:pt x="128" y="298"/>
                  </a:lnTo>
                  <a:lnTo>
                    <a:pt x="127" y="293"/>
                  </a:lnTo>
                  <a:lnTo>
                    <a:pt x="126" y="288"/>
                  </a:lnTo>
                  <a:lnTo>
                    <a:pt x="123" y="284"/>
                  </a:lnTo>
                  <a:lnTo>
                    <a:pt x="119" y="281"/>
                  </a:lnTo>
                  <a:lnTo>
                    <a:pt x="110" y="275"/>
                  </a:lnTo>
                  <a:lnTo>
                    <a:pt x="98" y="273"/>
                  </a:lnTo>
                  <a:lnTo>
                    <a:pt x="86" y="275"/>
                  </a:lnTo>
                  <a:lnTo>
                    <a:pt x="76" y="281"/>
                  </a:lnTo>
                  <a:lnTo>
                    <a:pt x="72" y="284"/>
                  </a:lnTo>
                  <a:lnTo>
                    <a:pt x="69" y="288"/>
                  </a:lnTo>
                  <a:lnTo>
                    <a:pt x="68" y="293"/>
                  </a:lnTo>
                  <a:lnTo>
                    <a:pt x="67" y="298"/>
                  </a:lnTo>
                  <a:lnTo>
                    <a:pt x="68" y="303"/>
                  </a:lnTo>
                  <a:close/>
                  <a:moveTo>
                    <a:pt x="405" y="141"/>
                  </a:moveTo>
                  <a:lnTo>
                    <a:pt x="411" y="148"/>
                  </a:lnTo>
                  <a:lnTo>
                    <a:pt x="420" y="153"/>
                  </a:lnTo>
                  <a:lnTo>
                    <a:pt x="431" y="154"/>
                  </a:lnTo>
                  <a:lnTo>
                    <a:pt x="442" y="153"/>
                  </a:lnTo>
                  <a:lnTo>
                    <a:pt x="450" y="148"/>
                  </a:lnTo>
                  <a:lnTo>
                    <a:pt x="456" y="141"/>
                  </a:lnTo>
                  <a:lnTo>
                    <a:pt x="458" y="137"/>
                  </a:lnTo>
                  <a:lnTo>
                    <a:pt x="458" y="132"/>
                  </a:lnTo>
                  <a:lnTo>
                    <a:pt x="458" y="128"/>
                  </a:lnTo>
                  <a:lnTo>
                    <a:pt x="456" y="124"/>
                  </a:lnTo>
                  <a:lnTo>
                    <a:pt x="450" y="116"/>
                  </a:lnTo>
                  <a:lnTo>
                    <a:pt x="442" y="112"/>
                  </a:lnTo>
                  <a:lnTo>
                    <a:pt x="431" y="109"/>
                  </a:lnTo>
                  <a:lnTo>
                    <a:pt x="420" y="112"/>
                  </a:lnTo>
                  <a:lnTo>
                    <a:pt x="411" y="116"/>
                  </a:lnTo>
                  <a:lnTo>
                    <a:pt x="405" y="124"/>
                  </a:lnTo>
                  <a:lnTo>
                    <a:pt x="403" y="132"/>
                  </a:lnTo>
                  <a:lnTo>
                    <a:pt x="405" y="141"/>
                  </a:lnTo>
                  <a:close/>
                  <a:moveTo>
                    <a:pt x="134" y="248"/>
                  </a:moveTo>
                  <a:lnTo>
                    <a:pt x="136" y="252"/>
                  </a:lnTo>
                  <a:lnTo>
                    <a:pt x="138" y="257"/>
                  </a:lnTo>
                  <a:lnTo>
                    <a:pt x="143" y="261"/>
                  </a:lnTo>
                  <a:lnTo>
                    <a:pt x="153" y="267"/>
                  </a:lnTo>
                  <a:lnTo>
                    <a:pt x="165" y="268"/>
                  </a:lnTo>
                  <a:lnTo>
                    <a:pt x="176" y="267"/>
                  </a:lnTo>
                  <a:lnTo>
                    <a:pt x="187" y="261"/>
                  </a:lnTo>
                  <a:lnTo>
                    <a:pt x="192" y="252"/>
                  </a:lnTo>
                  <a:lnTo>
                    <a:pt x="195" y="243"/>
                  </a:lnTo>
                  <a:lnTo>
                    <a:pt x="192" y="234"/>
                  </a:lnTo>
                  <a:lnTo>
                    <a:pt x="187" y="226"/>
                  </a:lnTo>
                  <a:lnTo>
                    <a:pt x="176" y="221"/>
                  </a:lnTo>
                  <a:lnTo>
                    <a:pt x="165" y="219"/>
                  </a:lnTo>
                  <a:lnTo>
                    <a:pt x="153" y="221"/>
                  </a:lnTo>
                  <a:lnTo>
                    <a:pt x="143" y="226"/>
                  </a:lnTo>
                  <a:lnTo>
                    <a:pt x="138" y="229"/>
                  </a:lnTo>
                  <a:lnTo>
                    <a:pt x="136" y="234"/>
                  </a:lnTo>
                  <a:lnTo>
                    <a:pt x="134" y="238"/>
                  </a:lnTo>
                  <a:lnTo>
                    <a:pt x="134" y="243"/>
                  </a:lnTo>
                  <a:lnTo>
                    <a:pt x="134" y="248"/>
                  </a:lnTo>
                  <a:close/>
                  <a:moveTo>
                    <a:pt x="269" y="140"/>
                  </a:moveTo>
                  <a:lnTo>
                    <a:pt x="270" y="144"/>
                  </a:lnTo>
                  <a:lnTo>
                    <a:pt x="273" y="149"/>
                  </a:lnTo>
                  <a:lnTo>
                    <a:pt x="278" y="152"/>
                  </a:lnTo>
                  <a:lnTo>
                    <a:pt x="287" y="157"/>
                  </a:lnTo>
                  <a:lnTo>
                    <a:pt x="300" y="160"/>
                  </a:lnTo>
                  <a:lnTo>
                    <a:pt x="311" y="157"/>
                  </a:lnTo>
                  <a:lnTo>
                    <a:pt x="321" y="152"/>
                  </a:lnTo>
                  <a:lnTo>
                    <a:pt x="325" y="149"/>
                  </a:lnTo>
                  <a:lnTo>
                    <a:pt x="327" y="144"/>
                  </a:lnTo>
                  <a:lnTo>
                    <a:pt x="329" y="140"/>
                  </a:lnTo>
                  <a:lnTo>
                    <a:pt x="329" y="134"/>
                  </a:lnTo>
                  <a:lnTo>
                    <a:pt x="329" y="130"/>
                  </a:lnTo>
                  <a:lnTo>
                    <a:pt x="327" y="125"/>
                  </a:lnTo>
                  <a:lnTo>
                    <a:pt x="325" y="121"/>
                  </a:lnTo>
                  <a:lnTo>
                    <a:pt x="321" y="117"/>
                  </a:lnTo>
                  <a:lnTo>
                    <a:pt x="311" y="112"/>
                  </a:lnTo>
                  <a:lnTo>
                    <a:pt x="300" y="109"/>
                  </a:lnTo>
                  <a:lnTo>
                    <a:pt x="287" y="112"/>
                  </a:lnTo>
                  <a:lnTo>
                    <a:pt x="278" y="117"/>
                  </a:lnTo>
                  <a:lnTo>
                    <a:pt x="273" y="121"/>
                  </a:lnTo>
                  <a:lnTo>
                    <a:pt x="270" y="125"/>
                  </a:lnTo>
                  <a:lnTo>
                    <a:pt x="269" y="130"/>
                  </a:lnTo>
                  <a:lnTo>
                    <a:pt x="269" y="134"/>
                  </a:lnTo>
                  <a:lnTo>
                    <a:pt x="269" y="140"/>
                  </a:lnTo>
                  <a:close/>
                </a:path>
              </a:pathLst>
            </a:custGeom>
            <a:solidFill>
              <a:srgbClr val="66FF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ar-SA"/>
            </a:p>
          </p:txBody>
        </p:sp>
      </p:grpSp>
    </p:spTree>
    <p:extLst>
      <p:ext uri="{BB962C8B-B14F-4D97-AF65-F5344CB8AC3E}">
        <p14:creationId xmlns:p14="http://schemas.microsoft.com/office/powerpoint/2010/main" val="1140111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ogo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0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90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iren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ECA11DF1-CE51-42A7-A230-DC658FED9E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5" name="عنصر نائب للمحتوى 4">
            <a:extLst>
              <a:ext uri="{FF2B5EF4-FFF2-40B4-BE49-F238E27FC236}">
                <a16:creationId xmlns:a16="http://schemas.microsoft.com/office/drawing/2014/main" id="{90198561-5BA0-4581-B8D6-9FD6219EF23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2050" name="Picture 2" descr="Colegio students essen GIF - Find on GIFER">
            <a:extLst>
              <a:ext uri="{FF2B5EF4-FFF2-40B4-BE49-F238E27FC236}">
                <a16:creationId xmlns:a16="http://schemas.microsoft.com/office/drawing/2014/main" id="{7C094835-A416-4A7B-B739-AC2F00E22C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6572" y="1577984"/>
            <a:ext cx="4572000" cy="3162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مستطيل: زوايا مستديرة 41">
            <a:extLst>
              <a:ext uri="{FF2B5EF4-FFF2-40B4-BE49-F238E27FC236}">
                <a16:creationId xmlns:a16="http://schemas.microsoft.com/office/drawing/2014/main" id="{8333D373-0246-4DB1-82AB-371272C4EA88}"/>
              </a:ext>
            </a:extLst>
          </p:cNvPr>
          <p:cNvSpPr/>
          <p:nvPr/>
        </p:nvSpPr>
        <p:spPr>
          <a:xfrm>
            <a:off x="1026189" y="2282213"/>
            <a:ext cx="4253910" cy="132556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/>
            <a:r>
              <a:rPr lang="en-US" sz="2800" b="1" dirty="0">
                <a:solidFill>
                  <a:schemeClr val="accent4">
                    <a:lumMod val="50000"/>
                  </a:schemeClr>
                </a:solidFill>
              </a:rPr>
              <a:t>Do you have school lunch at your school?</a:t>
            </a:r>
            <a:endParaRPr lang="ar-SA" sz="2800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44" name="2 Rectángulo redondeado">
            <a:extLst>
              <a:ext uri="{FF2B5EF4-FFF2-40B4-BE49-F238E27FC236}">
                <a16:creationId xmlns:a16="http://schemas.microsoft.com/office/drawing/2014/main" id="{9DD1BA0A-3946-402A-81E8-842090C8DA20}"/>
              </a:ext>
            </a:extLst>
          </p:cNvPr>
          <p:cNvSpPr/>
          <p:nvPr/>
        </p:nvSpPr>
        <p:spPr>
          <a:xfrm>
            <a:off x="7917216" y="5415387"/>
            <a:ext cx="1450067" cy="1216725"/>
          </a:xfrm>
          <a:prstGeom prst="roundRect">
            <a:avLst/>
          </a:prstGeom>
          <a:ln w="76200"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grpSp>
        <p:nvGrpSpPr>
          <p:cNvPr id="45" name="Group 86">
            <a:extLst>
              <a:ext uri="{FF2B5EF4-FFF2-40B4-BE49-F238E27FC236}">
                <a16:creationId xmlns:a16="http://schemas.microsoft.com/office/drawing/2014/main" id="{A9A79E83-E9C3-4936-997F-C50B83933FB6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7977504" y="5499008"/>
            <a:ext cx="1116013" cy="908050"/>
            <a:chOff x="1882" y="3022"/>
            <a:chExt cx="703" cy="522"/>
          </a:xfrm>
        </p:grpSpPr>
        <p:sp>
          <p:nvSpPr>
            <p:cNvPr id="46" name="AutoShape 85">
              <a:extLst>
                <a:ext uri="{FF2B5EF4-FFF2-40B4-BE49-F238E27FC236}">
                  <a16:creationId xmlns:a16="http://schemas.microsoft.com/office/drawing/2014/main" id="{8DFC9950-3871-4300-BC20-03722F7EF858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882" y="3022"/>
              <a:ext cx="703" cy="522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ar-SA"/>
            </a:p>
          </p:txBody>
        </p:sp>
        <p:sp>
          <p:nvSpPr>
            <p:cNvPr id="47" name="Freeform 87">
              <a:extLst>
                <a:ext uri="{FF2B5EF4-FFF2-40B4-BE49-F238E27FC236}">
                  <a16:creationId xmlns:a16="http://schemas.microsoft.com/office/drawing/2014/main" id="{8E8BCF62-0079-46B3-8A0E-7DEA6DD0464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86" y="3094"/>
              <a:ext cx="196" cy="376"/>
            </a:xfrm>
            <a:custGeom>
              <a:avLst/>
              <a:gdLst>
                <a:gd name="T0" fmla="*/ 98 w 196"/>
                <a:gd name="T1" fmla="*/ 376 h 376"/>
                <a:gd name="T2" fmla="*/ 129 w 196"/>
                <a:gd name="T3" fmla="*/ 352 h 376"/>
                <a:gd name="T4" fmla="*/ 98 w 196"/>
                <a:gd name="T5" fmla="*/ 327 h 376"/>
                <a:gd name="T6" fmla="*/ 67 w 196"/>
                <a:gd name="T7" fmla="*/ 352 h 376"/>
                <a:gd name="T8" fmla="*/ 86 w 196"/>
                <a:gd name="T9" fmla="*/ 320 h 376"/>
                <a:gd name="T10" fmla="*/ 128 w 196"/>
                <a:gd name="T11" fmla="*/ 303 h 376"/>
                <a:gd name="T12" fmla="*/ 109 w 196"/>
                <a:gd name="T13" fmla="*/ 274 h 376"/>
                <a:gd name="T14" fmla="*/ 67 w 196"/>
                <a:gd name="T15" fmla="*/ 293 h 376"/>
                <a:gd name="T16" fmla="*/ 143 w 196"/>
                <a:gd name="T17" fmla="*/ 369 h 376"/>
                <a:gd name="T18" fmla="*/ 196 w 196"/>
                <a:gd name="T19" fmla="*/ 352 h 376"/>
                <a:gd name="T20" fmla="*/ 143 w 196"/>
                <a:gd name="T21" fmla="*/ 334 h 376"/>
                <a:gd name="T22" fmla="*/ 134 w 196"/>
                <a:gd name="T23" fmla="*/ 303 h 376"/>
                <a:gd name="T24" fmla="*/ 176 w 196"/>
                <a:gd name="T25" fmla="*/ 320 h 376"/>
                <a:gd name="T26" fmla="*/ 176 w 196"/>
                <a:gd name="T27" fmla="*/ 274 h 376"/>
                <a:gd name="T28" fmla="*/ 134 w 196"/>
                <a:gd name="T29" fmla="*/ 293 h 376"/>
                <a:gd name="T30" fmla="*/ 76 w 196"/>
                <a:gd name="T31" fmla="*/ 260 h 376"/>
                <a:gd name="T32" fmla="*/ 127 w 196"/>
                <a:gd name="T33" fmla="*/ 252 h 376"/>
                <a:gd name="T34" fmla="*/ 119 w 196"/>
                <a:gd name="T35" fmla="*/ 225 h 376"/>
                <a:gd name="T36" fmla="*/ 70 w 196"/>
                <a:gd name="T37" fmla="*/ 234 h 376"/>
                <a:gd name="T38" fmla="*/ 139 w 196"/>
                <a:gd name="T39" fmla="*/ 257 h 376"/>
                <a:gd name="T40" fmla="*/ 193 w 196"/>
                <a:gd name="T41" fmla="*/ 252 h 376"/>
                <a:gd name="T42" fmla="*/ 153 w 196"/>
                <a:gd name="T43" fmla="*/ 220 h 376"/>
                <a:gd name="T44" fmla="*/ 134 w 196"/>
                <a:gd name="T45" fmla="*/ 248 h 376"/>
                <a:gd name="T46" fmla="*/ 98 w 196"/>
                <a:gd name="T47" fmla="*/ 213 h 376"/>
                <a:gd name="T48" fmla="*/ 129 w 196"/>
                <a:gd name="T49" fmla="*/ 189 h 376"/>
                <a:gd name="T50" fmla="*/ 98 w 196"/>
                <a:gd name="T51" fmla="*/ 164 h 376"/>
                <a:gd name="T52" fmla="*/ 67 w 196"/>
                <a:gd name="T53" fmla="*/ 189 h 376"/>
                <a:gd name="T54" fmla="*/ 153 w 196"/>
                <a:gd name="T55" fmla="*/ 211 h 376"/>
                <a:gd name="T56" fmla="*/ 193 w 196"/>
                <a:gd name="T57" fmla="*/ 180 h 376"/>
                <a:gd name="T58" fmla="*/ 139 w 196"/>
                <a:gd name="T59" fmla="*/ 176 h 376"/>
                <a:gd name="T60" fmla="*/ 70 w 196"/>
                <a:gd name="T61" fmla="*/ 144 h 376"/>
                <a:gd name="T62" fmla="*/ 119 w 196"/>
                <a:gd name="T63" fmla="*/ 152 h 376"/>
                <a:gd name="T64" fmla="*/ 127 w 196"/>
                <a:gd name="T65" fmla="*/ 125 h 376"/>
                <a:gd name="T66" fmla="*/ 76 w 196"/>
                <a:gd name="T67" fmla="*/ 117 h 376"/>
                <a:gd name="T68" fmla="*/ 134 w 196"/>
                <a:gd name="T69" fmla="*/ 140 h 376"/>
                <a:gd name="T70" fmla="*/ 176 w 196"/>
                <a:gd name="T71" fmla="*/ 157 h 376"/>
                <a:gd name="T72" fmla="*/ 176 w 196"/>
                <a:gd name="T73" fmla="*/ 111 h 376"/>
                <a:gd name="T74" fmla="*/ 134 w 196"/>
                <a:gd name="T75" fmla="*/ 129 h 376"/>
                <a:gd name="T76" fmla="*/ 76 w 196"/>
                <a:gd name="T77" fmla="*/ 97 h 376"/>
                <a:gd name="T78" fmla="*/ 127 w 196"/>
                <a:gd name="T79" fmla="*/ 90 h 376"/>
                <a:gd name="T80" fmla="*/ 119 w 196"/>
                <a:gd name="T81" fmla="*/ 62 h 376"/>
                <a:gd name="T82" fmla="*/ 70 w 196"/>
                <a:gd name="T83" fmla="*/ 71 h 376"/>
                <a:gd name="T84" fmla="*/ 139 w 196"/>
                <a:gd name="T85" fmla="*/ 94 h 376"/>
                <a:gd name="T86" fmla="*/ 193 w 196"/>
                <a:gd name="T87" fmla="*/ 90 h 376"/>
                <a:gd name="T88" fmla="*/ 153 w 196"/>
                <a:gd name="T89" fmla="*/ 57 h 376"/>
                <a:gd name="T90" fmla="*/ 134 w 196"/>
                <a:gd name="T91" fmla="*/ 85 h 376"/>
                <a:gd name="T92" fmla="*/ 98 w 196"/>
                <a:gd name="T93" fmla="*/ 50 h 376"/>
                <a:gd name="T94" fmla="*/ 129 w 196"/>
                <a:gd name="T95" fmla="*/ 25 h 376"/>
                <a:gd name="T96" fmla="*/ 98 w 196"/>
                <a:gd name="T97" fmla="*/ 0 h 376"/>
                <a:gd name="T98" fmla="*/ 67 w 196"/>
                <a:gd name="T99" fmla="*/ 25 h 376"/>
                <a:gd name="T100" fmla="*/ 153 w 196"/>
                <a:gd name="T101" fmla="*/ 48 h 376"/>
                <a:gd name="T102" fmla="*/ 193 w 196"/>
                <a:gd name="T103" fmla="*/ 16 h 376"/>
                <a:gd name="T104" fmla="*/ 139 w 196"/>
                <a:gd name="T105" fmla="*/ 12 h 376"/>
                <a:gd name="T106" fmla="*/ 5 w 196"/>
                <a:gd name="T107" fmla="*/ 39 h 376"/>
                <a:gd name="T108" fmla="*/ 59 w 196"/>
                <a:gd name="T109" fmla="*/ 35 h 376"/>
                <a:gd name="T110" fmla="*/ 19 w 196"/>
                <a:gd name="T111" fmla="*/ 3 h 37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96"/>
                <a:gd name="T169" fmla="*/ 0 h 376"/>
                <a:gd name="T170" fmla="*/ 196 w 196"/>
                <a:gd name="T171" fmla="*/ 376 h 37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96" h="376">
                  <a:moveTo>
                    <a:pt x="67" y="357"/>
                  </a:moveTo>
                  <a:lnTo>
                    <a:pt x="70" y="362"/>
                  </a:lnTo>
                  <a:lnTo>
                    <a:pt x="72" y="366"/>
                  </a:lnTo>
                  <a:lnTo>
                    <a:pt x="76" y="369"/>
                  </a:lnTo>
                  <a:lnTo>
                    <a:pt x="86" y="375"/>
                  </a:lnTo>
                  <a:lnTo>
                    <a:pt x="98" y="376"/>
                  </a:lnTo>
                  <a:lnTo>
                    <a:pt x="109" y="375"/>
                  </a:lnTo>
                  <a:lnTo>
                    <a:pt x="119" y="369"/>
                  </a:lnTo>
                  <a:lnTo>
                    <a:pt x="123" y="366"/>
                  </a:lnTo>
                  <a:lnTo>
                    <a:pt x="127" y="362"/>
                  </a:lnTo>
                  <a:lnTo>
                    <a:pt x="128" y="357"/>
                  </a:lnTo>
                  <a:lnTo>
                    <a:pt x="129" y="352"/>
                  </a:lnTo>
                  <a:lnTo>
                    <a:pt x="128" y="347"/>
                  </a:lnTo>
                  <a:lnTo>
                    <a:pt x="127" y="343"/>
                  </a:lnTo>
                  <a:lnTo>
                    <a:pt x="123" y="339"/>
                  </a:lnTo>
                  <a:lnTo>
                    <a:pt x="119" y="334"/>
                  </a:lnTo>
                  <a:lnTo>
                    <a:pt x="109" y="329"/>
                  </a:lnTo>
                  <a:lnTo>
                    <a:pt x="98" y="327"/>
                  </a:lnTo>
                  <a:lnTo>
                    <a:pt x="86" y="329"/>
                  </a:lnTo>
                  <a:lnTo>
                    <a:pt x="76" y="334"/>
                  </a:lnTo>
                  <a:lnTo>
                    <a:pt x="72" y="339"/>
                  </a:lnTo>
                  <a:lnTo>
                    <a:pt x="70" y="343"/>
                  </a:lnTo>
                  <a:lnTo>
                    <a:pt x="67" y="347"/>
                  </a:lnTo>
                  <a:lnTo>
                    <a:pt x="67" y="352"/>
                  </a:lnTo>
                  <a:lnTo>
                    <a:pt x="67" y="357"/>
                  </a:lnTo>
                  <a:close/>
                  <a:moveTo>
                    <a:pt x="67" y="303"/>
                  </a:moveTo>
                  <a:lnTo>
                    <a:pt x="70" y="307"/>
                  </a:lnTo>
                  <a:lnTo>
                    <a:pt x="72" y="311"/>
                  </a:lnTo>
                  <a:lnTo>
                    <a:pt x="76" y="315"/>
                  </a:lnTo>
                  <a:lnTo>
                    <a:pt x="86" y="320"/>
                  </a:lnTo>
                  <a:lnTo>
                    <a:pt x="98" y="322"/>
                  </a:lnTo>
                  <a:lnTo>
                    <a:pt x="109" y="320"/>
                  </a:lnTo>
                  <a:lnTo>
                    <a:pt x="119" y="315"/>
                  </a:lnTo>
                  <a:lnTo>
                    <a:pt x="123" y="311"/>
                  </a:lnTo>
                  <a:lnTo>
                    <a:pt x="127" y="307"/>
                  </a:lnTo>
                  <a:lnTo>
                    <a:pt x="128" y="303"/>
                  </a:lnTo>
                  <a:lnTo>
                    <a:pt x="129" y="297"/>
                  </a:lnTo>
                  <a:lnTo>
                    <a:pt x="128" y="293"/>
                  </a:lnTo>
                  <a:lnTo>
                    <a:pt x="127" y="287"/>
                  </a:lnTo>
                  <a:lnTo>
                    <a:pt x="123" y="284"/>
                  </a:lnTo>
                  <a:lnTo>
                    <a:pt x="119" y="280"/>
                  </a:lnTo>
                  <a:lnTo>
                    <a:pt x="109" y="274"/>
                  </a:lnTo>
                  <a:lnTo>
                    <a:pt x="98" y="272"/>
                  </a:lnTo>
                  <a:lnTo>
                    <a:pt x="86" y="274"/>
                  </a:lnTo>
                  <a:lnTo>
                    <a:pt x="76" y="280"/>
                  </a:lnTo>
                  <a:lnTo>
                    <a:pt x="72" y="284"/>
                  </a:lnTo>
                  <a:lnTo>
                    <a:pt x="70" y="287"/>
                  </a:lnTo>
                  <a:lnTo>
                    <a:pt x="67" y="293"/>
                  </a:lnTo>
                  <a:lnTo>
                    <a:pt x="67" y="297"/>
                  </a:lnTo>
                  <a:lnTo>
                    <a:pt x="67" y="303"/>
                  </a:lnTo>
                  <a:close/>
                  <a:moveTo>
                    <a:pt x="134" y="357"/>
                  </a:moveTo>
                  <a:lnTo>
                    <a:pt x="137" y="362"/>
                  </a:lnTo>
                  <a:lnTo>
                    <a:pt x="139" y="366"/>
                  </a:lnTo>
                  <a:lnTo>
                    <a:pt x="143" y="369"/>
                  </a:lnTo>
                  <a:lnTo>
                    <a:pt x="153" y="375"/>
                  </a:lnTo>
                  <a:lnTo>
                    <a:pt x="165" y="376"/>
                  </a:lnTo>
                  <a:lnTo>
                    <a:pt x="176" y="375"/>
                  </a:lnTo>
                  <a:lnTo>
                    <a:pt x="186" y="369"/>
                  </a:lnTo>
                  <a:lnTo>
                    <a:pt x="193" y="362"/>
                  </a:lnTo>
                  <a:lnTo>
                    <a:pt x="196" y="352"/>
                  </a:lnTo>
                  <a:lnTo>
                    <a:pt x="193" y="343"/>
                  </a:lnTo>
                  <a:lnTo>
                    <a:pt x="186" y="334"/>
                  </a:lnTo>
                  <a:lnTo>
                    <a:pt x="176" y="329"/>
                  </a:lnTo>
                  <a:lnTo>
                    <a:pt x="165" y="327"/>
                  </a:lnTo>
                  <a:lnTo>
                    <a:pt x="153" y="329"/>
                  </a:lnTo>
                  <a:lnTo>
                    <a:pt x="143" y="334"/>
                  </a:lnTo>
                  <a:lnTo>
                    <a:pt x="139" y="339"/>
                  </a:lnTo>
                  <a:lnTo>
                    <a:pt x="137" y="343"/>
                  </a:lnTo>
                  <a:lnTo>
                    <a:pt x="134" y="347"/>
                  </a:lnTo>
                  <a:lnTo>
                    <a:pt x="134" y="352"/>
                  </a:lnTo>
                  <a:lnTo>
                    <a:pt x="134" y="357"/>
                  </a:lnTo>
                  <a:close/>
                  <a:moveTo>
                    <a:pt x="134" y="303"/>
                  </a:moveTo>
                  <a:lnTo>
                    <a:pt x="137" y="307"/>
                  </a:lnTo>
                  <a:lnTo>
                    <a:pt x="139" y="311"/>
                  </a:lnTo>
                  <a:lnTo>
                    <a:pt x="143" y="315"/>
                  </a:lnTo>
                  <a:lnTo>
                    <a:pt x="153" y="320"/>
                  </a:lnTo>
                  <a:lnTo>
                    <a:pt x="165" y="322"/>
                  </a:lnTo>
                  <a:lnTo>
                    <a:pt x="176" y="320"/>
                  </a:lnTo>
                  <a:lnTo>
                    <a:pt x="186" y="315"/>
                  </a:lnTo>
                  <a:lnTo>
                    <a:pt x="193" y="307"/>
                  </a:lnTo>
                  <a:lnTo>
                    <a:pt x="196" y="297"/>
                  </a:lnTo>
                  <a:lnTo>
                    <a:pt x="193" y="287"/>
                  </a:lnTo>
                  <a:lnTo>
                    <a:pt x="186" y="280"/>
                  </a:lnTo>
                  <a:lnTo>
                    <a:pt x="176" y="274"/>
                  </a:lnTo>
                  <a:lnTo>
                    <a:pt x="165" y="272"/>
                  </a:lnTo>
                  <a:lnTo>
                    <a:pt x="153" y="274"/>
                  </a:lnTo>
                  <a:lnTo>
                    <a:pt x="143" y="280"/>
                  </a:lnTo>
                  <a:lnTo>
                    <a:pt x="139" y="284"/>
                  </a:lnTo>
                  <a:lnTo>
                    <a:pt x="137" y="287"/>
                  </a:lnTo>
                  <a:lnTo>
                    <a:pt x="134" y="293"/>
                  </a:lnTo>
                  <a:lnTo>
                    <a:pt x="134" y="297"/>
                  </a:lnTo>
                  <a:lnTo>
                    <a:pt x="134" y="303"/>
                  </a:lnTo>
                  <a:close/>
                  <a:moveTo>
                    <a:pt x="67" y="248"/>
                  </a:moveTo>
                  <a:lnTo>
                    <a:pt x="70" y="252"/>
                  </a:lnTo>
                  <a:lnTo>
                    <a:pt x="72" y="257"/>
                  </a:lnTo>
                  <a:lnTo>
                    <a:pt x="76" y="260"/>
                  </a:lnTo>
                  <a:lnTo>
                    <a:pt x="86" y="265"/>
                  </a:lnTo>
                  <a:lnTo>
                    <a:pt x="98" y="268"/>
                  </a:lnTo>
                  <a:lnTo>
                    <a:pt x="109" y="265"/>
                  </a:lnTo>
                  <a:lnTo>
                    <a:pt x="119" y="260"/>
                  </a:lnTo>
                  <a:lnTo>
                    <a:pt x="123" y="257"/>
                  </a:lnTo>
                  <a:lnTo>
                    <a:pt x="127" y="252"/>
                  </a:lnTo>
                  <a:lnTo>
                    <a:pt x="128" y="248"/>
                  </a:lnTo>
                  <a:lnTo>
                    <a:pt x="129" y="243"/>
                  </a:lnTo>
                  <a:lnTo>
                    <a:pt x="128" y="238"/>
                  </a:lnTo>
                  <a:lnTo>
                    <a:pt x="127" y="234"/>
                  </a:lnTo>
                  <a:lnTo>
                    <a:pt x="123" y="229"/>
                  </a:lnTo>
                  <a:lnTo>
                    <a:pt x="119" y="225"/>
                  </a:lnTo>
                  <a:lnTo>
                    <a:pt x="109" y="220"/>
                  </a:lnTo>
                  <a:lnTo>
                    <a:pt x="98" y="217"/>
                  </a:lnTo>
                  <a:lnTo>
                    <a:pt x="86" y="220"/>
                  </a:lnTo>
                  <a:lnTo>
                    <a:pt x="76" y="225"/>
                  </a:lnTo>
                  <a:lnTo>
                    <a:pt x="72" y="229"/>
                  </a:lnTo>
                  <a:lnTo>
                    <a:pt x="70" y="234"/>
                  </a:lnTo>
                  <a:lnTo>
                    <a:pt x="67" y="238"/>
                  </a:lnTo>
                  <a:lnTo>
                    <a:pt x="67" y="243"/>
                  </a:lnTo>
                  <a:lnTo>
                    <a:pt x="67" y="248"/>
                  </a:lnTo>
                  <a:close/>
                  <a:moveTo>
                    <a:pt x="134" y="248"/>
                  </a:moveTo>
                  <a:lnTo>
                    <a:pt x="137" y="252"/>
                  </a:lnTo>
                  <a:lnTo>
                    <a:pt x="139" y="257"/>
                  </a:lnTo>
                  <a:lnTo>
                    <a:pt x="143" y="260"/>
                  </a:lnTo>
                  <a:lnTo>
                    <a:pt x="153" y="265"/>
                  </a:lnTo>
                  <a:lnTo>
                    <a:pt x="165" y="268"/>
                  </a:lnTo>
                  <a:lnTo>
                    <a:pt x="176" y="265"/>
                  </a:lnTo>
                  <a:lnTo>
                    <a:pt x="186" y="260"/>
                  </a:lnTo>
                  <a:lnTo>
                    <a:pt x="193" y="252"/>
                  </a:lnTo>
                  <a:lnTo>
                    <a:pt x="196" y="243"/>
                  </a:lnTo>
                  <a:lnTo>
                    <a:pt x="193" y="234"/>
                  </a:lnTo>
                  <a:lnTo>
                    <a:pt x="186" y="225"/>
                  </a:lnTo>
                  <a:lnTo>
                    <a:pt x="176" y="220"/>
                  </a:lnTo>
                  <a:lnTo>
                    <a:pt x="165" y="217"/>
                  </a:lnTo>
                  <a:lnTo>
                    <a:pt x="153" y="220"/>
                  </a:lnTo>
                  <a:lnTo>
                    <a:pt x="143" y="225"/>
                  </a:lnTo>
                  <a:lnTo>
                    <a:pt x="139" y="229"/>
                  </a:lnTo>
                  <a:lnTo>
                    <a:pt x="137" y="234"/>
                  </a:lnTo>
                  <a:lnTo>
                    <a:pt x="134" y="238"/>
                  </a:lnTo>
                  <a:lnTo>
                    <a:pt x="134" y="243"/>
                  </a:lnTo>
                  <a:lnTo>
                    <a:pt x="134" y="248"/>
                  </a:lnTo>
                  <a:close/>
                  <a:moveTo>
                    <a:pt x="67" y="193"/>
                  </a:moveTo>
                  <a:lnTo>
                    <a:pt x="70" y="198"/>
                  </a:lnTo>
                  <a:lnTo>
                    <a:pt x="72" y="202"/>
                  </a:lnTo>
                  <a:lnTo>
                    <a:pt x="76" y="205"/>
                  </a:lnTo>
                  <a:lnTo>
                    <a:pt x="86" y="211"/>
                  </a:lnTo>
                  <a:lnTo>
                    <a:pt x="98" y="213"/>
                  </a:lnTo>
                  <a:lnTo>
                    <a:pt x="109" y="211"/>
                  </a:lnTo>
                  <a:lnTo>
                    <a:pt x="119" y="205"/>
                  </a:lnTo>
                  <a:lnTo>
                    <a:pt x="123" y="202"/>
                  </a:lnTo>
                  <a:lnTo>
                    <a:pt x="127" y="198"/>
                  </a:lnTo>
                  <a:lnTo>
                    <a:pt x="128" y="193"/>
                  </a:lnTo>
                  <a:lnTo>
                    <a:pt x="129" y="189"/>
                  </a:lnTo>
                  <a:lnTo>
                    <a:pt x="128" y="185"/>
                  </a:lnTo>
                  <a:lnTo>
                    <a:pt x="127" y="180"/>
                  </a:lnTo>
                  <a:lnTo>
                    <a:pt x="123" y="176"/>
                  </a:lnTo>
                  <a:lnTo>
                    <a:pt x="119" y="172"/>
                  </a:lnTo>
                  <a:lnTo>
                    <a:pt x="109" y="166"/>
                  </a:lnTo>
                  <a:lnTo>
                    <a:pt x="98" y="164"/>
                  </a:lnTo>
                  <a:lnTo>
                    <a:pt x="86" y="166"/>
                  </a:lnTo>
                  <a:lnTo>
                    <a:pt x="76" y="172"/>
                  </a:lnTo>
                  <a:lnTo>
                    <a:pt x="72" y="176"/>
                  </a:lnTo>
                  <a:lnTo>
                    <a:pt x="70" y="180"/>
                  </a:lnTo>
                  <a:lnTo>
                    <a:pt x="67" y="185"/>
                  </a:lnTo>
                  <a:lnTo>
                    <a:pt x="67" y="189"/>
                  </a:lnTo>
                  <a:lnTo>
                    <a:pt x="67" y="193"/>
                  </a:lnTo>
                  <a:close/>
                  <a:moveTo>
                    <a:pt x="134" y="193"/>
                  </a:moveTo>
                  <a:lnTo>
                    <a:pt x="137" y="198"/>
                  </a:lnTo>
                  <a:lnTo>
                    <a:pt x="139" y="202"/>
                  </a:lnTo>
                  <a:lnTo>
                    <a:pt x="143" y="205"/>
                  </a:lnTo>
                  <a:lnTo>
                    <a:pt x="153" y="211"/>
                  </a:lnTo>
                  <a:lnTo>
                    <a:pt x="165" y="213"/>
                  </a:lnTo>
                  <a:lnTo>
                    <a:pt x="176" y="211"/>
                  </a:lnTo>
                  <a:lnTo>
                    <a:pt x="186" y="205"/>
                  </a:lnTo>
                  <a:lnTo>
                    <a:pt x="193" y="198"/>
                  </a:lnTo>
                  <a:lnTo>
                    <a:pt x="196" y="189"/>
                  </a:lnTo>
                  <a:lnTo>
                    <a:pt x="193" y="180"/>
                  </a:lnTo>
                  <a:lnTo>
                    <a:pt x="186" y="172"/>
                  </a:lnTo>
                  <a:lnTo>
                    <a:pt x="176" y="166"/>
                  </a:lnTo>
                  <a:lnTo>
                    <a:pt x="165" y="164"/>
                  </a:lnTo>
                  <a:lnTo>
                    <a:pt x="153" y="166"/>
                  </a:lnTo>
                  <a:lnTo>
                    <a:pt x="143" y="172"/>
                  </a:lnTo>
                  <a:lnTo>
                    <a:pt x="139" y="176"/>
                  </a:lnTo>
                  <a:lnTo>
                    <a:pt x="137" y="180"/>
                  </a:lnTo>
                  <a:lnTo>
                    <a:pt x="134" y="185"/>
                  </a:lnTo>
                  <a:lnTo>
                    <a:pt x="134" y="189"/>
                  </a:lnTo>
                  <a:lnTo>
                    <a:pt x="134" y="193"/>
                  </a:lnTo>
                  <a:close/>
                  <a:moveTo>
                    <a:pt x="67" y="140"/>
                  </a:moveTo>
                  <a:lnTo>
                    <a:pt x="70" y="144"/>
                  </a:lnTo>
                  <a:lnTo>
                    <a:pt x="72" y="149"/>
                  </a:lnTo>
                  <a:lnTo>
                    <a:pt x="76" y="152"/>
                  </a:lnTo>
                  <a:lnTo>
                    <a:pt x="86" y="157"/>
                  </a:lnTo>
                  <a:lnTo>
                    <a:pt x="98" y="158"/>
                  </a:lnTo>
                  <a:lnTo>
                    <a:pt x="109" y="157"/>
                  </a:lnTo>
                  <a:lnTo>
                    <a:pt x="119" y="152"/>
                  </a:lnTo>
                  <a:lnTo>
                    <a:pt x="123" y="149"/>
                  </a:lnTo>
                  <a:lnTo>
                    <a:pt x="127" y="144"/>
                  </a:lnTo>
                  <a:lnTo>
                    <a:pt x="128" y="140"/>
                  </a:lnTo>
                  <a:lnTo>
                    <a:pt x="129" y="134"/>
                  </a:lnTo>
                  <a:lnTo>
                    <a:pt x="128" y="129"/>
                  </a:lnTo>
                  <a:lnTo>
                    <a:pt x="127" y="125"/>
                  </a:lnTo>
                  <a:lnTo>
                    <a:pt x="123" y="121"/>
                  </a:lnTo>
                  <a:lnTo>
                    <a:pt x="119" y="117"/>
                  </a:lnTo>
                  <a:lnTo>
                    <a:pt x="109" y="111"/>
                  </a:lnTo>
                  <a:lnTo>
                    <a:pt x="98" y="109"/>
                  </a:lnTo>
                  <a:lnTo>
                    <a:pt x="86" y="111"/>
                  </a:lnTo>
                  <a:lnTo>
                    <a:pt x="76" y="117"/>
                  </a:lnTo>
                  <a:lnTo>
                    <a:pt x="72" y="121"/>
                  </a:lnTo>
                  <a:lnTo>
                    <a:pt x="70" y="125"/>
                  </a:lnTo>
                  <a:lnTo>
                    <a:pt x="67" y="129"/>
                  </a:lnTo>
                  <a:lnTo>
                    <a:pt x="67" y="134"/>
                  </a:lnTo>
                  <a:lnTo>
                    <a:pt x="67" y="140"/>
                  </a:lnTo>
                  <a:close/>
                  <a:moveTo>
                    <a:pt x="134" y="140"/>
                  </a:moveTo>
                  <a:lnTo>
                    <a:pt x="137" y="144"/>
                  </a:lnTo>
                  <a:lnTo>
                    <a:pt x="139" y="149"/>
                  </a:lnTo>
                  <a:lnTo>
                    <a:pt x="143" y="152"/>
                  </a:lnTo>
                  <a:lnTo>
                    <a:pt x="153" y="157"/>
                  </a:lnTo>
                  <a:lnTo>
                    <a:pt x="165" y="158"/>
                  </a:lnTo>
                  <a:lnTo>
                    <a:pt x="176" y="157"/>
                  </a:lnTo>
                  <a:lnTo>
                    <a:pt x="186" y="152"/>
                  </a:lnTo>
                  <a:lnTo>
                    <a:pt x="193" y="144"/>
                  </a:lnTo>
                  <a:lnTo>
                    <a:pt x="196" y="134"/>
                  </a:lnTo>
                  <a:lnTo>
                    <a:pt x="193" y="125"/>
                  </a:lnTo>
                  <a:lnTo>
                    <a:pt x="186" y="117"/>
                  </a:lnTo>
                  <a:lnTo>
                    <a:pt x="176" y="111"/>
                  </a:lnTo>
                  <a:lnTo>
                    <a:pt x="165" y="109"/>
                  </a:lnTo>
                  <a:lnTo>
                    <a:pt x="153" y="111"/>
                  </a:lnTo>
                  <a:lnTo>
                    <a:pt x="143" y="117"/>
                  </a:lnTo>
                  <a:lnTo>
                    <a:pt x="139" y="121"/>
                  </a:lnTo>
                  <a:lnTo>
                    <a:pt x="137" y="125"/>
                  </a:lnTo>
                  <a:lnTo>
                    <a:pt x="134" y="129"/>
                  </a:lnTo>
                  <a:lnTo>
                    <a:pt x="134" y="134"/>
                  </a:lnTo>
                  <a:lnTo>
                    <a:pt x="134" y="140"/>
                  </a:lnTo>
                  <a:close/>
                  <a:moveTo>
                    <a:pt x="67" y="85"/>
                  </a:moveTo>
                  <a:lnTo>
                    <a:pt x="70" y="90"/>
                  </a:lnTo>
                  <a:lnTo>
                    <a:pt x="72" y="94"/>
                  </a:lnTo>
                  <a:lnTo>
                    <a:pt x="76" y="97"/>
                  </a:lnTo>
                  <a:lnTo>
                    <a:pt x="86" y="103"/>
                  </a:lnTo>
                  <a:lnTo>
                    <a:pt x="98" y="105"/>
                  </a:lnTo>
                  <a:lnTo>
                    <a:pt x="109" y="103"/>
                  </a:lnTo>
                  <a:lnTo>
                    <a:pt x="119" y="97"/>
                  </a:lnTo>
                  <a:lnTo>
                    <a:pt x="123" y="94"/>
                  </a:lnTo>
                  <a:lnTo>
                    <a:pt x="127" y="90"/>
                  </a:lnTo>
                  <a:lnTo>
                    <a:pt x="128" y="85"/>
                  </a:lnTo>
                  <a:lnTo>
                    <a:pt x="129" y="80"/>
                  </a:lnTo>
                  <a:lnTo>
                    <a:pt x="128" y="75"/>
                  </a:lnTo>
                  <a:lnTo>
                    <a:pt x="127" y="71"/>
                  </a:lnTo>
                  <a:lnTo>
                    <a:pt x="123" y="67"/>
                  </a:lnTo>
                  <a:lnTo>
                    <a:pt x="119" y="62"/>
                  </a:lnTo>
                  <a:lnTo>
                    <a:pt x="109" y="57"/>
                  </a:lnTo>
                  <a:lnTo>
                    <a:pt x="98" y="55"/>
                  </a:lnTo>
                  <a:lnTo>
                    <a:pt x="86" y="57"/>
                  </a:lnTo>
                  <a:lnTo>
                    <a:pt x="76" y="62"/>
                  </a:lnTo>
                  <a:lnTo>
                    <a:pt x="72" y="67"/>
                  </a:lnTo>
                  <a:lnTo>
                    <a:pt x="70" y="71"/>
                  </a:lnTo>
                  <a:lnTo>
                    <a:pt x="67" y="75"/>
                  </a:lnTo>
                  <a:lnTo>
                    <a:pt x="67" y="80"/>
                  </a:lnTo>
                  <a:lnTo>
                    <a:pt x="67" y="85"/>
                  </a:lnTo>
                  <a:close/>
                  <a:moveTo>
                    <a:pt x="134" y="85"/>
                  </a:moveTo>
                  <a:lnTo>
                    <a:pt x="137" y="90"/>
                  </a:lnTo>
                  <a:lnTo>
                    <a:pt x="139" y="94"/>
                  </a:lnTo>
                  <a:lnTo>
                    <a:pt x="143" y="97"/>
                  </a:lnTo>
                  <a:lnTo>
                    <a:pt x="153" y="103"/>
                  </a:lnTo>
                  <a:lnTo>
                    <a:pt x="165" y="105"/>
                  </a:lnTo>
                  <a:lnTo>
                    <a:pt x="176" y="103"/>
                  </a:lnTo>
                  <a:lnTo>
                    <a:pt x="186" y="97"/>
                  </a:lnTo>
                  <a:lnTo>
                    <a:pt x="193" y="90"/>
                  </a:lnTo>
                  <a:lnTo>
                    <a:pt x="196" y="80"/>
                  </a:lnTo>
                  <a:lnTo>
                    <a:pt x="193" y="71"/>
                  </a:lnTo>
                  <a:lnTo>
                    <a:pt x="186" y="62"/>
                  </a:lnTo>
                  <a:lnTo>
                    <a:pt x="176" y="57"/>
                  </a:lnTo>
                  <a:lnTo>
                    <a:pt x="165" y="55"/>
                  </a:lnTo>
                  <a:lnTo>
                    <a:pt x="153" y="57"/>
                  </a:lnTo>
                  <a:lnTo>
                    <a:pt x="143" y="62"/>
                  </a:lnTo>
                  <a:lnTo>
                    <a:pt x="139" y="67"/>
                  </a:lnTo>
                  <a:lnTo>
                    <a:pt x="137" y="71"/>
                  </a:lnTo>
                  <a:lnTo>
                    <a:pt x="134" y="75"/>
                  </a:lnTo>
                  <a:lnTo>
                    <a:pt x="134" y="80"/>
                  </a:lnTo>
                  <a:lnTo>
                    <a:pt x="134" y="85"/>
                  </a:lnTo>
                  <a:close/>
                  <a:moveTo>
                    <a:pt x="67" y="31"/>
                  </a:moveTo>
                  <a:lnTo>
                    <a:pt x="70" y="35"/>
                  </a:lnTo>
                  <a:lnTo>
                    <a:pt x="72" y="39"/>
                  </a:lnTo>
                  <a:lnTo>
                    <a:pt x="76" y="43"/>
                  </a:lnTo>
                  <a:lnTo>
                    <a:pt x="86" y="48"/>
                  </a:lnTo>
                  <a:lnTo>
                    <a:pt x="98" y="50"/>
                  </a:lnTo>
                  <a:lnTo>
                    <a:pt x="109" y="48"/>
                  </a:lnTo>
                  <a:lnTo>
                    <a:pt x="119" y="43"/>
                  </a:lnTo>
                  <a:lnTo>
                    <a:pt x="123" y="39"/>
                  </a:lnTo>
                  <a:lnTo>
                    <a:pt x="127" y="35"/>
                  </a:lnTo>
                  <a:lnTo>
                    <a:pt x="128" y="31"/>
                  </a:lnTo>
                  <a:lnTo>
                    <a:pt x="129" y="25"/>
                  </a:lnTo>
                  <a:lnTo>
                    <a:pt x="128" y="21"/>
                  </a:lnTo>
                  <a:lnTo>
                    <a:pt x="127" y="16"/>
                  </a:lnTo>
                  <a:lnTo>
                    <a:pt x="123" y="12"/>
                  </a:lnTo>
                  <a:lnTo>
                    <a:pt x="119" y="8"/>
                  </a:lnTo>
                  <a:lnTo>
                    <a:pt x="109" y="3"/>
                  </a:lnTo>
                  <a:lnTo>
                    <a:pt x="98" y="0"/>
                  </a:lnTo>
                  <a:lnTo>
                    <a:pt x="86" y="3"/>
                  </a:lnTo>
                  <a:lnTo>
                    <a:pt x="76" y="8"/>
                  </a:lnTo>
                  <a:lnTo>
                    <a:pt x="72" y="12"/>
                  </a:lnTo>
                  <a:lnTo>
                    <a:pt x="70" y="16"/>
                  </a:lnTo>
                  <a:lnTo>
                    <a:pt x="67" y="21"/>
                  </a:lnTo>
                  <a:lnTo>
                    <a:pt x="67" y="25"/>
                  </a:lnTo>
                  <a:lnTo>
                    <a:pt x="67" y="31"/>
                  </a:lnTo>
                  <a:close/>
                  <a:moveTo>
                    <a:pt x="134" y="31"/>
                  </a:moveTo>
                  <a:lnTo>
                    <a:pt x="137" y="35"/>
                  </a:lnTo>
                  <a:lnTo>
                    <a:pt x="139" y="39"/>
                  </a:lnTo>
                  <a:lnTo>
                    <a:pt x="143" y="43"/>
                  </a:lnTo>
                  <a:lnTo>
                    <a:pt x="153" y="48"/>
                  </a:lnTo>
                  <a:lnTo>
                    <a:pt x="165" y="50"/>
                  </a:lnTo>
                  <a:lnTo>
                    <a:pt x="176" y="48"/>
                  </a:lnTo>
                  <a:lnTo>
                    <a:pt x="186" y="43"/>
                  </a:lnTo>
                  <a:lnTo>
                    <a:pt x="193" y="35"/>
                  </a:lnTo>
                  <a:lnTo>
                    <a:pt x="196" y="25"/>
                  </a:lnTo>
                  <a:lnTo>
                    <a:pt x="193" y="16"/>
                  </a:lnTo>
                  <a:lnTo>
                    <a:pt x="186" y="8"/>
                  </a:lnTo>
                  <a:lnTo>
                    <a:pt x="176" y="3"/>
                  </a:lnTo>
                  <a:lnTo>
                    <a:pt x="165" y="0"/>
                  </a:lnTo>
                  <a:lnTo>
                    <a:pt x="153" y="3"/>
                  </a:lnTo>
                  <a:lnTo>
                    <a:pt x="143" y="8"/>
                  </a:lnTo>
                  <a:lnTo>
                    <a:pt x="139" y="12"/>
                  </a:lnTo>
                  <a:lnTo>
                    <a:pt x="137" y="16"/>
                  </a:lnTo>
                  <a:lnTo>
                    <a:pt x="134" y="21"/>
                  </a:lnTo>
                  <a:lnTo>
                    <a:pt x="134" y="25"/>
                  </a:lnTo>
                  <a:lnTo>
                    <a:pt x="134" y="31"/>
                  </a:lnTo>
                  <a:close/>
                  <a:moveTo>
                    <a:pt x="3" y="35"/>
                  </a:moveTo>
                  <a:lnTo>
                    <a:pt x="5" y="39"/>
                  </a:lnTo>
                  <a:lnTo>
                    <a:pt x="9" y="43"/>
                  </a:lnTo>
                  <a:lnTo>
                    <a:pt x="19" y="48"/>
                  </a:lnTo>
                  <a:lnTo>
                    <a:pt x="31" y="50"/>
                  </a:lnTo>
                  <a:lnTo>
                    <a:pt x="42" y="48"/>
                  </a:lnTo>
                  <a:lnTo>
                    <a:pt x="52" y="43"/>
                  </a:lnTo>
                  <a:lnTo>
                    <a:pt x="59" y="35"/>
                  </a:lnTo>
                  <a:lnTo>
                    <a:pt x="62" y="25"/>
                  </a:lnTo>
                  <a:lnTo>
                    <a:pt x="59" y="16"/>
                  </a:lnTo>
                  <a:lnTo>
                    <a:pt x="52" y="8"/>
                  </a:lnTo>
                  <a:lnTo>
                    <a:pt x="42" y="3"/>
                  </a:lnTo>
                  <a:lnTo>
                    <a:pt x="31" y="0"/>
                  </a:lnTo>
                  <a:lnTo>
                    <a:pt x="19" y="3"/>
                  </a:lnTo>
                  <a:lnTo>
                    <a:pt x="9" y="8"/>
                  </a:lnTo>
                  <a:lnTo>
                    <a:pt x="5" y="12"/>
                  </a:lnTo>
                  <a:lnTo>
                    <a:pt x="3" y="16"/>
                  </a:lnTo>
                  <a:lnTo>
                    <a:pt x="0" y="25"/>
                  </a:lnTo>
                  <a:lnTo>
                    <a:pt x="3" y="35"/>
                  </a:lnTo>
                  <a:close/>
                </a:path>
              </a:pathLst>
            </a:custGeom>
            <a:solidFill>
              <a:srgbClr val="66FF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ar-SA"/>
            </a:p>
          </p:txBody>
        </p:sp>
        <p:sp>
          <p:nvSpPr>
            <p:cNvPr id="48" name="Freeform 88">
              <a:extLst>
                <a:ext uri="{FF2B5EF4-FFF2-40B4-BE49-F238E27FC236}">
                  <a16:creationId xmlns:a16="http://schemas.microsoft.com/office/drawing/2014/main" id="{6D37F8A0-A3F0-4C59-B40E-AD36AE62D00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118" y="3094"/>
              <a:ext cx="463" cy="376"/>
            </a:xfrm>
            <a:custGeom>
              <a:avLst/>
              <a:gdLst>
                <a:gd name="T0" fmla="*/ 443 w 463"/>
                <a:gd name="T1" fmla="*/ 220 h 376"/>
                <a:gd name="T2" fmla="*/ 353 w 463"/>
                <a:gd name="T3" fmla="*/ 320 h 376"/>
                <a:gd name="T4" fmla="*/ 340 w 463"/>
                <a:gd name="T5" fmla="*/ 284 h 376"/>
                <a:gd name="T6" fmla="*/ 118 w 463"/>
                <a:gd name="T7" fmla="*/ 369 h 376"/>
                <a:gd name="T8" fmla="*/ 76 w 463"/>
                <a:gd name="T9" fmla="*/ 334 h 376"/>
                <a:gd name="T10" fmla="*/ 454 w 463"/>
                <a:gd name="T11" fmla="*/ 315 h 376"/>
                <a:gd name="T12" fmla="*/ 403 w 463"/>
                <a:gd name="T13" fmla="*/ 307 h 376"/>
                <a:gd name="T14" fmla="*/ 387 w 463"/>
                <a:gd name="T15" fmla="*/ 334 h 376"/>
                <a:gd name="T16" fmla="*/ 72 w 463"/>
                <a:gd name="T17" fmla="*/ 202 h 376"/>
                <a:gd name="T18" fmla="*/ 122 w 463"/>
                <a:gd name="T19" fmla="*/ 176 h 376"/>
                <a:gd name="T20" fmla="*/ 5 w 463"/>
                <a:gd name="T21" fmla="*/ 149 h 376"/>
                <a:gd name="T22" fmla="*/ 18 w 463"/>
                <a:gd name="T23" fmla="*/ 111 h 376"/>
                <a:gd name="T24" fmla="*/ 109 w 463"/>
                <a:gd name="T25" fmla="*/ 157 h 376"/>
                <a:gd name="T26" fmla="*/ 85 w 463"/>
                <a:gd name="T27" fmla="*/ 111 h 376"/>
                <a:gd name="T28" fmla="*/ 365 w 463"/>
                <a:gd name="T29" fmla="*/ 105 h 376"/>
                <a:gd name="T30" fmla="*/ 336 w 463"/>
                <a:gd name="T31" fmla="*/ 71 h 376"/>
                <a:gd name="T32" fmla="*/ 61 w 463"/>
                <a:gd name="T33" fmla="*/ 243 h 376"/>
                <a:gd name="T34" fmla="*/ 336 w 463"/>
                <a:gd name="T35" fmla="*/ 252 h 376"/>
                <a:gd name="T36" fmla="*/ 365 w 463"/>
                <a:gd name="T37" fmla="*/ 217 h 376"/>
                <a:gd name="T38" fmla="*/ 85 w 463"/>
                <a:gd name="T39" fmla="*/ 48 h 376"/>
                <a:gd name="T40" fmla="*/ 109 w 463"/>
                <a:gd name="T41" fmla="*/ 3 h 376"/>
                <a:gd name="T42" fmla="*/ 142 w 463"/>
                <a:gd name="T43" fmla="*/ 43 h 376"/>
                <a:gd name="T44" fmla="*/ 142 w 463"/>
                <a:gd name="T45" fmla="*/ 8 h 376"/>
                <a:gd name="T46" fmla="*/ 253 w 463"/>
                <a:gd name="T47" fmla="*/ 43 h 376"/>
                <a:gd name="T48" fmla="*/ 202 w 463"/>
                <a:gd name="T49" fmla="*/ 35 h 376"/>
                <a:gd name="T50" fmla="*/ 41 w 463"/>
                <a:gd name="T51" fmla="*/ 166 h 376"/>
                <a:gd name="T52" fmla="*/ 231 w 463"/>
                <a:gd name="T53" fmla="*/ 213 h 376"/>
                <a:gd name="T54" fmla="*/ 202 w 463"/>
                <a:gd name="T55" fmla="*/ 180 h 376"/>
                <a:gd name="T56" fmla="*/ 459 w 463"/>
                <a:gd name="T57" fmla="*/ 180 h 376"/>
                <a:gd name="T58" fmla="*/ 273 w 463"/>
                <a:gd name="T59" fmla="*/ 39 h 376"/>
                <a:gd name="T60" fmla="*/ 323 w 463"/>
                <a:gd name="T61" fmla="*/ 12 h 376"/>
                <a:gd name="T62" fmla="*/ 336 w 463"/>
                <a:gd name="T63" fmla="*/ 35 h 376"/>
                <a:gd name="T64" fmla="*/ 365 w 463"/>
                <a:gd name="T65" fmla="*/ 0 h 376"/>
                <a:gd name="T66" fmla="*/ 30 w 463"/>
                <a:gd name="T67" fmla="*/ 105 h 376"/>
                <a:gd name="T68" fmla="*/ 2 w 463"/>
                <a:gd name="T69" fmla="*/ 71 h 376"/>
                <a:gd name="T70" fmla="*/ 396 w 463"/>
                <a:gd name="T71" fmla="*/ 189 h 376"/>
                <a:gd name="T72" fmla="*/ 67 w 463"/>
                <a:gd name="T73" fmla="*/ 85 h 376"/>
                <a:gd name="T74" fmla="*/ 126 w 463"/>
                <a:gd name="T75" fmla="*/ 75 h 376"/>
                <a:gd name="T76" fmla="*/ 67 w 463"/>
                <a:gd name="T77" fmla="*/ 85 h 376"/>
                <a:gd name="T78" fmla="*/ 185 w 463"/>
                <a:gd name="T79" fmla="*/ 334 h 376"/>
                <a:gd name="T80" fmla="*/ 209 w 463"/>
                <a:gd name="T81" fmla="*/ 369 h 376"/>
                <a:gd name="T82" fmla="*/ 209 w 463"/>
                <a:gd name="T83" fmla="*/ 334 h 376"/>
                <a:gd name="T84" fmla="*/ 320 w 463"/>
                <a:gd name="T85" fmla="*/ 369 h 376"/>
                <a:gd name="T86" fmla="*/ 276 w 463"/>
                <a:gd name="T87" fmla="*/ 334 h 376"/>
                <a:gd name="T88" fmla="*/ 52 w 463"/>
                <a:gd name="T89" fmla="*/ 315 h 376"/>
                <a:gd name="T90" fmla="*/ 2 w 463"/>
                <a:gd name="T91" fmla="*/ 307 h 376"/>
                <a:gd name="T92" fmla="*/ 387 w 463"/>
                <a:gd name="T93" fmla="*/ 117 h 376"/>
                <a:gd name="T94" fmla="*/ 410 w 463"/>
                <a:gd name="T95" fmla="*/ 97 h 376"/>
                <a:gd name="T96" fmla="*/ 410 w 463"/>
                <a:gd name="T97" fmla="*/ 62 h 376"/>
                <a:gd name="T98" fmla="*/ 118 w 463"/>
                <a:gd name="T99" fmla="*/ 260 h 376"/>
                <a:gd name="T100" fmla="*/ 76 w 463"/>
                <a:gd name="T101" fmla="*/ 225 h 376"/>
                <a:gd name="T102" fmla="*/ 109 w 463"/>
                <a:gd name="T103" fmla="*/ 320 h 376"/>
                <a:gd name="T104" fmla="*/ 85 w 463"/>
                <a:gd name="T105" fmla="*/ 274 h 376"/>
                <a:gd name="T106" fmla="*/ 448 w 463"/>
                <a:gd name="T107" fmla="*/ 148 h 376"/>
                <a:gd name="T108" fmla="*/ 401 w 463"/>
                <a:gd name="T109" fmla="*/ 132 h 376"/>
                <a:gd name="T110" fmla="*/ 191 w 463"/>
                <a:gd name="T111" fmla="*/ 234 h 376"/>
                <a:gd name="T112" fmla="*/ 269 w 463"/>
                <a:gd name="T113" fmla="*/ 144 h 376"/>
                <a:gd name="T114" fmla="*/ 326 w 463"/>
                <a:gd name="T115" fmla="*/ 125 h 37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463"/>
                <a:gd name="T175" fmla="*/ 0 h 376"/>
                <a:gd name="T176" fmla="*/ 463 w 463"/>
                <a:gd name="T177" fmla="*/ 376 h 37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463" h="376">
                  <a:moveTo>
                    <a:pt x="403" y="252"/>
                  </a:moveTo>
                  <a:lnTo>
                    <a:pt x="407" y="257"/>
                  </a:lnTo>
                  <a:lnTo>
                    <a:pt x="410" y="260"/>
                  </a:lnTo>
                  <a:lnTo>
                    <a:pt x="420" y="265"/>
                  </a:lnTo>
                  <a:lnTo>
                    <a:pt x="432" y="268"/>
                  </a:lnTo>
                  <a:lnTo>
                    <a:pt x="443" y="265"/>
                  </a:lnTo>
                  <a:lnTo>
                    <a:pt x="454" y="260"/>
                  </a:lnTo>
                  <a:lnTo>
                    <a:pt x="459" y="252"/>
                  </a:lnTo>
                  <a:lnTo>
                    <a:pt x="463" y="243"/>
                  </a:lnTo>
                  <a:lnTo>
                    <a:pt x="459" y="234"/>
                  </a:lnTo>
                  <a:lnTo>
                    <a:pt x="454" y="225"/>
                  </a:lnTo>
                  <a:lnTo>
                    <a:pt x="443" y="220"/>
                  </a:lnTo>
                  <a:lnTo>
                    <a:pt x="432" y="217"/>
                  </a:lnTo>
                  <a:lnTo>
                    <a:pt x="420" y="220"/>
                  </a:lnTo>
                  <a:lnTo>
                    <a:pt x="410" y="225"/>
                  </a:lnTo>
                  <a:lnTo>
                    <a:pt x="407" y="229"/>
                  </a:lnTo>
                  <a:lnTo>
                    <a:pt x="403" y="234"/>
                  </a:lnTo>
                  <a:lnTo>
                    <a:pt x="401" y="243"/>
                  </a:lnTo>
                  <a:lnTo>
                    <a:pt x="403" y="252"/>
                  </a:lnTo>
                  <a:close/>
                  <a:moveTo>
                    <a:pt x="335" y="303"/>
                  </a:moveTo>
                  <a:lnTo>
                    <a:pt x="336" y="307"/>
                  </a:lnTo>
                  <a:lnTo>
                    <a:pt x="340" y="311"/>
                  </a:lnTo>
                  <a:lnTo>
                    <a:pt x="343" y="315"/>
                  </a:lnTo>
                  <a:lnTo>
                    <a:pt x="353" y="320"/>
                  </a:lnTo>
                  <a:lnTo>
                    <a:pt x="365" y="322"/>
                  </a:lnTo>
                  <a:lnTo>
                    <a:pt x="376" y="320"/>
                  </a:lnTo>
                  <a:lnTo>
                    <a:pt x="387" y="315"/>
                  </a:lnTo>
                  <a:lnTo>
                    <a:pt x="392" y="307"/>
                  </a:lnTo>
                  <a:lnTo>
                    <a:pt x="396" y="297"/>
                  </a:lnTo>
                  <a:lnTo>
                    <a:pt x="392" y="287"/>
                  </a:lnTo>
                  <a:lnTo>
                    <a:pt x="387" y="280"/>
                  </a:lnTo>
                  <a:lnTo>
                    <a:pt x="376" y="274"/>
                  </a:lnTo>
                  <a:lnTo>
                    <a:pt x="365" y="272"/>
                  </a:lnTo>
                  <a:lnTo>
                    <a:pt x="353" y="274"/>
                  </a:lnTo>
                  <a:lnTo>
                    <a:pt x="343" y="280"/>
                  </a:lnTo>
                  <a:lnTo>
                    <a:pt x="340" y="284"/>
                  </a:lnTo>
                  <a:lnTo>
                    <a:pt x="336" y="287"/>
                  </a:lnTo>
                  <a:lnTo>
                    <a:pt x="335" y="293"/>
                  </a:lnTo>
                  <a:lnTo>
                    <a:pt x="334" y="297"/>
                  </a:lnTo>
                  <a:lnTo>
                    <a:pt x="335" y="303"/>
                  </a:lnTo>
                  <a:close/>
                  <a:moveTo>
                    <a:pt x="67" y="357"/>
                  </a:moveTo>
                  <a:lnTo>
                    <a:pt x="68" y="362"/>
                  </a:lnTo>
                  <a:lnTo>
                    <a:pt x="72" y="366"/>
                  </a:lnTo>
                  <a:lnTo>
                    <a:pt x="76" y="369"/>
                  </a:lnTo>
                  <a:lnTo>
                    <a:pt x="85" y="375"/>
                  </a:lnTo>
                  <a:lnTo>
                    <a:pt x="98" y="376"/>
                  </a:lnTo>
                  <a:lnTo>
                    <a:pt x="109" y="375"/>
                  </a:lnTo>
                  <a:lnTo>
                    <a:pt x="118" y="369"/>
                  </a:lnTo>
                  <a:lnTo>
                    <a:pt x="122" y="366"/>
                  </a:lnTo>
                  <a:lnTo>
                    <a:pt x="125" y="362"/>
                  </a:lnTo>
                  <a:lnTo>
                    <a:pt x="126" y="357"/>
                  </a:lnTo>
                  <a:lnTo>
                    <a:pt x="128" y="352"/>
                  </a:lnTo>
                  <a:lnTo>
                    <a:pt x="126" y="347"/>
                  </a:lnTo>
                  <a:lnTo>
                    <a:pt x="125" y="343"/>
                  </a:lnTo>
                  <a:lnTo>
                    <a:pt x="122" y="339"/>
                  </a:lnTo>
                  <a:lnTo>
                    <a:pt x="118" y="334"/>
                  </a:lnTo>
                  <a:lnTo>
                    <a:pt x="109" y="329"/>
                  </a:lnTo>
                  <a:lnTo>
                    <a:pt x="98" y="327"/>
                  </a:lnTo>
                  <a:lnTo>
                    <a:pt x="85" y="329"/>
                  </a:lnTo>
                  <a:lnTo>
                    <a:pt x="76" y="334"/>
                  </a:lnTo>
                  <a:lnTo>
                    <a:pt x="72" y="339"/>
                  </a:lnTo>
                  <a:lnTo>
                    <a:pt x="68" y="343"/>
                  </a:lnTo>
                  <a:lnTo>
                    <a:pt x="67" y="347"/>
                  </a:lnTo>
                  <a:lnTo>
                    <a:pt x="67" y="352"/>
                  </a:lnTo>
                  <a:lnTo>
                    <a:pt x="67" y="357"/>
                  </a:lnTo>
                  <a:close/>
                  <a:moveTo>
                    <a:pt x="403" y="307"/>
                  </a:moveTo>
                  <a:lnTo>
                    <a:pt x="407" y="311"/>
                  </a:lnTo>
                  <a:lnTo>
                    <a:pt x="410" y="315"/>
                  </a:lnTo>
                  <a:lnTo>
                    <a:pt x="420" y="320"/>
                  </a:lnTo>
                  <a:lnTo>
                    <a:pt x="432" y="322"/>
                  </a:lnTo>
                  <a:lnTo>
                    <a:pt x="443" y="320"/>
                  </a:lnTo>
                  <a:lnTo>
                    <a:pt x="454" y="315"/>
                  </a:lnTo>
                  <a:lnTo>
                    <a:pt x="459" y="307"/>
                  </a:lnTo>
                  <a:lnTo>
                    <a:pt x="463" y="297"/>
                  </a:lnTo>
                  <a:lnTo>
                    <a:pt x="459" y="287"/>
                  </a:lnTo>
                  <a:lnTo>
                    <a:pt x="454" y="280"/>
                  </a:lnTo>
                  <a:lnTo>
                    <a:pt x="443" y="274"/>
                  </a:lnTo>
                  <a:lnTo>
                    <a:pt x="432" y="272"/>
                  </a:lnTo>
                  <a:lnTo>
                    <a:pt x="420" y="274"/>
                  </a:lnTo>
                  <a:lnTo>
                    <a:pt x="410" y="280"/>
                  </a:lnTo>
                  <a:lnTo>
                    <a:pt x="407" y="284"/>
                  </a:lnTo>
                  <a:lnTo>
                    <a:pt x="403" y="287"/>
                  </a:lnTo>
                  <a:lnTo>
                    <a:pt x="401" y="297"/>
                  </a:lnTo>
                  <a:lnTo>
                    <a:pt x="403" y="307"/>
                  </a:lnTo>
                  <a:close/>
                  <a:moveTo>
                    <a:pt x="335" y="357"/>
                  </a:moveTo>
                  <a:lnTo>
                    <a:pt x="336" y="362"/>
                  </a:lnTo>
                  <a:lnTo>
                    <a:pt x="340" y="366"/>
                  </a:lnTo>
                  <a:lnTo>
                    <a:pt x="343" y="369"/>
                  </a:lnTo>
                  <a:lnTo>
                    <a:pt x="353" y="375"/>
                  </a:lnTo>
                  <a:lnTo>
                    <a:pt x="365" y="376"/>
                  </a:lnTo>
                  <a:lnTo>
                    <a:pt x="376" y="375"/>
                  </a:lnTo>
                  <a:lnTo>
                    <a:pt x="387" y="369"/>
                  </a:lnTo>
                  <a:lnTo>
                    <a:pt x="392" y="362"/>
                  </a:lnTo>
                  <a:lnTo>
                    <a:pt x="396" y="352"/>
                  </a:lnTo>
                  <a:lnTo>
                    <a:pt x="392" y="343"/>
                  </a:lnTo>
                  <a:lnTo>
                    <a:pt x="387" y="334"/>
                  </a:lnTo>
                  <a:lnTo>
                    <a:pt x="376" y="329"/>
                  </a:lnTo>
                  <a:lnTo>
                    <a:pt x="365" y="327"/>
                  </a:lnTo>
                  <a:lnTo>
                    <a:pt x="353" y="329"/>
                  </a:lnTo>
                  <a:lnTo>
                    <a:pt x="343" y="334"/>
                  </a:lnTo>
                  <a:lnTo>
                    <a:pt x="340" y="339"/>
                  </a:lnTo>
                  <a:lnTo>
                    <a:pt x="336" y="343"/>
                  </a:lnTo>
                  <a:lnTo>
                    <a:pt x="335" y="347"/>
                  </a:lnTo>
                  <a:lnTo>
                    <a:pt x="334" y="352"/>
                  </a:lnTo>
                  <a:lnTo>
                    <a:pt x="335" y="357"/>
                  </a:lnTo>
                  <a:close/>
                  <a:moveTo>
                    <a:pt x="67" y="193"/>
                  </a:moveTo>
                  <a:lnTo>
                    <a:pt x="68" y="198"/>
                  </a:lnTo>
                  <a:lnTo>
                    <a:pt x="72" y="202"/>
                  </a:lnTo>
                  <a:lnTo>
                    <a:pt x="76" y="205"/>
                  </a:lnTo>
                  <a:lnTo>
                    <a:pt x="85" y="211"/>
                  </a:lnTo>
                  <a:lnTo>
                    <a:pt x="98" y="213"/>
                  </a:lnTo>
                  <a:lnTo>
                    <a:pt x="109" y="211"/>
                  </a:lnTo>
                  <a:lnTo>
                    <a:pt x="118" y="205"/>
                  </a:lnTo>
                  <a:lnTo>
                    <a:pt x="122" y="202"/>
                  </a:lnTo>
                  <a:lnTo>
                    <a:pt x="125" y="198"/>
                  </a:lnTo>
                  <a:lnTo>
                    <a:pt x="126" y="193"/>
                  </a:lnTo>
                  <a:lnTo>
                    <a:pt x="128" y="189"/>
                  </a:lnTo>
                  <a:lnTo>
                    <a:pt x="126" y="185"/>
                  </a:lnTo>
                  <a:lnTo>
                    <a:pt x="125" y="180"/>
                  </a:lnTo>
                  <a:lnTo>
                    <a:pt x="122" y="176"/>
                  </a:lnTo>
                  <a:lnTo>
                    <a:pt x="118" y="172"/>
                  </a:lnTo>
                  <a:lnTo>
                    <a:pt x="109" y="166"/>
                  </a:lnTo>
                  <a:lnTo>
                    <a:pt x="98" y="164"/>
                  </a:lnTo>
                  <a:lnTo>
                    <a:pt x="85" y="166"/>
                  </a:lnTo>
                  <a:lnTo>
                    <a:pt x="76" y="172"/>
                  </a:lnTo>
                  <a:lnTo>
                    <a:pt x="72" y="176"/>
                  </a:lnTo>
                  <a:lnTo>
                    <a:pt x="68" y="180"/>
                  </a:lnTo>
                  <a:lnTo>
                    <a:pt x="67" y="185"/>
                  </a:lnTo>
                  <a:lnTo>
                    <a:pt x="67" y="189"/>
                  </a:lnTo>
                  <a:lnTo>
                    <a:pt x="67" y="193"/>
                  </a:lnTo>
                  <a:close/>
                  <a:moveTo>
                    <a:pt x="2" y="144"/>
                  </a:moveTo>
                  <a:lnTo>
                    <a:pt x="5" y="149"/>
                  </a:lnTo>
                  <a:lnTo>
                    <a:pt x="8" y="152"/>
                  </a:lnTo>
                  <a:lnTo>
                    <a:pt x="18" y="157"/>
                  </a:lnTo>
                  <a:lnTo>
                    <a:pt x="30" y="158"/>
                  </a:lnTo>
                  <a:lnTo>
                    <a:pt x="41" y="157"/>
                  </a:lnTo>
                  <a:lnTo>
                    <a:pt x="52" y="152"/>
                  </a:lnTo>
                  <a:lnTo>
                    <a:pt x="58" y="144"/>
                  </a:lnTo>
                  <a:lnTo>
                    <a:pt x="61" y="134"/>
                  </a:lnTo>
                  <a:lnTo>
                    <a:pt x="58" y="125"/>
                  </a:lnTo>
                  <a:lnTo>
                    <a:pt x="52" y="117"/>
                  </a:lnTo>
                  <a:lnTo>
                    <a:pt x="41" y="111"/>
                  </a:lnTo>
                  <a:lnTo>
                    <a:pt x="30" y="109"/>
                  </a:lnTo>
                  <a:lnTo>
                    <a:pt x="18" y="111"/>
                  </a:lnTo>
                  <a:lnTo>
                    <a:pt x="8" y="117"/>
                  </a:lnTo>
                  <a:lnTo>
                    <a:pt x="5" y="121"/>
                  </a:lnTo>
                  <a:lnTo>
                    <a:pt x="2" y="125"/>
                  </a:lnTo>
                  <a:lnTo>
                    <a:pt x="0" y="134"/>
                  </a:lnTo>
                  <a:lnTo>
                    <a:pt x="2" y="144"/>
                  </a:lnTo>
                  <a:close/>
                  <a:moveTo>
                    <a:pt x="67" y="140"/>
                  </a:moveTo>
                  <a:lnTo>
                    <a:pt x="68" y="144"/>
                  </a:lnTo>
                  <a:lnTo>
                    <a:pt x="72" y="149"/>
                  </a:lnTo>
                  <a:lnTo>
                    <a:pt x="76" y="152"/>
                  </a:lnTo>
                  <a:lnTo>
                    <a:pt x="85" y="157"/>
                  </a:lnTo>
                  <a:lnTo>
                    <a:pt x="98" y="158"/>
                  </a:lnTo>
                  <a:lnTo>
                    <a:pt x="109" y="157"/>
                  </a:lnTo>
                  <a:lnTo>
                    <a:pt x="118" y="152"/>
                  </a:lnTo>
                  <a:lnTo>
                    <a:pt x="122" y="149"/>
                  </a:lnTo>
                  <a:lnTo>
                    <a:pt x="125" y="144"/>
                  </a:lnTo>
                  <a:lnTo>
                    <a:pt x="126" y="140"/>
                  </a:lnTo>
                  <a:lnTo>
                    <a:pt x="128" y="134"/>
                  </a:lnTo>
                  <a:lnTo>
                    <a:pt x="126" y="129"/>
                  </a:lnTo>
                  <a:lnTo>
                    <a:pt x="125" y="125"/>
                  </a:lnTo>
                  <a:lnTo>
                    <a:pt x="122" y="121"/>
                  </a:lnTo>
                  <a:lnTo>
                    <a:pt x="118" y="117"/>
                  </a:lnTo>
                  <a:lnTo>
                    <a:pt x="109" y="111"/>
                  </a:lnTo>
                  <a:lnTo>
                    <a:pt x="98" y="109"/>
                  </a:lnTo>
                  <a:lnTo>
                    <a:pt x="85" y="111"/>
                  </a:lnTo>
                  <a:lnTo>
                    <a:pt x="76" y="117"/>
                  </a:lnTo>
                  <a:lnTo>
                    <a:pt x="72" y="121"/>
                  </a:lnTo>
                  <a:lnTo>
                    <a:pt x="68" y="125"/>
                  </a:lnTo>
                  <a:lnTo>
                    <a:pt x="67" y="129"/>
                  </a:lnTo>
                  <a:lnTo>
                    <a:pt x="67" y="134"/>
                  </a:lnTo>
                  <a:lnTo>
                    <a:pt x="67" y="140"/>
                  </a:lnTo>
                  <a:close/>
                  <a:moveTo>
                    <a:pt x="335" y="85"/>
                  </a:moveTo>
                  <a:lnTo>
                    <a:pt x="336" y="90"/>
                  </a:lnTo>
                  <a:lnTo>
                    <a:pt x="340" y="94"/>
                  </a:lnTo>
                  <a:lnTo>
                    <a:pt x="343" y="97"/>
                  </a:lnTo>
                  <a:lnTo>
                    <a:pt x="353" y="103"/>
                  </a:lnTo>
                  <a:lnTo>
                    <a:pt x="365" y="105"/>
                  </a:lnTo>
                  <a:lnTo>
                    <a:pt x="376" y="103"/>
                  </a:lnTo>
                  <a:lnTo>
                    <a:pt x="387" y="97"/>
                  </a:lnTo>
                  <a:lnTo>
                    <a:pt x="392" y="90"/>
                  </a:lnTo>
                  <a:lnTo>
                    <a:pt x="396" y="80"/>
                  </a:lnTo>
                  <a:lnTo>
                    <a:pt x="392" y="71"/>
                  </a:lnTo>
                  <a:lnTo>
                    <a:pt x="387" y="62"/>
                  </a:lnTo>
                  <a:lnTo>
                    <a:pt x="376" y="57"/>
                  </a:lnTo>
                  <a:lnTo>
                    <a:pt x="365" y="55"/>
                  </a:lnTo>
                  <a:lnTo>
                    <a:pt x="353" y="57"/>
                  </a:lnTo>
                  <a:lnTo>
                    <a:pt x="343" y="62"/>
                  </a:lnTo>
                  <a:lnTo>
                    <a:pt x="340" y="67"/>
                  </a:lnTo>
                  <a:lnTo>
                    <a:pt x="336" y="71"/>
                  </a:lnTo>
                  <a:lnTo>
                    <a:pt x="335" y="75"/>
                  </a:lnTo>
                  <a:lnTo>
                    <a:pt x="334" y="80"/>
                  </a:lnTo>
                  <a:lnTo>
                    <a:pt x="335" y="85"/>
                  </a:lnTo>
                  <a:close/>
                  <a:moveTo>
                    <a:pt x="2" y="252"/>
                  </a:moveTo>
                  <a:lnTo>
                    <a:pt x="5" y="257"/>
                  </a:lnTo>
                  <a:lnTo>
                    <a:pt x="8" y="260"/>
                  </a:lnTo>
                  <a:lnTo>
                    <a:pt x="18" y="265"/>
                  </a:lnTo>
                  <a:lnTo>
                    <a:pt x="30" y="268"/>
                  </a:lnTo>
                  <a:lnTo>
                    <a:pt x="41" y="265"/>
                  </a:lnTo>
                  <a:lnTo>
                    <a:pt x="52" y="260"/>
                  </a:lnTo>
                  <a:lnTo>
                    <a:pt x="58" y="252"/>
                  </a:lnTo>
                  <a:lnTo>
                    <a:pt x="61" y="243"/>
                  </a:lnTo>
                  <a:lnTo>
                    <a:pt x="58" y="234"/>
                  </a:lnTo>
                  <a:lnTo>
                    <a:pt x="52" y="225"/>
                  </a:lnTo>
                  <a:lnTo>
                    <a:pt x="41" y="220"/>
                  </a:lnTo>
                  <a:lnTo>
                    <a:pt x="30" y="217"/>
                  </a:lnTo>
                  <a:lnTo>
                    <a:pt x="18" y="220"/>
                  </a:lnTo>
                  <a:lnTo>
                    <a:pt x="8" y="225"/>
                  </a:lnTo>
                  <a:lnTo>
                    <a:pt x="5" y="229"/>
                  </a:lnTo>
                  <a:lnTo>
                    <a:pt x="2" y="234"/>
                  </a:lnTo>
                  <a:lnTo>
                    <a:pt x="0" y="243"/>
                  </a:lnTo>
                  <a:lnTo>
                    <a:pt x="2" y="252"/>
                  </a:lnTo>
                  <a:close/>
                  <a:moveTo>
                    <a:pt x="335" y="248"/>
                  </a:moveTo>
                  <a:lnTo>
                    <a:pt x="336" y="252"/>
                  </a:lnTo>
                  <a:lnTo>
                    <a:pt x="340" y="257"/>
                  </a:lnTo>
                  <a:lnTo>
                    <a:pt x="343" y="260"/>
                  </a:lnTo>
                  <a:lnTo>
                    <a:pt x="353" y="265"/>
                  </a:lnTo>
                  <a:lnTo>
                    <a:pt x="365" y="268"/>
                  </a:lnTo>
                  <a:lnTo>
                    <a:pt x="376" y="265"/>
                  </a:lnTo>
                  <a:lnTo>
                    <a:pt x="387" y="260"/>
                  </a:lnTo>
                  <a:lnTo>
                    <a:pt x="392" y="252"/>
                  </a:lnTo>
                  <a:lnTo>
                    <a:pt x="396" y="243"/>
                  </a:lnTo>
                  <a:lnTo>
                    <a:pt x="392" y="234"/>
                  </a:lnTo>
                  <a:lnTo>
                    <a:pt x="387" y="225"/>
                  </a:lnTo>
                  <a:lnTo>
                    <a:pt x="376" y="220"/>
                  </a:lnTo>
                  <a:lnTo>
                    <a:pt x="365" y="217"/>
                  </a:lnTo>
                  <a:lnTo>
                    <a:pt x="353" y="220"/>
                  </a:lnTo>
                  <a:lnTo>
                    <a:pt x="343" y="225"/>
                  </a:lnTo>
                  <a:lnTo>
                    <a:pt x="340" y="229"/>
                  </a:lnTo>
                  <a:lnTo>
                    <a:pt x="336" y="234"/>
                  </a:lnTo>
                  <a:lnTo>
                    <a:pt x="335" y="238"/>
                  </a:lnTo>
                  <a:lnTo>
                    <a:pt x="334" y="243"/>
                  </a:lnTo>
                  <a:lnTo>
                    <a:pt x="335" y="248"/>
                  </a:lnTo>
                  <a:close/>
                  <a:moveTo>
                    <a:pt x="67" y="31"/>
                  </a:moveTo>
                  <a:lnTo>
                    <a:pt x="68" y="35"/>
                  </a:lnTo>
                  <a:lnTo>
                    <a:pt x="72" y="39"/>
                  </a:lnTo>
                  <a:lnTo>
                    <a:pt x="76" y="43"/>
                  </a:lnTo>
                  <a:lnTo>
                    <a:pt x="85" y="48"/>
                  </a:lnTo>
                  <a:lnTo>
                    <a:pt x="98" y="50"/>
                  </a:lnTo>
                  <a:lnTo>
                    <a:pt x="109" y="48"/>
                  </a:lnTo>
                  <a:lnTo>
                    <a:pt x="118" y="43"/>
                  </a:lnTo>
                  <a:lnTo>
                    <a:pt x="122" y="39"/>
                  </a:lnTo>
                  <a:lnTo>
                    <a:pt x="125" y="35"/>
                  </a:lnTo>
                  <a:lnTo>
                    <a:pt x="126" y="31"/>
                  </a:lnTo>
                  <a:lnTo>
                    <a:pt x="128" y="25"/>
                  </a:lnTo>
                  <a:lnTo>
                    <a:pt x="126" y="21"/>
                  </a:lnTo>
                  <a:lnTo>
                    <a:pt x="125" y="16"/>
                  </a:lnTo>
                  <a:lnTo>
                    <a:pt x="122" y="12"/>
                  </a:lnTo>
                  <a:lnTo>
                    <a:pt x="118" y="8"/>
                  </a:lnTo>
                  <a:lnTo>
                    <a:pt x="109" y="3"/>
                  </a:lnTo>
                  <a:lnTo>
                    <a:pt x="98" y="0"/>
                  </a:lnTo>
                  <a:lnTo>
                    <a:pt x="85" y="3"/>
                  </a:lnTo>
                  <a:lnTo>
                    <a:pt x="76" y="8"/>
                  </a:lnTo>
                  <a:lnTo>
                    <a:pt x="72" y="12"/>
                  </a:lnTo>
                  <a:lnTo>
                    <a:pt x="68" y="16"/>
                  </a:lnTo>
                  <a:lnTo>
                    <a:pt x="67" y="21"/>
                  </a:lnTo>
                  <a:lnTo>
                    <a:pt x="67" y="25"/>
                  </a:lnTo>
                  <a:lnTo>
                    <a:pt x="67" y="31"/>
                  </a:lnTo>
                  <a:close/>
                  <a:moveTo>
                    <a:pt x="133" y="31"/>
                  </a:moveTo>
                  <a:lnTo>
                    <a:pt x="135" y="35"/>
                  </a:lnTo>
                  <a:lnTo>
                    <a:pt x="137" y="39"/>
                  </a:lnTo>
                  <a:lnTo>
                    <a:pt x="142" y="43"/>
                  </a:lnTo>
                  <a:lnTo>
                    <a:pt x="152" y="48"/>
                  </a:lnTo>
                  <a:lnTo>
                    <a:pt x="164" y="50"/>
                  </a:lnTo>
                  <a:lnTo>
                    <a:pt x="175" y="48"/>
                  </a:lnTo>
                  <a:lnTo>
                    <a:pt x="185" y="43"/>
                  </a:lnTo>
                  <a:lnTo>
                    <a:pt x="191" y="35"/>
                  </a:lnTo>
                  <a:lnTo>
                    <a:pt x="195" y="25"/>
                  </a:lnTo>
                  <a:lnTo>
                    <a:pt x="191" y="16"/>
                  </a:lnTo>
                  <a:lnTo>
                    <a:pt x="185" y="8"/>
                  </a:lnTo>
                  <a:lnTo>
                    <a:pt x="175" y="3"/>
                  </a:lnTo>
                  <a:lnTo>
                    <a:pt x="164" y="0"/>
                  </a:lnTo>
                  <a:lnTo>
                    <a:pt x="152" y="3"/>
                  </a:lnTo>
                  <a:lnTo>
                    <a:pt x="142" y="8"/>
                  </a:lnTo>
                  <a:lnTo>
                    <a:pt x="137" y="12"/>
                  </a:lnTo>
                  <a:lnTo>
                    <a:pt x="135" y="16"/>
                  </a:lnTo>
                  <a:lnTo>
                    <a:pt x="133" y="21"/>
                  </a:lnTo>
                  <a:lnTo>
                    <a:pt x="133" y="25"/>
                  </a:lnTo>
                  <a:lnTo>
                    <a:pt x="133" y="31"/>
                  </a:lnTo>
                  <a:close/>
                  <a:moveTo>
                    <a:pt x="202" y="35"/>
                  </a:moveTo>
                  <a:lnTo>
                    <a:pt x="206" y="39"/>
                  </a:lnTo>
                  <a:lnTo>
                    <a:pt x="209" y="43"/>
                  </a:lnTo>
                  <a:lnTo>
                    <a:pt x="219" y="48"/>
                  </a:lnTo>
                  <a:lnTo>
                    <a:pt x="231" y="50"/>
                  </a:lnTo>
                  <a:lnTo>
                    <a:pt x="242" y="48"/>
                  </a:lnTo>
                  <a:lnTo>
                    <a:pt x="253" y="43"/>
                  </a:lnTo>
                  <a:lnTo>
                    <a:pt x="258" y="35"/>
                  </a:lnTo>
                  <a:lnTo>
                    <a:pt x="262" y="25"/>
                  </a:lnTo>
                  <a:lnTo>
                    <a:pt x="258" y="16"/>
                  </a:lnTo>
                  <a:lnTo>
                    <a:pt x="253" y="8"/>
                  </a:lnTo>
                  <a:lnTo>
                    <a:pt x="242" y="3"/>
                  </a:lnTo>
                  <a:lnTo>
                    <a:pt x="231" y="0"/>
                  </a:lnTo>
                  <a:lnTo>
                    <a:pt x="219" y="3"/>
                  </a:lnTo>
                  <a:lnTo>
                    <a:pt x="209" y="8"/>
                  </a:lnTo>
                  <a:lnTo>
                    <a:pt x="206" y="12"/>
                  </a:lnTo>
                  <a:lnTo>
                    <a:pt x="202" y="16"/>
                  </a:lnTo>
                  <a:lnTo>
                    <a:pt x="200" y="25"/>
                  </a:lnTo>
                  <a:lnTo>
                    <a:pt x="202" y="35"/>
                  </a:lnTo>
                  <a:close/>
                  <a:moveTo>
                    <a:pt x="2" y="198"/>
                  </a:moveTo>
                  <a:lnTo>
                    <a:pt x="5" y="202"/>
                  </a:lnTo>
                  <a:lnTo>
                    <a:pt x="8" y="205"/>
                  </a:lnTo>
                  <a:lnTo>
                    <a:pt x="18" y="211"/>
                  </a:lnTo>
                  <a:lnTo>
                    <a:pt x="30" y="213"/>
                  </a:lnTo>
                  <a:lnTo>
                    <a:pt x="41" y="211"/>
                  </a:lnTo>
                  <a:lnTo>
                    <a:pt x="52" y="205"/>
                  </a:lnTo>
                  <a:lnTo>
                    <a:pt x="58" y="198"/>
                  </a:lnTo>
                  <a:lnTo>
                    <a:pt x="61" y="189"/>
                  </a:lnTo>
                  <a:lnTo>
                    <a:pt x="58" y="180"/>
                  </a:lnTo>
                  <a:lnTo>
                    <a:pt x="52" y="172"/>
                  </a:lnTo>
                  <a:lnTo>
                    <a:pt x="41" y="166"/>
                  </a:lnTo>
                  <a:lnTo>
                    <a:pt x="30" y="164"/>
                  </a:lnTo>
                  <a:lnTo>
                    <a:pt x="18" y="166"/>
                  </a:lnTo>
                  <a:lnTo>
                    <a:pt x="8" y="172"/>
                  </a:lnTo>
                  <a:lnTo>
                    <a:pt x="5" y="176"/>
                  </a:lnTo>
                  <a:lnTo>
                    <a:pt x="2" y="180"/>
                  </a:lnTo>
                  <a:lnTo>
                    <a:pt x="0" y="189"/>
                  </a:lnTo>
                  <a:lnTo>
                    <a:pt x="2" y="198"/>
                  </a:lnTo>
                  <a:close/>
                  <a:moveTo>
                    <a:pt x="202" y="198"/>
                  </a:moveTo>
                  <a:lnTo>
                    <a:pt x="206" y="202"/>
                  </a:lnTo>
                  <a:lnTo>
                    <a:pt x="209" y="205"/>
                  </a:lnTo>
                  <a:lnTo>
                    <a:pt x="219" y="211"/>
                  </a:lnTo>
                  <a:lnTo>
                    <a:pt x="231" y="213"/>
                  </a:lnTo>
                  <a:lnTo>
                    <a:pt x="242" y="211"/>
                  </a:lnTo>
                  <a:lnTo>
                    <a:pt x="253" y="205"/>
                  </a:lnTo>
                  <a:lnTo>
                    <a:pt x="258" y="198"/>
                  </a:lnTo>
                  <a:lnTo>
                    <a:pt x="262" y="189"/>
                  </a:lnTo>
                  <a:lnTo>
                    <a:pt x="258" y="180"/>
                  </a:lnTo>
                  <a:lnTo>
                    <a:pt x="253" y="172"/>
                  </a:lnTo>
                  <a:lnTo>
                    <a:pt x="242" y="166"/>
                  </a:lnTo>
                  <a:lnTo>
                    <a:pt x="231" y="164"/>
                  </a:lnTo>
                  <a:lnTo>
                    <a:pt x="219" y="166"/>
                  </a:lnTo>
                  <a:lnTo>
                    <a:pt x="209" y="172"/>
                  </a:lnTo>
                  <a:lnTo>
                    <a:pt x="206" y="176"/>
                  </a:lnTo>
                  <a:lnTo>
                    <a:pt x="202" y="180"/>
                  </a:lnTo>
                  <a:lnTo>
                    <a:pt x="200" y="189"/>
                  </a:lnTo>
                  <a:lnTo>
                    <a:pt x="202" y="198"/>
                  </a:lnTo>
                  <a:close/>
                  <a:moveTo>
                    <a:pt x="403" y="198"/>
                  </a:moveTo>
                  <a:lnTo>
                    <a:pt x="407" y="202"/>
                  </a:lnTo>
                  <a:lnTo>
                    <a:pt x="410" y="205"/>
                  </a:lnTo>
                  <a:lnTo>
                    <a:pt x="420" y="211"/>
                  </a:lnTo>
                  <a:lnTo>
                    <a:pt x="432" y="213"/>
                  </a:lnTo>
                  <a:lnTo>
                    <a:pt x="443" y="211"/>
                  </a:lnTo>
                  <a:lnTo>
                    <a:pt x="454" y="205"/>
                  </a:lnTo>
                  <a:lnTo>
                    <a:pt x="459" y="198"/>
                  </a:lnTo>
                  <a:lnTo>
                    <a:pt x="463" y="189"/>
                  </a:lnTo>
                  <a:lnTo>
                    <a:pt x="459" y="180"/>
                  </a:lnTo>
                  <a:lnTo>
                    <a:pt x="454" y="172"/>
                  </a:lnTo>
                  <a:lnTo>
                    <a:pt x="443" y="166"/>
                  </a:lnTo>
                  <a:lnTo>
                    <a:pt x="432" y="164"/>
                  </a:lnTo>
                  <a:lnTo>
                    <a:pt x="420" y="166"/>
                  </a:lnTo>
                  <a:lnTo>
                    <a:pt x="410" y="172"/>
                  </a:lnTo>
                  <a:lnTo>
                    <a:pt x="407" y="176"/>
                  </a:lnTo>
                  <a:lnTo>
                    <a:pt x="403" y="180"/>
                  </a:lnTo>
                  <a:lnTo>
                    <a:pt x="401" y="189"/>
                  </a:lnTo>
                  <a:lnTo>
                    <a:pt x="403" y="198"/>
                  </a:lnTo>
                  <a:close/>
                  <a:moveTo>
                    <a:pt x="268" y="31"/>
                  </a:moveTo>
                  <a:lnTo>
                    <a:pt x="269" y="35"/>
                  </a:lnTo>
                  <a:lnTo>
                    <a:pt x="273" y="39"/>
                  </a:lnTo>
                  <a:lnTo>
                    <a:pt x="276" y="43"/>
                  </a:lnTo>
                  <a:lnTo>
                    <a:pt x="286" y="48"/>
                  </a:lnTo>
                  <a:lnTo>
                    <a:pt x="298" y="50"/>
                  </a:lnTo>
                  <a:lnTo>
                    <a:pt x="309" y="48"/>
                  </a:lnTo>
                  <a:lnTo>
                    <a:pt x="320" y="43"/>
                  </a:lnTo>
                  <a:lnTo>
                    <a:pt x="323" y="39"/>
                  </a:lnTo>
                  <a:lnTo>
                    <a:pt x="326" y="35"/>
                  </a:lnTo>
                  <a:lnTo>
                    <a:pt x="327" y="31"/>
                  </a:lnTo>
                  <a:lnTo>
                    <a:pt x="329" y="25"/>
                  </a:lnTo>
                  <a:lnTo>
                    <a:pt x="327" y="21"/>
                  </a:lnTo>
                  <a:lnTo>
                    <a:pt x="326" y="16"/>
                  </a:lnTo>
                  <a:lnTo>
                    <a:pt x="323" y="12"/>
                  </a:lnTo>
                  <a:lnTo>
                    <a:pt x="320" y="8"/>
                  </a:lnTo>
                  <a:lnTo>
                    <a:pt x="309" y="3"/>
                  </a:lnTo>
                  <a:lnTo>
                    <a:pt x="298" y="0"/>
                  </a:lnTo>
                  <a:lnTo>
                    <a:pt x="286" y="3"/>
                  </a:lnTo>
                  <a:lnTo>
                    <a:pt x="276" y="8"/>
                  </a:lnTo>
                  <a:lnTo>
                    <a:pt x="273" y="12"/>
                  </a:lnTo>
                  <a:lnTo>
                    <a:pt x="269" y="16"/>
                  </a:lnTo>
                  <a:lnTo>
                    <a:pt x="268" y="21"/>
                  </a:lnTo>
                  <a:lnTo>
                    <a:pt x="267" y="25"/>
                  </a:lnTo>
                  <a:lnTo>
                    <a:pt x="268" y="31"/>
                  </a:lnTo>
                  <a:close/>
                  <a:moveTo>
                    <a:pt x="335" y="31"/>
                  </a:moveTo>
                  <a:lnTo>
                    <a:pt x="336" y="35"/>
                  </a:lnTo>
                  <a:lnTo>
                    <a:pt x="340" y="39"/>
                  </a:lnTo>
                  <a:lnTo>
                    <a:pt x="343" y="43"/>
                  </a:lnTo>
                  <a:lnTo>
                    <a:pt x="353" y="48"/>
                  </a:lnTo>
                  <a:lnTo>
                    <a:pt x="365" y="50"/>
                  </a:lnTo>
                  <a:lnTo>
                    <a:pt x="376" y="48"/>
                  </a:lnTo>
                  <a:lnTo>
                    <a:pt x="387" y="43"/>
                  </a:lnTo>
                  <a:lnTo>
                    <a:pt x="392" y="35"/>
                  </a:lnTo>
                  <a:lnTo>
                    <a:pt x="396" y="25"/>
                  </a:lnTo>
                  <a:lnTo>
                    <a:pt x="392" y="16"/>
                  </a:lnTo>
                  <a:lnTo>
                    <a:pt x="387" y="8"/>
                  </a:lnTo>
                  <a:lnTo>
                    <a:pt x="376" y="3"/>
                  </a:lnTo>
                  <a:lnTo>
                    <a:pt x="365" y="0"/>
                  </a:lnTo>
                  <a:lnTo>
                    <a:pt x="353" y="3"/>
                  </a:lnTo>
                  <a:lnTo>
                    <a:pt x="343" y="8"/>
                  </a:lnTo>
                  <a:lnTo>
                    <a:pt x="340" y="12"/>
                  </a:lnTo>
                  <a:lnTo>
                    <a:pt x="336" y="16"/>
                  </a:lnTo>
                  <a:lnTo>
                    <a:pt x="335" y="21"/>
                  </a:lnTo>
                  <a:lnTo>
                    <a:pt x="334" y="25"/>
                  </a:lnTo>
                  <a:lnTo>
                    <a:pt x="335" y="31"/>
                  </a:lnTo>
                  <a:close/>
                  <a:moveTo>
                    <a:pt x="2" y="90"/>
                  </a:moveTo>
                  <a:lnTo>
                    <a:pt x="5" y="94"/>
                  </a:lnTo>
                  <a:lnTo>
                    <a:pt x="8" y="97"/>
                  </a:lnTo>
                  <a:lnTo>
                    <a:pt x="18" y="103"/>
                  </a:lnTo>
                  <a:lnTo>
                    <a:pt x="30" y="105"/>
                  </a:lnTo>
                  <a:lnTo>
                    <a:pt x="41" y="103"/>
                  </a:lnTo>
                  <a:lnTo>
                    <a:pt x="52" y="97"/>
                  </a:lnTo>
                  <a:lnTo>
                    <a:pt x="58" y="90"/>
                  </a:lnTo>
                  <a:lnTo>
                    <a:pt x="61" y="80"/>
                  </a:lnTo>
                  <a:lnTo>
                    <a:pt x="58" y="71"/>
                  </a:lnTo>
                  <a:lnTo>
                    <a:pt x="52" y="62"/>
                  </a:lnTo>
                  <a:lnTo>
                    <a:pt x="41" y="57"/>
                  </a:lnTo>
                  <a:lnTo>
                    <a:pt x="30" y="55"/>
                  </a:lnTo>
                  <a:lnTo>
                    <a:pt x="18" y="57"/>
                  </a:lnTo>
                  <a:lnTo>
                    <a:pt x="8" y="62"/>
                  </a:lnTo>
                  <a:lnTo>
                    <a:pt x="5" y="67"/>
                  </a:lnTo>
                  <a:lnTo>
                    <a:pt x="2" y="71"/>
                  </a:lnTo>
                  <a:lnTo>
                    <a:pt x="0" y="80"/>
                  </a:lnTo>
                  <a:lnTo>
                    <a:pt x="2" y="90"/>
                  </a:lnTo>
                  <a:close/>
                  <a:moveTo>
                    <a:pt x="335" y="193"/>
                  </a:moveTo>
                  <a:lnTo>
                    <a:pt x="336" y="198"/>
                  </a:lnTo>
                  <a:lnTo>
                    <a:pt x="340" y="202"/>
                  </a:lnTo>
                  <a:lnTo>
                    <a:pt x="343" y="205"/>
                  </a:lnTo>
                  <a:lnTo>
                    <a:pt x="353" y="211"/>
                  </a:lnTo>
                  <a:lnTo>
                    <a:pt x="365" y="213"/>
                  </a:lnTo>
                  <a:lnTo>
                    <a:pt x="376" y="211"/>
                  </a:lnTo>
                  <a:lnTo>
                    <a:pt x="387" y="205"/>
                  </a:lnTo>
                  <a:lnTo>
                    <a:pt x="392" y="198"/>
                  </a:lnTo>
                  <a:lnTo>
                    <a:pt x="396" y="189"/>
                  </a:lnTo>
                  <a:lnTo>
                    <a:pt x="392" y="180"/>
                  </a:lnTo>
                  <a:lnTo>
                    <a:pt x="387" y="172"/>
                  </a:lnTo>
                  <a:lnTo>
                    <a:pt x="376" y="166"/>
                  </a:lnTo>
                  <a:lnTo>
                    <a:pt x="365" y="164"/>
                  </a:lnTo>
                  <a:lnTo>
                    <a:pt x="353" y="166"/>
                  </a:lnTo>
                  <a:lnTo>
                    <a:pt x="343" y="172"/>
                  </a:lnTo>
                  <a:lnTo>
                    <a:pt x="340" y="176"/>
                  </a:lnTo>
                  <a:lnTo>
                    <a:pt x="336" y="180"/>
                  </a:lnTo>
                  <a:lnTo>
                    <a:pt x="335" y="185"/>
                  </a:lnTo>
                  <a:lnTo>
                    <a:pt x="334" y="189"/>
                  </a:lnTo>
                  <a:lnTo>
                    <a:pt x="335" y="193"/>
                  </a:lnTo>
                  <a:close/>
                  <a:moveTo>
                    <a:pt x="67" y="85"/>
                  </a:moveTo>
                  <a:lnTo>
                    <a:pt x="68" y="90"/>
                  </a:lnTo>
                  <a:lnTo>
                    <a:pt x="72" y="94"/>
                  </a:lnTo>
                  <a:lnTo>
                    <a:pt x="76" y="97"/>
                  </a:lnTo>
                  <a:lnTo>
                    <a:pt x="85" y="103"/>
                  </a:lnTo>
                  <a:lnTo>
                    <a:pt x="98" y="105"/>
                  </a:lnTo>
                  <a:lnTo>
                    <a:pt x="109" y="103"/>
                  </a:lnTo>
                  <a:lnTo>
                    <a:pt x="118" y="97"/>
                  </a:lnTo>
                  <a:lnTo>
                    <a:pt x="122" y="94"/>
                  </a:lnTo>
                  <a:lnTo>
                    <a:pt x="125" y="90"/>
                  </a:lnTo>
                  <a:lnTo>
                    <a:pt x="126" y="85"/>
                  </a:lnTo>
                  <a:lnTo>
                    <a:pt x="128" y="80"/>
                  </a:lnTo>
                  <a:lnTo>
                    <a:pt x="126" y="75"/>
                  </a:lnTo>
                  <a:lnTo>
                    <a:pt x="125" y="71"/>
                  </a:lnTo>
                  <a:lnTo>
                    <a:pt x="122" y="67"/>
                  </a:lnTo>
                  <a:lnTo>
                    <a:pt x="118" y="62"/>
                  </a:lnTo>
                  <a:lnTo>
                    <a:pt x="109" y="57"/>
                  </a:lnTo>
                  <a:lnTo>
                    <a:pt x="98" y="55"/>
                  </a:lnTo>
                  <a:lnTo>
                    <a:pt x="85" y="57"/>
                  </a:lnTo>
                  <a:lnTo>
                    <a:pt x="76" y="62"/>
                  </a:lnTo>
                  <a:lnTo>
                    <a:pt x="72" y="67"/>
                  </a:lnTo>
                  <a:lnTo>
                    <a:pt x="68" y="71"/>
                  </a:lnTo>
                  <a:lnTo>
                    <a:pt x="67" y="75"/>
                  </a:lnTo>
                  <a:lnTo>
                    <a:pt x="67" y="80"/>
                  </a:lnTo>
                  <a:lnTo>
                    <a:pt x="67" y="85"/>
                  </a:lnTo>
                  <a:close/>
                  <a:moveTo>
                    <a:pt x="133" y="357"/>
                  </a:moveTo>
                  <a:lnTo>
                    <a:pt x="135" y="362"/>
                  </a:lnTo>
                  <a:lnTo>
                    <a:pt x="137" y="366"/>
                  </a:lnTo>
                  <a:lnTo>
                    <a:pt x="142" y="369"/>
                  </a:lnTo>
                  <a:lnTo>
                    <a:pt x="152" y="375"/>
                  </a:lnTo>
                  <a:lnTo>
                    <a:pt x="164" y="376"/>
                  </a:lnTo>
                  <a:lnTo>
                    <a:pt x="175" y="375"/>
                  </a:lnTo>
                  <a:lnTo>
                    <a:pt x="185" y="369"/>
                  </a:lnTo>
                  <a:lnTo>
                    <a:pt x="191" y="362"/>
                  </a:lnTo>
                  <a:lnTo>
                    <a:pt x="195" y="352"/>
                  </a:lnTo>
                  <a:lnTo>
                    <a:pt x="191" y="343"/>
                  </a:lnTo>
                  <a:lnTo>
                    <a:pt x="185" y="334"/>
                  </a:lnTo>
                  <a:lnTo>
                    <a:pt x="175" y="329"/>
                  </a:lnTo>
                  <a:lnTo>
                    <a:pt x="164" y="327"/>
                  </a:lnTo>
                  <a:lnTo>
                    <a:pt x="152" y="329"/>
                  </a:lnTo>
                  <a:lnTo>
                    <a:pt x="142" y="334"/>
                  </a:lnTo>
                  <a:lnTo>
                    <a:pt x="137" y="339"/>
                  </a:lnTo>
                  <a:lnTo>
                    <a:pt x="135" y="343"/>
                  </a:lnTo>
                  <a:lnTo>
                    <a:pt x="133" y="347"/>
                  </a:lnTo>
                  <a:lnTo>
                    <a:pt x="133" y="352"/>
                  </a:lnTo>
                  <a:lnTo>
                    <a:pt x="133" y="357"/>
                  </a:lnTo>
                  <a:close/>
                  <a:moveTo>
                    <a:pt x="202" y="362"/>
                  </a:moveTo>
                  <a:lnTo>
                    <a:pt x="206" y="366"/>
                  </a:lnTo>
                  <a:lnTo>
                    <a:pt x="209" y="369"/>
                  </a:lnTo>
                  <a:lnTo>
                    <a:pt x="219" y="375"/>
                  </a:lnTo>
                  <a:lnTo>
                    <a:pt x="231" y="376"/>
                  </a:lnTo>
                  <a:lnTo>
                    <a:pt x="242" y="375"/>
                  </a:lnTo>
                  <a:lnTo>
                    <a:pt x="253" y="369"/>
                  </a:lnTo>
                  <a:lnTo>
                    <a:pt x="258" y="362"/>
                  </a:lnTo>
                  <a:lnTo>
                    <a:pt x="262" y="352"/>
                  </a:lnTo>
                  <a:lnTo>
                    <a:pt x="258" y="343"/>
                  </a:lnTo>
                  <a:lnTo>
                    <a:pt x="253" y="334"/>
                  </a:lnTo>
                  <a:lnTo>
                    <a:pt x="242" y="329"/>
                  </a:lnTo>
                  <a:lnTo>
                    <a:pt x="231" y="327"/>
                  </a:lnTo>
                  <a:lnTo>
                    <a:pt x="219" y="329"/>
                  </a:lnTo>
                  <a:lnTo>
                    <a:pt x="209" y="334"/>
                  </a:lnTo>
                  <a:lnTo>
                    <a:pt x="206" y="339"/>
                  </a:lnTo>
                  <a:lnTo>
                    <a:pt x="202" y="343"/>
                  </a:lnTo>
                  <a:lnTo>
                    <a:pt x="200" y="352"/>
                  </a:lnTo>
                  <a:lnTo>
                    <a:pt x="202" y="362"/>
                  </a:lnTo>
                  <a:close/>
                  <a:moveTo>
                    <a:pt x="268" y="357"/>
                  </a:moveTo>
                  <a:lnTo>
                    <a:pt x="269" y="362"/>
                  </a:lnTo>
                  <a:lnTo>
                    <a:pt x="273" y="366"/>
                  </a:lnTo>
                  <a:lnTo>
                    <a:pt x="276" y="369"/>
                  </a:lnTo>
                  <a:lnTo>
                    <a:pt x="286" y="375"/>
                  </a:lnTo>
                  <a:lnTo>
                    <a:pt x="298" y="376"/>
                  </a:lnTo>
                  <a:lnTo>
                    <a:pt x="309" y="375"/>
                  </a:lnTo>
                  <a:lnTo>
                    <a:pt x="320" y="369"/>
                  </a:lnTo>
                  <a:lnTo>
                    <a:pt x="323" y="366"/>
                  </a:lnTo>
                  <a:lnTo>
                    <a:pt x="326" y="362"/>
                  </a:lnTo>
                  <a:lnTo>
                    <a:pt x="327" y="357"/>
                  </a:lnTo>
                  <a:lnTo>
                    <a:pt x="329" y="352"/>
                  </a:lnTo>
                  <a:lnTo>
                    <a:pt x="327" y="347"/>
                  </a:lnTo>
                  <a:lnTo>
                    <a:pt x="326" y="343"/>
                  </a:lnTo>
                  <a:lnTo>
                    <a:pt x="323" y="339"/>
                  </a:lnTo>
                  <a:lnTo>
                    <a:pt x="320" y="334"/>
                  </a:lnTo>
                  <a:lnTo>
                    <a:pt x="309" y="329"/>
                  </a:lnTo>
                  <a:lnTo>
                    <a:pt x="298" y="327"/>
                  </a:lnTo>
                  <a:lnTo>
                    <a:pt x="286" y="329"/>
                  </a:lnTo>
                  <a:lnTo>
                    <a:pt x="276" y="334"/>
                  </a:lnTo>
                  <a:lnTo>
                    <a:pt x="273" y="339"/>
                  </a:lnTo>
                  <a:lnTo>
                    <a:pt x="269" y="343"/>
                  </a:lnTo>
                  <a:lnTo>
                    <a:pt x="268" y="347"/>
                  </a:lnTo>
                  <a:lnTo>
                    <a:pt x="267" y="352"/>
                  </a:lnTo>
                  <a:lnTo>
                    <a:pt x="268" y="357"/>
                  </a:lnTo>
                  <a:close/>
                  <a:moveTo>
                    <a:pt x="2" y="307"/>
                  </a:moveTo>
                  <a:lnTo>
                    <a:pt x="5" y="311"/>
                  </a:lnTo>
                  <a:lnTo>
                    <a:pt x="8" y="315"/>
                  </a:lnTo>
                  <a:lnTo>
                    <a:pt x="18" y="320"/>
                  </a:lnTo>
                  <a:lnTo>
                    <a:pt x="30" y="322"/>
                  </a:lnTo>
                  <a:lnTo>
                    <a:pt x="41" y="320"/>
                  </a:lnTo>
                  <a:lnTo>
                    <a:pt x="52" y="315"/>
                  </a:lnTo>
                  <a:lnTo>
                    <a:pt x="58" y="307"/>
                  </a:lnTo>
                  <a:lnTo>
                    <a:pt x="61" y="297"/>
                  </a:lnTo>
                  <a:lnTo>
                    <a:pt x="58" y="287"/>
                  </a:lnTo>
                  <a:lnTo>
                    <a:pt x="52" y="280"/>
                  </a:lnTo>
                  <a:lnTo>
                    <a:pt x="41" y="274"/>
                  </a:lnTo>
                  <a:lnTo>
                    <a:pt x="30" y="272"/>
                  </a:lnTo>
                  <a:lnTo>
                    <a:pt x="18" y="274"/>
                  </a:lnTo>
                  <a:lnTo>
                    <a:pt x="8" y="280"/>
                  </a:lnTo>
                  <a:lnTo>
                    <a:pt x="5" y="284"/>
                  </a:lnTo>
                  <a:lnTo>
                    <a:pt x="2" y="287"/>
                  </a:lnTo>
                  <a:lnTo>
                    <a:pt x="0" y="297"/>
                  </a:lnTo>
                  <a:lnTo>
                    <a:pt x="2" y="307"/>
                  </a:lnTo>
                  <a:close/>
                  <a:moveTo>
                    <a:pt x="335" y="140"/>
                  </a:moveTo>
                  <a:lnTo>
                    <a:pt x="336" y="144"/>
                  </a:lnTo>
                  <a:lnTo>
                    <a:pt x="340" y="149"/>
                  </a:lnTo>
                  <a:lnTo>
                    <a:pt x="343" y="152"/>
                  </a:lnTo>
                  <a:lnTo>
                    <a:pt x="353" y="157"/>
                  </a:lnTo>
                  <a:lnTo>
                    <a:pt x="365" y="158"/>
                  </a:lnTo>
                  <a:lnTo>
                    <a:pt x="376" y="157"/>
                  </a:lnTo>
                  <a:lnTo>
                    <a:pt x="387" y="152"/>
                  </a:lnTo>
                  <a:lnTo>
                    <a:pt x="392" y="144"/>
                  </a:lnTo>
                  <a:lnTo>
                    <a:pt x="396" y="134"/>
                  </a:lnTo>
                  <a:lnTo>
                    <a:pt x="392" y="125"/>
                  </a:lnTo>
                  <a:lnTo>
                    <a:pt x="387" y="117"/>
                  </a:lnTo>
                  <a:lnTo>
                    <a:pt x="376" y="111"/>
                  </a:lnTo>
                  <a:lnTo>
                    <a:pt x="365" y="109"/>
                  </a:lnTo>
                  <a:lnTo>
                    <a:pt x="353" y="111"/>
                  </a:lnTo>
                  <a:lnTo>
                    <a:pt x="343" y="117"/>
                  </a:lnTo>
                  <a:lnTo>
                    <a:pt x="340" y="121"/>
                  </a:lnTo>
                  <a:lnTo>
                    <a:pt x="336" y="125"/>
                  </a:lnTo>
                  <a:lnTo>
                    <a:pt x="335" y="129"/>
                  </a:lnTo>
                  <a:lnTo>
                    <a:pt x="334" y="134"/>
                  </a:lnTo>
                  <a:lnTo>
                    <a:pt x="335" y="140"/>
                  </a:lnTo>
                  <a:close/>
                  <a:moveTo>
                    <a:pt x="403" y="90"/>
                  </a:moveTo>
                  <a:lnTo>
                    <a:pt x="407" y="94"/>
                  </a:lnTo>
                  <a:lnTo>
                    <a:pt x="410" y="97"/>
                  </a:lnTo>
                  <a:lnTo>
                    <a:pt x="420" y="103"/>
                  </a:lnTo>
                  <a:lnTo>
                    <a:pt x="432" y="105"/>
                  </a:lnTo>
                  <a:lnTo>
                    <a:pt x="443" y="103"/>
                  </a:lnTo>
                  <a:lnTo>
                    <a:pt x="454" y="97"/>
                  </a:lnTo>
                  <a:lnTo>
                    <a:pt x="459" y="90"/>
                  </a:lnTo>
                  <a:lnTo>
                    <a:pt x="463" y="80"/>
                  </a:lnTo>
                  <a:lnTo>
                    <a:pt x="459" y="71"/>
                  </a:lnTo>
                  <a:lnTo>
                    <a:pt x="454" y="62"/>
                  </a:lnTo>
                  <a:lnTo>
                    <a:pt x="443" y="57"/>
                  </a:lnTo>
                  <a:lnTo>
                    <a:pt x="432" y="55"/>
                  </a:lnTo>
                  <a:lnTo>
                    <a:pt x="420" y="57"/>
                  </a:lnTo>
                  <a:lnTo>
                    <a:pt x="410" y="62"/>
                  </a:lnTo>
                  <a:lnTo>
                    <a:pt x="407" y="67"/>
                  </a:lnTo>
                  <a:lnTo>
                    <a:pt x="403" y="71"/>
                  </a:lnTo>
                  <a:lnTo>
                    <a:pt x="401" y="80"/>
                  </a:lnTo>
                  <a:lnTo>
                    <a:pt x="403" y="90"/>
                  </a:lnTo>
                  <a:close/>
                  <a:moveTo>
                    <a:pt x="67" y="248"/>
                  </a:moveTo>
                  <a:lnTo>
                    <a:pt x="68" y="252"/>
                  </a:lnTo>
                  <a:lnTo>
                    <a:pt x="72" y="257"/>
                  </a:lnTo>
                  <a:lnTo>
                    <a:pt x="76" y="260"/>
                  </a:lnTo>
                  <a:lnTo>
                    <a:pt x="85" y="265"/>
                  </a:lnTo>
                  <a:lnTo>
                    <a:pt x="98" y="268"/>
                  </a:lnTo>
                  <a:lnTo>
                    <a:pt x="109" y="265"/>
                  </a:lnTo>
                  <a:lnTo>
                    <a:pt x="118" y="260"/>
                  </a:lnTo>
                  <a:lnTo>
                    <a:pt x="122" y="257"/>
                  </a:lnTo>
                  <a:lnTo>
                    <a:pt x="125" y="252"/>
                  </a:lnTo>
                  <a:lnTo>
                    <a:pt x="126" y="248"/>
                  </a:lnTo>
                  <a:lnTo>
                    <a:pt x="128" y="243"/>
                  </a:lnTo>
                  <a:lnTo>
                    <a:pt x="126" y="238"/>
                  </a:lnTo>
                  <a:lnTo>
                    <a:pt x="125" y="234"/>
                  </a:lnTo>
                  <a:lnTo>
                    <a:pt x="122" y="229"/>
                  </a:lnTo>
                  <a:lnTo>
                    <a:pt x="118" y="225"/>
                  </a:lnTo>
                  <a:lnTo>
                    <a:pt x="109" y="220"/>
                  </a:lnTo>
                  <a:lnTo>
                    <a:pt x="98" y="217"/>
                  </a:lnTo>
                  <a:lnTo>
                    <a:pt x="85" y="220"/>
                  </a:lnTo>
                  <a:lnTo>
                    <a:pt x="76" y="225"/>
                  </a:lnTo>
                  <a:lnTo>
                    <a:pt x="72" y="229"/>
                  </a:lnTo>
                  <a:lnTo>
                    <a:pt x="68" y="234"/>
                  </a:lnTo>
                  <a:lnTo>
                    <a:pt x="67" y="238"/>
                  </a:lnTo>
                  <a:lnTo>
                    <a:pt x="67" y="243"/>
                  </a:lnTo>
                  <a:lnTo>
                    <a:pt x="67" y="248"/>
                  </a:lnTo>
                  <a:close/>
                  <a:moveTo>
                    <a:pt x="67" y="303"/>
                  </a:moveTo>
                  <a:lnTo>
                    <a:pt x="68" y="307"/>
                  </a:lnTo>
                  <a:lnTo>
                    <a:pt x="72" y="311"/>
                  </a:lnTo>
                  <a:lnTo>
                    <a:pt x="76" y="315"/>
                  </a:lnTo>
                  <a:lnTo>
                    <a:pt x="85" y="320"/>
                  </a:lnTo>
                  <a:lnTo>
                    <a:pt x="98" y="322"/>
                  </a:lnTo>
                  <a:lnTo>
                    <a:pt x="109" y="320"/>
                  </a:lnTo>
                  <a:lnTo>
                    <a:pt x="118" y="315"/>
                  </a:lnTo>
                  <a:lnTo>
                    <a:pt x="122" y="311"/>
                  </a:lnTo>
                  <a:lnTo>
                    <a:pt x="125" y="307"/>
                  </a:lnTo>
                  <a:lnTo>
                    <a:pt x="126" y="303"/>
                  </a:lnTo>
                  <a:lnTo>
                    <a:pt x="128" y="297"/>
                  </a:lnTo>
                  <a:lnTo>
                    <a:pt x="126" y="293"/>
                  </a:lnTo>
                  <a:lnTo>
                    <a:pt x="125" y="287"/>
                  </a:lnTo>
                  <a:lnTo>
                    <a:pt x="122" y="284"/>
                  </a:lnTo>
                  <a:lnTo>
                    <a:pt x="118" y="280"/>
                  </a:lnTo>
                  <a:lnTo>
                    <a:pt x="109" y="274"/>
                  </a:lnTo>
                  <a:lnTo>
                    <a:pt x="98" y="272"/>
                  </a:lnTo>
                  <a:lnTo>
                    <a:pt x="85" y="274"/>
                  </a:lnTo>
                  <a:lnTo>
                    <a:pt x="76" y="280"/>
                  </a:lnTo>
                  <a:lnTo>
                    <a:pt x="72" y="284"/>
                  </a:lnTo>
                  <a:lnTo>
                    <a:pt x="68" y="287"/>
                  </a:lnTo>
                  <a:lnTo>
                    <a:pt x="67" y="293"/>
                  </a:lnTo>
                  <a:lnTo>
                    <a:pt x="67" y="297"/>
                  </a:lnTo>
                  <a:lnTo>
                    <a:pt x="67" y="303"/>
                  </a:lnTo>
                  <a:close/>
                  <a:moveTo>
                    <a:pt x="403" y="141"/>
                  </a:moveTo>
                  <a:lnTo>
                    <a:pt x="410" y="148"/>
                  </a:lnTo>
                  <a:lnTo>
                    <a:pt x="419" y="153"/>
                  </a:lnTo>
                  <a:lnTo>
                    <a:pt x="429" y="154"/>
                  </a:lnTo>
                  <a:lnTo>
                    <a:pt x="440" y="153"/>
                  </a:lnTo>
                  <a:lnTo>
                    <a:pt x="448" y="148"/>
                  </a:lnTo>
                  <a:lnTo>
                    <a:pt x="454" y="141"/>
                  </a:lnTo>
                  <a:lnTo>
                    <a:pt x="456" y="137"/>
                  </a:lnTo>
                  <a:lnTo>
                    <a:pt x="456" y="132"/>
                  </a:lnTo>
                  <a:lnTo>
                    <a:pt x="456" y="128"/>
                  </a:lnTo>
                  <a:lnTo>
                    <a:pt x="454" y="123"/>
                  </a:lnTo>
                  <a:lnTo>
                    <a:pt x="448" y="117"/>
                  </a:lnTo>
                  <a:lnTo>
                    <a:pt x="440" y="111"/>
                  </a:lnTo>
                  <a:lnTo>
                    <a:pt x="429" y="109"/>
                  </a:lnTo>
                  <a:lnTo>
                    <a:pt x="419" y="111"/>
                  </a:lnTo>
                  <a:lnTo>
                    <a:pt x="410" y="117"/>
                  </a:lnTo>
                  <a:lnTo>
                    <a:pt x="403" y="123"/>
                  </a:lnTo>
                  <a:lnTo>
                    <a:pt x="401" y="132"/>
                  </a:lnTo>
                  <a:lnTo>
                    <a:pt x="403" y="141"/>
                  </a:lnTo>
                  <a:close/>
                  <a:moveTo>
                    <a:pt x="133" y="248"/>
                  </a:moveTo>
                  <a:lnTo>
                    <a:pt x="135" y="252"/>
                  </a:lnTo>
                  <a:lnTo>
                    <a:pt x="137" y="257"/>
                  </a:lnTo>
                  <a:lnTo>
                    <a:pt x="142" y="260"/>
                  </a:lnTo>
                  <a:lnTo>
                    <a:pt x="152" y="265"/>
                  </a:lnTo>
                  <a:lnTo>
                    <a:pt x="164" y="268"/>
                  </a:lnTo>
                  <a:lnTo>
                    <a:pt x="175" y="265"/>
                  </a:lnTo>
                  <a:lnTo>
                    <a:pt x="185" y="260"/>
                  </a:lnTo>
                  <a:lnTo>
                    <a:pt x="191" y="252"/>
                  </a:lnTo>
                  <a:lnTo>
                    <a:pt x="195" y="243"/>
                  </a:lnTo>
                  <a:lnTo>
                    <a:pt x="191" y="234"/>
                  </a:lnTo>
                  <a:lnTo>
                    <a:pt x="185" y="225"/>
                  </a:lnTo>
                  <a:lnTo>
                    <a:pt x="175" y="220"/>
                  </a:lnTo>
                  <a:lnTo>
                    <a:pt x="164" y="217"/>
                  </a:lnTo>
                  <a:lnTo>
                    <a:pt x="152" y="220"/>
                  </a:lnTo>
                  <a:lnTo>
                    <a:pt x="142" y="225"/>
                  </a:lnTo>
                  <a:lnTo>
                    <a:pt x="137" y="229"/>
                  </a:lnTo>
                  <a:lnTo>
                    <a:pt x="135" y="234"/>
                  </a:lnTo>
                  <a:lnTo>
                    <a:pt x="133" y="238"/>
                  </a:lnTo>
                  <a:lnTo>
                    <a:pt x="133" y="243"/>
                  </a:lnTo>
                  <a:lnTo>
                    <a:pt x="133" y="248"/>
                  </a:lnTo>
                  <a:close/>
                  <a:moveTo>
                    <a:pt x="268" y="140"/>
                  </a:moveTo>
                  <a:lnTo>
                    <a:pt x="269" y="144"/>
                  </a:lnTo>
                  <a:lnTo>
                    <a:pt x="273" y="149"/>
                  </a:lnTo>
                  <a:lnTo>
                    <a:pt x="276" y="152"/>
                  </a:lnTo>
                  <a:lnTo>
                    <a:pt x="286" y="157"/>
                  </a:lnTo>
                  <a:lnTo>
                    <a:pt x="298" y="158"/>
                  </a:lnTo>
                  <a:lnTo>
                    <a:pt x="309" y="157"/>
                  </a:lnTo>
                  <a:lnTo>
                    <a:pt x="320" y="152"/>
                  </a:lnTo>
                  <a:lnTo>
                    <a:pt x="323" y="149"/>
                  </a:lnTo>
                  <a:lnTo>
                    <a:pt x="326" y="144"/>
                  </a:lnTo>
                  <a:lnTo>
                    <a:pt x="327" y="140"/>
                  </a:lnTo>
                  <a:lnTo>
                    <a:pt x="329" y="134"/>
                  </a:lnTo>
                  <a:lnTo>
                    <a:pt x="327" y="129"/>
                  </a:lnTo>
                  <a:lnTo>
                    <a:pt x="326" y="125"/>
                  </a:lnTo>
                  <a:lnTo>
                    <a:pt x="323" y="121"/>
                  </a:lnTo>
                  <a:lnTo>
                    <a:pt x="320" y="117"/>
                  </a:lnTo>
                  <a:lnTo>
                    <a:pt x="309" y="111"/>
                  </a:lnTo>
                  <a:lnTo>
                    <a:pt x="298" y="109"/>
                  </a:lnTo>
                  <a:lnTo>
                    <a:pt x="286" y="111"/>
                  </a:lnTo>
                  <a:lnTo>
                    <a:pt x="276" y="117"/>
                  </a:lnTo>
                  <a:lnTo>
                    <a:pt x="273" y="121"/>
                  </a:lnTo>
                  <a:lnTo>
                    <a:pt x="269" y="125"/>
                  </a:lnTo>
                  <a:lnTo>
                    <a:pt x="268" y="129"/>
                  </a:lnTo>
                  <a:lnTo>
                    <a:pt x="267" y="134"/>
                  </a:lnTo>
                  <a:lnTo>
                    <a:pt x="268" y="140"/>
                  </a:lnTo>
                  <a:close/>
                </a:path>
              </a:pathLst>
            </a:custGeom>
            <a:solidFill>
              <a:srgbClr val="66FF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ar-SA"/>
            </a:p>
          </p:txBody>
        </p:sp>
      </p:grpSp>
      <p:grpSp>
        <p:nvGrpSpPr>
          <p:cNvPr id="49" name="Group 57">
            <a:extLst>
              <a:ext uri="{FF2B5EF4-FFF2-40B4-BE49-F238E27FC236}">
                <a16:creationId xmlns:a16="http://schemas.microsoft.com/office/drawing/2014/main" id="{A2E450A7-4532-4E26-A3C4-2B5FD19B2307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7977504" y="5506945"/>
            <a:ext cx="1116013" cy="828675"/>
            <a:chOff x="748" y="3798"/>
            <a:chExt cx="703" cy="522"/>
          </a:xfrm>
        </p:grpSpPr>
        <p:sp>
          <p:nvSpPr>
            <p:cNvPr id="50" name="AutoShape 56">
              <a:extLst>
                <a:ext uri="{FF2B5EF4-FFF2-40B4-BE49-F238E27FC236}">
                  <a16:creationId xmlns:a16="http://schemas.microsoft.com/office/drawing/2014/main" id="{336478B0-6495-433D-9447-42B3DD2849F6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748" y="3798"/>
              <a:ext cx="703" cy="522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ar-SA"/>
            </a:p>
          </p:txBody>
        </p:sp>
        <p:sp>
          <p:nvSpPr>
            <p:cNvPr id="51" name="Freeform 58">
              <a:extLst>
                <a:ext uri="{FF2B5EF4-FFF2-40B4-BE49-F238E27FC236}">
                  <a16:creationId xmlns:a16="http://schemas.microsoft.com/office/drawing/2014/main" id="{69B85E1F-257E-4851-8BF7-B6F2B5FDFAC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82" y="3871"/>
              <a:ext cx="465" cy="377"/>
            </a:xfrm>
            <a:custGeom>
              <a:avLst/>
              <a:gdLst>
                <a:gd name="T0" fmla="*/ 2 w 465"/>
                <a:gd name="T1" fmla="*/ 144 h 377"/>
                <a:gd name="T2" fmla="*/ 58 w 465"/>
                <a:gd name="T3" fmla="*/ 144 h 377"/>
                <a:gd name="T4" fmla="*/ 67 w 465"/>
                <a:gd name="T5" fmla="*/ 74 h 377"/>
                <a:gd name="T6" fmla="*/ 114 w 465"/>
                <a:gd name="T7" fmla="*/ 101 h 377"/>
                <a:gd name="T8" fmla="*/ 338 w 465"/>
                <a:gd name="T9" fmla="*/ 15 h 377"/>
                <a:gd name="T10" fmla="*/ 398 w 465"/>
                <a:gd name="T11" fmla="*/ 25 h 377"/>
                <a:gd name="T12" fmla="*/ 0 w 465"/>
                <a:gd name="T13" fmla="*/ 80 h 377"/>
                <a:gd name="T14" fmla="*/ 56 w 465"/>
                <a:gd name="T15" fmla="*/ 93 h 377"/>
                <a:gd name="T16" fmla="*/ 69 w 465"/>
                <a:gd name="T17" fmla="*/ 15 h 377"/>
                <a:gd name="T18" fmla="*/ 127 w 465"/>
                <a:gd name="T19" fmla="*/ 25 h 377"/>
                <a:gd name="T20" fmla="*/ 336 w 465"/>
                <a:gd name="T21" fmla="*/ 193 h 377"/>
                <a:gd name="T22" fmla="*/ 394 w 465"/>
                <a:gd name="T23" fmla="*/ 199 h 377"/>
                <a:gd name="T24" fmla="*/ 403 w 465"/>
                <a:gd name="T25" fmla="*/ 244 h 377"/>
                <a:gd name="T26" fmla="*/ 394 w 465"/>
                <a:gd name="T27" fmla="*/ 234 h 377"/>
                <a:gd name="T28" fmla="*/ 340 w 465"/>
                <a:gd name="T29" fmla="*/ 257 h 377"/>
                <a:gd name="T30" fmla="*/ 98 w 465"/>
                <a:gd name="T31" fmla="*/ 273 h 377"/>
                <a:gd name="T32" fmla="*/ 86 w 465"/>
                <a:gd name="T33" fmla="*/ 321 h 377"/>
                <a:gd name="T34" fmla="*/ 445 w 465"/>
                <a:gd name="T35" fmla="*/ 112 h 377"/>
                <a:gd name="T36" fmla="*/ 417 w 465"/>
                <a:gd name="T37" fmla="*/ 155 h 377"/>
                <a:gd name="T38" fmla="*/ 119 w 465"/>
                <a:gd name="T39" fmla="*/ 117 h 377"/>
                <a:gd name="T40" fmla="*/ 76 w 465"/>
                <a:gd name="T41" fmla="*/ 152 h 377"/>
                <a:gd name="T42" fmla="*/ 394 w 465"/>
                <a:gd name="T43" fmla="*/ 344 h 377"/>
                <a:gd name="T44" fmla="*/ 340 w 465"/>
                <a:gd name="T45" fmla="*/ 367 h 377"/>
                <a:gd name="T46" fmla="*/ 321 w 465"/>
                <a:gd name="T47" fmla="*/ 335 h 377"/>
                <a:gd name="T48" fmla="*/ 278 w 465"/>
                <a:gd name="T49" fmla="*/ 370 h 377"/>
                <a:gd name="T50" fmla="*/ 244 w 465"/>
                <a:gd name="T51" fmla="*/ 330 h 377"/>
                <a:gd name="T52" fmla="*/ 220 w 465"/>
                <a:gd name="T53" fmla="*/ 376 h 377"/>
                <a:gd name="T54" fmla="*/ 300 w 465"/>
                <a:gd name="T55" fmla="*/ 164 h 377"/>
                <a:gd name="T56" fmla="*/ 288 w 465"/>
                <a:gd name="T57" fmla="*/ 212 h 377"/>
                <a:gd name="T58" fmla="*/ 260 w 465"/>
                <a:gd name="T59" fmla="*/ 180 h 377"/>
                <a:gd name="T60" fmla="*/ 205 w 465"/>
                <a:gd name="T61" fmla="*/ 202 h 377"/>
                <a:gd name="T62" fmla="*/ 260 w 465"/>
                <a:gd name="T63" fmla="*/ 180 h 377"/>
                <a:gd name="T64" fmla="*/ 136 w 465"/>
                <a:gd name="T65" fmla="*/ 199 h 377"/>
                <a:gd name="T66" fmla="*/ 194 w 465"/>
                <a:gd name="T67" fmla="*/ 188 h 377"/>
                <a:gd name="T68" fmla="*/ 134 w 465"/>
                <a:gd name="T69" fmla="*/ 358 h 377"/>
                <a:gd name="T70" fmla="*/ 119 w 465"/>
                <a:gd name="T71" fmla="*/ 335 h 377"/>
                <a:gd name="T72" fmla="*/ 76 w 465"/>
                <a:gd name="T73" fmla="*/ 370 h 377"/>
                <a:gd name="T74" fmla="*/ 423 w 465"/>
                <a:gd name="T75" fmla="*/ 275 h 377"/>
                <a:gd name="T76" fmla="*/ 428 w 465"/>
                <a:gd name="T77" fmla="*/ 323 h 377"/>
                <a:gd name="T78" fmla="*/ 98 w 465"/>
                <a:gd name="T79" fmla="*/ 164 h 377"/>
                <a:gd name="T80" fmla="*/ 86 w 465"/>
                <a:gd name="T81" fmla="*/ 212 h 377"/>
                <a:gd name="T82" fmla="*/ 378 w 465"/>
                <a:gd name="T83" fmla="*/ 275 h 377"/>
                <a:gd name="T84" fmla="*/ 349 w 465"/>
                <a:gd name="T85" fmla="*/ 319 h 377"/>
                <a:gd name="T86" fmla="*/ 327 w 465"/>
                <a:gd name="T87" fmla="*/ 15 h 377"/>
                <a:gd name="T88" fmla="*/ 270 w 465"/>
                <a:gd name="T89" fmla="*/ 34 h 377"/>
                <a:gd name="T90" fmla="*/ 260 w 465"/>
                <a:gd name="T91" fmla="*/ 15 h 377"/>
                <a:gd name="T92" fmla="*/ 205 w 465"/>
                <a:gd name="T93" fmla="*/ 38 h 377"/>
                <a:gd name="T94" fmla="*/ 165 w 465"/>
                <a:gd name="T95" fmla="*/ 0 h 377"/>
                <a:gd name="T96" fmla="*/ 165 w 465"/>
                <a:gd name="T97" fmla="*/ 49 h 377"/>
                <a:gd name="T98" fmla="*/ 409 w 465"/>
                <a:gd name="T99" fmla="*/ 66 h 377"/>
                <a:gd name="T100" fmla="*/ 439 w 465"/>
                <a:gd name="T101" fmla="*/ 104 h 377"/>
                <a:gd name="T102" fmla="*/ 413 w 465"/>
                <a:gd name="T103" fmla="*/ 172 h 377"/>
                <a:gd name="T104" fmla="*/ 434 w 465"/>
                <a:gd name="T105" fmla="*/ 214 h 377"/>
                <a:gd name="T106" fmla="*/ 42 w 465"/>
                <a:gd name="T107" fmla="*/ 275 h 377"/>
                <a:gd name="T108" fmla="*/ 24 w 465"/>
                <a:gd name="T109" fmla="*/ 323 h 377"/>
                <a:gd name="T110" fmla="*/ 388 w 465"/>
                <a:gd name="T111" fmla="*/ 117 h 377"/>
                <a:gd name="T112" fmla="*/ 345 w 465"/>
                <a:gd name="T113" fmla="*/ 152 h 377"/>
                <a:gd name="T114" fmla="*/ 394 w 465"/>
                <a:gd name="T115" fmla="*/ 70 h 377"/>
                <a:gd name="T116" fmla="*/ 340 w 465"/>
                <a:gd name="T117" fmla="*/ 93 h 377"/>
                <a:gd name="T118" fmla="*/ 394 w 465"/>
                <a:gd name="T119" fmla="*/ 70 h 377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465"/>
                <a:gd name="T181" fmla="*/ 0 h 377"/>
                <a:gd name="T182" fmla="*/ 465 w 465"/>
                <a:gd name="T183" fmla="*/ 377 h 377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465" h="377">
                  <a:moveTo>
                    <a:pt x="60" y="130"/>
                  </a:moveTo>
                  <a:lnTo>
                    <a:pt x="58" y="125"/>
                  </a:lnTo>
                  <a:lnTo>
                    <a:pt x="56" y="121"/>
                  </a:lnTo>
                  <a:lnTo>
                    <a:pt x="52" y="117"/>
                  </a:lnTo>
                  <a:lnTo>
                    <a:pt x="42" y="112"/>
                  </a:lnTo>
                  <a:lnTo>
                    <a:pt x="31" y="109"/>
                  </a:lnTo>
                  <a:lnTo>
                    <a:pt x="19" y="112"/>
                  </a:lnTo>
                  <a:lnTo>
                    <a:pt x="9" y="117"/>
                  </a:lnTo>
                  <a:lnTo>
                    <a:pt x="4" y="121"/>
                  </a:lnTo>
                  <a:lnTo>
                    <a:pt x="2" y="125"/>
                  </a:lnTo>
                  <a:lnTo>
                    <a:pt x="0" y="134"/>
                  </a:lnTo>
                  <a:lnTo>
                    <a:pt x="2" y="144"/>
                  </a:lnTo>
                  <a:lnTo>
                    <a:pt x="4" y="148"/>
                  </a:lnTo>
                  <a:lnTo>
                    <a:pt x="9" y="152"/>
                  </a:lnTo>
                  <a:lnTo>
                    <a:pt x="13" y="155"/>
                  </a:lnTo>
                  <a:lnTo>
                    <a:pt x="19" y="157"/>
                  </a:lnTo>
                  <a:lnTo>
                    <a:pt x="24" y="159"/>
                  </a:lnTo>
                  <a:lnTo>
                    <a:pt x="31" y="160"/>
                  </a:lnTo>
                  <a:lnTo>
                    <a:pt x="36" y="159"/>
                  </a:lnTo>
                  <a:lnTo>
                    <a:pt x="42" y="157"/>
                  </a:lnTo>
                  <a:lnTo>
                    <a:pt x="47" y="155"/>
                  </a:lnTo>
                  <a:lnTo>
                    <a:pt x="52" y="152"/>
                  </a:lnTo>
                  <a:lnTo>
                    <a:pt x="56" y="148"/>
                  </a:lnTo>
                  <a:lnTo>
                    <a:pt x="58" y="144"/>
                  </a:lnTo>
                  <a:lnTo>
                    <a:pt x="60" y="139"/>
                  </a:lnTo>
                  <a:lnTo>
                    <a:pt x="60" y="134"/>
                  </a:lnTo>
                  <a:lnTo>
                    <a:pt x="60" y="130"/>
                  </a:lnTo>
                  <a:close/>
                  <a:moveTo>
                    <a:pt x="125" y="70"/>
                  </a:moveTo>
                  <a:lnTo>
                    <a:pt x="119" y="62"/>
                  </a:lnTo>
                  <a:lnTo>
                    <a:pt x="109" y="57"/>
                  </a:lnTo>
                  <a:lnTo>
                    <a:pt x="98" y="55"/>
                  </a:lnTo>
                  <a:lnTo>
                    <a:pt x="86" y="57"/>
                  </a:lnTo>
                  <a:lnTo>
                    <a:pt x="76" y="62"/>
                  </a:lnTo>
                  <a:lnTo>
                    <a:pt x="71" y="66"/>
                  </a:lnTo>
                  <a:lnTo>
                    <a:pt x="69" y="70"/>
                  </a:lnTo>
                  <a:lnTo>
                    <a:pt x="67" y="74"/>
                  </a:lnTo>
                  <a:lnTo>
                    <a:pt x="67" y="80"/>
                  </a:lnTo>
                  <a:lnTo>
                    <a:pt x="67" y="84"/>
                  </a:lnTo>
                  <a:lnTo>
                    <a:pt x="69" y="90"/>
                  </a:lnTo>
                  <a:lnTo>
                    <a:pt x="71" y="93"/>
                  </a:lnTo>
                  <a:lnTo>
                    <a:pt x="76" y="97"/>
                  </a:lnTo>
                  <a:lnTo>
                    <a:pt x="80" y="101"/>
                  </a:lnTo>
                  <a:lnTo>
                    <a:pt x="86" y="103"/>
                  </a:lnTo>
                  <a:lnTo>
                    <a:pt x="91" y="104"/>
                  </a:lnTo>
                  <a:lnTo>
                    <a:pt x="98" y="105"/>
                  </a:lnTo>
                  <a:lnTo>
                    <a:pt x="103" y="104"/>
                  </a:lnTo>
                  <a:lnTo>
                    <a:pt x="109" y="103"/>
                  </a:lnTo>
                  <a:lnTo>
                    <a:pt x="114" y="101"/>
                  </a:lnTo>
                  <a:lnTo>
                    <a:pt x="119" y="97"/>
                  </a:lnTo>
                  <a:lnTo>
                    <a:pt x="125" y="90"/>
                  </a:lnTo>
                  <a:lnTo>
                    <a:pt x="127" y="80"/>
                  </a:lnTo>
                  <a:lnTo>
                    <a:pt x="125" y="70"/>
                  </a:lnTo>
                  <a:close/>
                  <a:moveTo>
                    <a:pt x="394" y="15"/>
                  </a:moveTo>
                  <a:lnTo>
                    <a:pt x="388" y="8"/>
                  </a:lnTo>
                  <a:lnTo>
                    <a:pt x="378" y="2"/>
                  </a:lnTo>
                  <a:lnTo>
                    <a:pt x="367" y="0"/>
                  </a:lnTo>
                  <a:lnTo>
                    <a:pt x="355" y="2"/>
                  </a:lnTo>
                  <a:lnTo>
                    <a:pt x="345" y="8"/>
                  </a:lnTo>
                  <a:lnTo>
                    <a:pt x="340" y="11"/>
                  </a:lnTo>
                  <a:lnTo>
                    <a:pt x="338" y="15"/>
                  </a:lnTo>
                  <a:lnTo>
                    <a:pt x="336" y="20"/>
                  </a:lnTo>
                  <a:lnTo>
                    <a:pt x="336" y="25"/>
                  </a:lnTo>
                  <a:lnTo>
                    <a:pt x="336" y="30"/>
                  </a:lnTo>
                  <a:lnTo>
                    <a:pt x="338" y="34"/>
                  </a:lnTo>
                  <a:lnTo>
                    <a:pt x="340" y="38"/>
                  </a:lnTo>
                  <a:lnTo>
                    <a:pt x="345" y="43"/>
                  </a:lnTo>
                  <a:lnTo>
                    <a:pt x="355" y="48"/>
                  </a:lnTo>
                  <a:lnTo>
                    <a:pt x="367" y="49"/>
                  </a:lnTo>
                  <a:lnTo>
                    <a:pt x="378" y="48"/>
                  </a:lnTo>
                  <a:lnTo>
                    <a:pt x="388" y="43"/>
                  </a:lnTo>
                  <a:lnTo>
                    <a:pt x="394" y="34"/>
                  </a:lnTo>
                  <a:lnTo>
                    <a:pt x="398" y="25"/>
                  </a:lnTo>
                  <a:lnTo>
                    <a:pt x="394" y="15"/>
                  </a:lnTo>
                  <a:close/>
                  <a:moveTo>
                    <a:pt x="60" y="74"/>
                  </a:moveTo>
                  <a:lnTo>
                    <a:pt x="58" y="70"/>
                  </a:lnTo>
                  <a:lnTo>
                    <a:pt x="56" y="66"/>
                  </a:lnTo>
                  <a:lnTo>
                    <a:pt x="52" y="62"/>
                  </a:lnTo>
                  <a:lnTo>
                    <a:pt x="42" y="57"/>
                  </a:lnTo>
                  <a:lnTo>
                    <a:pt x="31" y="55"/>
                  </a:lnTo>
                  <a:lnTo>
                    <a:pt x="19" y="57"/>
                  </a:lnTo>
                  <a:lnTo>
                    <a:pt x="9" y="62"/>
                  </a:lnTo>
                  <a:lnTo>
                    <a:pt x="4" y="66"/>
                  </a:lnTo>
                  <a:lnTo>
                    <a:pt x="2" y="70"/>
                  </a:lnTo>
                  <a:lnTo>
                    <a:pt x="0" y="80"/>
                  </a:lnTo>
                  <a:lnTo>
                    <a:pt x="2" y="90"/>
                  </a:lnTo>
                  <a:lnTo>
                    <a:pt x="4" y="93"/>
                  </a:lnTo>
                  <a:lnTo>
                    <a:pt x="9" y="97"/>
                  </a:lnTo>
                  <a:lnTo>
                    <a:pt x="13" y="101"/>
                  </a:lnTo>
                  <a:lnTo>
                    <a:pt x="19" y="103"/>
                  </a:lnTo>
                  <a:lnTo>
                    <a:pt x="24" y="104"/>
                  </a:lnTo>
                  <a:lnTo>
                    <a:pt x="31" y="105"/>
                  </a:lnTo>
                  <a:lnTo>
                    <a:pt x="36" y="104"/>
                  </a:lnTo>
                  <a:lnTo>
                    <a:pt x="42" y="103"/>
                  </a:lnTo>
                  <a:lnTo>
                    <a:pt x="47" y="101"/>
                  </a:lnTo>
                  <a:lnTo>
                    <a:pt x="52" y="97"/>
                  </a:lnTo>
                  <a:lnTo>
                    <a:pt x="56" y="93"/>
                  </a:lnTo>
                  <a:lnTo>
                    <a:pt x="58" y="90"/>
                  </a:lnTo>
                  <a:lnTo>
                    <a:pt x="60" y="84"/>
                  </a:lnTo>
                  <a:lnTo>
                    <a:pt x="60" y="80"/>
                  </a:lnTo>
                  <a:lnTo>
                    <a:pt x="60" y="74"/>
                  </a:lnTo>
                  <a:close/>
                  <a:moveTo>
                    <a:pt x="125" y="15"/>
                  </a:moveTo>
                  <a:lnTo>
                    <a:pt x="119" y="8"/>
                  </a:lnTo>
                  <a:lnTo>
                    <a:pt x="109" y="2"/>
                  </a:lnTo>
                  <a:lnTo>
                    <a:pt x="98" y="0"/>
                  </a:lnTo>
                  <a:lnTo>
                    <a:pt x="86" y="2"/>
                  </a:lnTo>
                  <a:lnTo>
                    <a:pt x="76" y="8"/>
                  </a:lnTo>
                  <a:lnTo>
                    <a:pt x="71" y="11"/>
                  </a:lnTo>
                  <a:lnTo>
                    <a:pt x="69" y="15"/>
                  </a:lnTo>
                  <a:lnTo>
                    <a:pt x="67" y="20"/>
                  </a:lnTo>
                  <a:lnTo>
                    <a:pt x="67" y="25"/>
                  </a:lnTo>
                  <a:lnTo>
                    <a:pt x="67" y="30"/>
                  </a:lnTo>
                  <a:lnTo>
                    <a:pt x="69" y="34"/>
                  </a:lnTo>
                  <a:lnTo>
                    <a:pt x="71" y="38"/>
                  </a:lnTo>
                  <a:lnTo>
                    <a:pt x="76" y="43"/>
                  </a:lnTo>
                  <a:lnTo>
                    <a:pt x="86" y="48"/>
                  </a:lnTo>
                  <a:lnTo>
                    <a:pt x="98" y="49"/>
                  </a:lnTo>
                  <a:lnTo>
                    <a:pt x="109" y="48"/>
                  </a:lnTo>
                  <a:lnTo>
                    <a:pt x="119" y="43"/>
                  </a:lnTo>
                  <a:lnTo>
                    <a:pt x="125" y="34"/>
                  </a:lnTo>
                  <a:lnTo>
                    <a:pt x="127" y="25"/>
                  </a:lnTo>
                  <a:lnTo>
                    <a:pt x="125" y="15"/>
                  </a:lnTo>
                  <a:close/>
                  <a:moveTo>
                    <a:pt x="394" y="180"/>
                  </a:moveTo>
                  <a:lnTo>
                    <a:pt x="388" y="172"/>
                  </a:lnTo>
                  <a:lnTo>
                    <a:pt x="378" y="166"/>
                  </a:lnTo>
                  <a:lnTo>
                    <a:pt x="367" y="164"/>
                  </a:lnTo>
                  <a:lnTo>
                    <a:pt x="355" y="166"/>
                  </a:lnTo>
                  <a:lnTo>
                    <a:pt x="345" y="172"/>
                  </a:lnTo>
                  <a:lnTo>
                    <a:pt x="340" y="176"/>
                  </a:lnTo>
                  <a:lnTo>
                    <a:pt x="338" y="180"/>
                  </a:lnTo>
                  <a:lnTo>
                    <a:pt x="336" y="185"/>
                  </a:lnTo>
                  <a:lnTo>
                    <a:pt x="336" y="189"/>
                  </a:lnTo>
                  <a:lnTo>
                    <a:pt x="336" y="193"/>
                  </a:lnTo>
                  <a:lnTo>
                    <a:pt x="338" y="199"/>
                  </a:lnTo>
                  <a:lnTo>
                    <a:pt x="340" y="202"/>
                  </a:lnTo>
                  <a:lnTo>
                    <a:pt x="345" y="207"/>
                  </a:lnTo>
                  <a:lnTo>
                    <a:pt x="349" y="210"/>
                  </a:lnTo>
                  <a:lnTo>
                    <a:pt x="355" y="212"/>
                  </a:lnTo>
                  <a:lnTo>
                    <a:pt x="360" y="213"/>
                  </a:lnTo>
                  <a:lnTo>
                    <a:pt x="367" y="214"/>
                  </a:lnTo>
                  <a:lnTo>
                    <a:pt x="372" y="213"/>
                  </a:lnTo>
                  <a:lnTo>
                    <a:pt x="378" y="212"/>
                  </a:lnTo>
                  <a:lnTo>
                    <a:pt x="383" y="210"/>
                  </a:lnTo>
                  <a:lnTo>
                    <a:pt x="388" y="207"/>
                  </a:lnTo>
                  <a:lnTo>
                    <a:pt x="394" y="199"/>
                  </a:lnTo>
                  <a:lnTo>
                    <a:pt x="398" y="189"/>
                  </a:lnTo>
                  <a:lnTo>
                    <a:pt x="394" y="180"/>
                  </a:lnTo>
                  <a:close/>
                  <a:moveTo>
                    <a:pt x="461" y="234"/>
                  </a:moveTo>
                  <a:lnTo>
                    <a:pt x="456" y="226"/>
                  </a:lnTo>
                  <a:lnTo>
                    <a:pt x="445" y="221"/>
                  </a:lnTo>
                  <a:lnTo>
                    <a:pt x="434" y="219"/>
                  </a:lnTo>
                  <a:lnTo>
                    <a:pt x="423" y="221"/>
                  </a:lnTo>
                  <a:lnTo>
                    <a:pt x="413" y="226"/>
                  </a:lnTo>
                  <a:lnTo>
                    <a:pt x="409" y="231"/>
                  </a:lnTo>
                  <a:lnTo>
                    <a:pt x="405" y="234"/>
                  </a:lnTo>
                  <a:lnTo>
                    <a:pt x="404" y="239"/>
                  </a:lnTo>
                  <a:lnTo>
                    <a:pt x="403" y="244"/>
                  </a:lnTo>
                  <a:lnTo>
                    <a:pt x="404" y="248"/>
                  </a:lnTo>
                  <a:lnTo>
                    <a:pt x="405" y="254"/>
                  </a:lnTo>
                  <a:lnTo>
                    <a:pt x="409" y="257"/>
                  </a:lnTo>
                  <a:lnTo>
                    <a:pt x="413" y="261"/>
                  </a:lnTo>
                  <a:lnTo>
                    <a:pt x="423" y="267"/>
                  </a:lnTo>
                  <a:lnTo>
                    <a:pt x="434" y="269"/>
                  </a:lnTo>
                  <a:lnTo>
                    <a:pt x="445" y="267"/>
                  </a:lnTo>
                  <a:lnTo>
                    <a:pt x="456" y="261"/>
                  </a:lnTo>
                  <a:lnTo>
                    <a:pt x="461" y="254"/>
                  </a:lnTo>
                  <a:lnTo>
                    <a:pt x="465" y="244"/>
                  </a:lnTo>
                  <a:lnTo>
                    <a:pt x="461" y="234"/>
                  </a:lnTo>
                  <a:close/>
                  <a:moveTo>
                    <a:pt x="394" y="234"/>
                  </a:moveTo>
                  <a:lnTo>
                    <a:pt x="388" y="226"/>
                  </a:lnTo>
                  <a:lnTo>
                    <a:pt x="378" y="221"/>
                  </a:lnTo>
                  <a:lnTo>
                    <a:pt x="367" y="219"/>
                  </a:lnTo>
                  <a:lnTo>
                    <a:pt x="355" y="221"/>
                  </a:lnTo>
                  <a:lnTo>
                    <a:pt x="345" y="226"/>
                  </a:lnTo>
                  <a:lnTo>
                    <a:pt x="340" y="231"/>
                  </a:lnTo>
                  <a:lnTo>
                    <a:pt x="338" y="234"/>
                  </a:lnTo>
                  <a:lnTo>
                    <a:pt x="336" y="239"/>
                  </a:lnTo>
                  <a:lnTo>
                    <a:pt x="336" y="244"/>
                  </a:lnTo>
                  <a:lnTo>
                    <a:pt x="336" y="248"/>
                  </a:lnTo>
                  <a:lnTo>
                    <a:pt x="338" y="254"/>
                  </a:lnTo>
                  <a:lnTo>
                    <a:pt x="340" y="257"/>
                  </a:lnTo>
                  <a:lnTo>
                    <a:pt x="345" y="261"/>
                  </a:lnTo>
                  <a:lnTo>
                    <a:pt x="355" y="267"/>
                  </a:lnTo>
                  <a:lnTo>
                    <a:pt x="367" y="269"/>
                  </a:lnTo>
                  <a:lnTo>
                    <a:pt x="378" y="267"/>
                  </a:lnTo>
                  <a:lnTo>
                    <a:pt x="388" y="261"/>
                  </a:lnTo>
                  <a:lnTo>
                    <a:pt x="394" y="254"/>
                  </a:lnTo>
                  <a:lnTo>
                    <a:pt x="398" y="244"/>
                  </a:lnTo>
                  <a:lnTo>
                    <a:pt x="394" y="234"/>
                  </a:lnTo>
                  <a:close/>
                  <a:moveTo>
                    <a:pt x="125" y="288"/>
                  </a:moveTo>
                  <a:lnTo>
                    <a:pt x="119" y="281"/>
                  </a:lnTo>
                  <a:lnTo>
                    <a:pt x="109" y="275"/>
                  </a:lnTo>
                  <a:lnTo>
                    <a:pt x="98" y="273"/>
                  </a:lnTo>
                  <a:lnTo>
                    <a:pt x="86" y="275"/>
                  </a:lnTo>
                  <a:lnTo>
                    <a:pt x="76" y="281"/>
                  </a:lnTo>
                  <a:lnTo>
                    <a:pt x="71" y="285"/>
                  </a:lnTo>
                  <a:lnTo>
                    <a:pt x="69" y="288"/>
                  </a:lnTo>
                  <a:lnTo>
                    <a:pt x="67" y="293"/>
                  </a:lnTo>
                  <a:lnTo>
                    <a:pt x="67" y="298"/>
                  </a:lnTo>
                  <a:lnTo>
                    <a:pt x="67" y="304"/>
                  </a:lnTo>
                  <a:lnTo>
                    <a:pt x="69" y="308"/>
                  </a:lnTo>
                  <a:lnTo>
                    <a:pt x="71" y="312"/>
                  </a:lnTo>
                  <a:lnTo>
                    <a:pt x="76" y="316"/>
                  </a:lnTo>
                  <a:lnTo>
                    <a:pt x="80" y="319"/>
                  </a:lnTo>
                  <a:lnTo>
                    <a:pt x="86" y="321"/>
                  </a:lnTo>
                  <a:lnTo>
                    <a:pt x="91" y="323"/>
                  </a:lnTo>
                  <a:lnTo>
                    <a:pt x="98" y="323"/>
                  </a:lnTo>
                  <a:lnTo>
                    <a:pt x="103" y="323"/>
                  </a:lnTo>
                  <a:lnTo>
                    <a:pt x="109" y="321"/>
                  </a:lnTo>
                  <a:lnTo>
                    <a:pt x="114" y="319"/>
                  </a:lnTo>
                  <a:lnTo>
                    <a:pt x="119" y="316"/>
                  </a:lnTo>
                  <a:lnTo>
                    <a:pt x="125" y="308"/>
                  </a:lnTo>
                  <a:lnTo>
                    <a:pt x="127" y="298"/>
                  </a:lnTo>
                  <a:lnTo>
                    <a:pt x="125" y="288"/>
                  </a:lnTo>
                  <a:close/>
                  <a:moveTo>
                    <a:pt x="461" y="125"/>
                  </a:moveTo>
                  <a:lnTo>
                    <a:pt x="456" y="117"/>
                  </a:lnTo>
                  <a:lnTo>
                    <a:pt x="445" y="112"/>
                  </a:lnTo>
                  <a:lnTo>
                    <a:pt x="434" y="109"/>
                  </a:lnTo>
                  <a:lnTo>
                    <a:pt x="423" y="112"/>
                  </a:lnTo>
                  <a:lnTo>
                    <a:pt x="413" y="117"/>
                  </a:lnTo>
                  <a:lnTo>
                    <a:pt x="409" y="121"/>
                  </a:lnTo>
                  <a:lnTo>
                    <a:pt x="405" y="125"/>
                  </a:lnTo>
                  <a:lnTo>
                    <a:pt x="404" y="130"/>
                  </a:lnTo>
                  <a:lnTo>
                    <a:pt x="403" y="134"/>
                  </a:lnTo>
                  <a:lnTo>
                    <a:pt x="404" y="139"/>
                  </a:lnTo>
                  <a:lnTo>
                    <a:pt x="405" y="144"/>
                  </a:lnTo>
                  <a:lnTo>
                    <a:pt x="409" y="148"/>
                  </a:lnTo>
                  <a:lnTo>
                    <a:pt x="413" y="152"/>
                  </a:lnTo>
                  <a:lnTo>
                    <a:pt x="417" y="155"/>
                  </a:lnTo>
                  <a:lnTo>
                    <a:pt x="423" y="157"/>
                  </a:lnTo>
                  <a:lnTo>
                    <a:pt x="428" y="159"/>
                  </a:lnTo>
                  <a:lnTo>
                    <a:pt x="434" y="160"/>
                  </a:lnTo>
                  <a:lnTo>
                    <a:pt x="439" y="159"/>
                  </a:lnTo>
                  <a:lnTo>
                    <a:pt x="445" y="157"/>
                  </a:lnTo>
                  <a:lnTo>
                    <a:pt x="450" y="155"/>
                  </a:lnTo>
                  <a:lnTo>
                    <a:pt x="456" y="152"/>
                  </a:lnTo>
                  <a:lnTo>
                    <a:pt x="461" y="144"/>
                  </a:lnTo>
                  <a:lnTo>
                    <a:pt x="465" y="134"/>
                  </a:lnTo>
                  <a:lnTo>
                    <a:pt x="461" y="125"/>
                  </a:lnTo>
                  <a:close/>
                  <a:moveTo>
                    <a:pt x="125" y="125"/>
                  </a:moveTo>
                  <a:lnTo>
                    <a:pt x="119" y="117"/>
                  </a:lnTo>
                  <a:lnTo>
                    <a:pt x="109" y="112"/>
                  </a:lnTo>
                  <a:lnTo>
                    <a:pt x="98" y="109"/>
                  </a:lnTo>
                  <a:lnTo>
                    <a:pt x="86" y="112"/>
                  </a:lnTo>
                  <a:lnTo>
                    <a:pt x="76" y="117"/>
                  </a:lnTo>
                  <a:lnTo>
                    <a:pt x="71" y="121"/>
                  </a:lnTo>
                  <a:lnTo>
                    <a:pt x="69" y="125"/>
                  </a:lnTo>
                  <a:lnTo>
                    <a:pt x="67" y="130"/>
                  </a:lnTo>
                  <a:lnTo>
                    <a:pt x="67" y="134"/>
                  </a:lnTo>
                  <a:lnTo>
                    <a:pt x="67" y="139"/>
                  </a:lnTo>
                  <a:lnTo>
                    <a:pt x="69" y="144"/>
                  </a:lnTo>
                  <a:lnTo>
                    <a:pt x="71" y="148"/>
                  </a:lnTo>
                  <a:lnTo>
                    <a:pt x="76" y="152"/>
                  </a:lnTo>
                  <a:lnTo>
                    <a:pt x="80" y="155"/>
                  </a:lnTo>
                  <a:lnTo>
                    <a:pt x="86" y="157"/>
                  </a:lnTo>
                  <a:lnTo>
                    <a:pt x="91" y="159"/>
                  </a:lnTo>
                  <a:lnTo>
                    <a:pt x="98" y="160"/>
                  </a:lnTo>
                  <a:lnTo>
                    <a:pt x="103" y="159"/>
                  </a:lnTo>
                  <a:lnTo>
                    <a:pt x="109" y="157"/>
                  </a:lnTo>
                  <a:lnTo>
                    <a:pt x="114" y="155"/>
                  </a:lnTo>
                  <a:lnTo>
                    <a:pt x="119" y="152"/>
                  </a:lnTo>
                  <a:lnTo>
                    <a:pt x="125" y="144"/>
                  </a:lnTo>
                  <a:lnTo>
                    <a:pt x="127" y="134"/>
                  </a:lnTo>
                  <a:lnTo>
                    <a:pt x="125" y="125"/>
                  </a:lnTo>
                  <a:close/>
                  <a:moveTo>
                    <a:pt x="394" y="344"/>
                  </a:moveTo>
                  <a:lnTo>
                    <a:pt x="388" y="335"/>
                  </a:lnTo>
                  <a:lnTo>
                    <a:pt x="378" y="330"/>
                  </a:lnTo>
                  <a:lnTo>
                    <a:pt x="367" y="328"/>
                  </a:lnTo>
                  <a:lnTo>
                    <a:pt x="355" y="330"/>
                  </a:lnTo>
                  <a:lnTo>
                    <a:pt x="345" y="335"/>
                  </a:lnTo>
                  <a:lnTo>
                    <a:pt x="340" y="340"/>
                  </a:lnTo>
                  <a:lnTo>
                    <a:pt x="338" y="344"/>
                  </a:lnTo>
                  <a:lnTo>
                    <a:pt x="336" y="349"/>
                  </a:lnTo>
                  <a:lnTo>
                    <a:pt x="336" y="353"/>
                  </a:lnTo>
                  <a:lnTo>
                    <a:pt x="336" y="358"/>
                  </a:lnTo>
                  <a:lnTo>
                    <a:pt x="338" y="363"/>
                  </a:lnTo>
                  <a:lnTo>
                    <a:pt x="340" y="367"/>
                  </a:lnTo>
                  <a:lnTo>
                    <a:pt x="345" y="370"/>
                  </a:lnTo>
                  <a:lnTo>
                    <a:pt x="355" y="376"/>
                  </a:lnTo>
                  <a:lnTo>
                    <a:pt x="367" y="377"/>
                  </a:lnTo>
                  <a:lnTo>
                    <a:pt x="378" y="376"/>
                  </a:lnTo>
                  <a:lnTo>
                    <a:pt x="388" y="370"/>
                  </a:lnTo>
                  <a:lnTo>
                    <a:pt x="394" y="363"/>
                  </a:lnTo>
                  <a:lnTo>
                    <a:pt x="398" y="353"/>
                  </a:lnTo>
                  <a:lnTo>
                    <a:pt x="394" y="344"/>
                  </a:lnTo>
                  <a:close/>
                  <a:moveTo>
                    <a:pt x="329" y="349"/>
                  </a:moveTo>
                  <a:lnTo>
                    <a:pt x="327" y="344"/>
                  </a:lnTo>
                  <a:lnTo>
                    <a:pt x="325" y="340"/>
                  </a:lnTo>
                  <a:lnTo>
                    <a:pt x="321" y="335"/>
                  </a:lnTo>
                  <a:lnTo>
                    <a:pt x="311" y="330"/>
                  </a:lnTo>
                  <a:lnTo>
                    <a:pt x="300" y="328"/>
                  </a:lnTo>
                  <a:lnTo>
                    <a:pt x="288" y="330"/>
                  </a:lnTo>
                  <a:lnTo>
                    <a:pt x="278" y="335"/>
                  </a:lnTo>
                  <a:lnTo>
                    <a:pt x="273" y="340"/>
                  </a:lnTo>
                  <a:lnTo>
                    <a:pt x="270" y="344"/>
                  </a:lnTo>
                  <a:lnTo>
                    <a:pt x="269" y="349"/>
                  </a:lnTo>
                  <a:lnTo>
                    <a:pt x="269" y="353"/>
                  </a:lnTo>
                  <a:lnTo>
                    <a:pt x="269" y="358"/>
                  </a:lnTo>
                  <a:lnTo>
                    <a:pt x="270" y="363"/>
                  </a:lnTo>
                  <a:lnTo>
                    <a:pt x="273" y="367"/>
                  </a:lnTo>
                  <a:lnTo>
                    <a:pt x="278" y="370"/>
                  </a:lnTo>
                  <a:lnTo>
                    <a:pt x="288" y="376"/>
                  </a:lnTo>
                  <a:lnTo>
                    <a:pt x="300" y="377"/>
                  </a:lnTo>
                  <a:lnTo>
                    <a:pt x="311" y="376"/>
                  </a:lnTo>
                  <a:lnTo>
                    <a:pt x="321" y="370"/>
                  </a:lnTo>
                  <a:lnTo>
                    <a:pt x="325" y="367"/>
                  </a:lnTo>
                  <a:lnTo>
                    <a:pt x="327" y="363"/>
                  </a:lnTo>
                  <a:lnTo>
                    <a:pt x="329" y="358"/>
                  </a:lnTo>
                  <a:lnTo>
                    <a:pt x="329" y="353"/>
                  </a:lnTo>
                  <a:lnTo>
                    <a:pt x="329" y="349"/>
                  </a:lnTo>
                  <a:close/>
                  <a:moveTo>
                    <a:pt x="260" y="344"/>
                  </a:moveTo>
                  <a:lnTo>
                    <a:pt x="254" y="335"/>
                  </a:lnTo>
                  <a:lnTo>
                    <a:pt x="244" y="330"/>
                  </a:lnTo>
                  <a:lnTo>
                    <a:pt x="232" y="328"/>
                  </a:lnTo>
                  <a:lnTo>
                    <a:pt x="220" y="330"/>
                  </a:lnTo>
                  <a:lnTo>
                    <a:pt x="210" y="335"/>
                  </a:lnTo>
                  <a:lnTo>
                    <a:pt x="205" y="340"/>
                  </a:lnTo>
                  <a:lnTo>
                    <a:pt x="203" y="344"/>
                  </a:lnTo>
                  <a:lnTo>
                    <a:pt x="201" y="349"/>
                  </a:lnTo>
                  <a:lnTo>
                    <a:pt x="201" y="353"/>
                  </a:lnTo>
                  <a:lnTo>
                    <a:pt x="201" y="358"/>
                  </a:lnTo>
                  <a:lnTo>
                    <a:pt x="203" y="363"/>
                  </a:lnTo>
                  <a:lnTo>
                    <a:pt x="205" y="367"/>
                  </a:lnTo>
                  <a:lnTo>
                    <a:pt x="210" y="370"/>
                  </a:lnTo>
                  <a:lnTo>
                    <a:pt x="220" y="376"/>
                  </a:lnTo>
                  <a:lnTo>
                    <a:pt x="232" y="377"/>
                  </a:lnTo>
                  <a:lnTo>
                    <a:pt x="244" y="376"/>
                  </a:lnTo>
                  <a:lnTo>
                    <a:pt x="254" y="370"/>
                  </a:lnTo>
                  <a:lnTo>
                    <a:pt x="260" y="363"/>
                  </a:lnTo>
                  <a:lnTo>
                    <a:pt x="262" y="353"/>
                  </a:lnTo>
                  <a:lnTo>
                    <a:pt x="260" y="344"/>
                  </a:lnTo>
                  <a:close/>
                  <a:moveTo>
                    <a:pt x="329" y="185"/>
                  </a:moveTo>
                  <a:lnTo>
                    <a:pt x="327" y="180"/>
                  </a:lnTo>
                  <a:lnTo>
                    <a:pt x="325" y="176"/>
                  </a:lnTo>
                  <a:lnTo>
                    <a:pt x="321" y="172"/>
                  </a:lnTo>
                  <a:lnTo>
                    <a:pt x="311" y="166"/>
                  </a:lnTo>
                  <a:lnTo>
                    <a:pt x="300" y="164"/>
                  </a:lnTo>
                  <a:lnTo>
                    <a:pt x="288" y="166"/>
                  </a:lnTo>
                  <a:lnTo>
                    <a:pt x="278" y="172"/>
                  </a:lnTo>
                  <a:lnTo>
                    <a:pt x="273" y="176"/>
                  </a:lnTo>
                  <a:lnTo>
                    <a:pt x="270" y="180"/>
                  </a:lnTo>
                  <a:lnTo>
                    <a:pt x="269" y="185"/>
                  </a:lnTo>
                  <a:lnTo>
                    <a:pt x="269" y="189"/>
                  </a:lnTo>
                  <a:lnTo>
                    <a:pt x="269" y="193"/>
                  </a:lnTo>
                  <a:lnTo>
                    <a:pt x="270" y="199"/>
                  </a:lnTo>
                  <a:lnTo>
                    <a:pt x="273" y="202"/>
                  </a:lnTo>
                  <a:lnTo>
                    <a:pt x="278" y="207"/>
                  </a:lnTo>
                  <a:lnTo>
                    <a:pt x="282" y="210"/>
                  </a:lnTo>
                  <a:lnTo>
                    <a:pt x="288" y="212"/>
                  </a:lnTo>
                  <a:lnTo>
                    <a:pt x="293" y="213"/>
                  </a:lnTo>
                  <a:lnTo>
                    <a:pt x="300" y="214"/>
                  </a:lnTo>
                  <a:lnTo>
                    <a:pt x="305" y="213"/>
                  </a:lnTo>
                  <a:lnTo>
                    <a:pt x="311" y="212"/>
                  </a:lnTo>
                  <a:lnTo>
                    <a:pt x="316" y="210"/>
                  </a:lnTo>
                  <a:lnTo>
                    <a:pt x="321" y="207"/>
                  </a:lnTo>
                  <a:lnTo>
                    <a:pt x="325" y="202"/>
                  </a:lnTo>
                  <a:lnTo>
                    <a:pt x="327" y="199"/>
                  </a:lnTo>
                  <a:lnTo>
                    <a:pt x="329" y="193"/>
                  </a:lnTo>
                  <a:lnTo>
                    <a:pt x="329" y="189"/>
                  </a:lnTo>
                  <a:lnTo>
                    <a:pt x="329" y="185"/>
                  </a:lnTo>
                  <a:close/>
                  <a:moveTo>
                    <a:pt x="260" y="180"/>
                  </a:moveTo>
                  <a:lnTo>
                    <a:pt x="254" y="172"/>
                  </a:lnTo>
                  <a:lnTo>
                    <a:pt x="244" y="166"/>
                  </a:lnTo>
                  <a:lnTo>
                    <a:pt x="232" y="164"/>
                  </a:lnTo>
                  <a:lnTo>
                    <a:pt x="220" y="166"/>
                  </a:lnTo>
                  <a:lnTo>
                    <a:pt x="210" y="172"/>
                  </a:lnTo>
                  <a:lnTo>
                    <a:pt x="205" y="176"/>
                  </a:lnTo>
                  <a:lnTo>
                    <a:pt x="203" y="179"/>
                  </a:lnTo>
                  <a:lnTo>
                    <a:pt x="201" y="185"/>
                  </a:lnTo>
                  <a:lnTo>
                    <a:pt x="201" y="188"/>
                  </a:lnTo>
                  <a:lnTo>
                    <a:pt x="201" y="193"/>
                  </a:lnTo>
                  <a:lnTo>
                    <a:pt x="203" y="199"/>
                  </a:lnTo>
                  <a:lnTo>
                    <a:pt x="205" y="202"/>
                  </a:lnTo>
                  <a:lnTo>
                    <a:pt x="210" y="207"/>
                  </a:lnTo>
                  <a:lnTo>
                    <a:pt x="214" y="210"/>
                  </a:lnTo>
                  <a:lnTo>
                    <a:pt x="220" y="212"/>
                  </a:lnTo>
                  <a:lnTo>
                    <a:pt x="225" y="213"/>
                  </a:lnTo>
                  <a:lnTo>
                    <a:pt x="232" y="214"/>
                  </a:lnTo>
                  <a:lnTo>
                    <a:pt x="237" y="213"/>
                  </a:lnTo>
                  <a:lnTo>
                    <a:pt x="244" y="212"/>
                  </a:lnTo>
                  <a:lnTo>
                    <a:pt x="248" y="210"/>
                  </a:lnTo>
                  <a:lnTo>
                    <a:pt x="254" y="207"/>
                  </a:lnTo>
                  <a:lnTo>
                    <a:pt x="260" y="199"/>
                  </a:lnTo>
                  <a:lnTo>
                    <a:pt x="262" y="189"/>
                  </a:lnTo>
                  <a:lnTo>
                    <a:pt x="260" y="180"/>
                  </a:lnTo>
                  <a:close/>
                  <a:moveTo>
                    <a:pt x="192" y="179"/>
                  </a:moveTo>
                  <a:lnTo>
                    <a:pt x="186" y="172"/>
                  </a:lnTo>
                  <a:lnTo>
                    <a:pt x="176" y="166"/>
                  </a:lnTo>
                  <a:lnTo>
                    <a:pt x="165" y="164"/>
                  </a:lnTo>
                  <a:lnTo>
                    <a:pt x="153" y="166"/>
                  </a:lnTo>
                  <a:lnTo>
                    <a:pt x="143" y="172"/>
                  </a:lnTo>
                  <a:lnTo>
                    <a:pt x="138" y="176"/>
                  </a:lnTo>
                  <a:lnTo>
                    <a:pt x="136" y="179"/>
                  </a:lnTo>
                  <a:lnTo>
                    <a:pt x="134" y="185"/>
                  </a:lnTo>
                  <a:lnTo>
                    <a:pt x="134" y="188"/>
                  </a:lnTo>
                  <a:lnTo>
                    <a:pt x="134" y="193"/>
                  </a:lnTo>
                  <a:lnTo>
                    <a:pt x="136" y="199"/>
                  </a:lnTo>
                  <a:lnTo>
                    <a:pt x="138" y="202"/>
                  </a:lnTo>
                  <a:lnTo>
                    <a:pt x="143" y="207"/>
                  </a:lnTo>
                  <a:lnTo>
                    <a:pt x="147" y="210"/>
                  </a:lnTo>
                  <a:lnTo>
                    <a:pt x="153" y="212"/>
                  </a:lnTo>
                  <a:lnTo>
                    <a:pt x="158" y="213"/>
                  </a:lnTo>
                  <a:lnTo>
                    <a:pt x="165" y="214"/>
                  </a:lnTo>
                  <a:lnTo>
                    <a:pt x="170" y="213"/>
                  </a:lnTo>
                  <a:lnTo>
                    <a:pt x="176" y="212"/>
                  </a:lnTo>
                  <a:lnTo>
                    <a:pt x="181" y="210"/>
                  </a:lnTo>
                  <a:lnTo>
                    <a:pt x="186" y="207"/>
                  </a:lnTo>
                  <a:lnTo>
                    <a:pt x="192" y="199"/>
                  </a:lnTo>
                  <a:lnTo>
                    <a:pt x="194" y="188"/>
                  </a:lnTo>
                  <a:lnTo>
                    <a:pt x="192" y="179"/>
                  </a:lnTo>
                  <a:close/>
                  <a:moveTo>
                    <a:pt x="192" y="344"/>
                  </a:moveTo>
                  <a:lnTo>
                    <a:pt x="186" y="335"/>
                  </a:lnTo>
                  <a:lnTo>
                    <a:pt x="176" y="330"/>
                  </a:lnTo>
                  <a:lnTo>
                    <a:pt x="165" y="328"/>
                  </a:lnTo>
                  <a:lnTo>
                    <a:pt x="153" y="330"/>
                  </a:lnTo>
                  <a:lnTo>
                    <a:pt x="143" y="335"/>
                  </a:lnTo>
                  <a:lnTo>
                    <a:pt x="138" y="340"/>
                  </a:lnTo>
                  <a:lnTo>
                    <a:pt x="136" y="344"/>
                  </a:lnTo>
                  <a:lnTo>
                    <a:pt x="134" y="349"/>
                  </a:lnTo>
                  <a:lnTo>
                    <a:pt x="134" y="353"/>
                  </a:lnTo>
                  <a:lnTo>
                    <a:pt x="134" y="358"/>
                  </a:lnTo>
                  <a:lnTo>
                    <a:pt x="136" y="363"/>
                  </a:lnTo>
                  <a:lnTo>
                    <a:pt x="138" y="367"/>
                  </a:lnTo>
                  <a:lnTo>
                    <a:pt x="143" y="370"/>
                  </a:lnTo>
                  <a:lnTo>
                    <a:pt x="153" y="376"/>
                  </a:lnTo>
                  <a:lnTo>
                    <a:pt x="165" y="377"/>
                  </a:lnTo>
                  <a:lnTo>
                    <a:pt x="176" y="376"/>
                  </a:lnTo>
                  <a:lnTo>
                    <a:pt x="186" y="370"/>
                  </a:lnTo>
                  <a:lnTo>
                    <a:pt x="192" y="363"/>
                  </a:lnTo>
                  <a:lnTo>
                    <a:pt x="194" y="353"/>
                  </a:lnTo>
                  <a:lnTo>
                    <a:pt x="192" y="344"/>
                  </a:lnTo>
                  <a:close/>
                  <a:moveTo>
                    <a:pt x="125" y="344"/>
                  </a:moveTo>
                  <a:lnTo>
                    <a:pt x="119" y="335"/>
                  </a:lnTo>
                  <a:lnTo>
                    <a:pt x="109" y="330"/>
                  </a:lnTo>
                  <a:lnTo>
                    <a:pt x="98" y="328"/>
                  </a:lnTo>
                  <a:lnTo>
                    <a:pt x="86" y="330"/>
                  </a:lnTo>
                  <a:lnTo>
                    <a:pt x="76" y="335"/>
                  </a:lnTo>
                  <a:lnTo>
                    <a:pt x="71" y="340"/>
                  </a:lnTo>
                  <a:lnTo>
                    <a:pt x="69" y="344"/>
                  </a:lnTo>
                  <a:lnTo>
                    <a:pt x="67" y="349"/>
                  </a:lnTo>
                  <a:lnTo>
                    <a:pt x="67" y="353"/>
                  </a:lnTo>
                  <a:lnTo>
                    <a:pt x="67" y="358"/>
                  </a:lnTo>
                  <a:lnTo>
                    <a:pt x="69" y="363"/>
                  </a:lnTo>
                  <a:lnTo>
                    <a:pt x="71" y="367"/>
                  </a:lnTo>
                  <a:lnTo>
                    <a:pt x="76" y="370"/>
                  </a:lnTo>
                  <a:lnTo>
                    <a:pt x="86" y="376"/>
                  </a:lnTo>
                  <a:lnTo>
                    <a:pt x="98" y="377"/>
                  </a:lnTo>
                  <a:lnTo>
                    <a:pt x="109" y="376"/>
                  </a:lnTo>
                  <a:lnTo>
                    <a:pt x="119" y="370"/>
                  </a:lnTo>
                  <a:lnTo>
                    <a:pt x="125" y="363"/>
                  </a:lnTo>
                  <a:lnTo>
                    <a:pt x="127" y="353"/>
                  </a:lnTo>
                  <a:lnTo>
                    <a:pt x="125" y="344"/>
                  </a:lnTo>
                  <a:close/>
                  <a:moveTo>
                    <a:pt x="461" y="288"/>
                  </a:moveTo>
                  <a:lnTo>
                    <a:pt x="456" y="281"/>
                  </a:lnTo>
                  <a:lnTo>
                    <a:pt x="445" y="275"/>
                  </a:lnTo>
                  <a:lnTo>
                    <a:pt x="434" y="273"/>
                  </a:lnTo>
                  <a:lnTo>
                    <a:pt x="423" y="275"/>
                  </a:lnTo>
                  <a:lnTo>
                    <a:pt x="413" y="281"/>
                  </a:lnTo>
                  <a:lnTo>
                    <a:pt x="409" y="285"/>
                  </a:lnTo>
                  <a:lnTo>
                    <a:pt x="405" y="288"/>
                  </a:lnTo>
                  <a:lnTo>
                    <a:pt x="404" y="293"/>
                  </a:lnTo>
                  <a:lnTo>
                    <a:pt x="403" y="298"/>
                  </a:lnTo>
                  <a:lnTo>
                    <a:pt x="404" y="304"/>
                  </a:lnTo>
                  <a:lnTo>
                    <a:pt x="405" y="308"/>
                  </a:lnTo>
                  <a:lnTo>
                    <a:pt x="409" y="312"/>
                  </a:lnTo>
                  <a:lnTo>
                    <a:pt x="413" y="316"/>
                  </a:lnTo>
                  <a:lnTo>
                    <a:pt x="417" y="319"/>
                  </a:lnTo>
                  <a:lnTo>
                    <a:pt x="423" y="321"/>
                  </a:lnTo>
                  <a:lnTo>
                    <a:pt x="428" y="323"/>
                  </a:lnTo>
                  <a:lnTo>
                    <a:pt x="434" y="323"/>
                  </a:lnTo>
                  <a:lnTo>
                    <a:pt x="439" y="323"/>
                  </a:lnTo>
                  <a:lnTo>
                    <a:pt x="445" y="321"/>
                  </a:lnTo>
                  <a:lnTo>
                    <a:pt x="450" y="319"/>
                  </a:lnTo>
                  <a:lnTo>
                    <a:pt x="456" y="316"/>
                  </a:lnTo>
                  <a:lnTo>
                    <a:pt x="461" y="308"/>
                  </a:lnTo>
                  <a:lnTo>
                    <a:pt x="465" y="298"/>
                  </a:lnTo>
                  <a:lnTo>
                    <a:pt x="461" y="288"/>
                  </a:lnTo>
                  <a:close/>
                  <a:moveTo>
                    <a:pt x="125" y="179"/>
                  </a:moveTo>
                  <a:lnTo>
                    <a:pt x="119" y="172"/>
                  </a:lnTo>
                  <a:lnTo>
                    <a:pt x="109" y="166"/>
                  </a:lnTo>
                  <a:lnTo>
                    <a:pt x="98" y="164"/>
                  </a:lnTo>
                  <a:lnTo>
                    <a:pt x="86" y="166"/>
                  </a:lnTo>
                  <a:lnTo>
                    <a:pt x="76" y="172"/>
                  </a:lnTo>
                  <a:lnTo>
                    <a:pt x="71" y="176"/>
                  </a:lnTo>
                  <a:lnTo>
                    <a:pt x="69" y="179"/>
                  </a:lnTo>
                  <a:lnTo>
                    <a:pt x="67" y="185"/>
                  </a:lnTo>
                  <a:lnTo>
                    <a:pt x="67" y="188"/>
                  </a:lnTo>
                  <a:lnTo>
                    <a:pt x="67" y="193"/>
                  </a:lnTo>
                  <a:lnTo>
                    <a:pt x="69" y="199"/>
                  </a:lnTo>
                  <a:lnTo>
                    <a:pt x="71" y="202"/>
                  </a:lnTo>
                  <a:lnTo>
                    <a:pt x="76" y="207"/>
                  </a:lnTo>
                  <a:lnTo>
                    <a:pt x="80" y="210"/>
                  </a:lnTo>
                  <a:lnTo>
                    <a:pt x="86" y="212"/>
                  </a:lnTo>
                  <a:lnTo>
                    <a:pt x="91" y="213"/>
                  </a:lnTo>
                  <a:lnTo>
                    <a:pt x="98" y="214"/>
                  </a:lnTo>
                  <a:lnTo>
                    <a:pt x="103" y="213"/>
                  </a:lnTo>
                  <a:lnTo>
                    <a:pt x="109" y="212"/>
                  </a:lnTo>
                  <a:lnTo>
                    <a:pt x="114" y="210"/>
                  </a:lnTo>
                  <a:lnTo>
                    <a:pt x="119" y="207"/>
                  </a:lnTo>
                  <a:lnTo>
                    <a:pt x="125" y="199"/>
                  </a:lnTo>
                  <a:lnTo>
                    <a:pt x="127" y="188"/>
                  </a:lnTo>
                  <a:lnTo>
                    <a:pt x="125" y="179"/>
                  </a:lnTo>
                  <a:close/>
                  <a:moveTo>
                    <a:pt x="394" y="288"/>
                  </a:moveTo>
                  <a:lnTo>
                    <a:pt x="388" y="281"/>
                  </a:lnTo>
                  <a:lnTo>
                    <a:pt x="378" y="275"/>
                  </a:lnTo>
                  <a:lnTo>
                    <a:pt x="367" y="273"/>
                  </a:lnTo>
                  <a:lnTo>
                    <a:pt x="355" y="275"/>
                  </a:lnTo>
                  <a:lnTo>
                    <a:pt x="345" y="281"/>
                  </a:lnTo>
                  <a:lnTo>
                    <a:pt x="340" y="285"/>
                  </a:lnTo>
                  <a:lnTo>
                    <a:pt x="338" y="288"/>
                  </a:lnTo>
                  <a:lnTo>
                    <a:pt x="336" y="293"/>
                  </a:lnTo>
                  <a:lnTo>
                    <a:pt x="336" y="298"/>
                  </a:lnTo>
                  <a:lnTo>
                    <a:pt x="336" y="304"/>
                  </a:lnTo>
                  <a:lnTo>
                    <a:pt x="338" y="308"/>
                  </a:lnTo>
                  <a:lnTo>
                    <a:pt x="340" y="312"/>
                  </a:lnTo>
                  <a:lnTo>
                    <a:pt x="345" y="316"/>
                  </a:lnTo>
                  <a:lnTo>
                    <a:pt x="349" y="319"/>
                  </a:lnTo>
                  <a:lnTo>
                    <a:pt x="355" y="321"/>
                  </a:lnTo>
                  <a:lnTo>
                    <a:pt x="360" y="323"/>
                  </a:lnTo>
                  <a:lnTo>
                    <a:pt x="367" y="323"/>
                  </a:lnTo>
                  <a:lnTo>
                    <a:pt x="372" y="323"/>
                  </a:lnTo>
                  <a:lnTo>
                    <a:pt x="378" y="321"/>
                  </a:lnTo>
                  <a:lnTo>
                    <a:pt x="383" y="319"/>
                  </a:lnTo>
                  <a:lnTo>
                    <a:pt x="388" y="316"/>
                  </a:lnTo>
                  <a:lnTo>
                    <a:pt x="394" y="308"/>
                  </a:lnTo>
                  <a:lnTo>
                    <a:pt x="398" y="298"/>
                  </a:lnTo>
                  <a:lnTo>
                    <a:pt x="394" y="288"/>
                  </a:lnTo>
                  <a:close/>
                  <a:moveTo>
                    <a:pt x="329" y="20"/>
                  </a:moveTo>
                  <a:lnTo>
                    <a:pt x="327" y="15"/>
                  </a:lnTo>
                  <a:lnTo>
                    <a:pt x="325" y="11"/>
                  </a:lnTo>
                  <a:lnTo>
                    <a:pt x="321" y="8"/>
                  </a:lnTo>
                  <a:lnTo>
                    <a:pt x="311" y="2"/>
                  </a:lnTo>
                  <a:lnTo>
                    <a:pt x="300" y="0"/>
                  </a:lnTo>
                  <a:lnTo>
                    <a:pt x="288" y="2"/>
                  </a:lnTo>
                  <a:lnTo>
                    <a:pt x="278" y="8"/>
                  </a:lnTo>
                  <a:lnTo>
                    <a:pt x="273" y="11"/>
                  </a:lnTo>
                  <a:lnTo>
                    <a:pt x="270" y="15"/>
                  </a:lnTo>
                  <a:lnTo>
                    <a:pt x="269" y="20"/>
                  </a:lnTo>
                  <a:lnTo>
                    <a:pt x="269" y="25"/>
                  </a:lnTo>
                  <a:lnTo>
                    <a:pt x="269" y="30"/>
                  </a:lnTo>
                  <a:lnTo>
                    <a:pt x="270" y="34"/>
                  </a:lnTo>
                  <a:lnTo>
                    <a:pt x="273" y="38"/>
                  </a:lnTo>
                  <a:lnTo>
                    <a:pt x="278" y="43"/>
                  </a:lnTo>
                  <a:lnTo>
                    <a:pt x="288" y="48"/>
                  </a:lnTo>
                  <a:lnTo>
                    <a:pt x="300" y="49"/>
                  </a:lnTo>
                  <a:lnTo>
                    <a:pt x="311" y="48"/>
                  </a:lnTo>
                  <a:lnTo>
                    <a:pt x="321" y="43"/>
                  </a:lnTo>
                  <a:lnTo>
                    <a:pt x="325" y="38"/>
                  </a:lnTo>
                  <a:lnTo>
                    <a:pt x="327" y="34"/>
                  </a:lnTo>
                  <a:lnTo>
                    <a:pt x="329" y="30"/>
                  </a:lnTo>
                  <a:lnTo>
                    <a:pt x="329" y="25"/>
                  </a:lnTo>
                  <a:lnTo>
                    <a:pt x="329" y="20"/>
                  </a:lnTo>
                  <a:close/>
                  <a:moveTo>
                    <a:pt x="260" y="15"/>
                  </a:moveTo>
                  <a:lnTo>
                    <a:pt x="254" y="8"/>
                  </a:lnTo>
                  <a:lnTo>
                    <a:pt x="244" y="2"/>
                  </a:lnTo>
                  <a:lnTo>
                    <a:pt x="232" y="0"/>
                  </a:lnTo>
                  <a:lnTo>
                    <a:pt x="220" y="2"/>
                  </a:lnTo>
                  <a:lnTo>
                    <a:pt x="210" y="8"/>
                  </a:lnTo>
                  <a:lnTo>
                    <a:pt x="205" y="11"/>
                  </a:lnTo>
                  <a:lnTo>
                    <a:pt x="203" y="15"/>
                  </a:lnTo>
                  <a:lnTo>
                    <a:pt x="201" y="20"/>
                  </a:lnTo>
                  <a:lnTo>
                    <a:pt x="201" y="25"/>
                  </a:lnTo>
                  <a:lnTo>
                    <a:pt x="201" y="30"/>
                  </a:lnTo>
                  <a:lnTo>
                    <a:pt x="203" y="34"/>
                  </a:lnTo>
                  <a:lnTo>
                    <a:pt x="205" y="38"/>
                  </a:lnTo>
                  <a:lnTo>
                    <a:pt x="210" y="43"/>
                  </a:lnTo>
                  <a:lnTo>
                    <a:pt x="220" y="48"/>
                  </a:lnTo>
                  <a:lnTo>
                    <a:pt x="232" y="49"/>
                  </a:lnTo>
                  <a:lnTo>
                    <a:pt x="244" y="48"/>
                  </a:lnTo>
                  <a:lnTo>
                    <a:pt x="254" y="43"/>
                  </a:lnTo>
                  <a:lnTo>
                    <a:pt x="260" y="34"/>
                  </a:lnTo>
                  <a:lnTo>
                    <a:pt x="262" y="25"/>
                  </a:lnTo>
                  <a:lnTo>
                    <a:pt x="260" y="15"/>
                  </a:lnTo>
                  <a:close/>
                  <a:moveTo>
                    <a:pt x="192" y="15"/>
                  </a:moveTo>
                  <a:lnTo>
                    <a:pt x="186" y="8"/>
                  </a:lnTo>
                  <a:lnTo>
                    <a:pt x="176" y="2"/>
                  </a:lnTo>
                  <a:lnTo>
                    <a:pt x="165" y="0"/>
                  </a:lnTo>
                  <a:lnTo>
                    <a:pt x="153" y="2"/>
                  </a:lnTo>
                  <a:lnTo>
                    <a:pt x="143" y="8"/>
                  </a:lnTo>
                  <a:lnTo>
                    <a:pt x="138" y="11"/>
                  </a:lnTo>
                  <a:lnTo>
                    <a:pt x="136" y="15"/>
                  </a:lnTo>
                  <a:lnTo>
                    <a:pt x="134" y="20"/>
                  </a:lnTo>
                  <a:lnTo>
                    <a:pt x="134" y="25"/>
                  </a:lnTo>
                  <a:lnTo>
                    <a:pt x="134" y="30"/>
                  </a:lnTo>
                  <a:lnTo>
                    <a:pt x="136" y="34"/>
                  </a:lnTo>
                  <a:lnTo>
                    <a:pt x="138" y="38"/>
                  </a:lnTo>
                  <a:lnTo>
                    <a:pt x="143" y="43"/>
                  </a:lnTo>
                  <a:lnTo>
                    <a:pt x="153" y="48"/>
                  </a:lnTo>
                  <a:lnTo>
                    <a:pt x="165" y="49"/>
                  </a:lnTo>
                  <a:lnTo>
                    <a:pt x="176" y="48"/>
                  </a:lnTo>
                  <a:lnTo>
                    <a:pt x="186" y="43"/>
                  </a:lnTo>
                  <a:lnTo>
                    <a:pt x="192" y="34"/>
                  </a:lnTo>
                  <a:lnTo>
                    <a:pt x="194" y="25"/>
                  </a:lnTo>
                  <a:lnTo>
                    <a:pt x="192" y="15"/>
                  </a:lnTo>
                  <a:close/>
                  <a:moveTo>
                    <a:pt x="461" y="70"/>
                  </a:moveTo>
                  <a:lnTo>
                    <a:pt x="456" y="62"/>
                  </a:lnTo>
                  <a:lnTo>
                    <a:pt x="445" y="57"/>
                  </a:lnTo>
                  <a:lnTo>
                    <a:pt x="434" y="55"/>
                  </a:lnTo>
                  <a:lnTo>
                    <a:pt x="423" y="57"/>
                  </a:lnTo>
                  <a:lnTo>
                    <a:pt x="413" y="62"/>
                  </a:lnTo>
                  <a:lnTo>
                    <a:pt x="409" y="66"/>
                  </a:lnTo>
                  <a:lnTo>
                    <a:pt x="405" y="70"/>
                  </a:lnTo>
                  <a:lnTo>
                    <a:pt x="404" y="74"/>
                  </a:lnTo>
                  <a:lnTo>
                    <a:pt x="403" y="80"/>
                  </a:lnTo>
                  <a:lnTo>
                    <a:pt x="404" y="84"/>
                  </a:lnTo>
                  <a:lnTo>
                    <a:pt x="405" y="90"/>
                  </a:lnTo>
                  <a:lnTo>
                    <a:pt x="409" y="93"/>
                  </a:lnTo>
                  <a:lnTo>
                    <a:pt x="413" y="97"/>
                  </a:lnTo>
                  <a:lnTo>
                    <a:pt x="417" y="101"/>
                  </a:lnTo>
                  <a:lnTo>
                    <a:pt x="423" y="103"/>
                  </a:lnTo>
                  <a:lnTo>
                    <a:pt x="428" y="104"/>
                  </a:lnTo>
                  <a:lnTo>
                    <a:pt x="434" y="105"/>
                  </a:lnTo>
                  <a:lnTo>
                    <a:pt x="439" y="104"/>
                  </a:lnTo>
                  <a:lnTo>
                    <a:pt x="445" y="103"/>
                  </a:lnTo>
                  <a:lnTo>
                    <a:pt x="450" y="101"/>
                  </a:lnTo>
                  <a:lnTo>
                    <a:pt x="456" y="97"/>
                  </a:lnTo>
                  <a:lnTo>
                    <a:pt x="461" y="90"/>
                  </a:lnTo>
                  <a:lnTo>
                    <a:pt x="465" y="80"/>
                  </a:lnTo>
                  <a:lnTo>
                    <a:pt x="461" y="70"/>
                  </a:lnTo>
                  <a:close/>
                  <a:moveTo>
                    <a:pt x="461" y="180"/>
                  </a:moveTo>
                  <a:lnTo>
                    <a:pt x="456" y="172"/>
                  </a:lnTo>
                  <a:lnTo>
                    <a:pt x="445" y="166"/>
                  </a:lnTo>
                  <a:lnTo>
                    <a:pt x="434" y="164"/>
                  </a:lnTo>
                  <a:lnTo>
                    <a:pt x="423" y="166"/>
                  </a:lnTo>
                  <a:lnTo>
                    <a:pt x="413" y="172"/>
                  </a:lnTo>
                  <a:lnTo>
                    <a:pt x="409" y="176"/>
                  </a:lnTo>
                  <a:lnTo>
                    <a:pt x="405" y="180"/>
                  </a:lnTo>
                  <a:lnTo>
                    <a:pt x="404" y="185"/>
                  </a:lnTo>
                  <a:lnTo>
                    <a:pt x="403" y="189"/>
                  </a:lnTo>
                  <a:lnTo>
                    <a:pt x="404" y="193"/>
                  </a:lnTo>
                  <a:lnTo>
                    <a:pt x="405" y="199"/>
                  </a:lnTo>
                  <a:lnTo>
                    <a:pt x="409" y="202"/>
                  </a:lnTo>
                  <a:lnTo>
                    <a:pt x="413" y="207"/>
                  </a:lnTo>
                  <a:lnTo>
                    <a:pt x="417" y="210"/>
                  </a:lnTo>
                  <a:lnTo>
                    <a:pt x="423" y="212"/>
                  </a:lnTo>
                  <a:lnTo>
                    <a:pt x="428" y="213"/>
                  </a:lnTo>
                  <a:lnTo>
                    <a:pt x="434" y="214"/>
                  </a:lnTo>
                  <a:lnTo>
                    <a:pt x="439" y="213"/>
                  </a:lnTo>
                  <a:lnTo>
                    <a:pt x="445" y="212"/>
                  </a:lnTo>
                  <a:lnTo>
                    <a:pt x="450" y="210"/>
                  </a:lnTo>
                  <a:lnTo>
                    <a:pt x="456" y="207"/>
                  </a:lnTo>
                  <a:lnTo>
                    <a:pt x="461" y="199"/>
                  </a:lnTo>
                  <a:lnTo>
                    <a:pt x="465" y="189"/>
                  </a:lnTo>
                  <a:lnTo>
                    <a:pt x="461" y="180"/>
                  </a:lnTo>
                  <a:close/>
                  <a:moveTo>
                    <a:pt x="60" y="293"/>
                  </a:moveTo>
                  <a:lnTo>
                    <a:pt x="58" y="288"/>
                  </a:lnTo>
                  <a:lnTo>
                    <a:pt x="56" y="285"/>
                  </a:lnTo>
                  <a:lnTo>
                    <a:pt x="52" y="281"/>
                  </a:lnTo>
                  <a:lnTo>
                    <a:pt x="42" y="275"/>
                  </a:lnTo>
                  <a:lnTo>
                    <a:pt x="31" y="273"/>
                  </a:lnTo>
                  <a:lnTo>
                    <a:pt x="19" y="275"/>
                  </a:lnTo>
                  <a:lnTo>
                    <a:pt x="9" y="281"/>
                  </a:lnTo>
                  <a:lnTo>
                    <a:pt x="4" y="285"/>
                  </a:lnTo>
                  <a:lnTo>
                    <a:pt x="2" y="288"/>
                  </a:lnTo>
                  <a:lnTo>
                    <a:pt x="0" y="298"/>
                  </a:lnTo>
                  <a:lnTo>
                    <a:pt x="2" y="308"/>
                  </a:lnTo>
                  <a:lnTo>
                    <a:pt x="4" y="312"/>
                  </a:lnTo>
                  <a:lnTo>
                    <a:pt x="9" y="316"/>
                  </a:lnTo>
                  <a:lnTo>
                    <a:pt x="13" y="319"/>
                  </a:lnTo>
                  <a:lnTo>
                    <a:pt x="19" y="321"/>
                  </a:lnTo>
                  <a:lnTo>
                    <a:pt x="24" y="323"/>
                  </a:lnTo>
                  <a:lnTo>
                    <a:pt x="31" y="323"/>
                  </a:lnTo>
                  <a:lnTo>
                    <a:pt x="36" y="323"/>
                  </a:lnTo>
                  <a:lnTo>
                    <a:pt x="42" y="321"/>
                  </a:lnTo>
                  <a:lnTo>
                    <a:pt x="47" y="319"/>
                  </a:lnTo>
                  <a:lnTo>
                    <a:pt x="52" y="316"/>
                  </a:lnTo>
                  <a:lnTo>
                    <a:pt x="56" y="312"/>
                  </a:lnTo>
                  <a:lnTo>
                    <a:pt x="58" y="308"/>
                  </a:lnTo>
                  <a:lnTo>
                    <a:pt x="60" y="304"/>
                  </a:lnTo>
                  <a:lnTo>
                    <a:pt x="60" y="298"/>
                  </a:lnTo>
                  <a:lnTo>
                    <a:pt x="60" y="293"/>
                  </a:lnTo>
                  <a:close/>
                  <a:moveTo>
                    <a:pt x="394" y="125"/>
                  </a:moveTo>
                  <a:lnTo>
                    <a:pt x="388" y="117"/>
                  </a:lnTo>
                  <a:lnTo>
                    <a:pt x="378" y="112"/>
                  </a:lnTo>
                  <a:lnTo>
                    <a:pt x="367" y="109"/>
                  </a:lnTo>
                  <a:lnTo>
                    <a:pt x="355" y="112"/>
                  </a:lnTo>
                  <a:lnTo>
                    <a:pt x="345" y="117"/>
                  </a:lnTo>
                  <a:lnTo>
                    <a:pt x="340" y="121"/>
                  </a:lnTo>
                  <a:lnTo>
                    <a:pt x="338" y="125"/>
                  </a:lnTo>
                  <a:lnTo>
                    <a:pt x="336" y="130"/>
                  </a:lnTo>
                  <a:lnTo>
                    <a:pt x="336" y="134"/>
                  </a:lnTo>
                  <a:lnTo>
                    <a:pt x="336" y="139"/>
                  </a:lnTo>
                  <a:lnTo>
                    <a:pt x="338" y="144"/>
                  </a:lnTo>
                  <a:lnTo>
                    <a:pt x="340" y="148"/>
                  </a:lnTo>
                  <a:lnTo>
                    <a:pt x="345" y="152"/>
                  </a:lnTo>
                  <a:lnTo>
                    <a:pt x="349" y="155"/>
                  </a:lnTo>
                  <a:lnTo>
                    <a:pt x="355" y="157"/>
                  </a:lnTo>
                  <a:lnTo>
                    <a:pt x="360" y="159"/>
                  </a:lnTo>
                  <a:lnTo>
                    <a:pt x="367" y="160"/>
                  </a:lnTo>
                  <a:lnTo>
                    <a:pt x="372" y="159"/>
                  </a:lnTo>
                  <a:lnTo>
                    <a:pt x="378" y="157"/>
                  </a:lnTo>
                  <a:lnTo>
                    <a:pt x="383" y="155"/>
                  </a:lnTo>
                  <a:lnTo>
                    <a:pt x="388" y="152"/>
                  </a:lnTo>
                  <a:lnTo>
                    <a:pt x="394" y="144"/>
                  </a:lnTo>
                  <a:lnTo>
                    <a:pt x="398" y="134"/>
                  </a:lnTo>
                  <a:lnTo>
                    <a:pt x="394" y="125"/>
                  </a:lnTo>
                  <a:close/>
                  <a:moveTo>
                    <a:pt x="394" y="70"/>
                  </a:moveTo>
                  <a:lnTo>
                    <a:pt x="388" y="62"/>
                  </a:lnTo>
                  <a:lnTo>
                    <a:pt x="378" y="57"/>
                  </a:lnTo>
                  <a:lnTo>
                    <a:pt x="367" y="55"/>
                  </a:lnTo>
                  <a:lnTo>
                    <a:pt x="355" y="57"/>
                  </a:lnTo>
                  <a:lnTo>
                    <a:pt x="345" y="62"/>
                  </a:lnTo>
                  <a:lnTo>
                    <a:pt x="340" y="66"/>
                  </a:lnTo>
                  <a:lnTo>
                    <a:pt x="338" y="70"/>
                  </a:lnTo>
                  <a:lnTo>
                    <a:pt x="336" y="74"/>
                  </a:lnTo>
                  <a:lnTo>
                    <a:pt x="336" y="80"/>
                  </a:lnTo>
                  <a:lnTo>
                    <a:pt x="336" y="84"/>
                  </a:lnTo>
                  <a:lnTo>
                    <a:pt x="338" y="90"/>
                  </a:lnTo>
                  <a:lnTo>
                    <a:pt x="340" y="93"/>
                  </a:lnTo>
                  <a:lnTo>
                    <a:pt x="345" y="97"/>
                  </a:lnTo>
                  <a:lnTo>
                    <a:pt x="349" y="101"/>
                  </a:lnTo>
                  <a:lnTo>
                    <a:pt x="355" y="103"/>
                  </a:lnTo>
                  <a:lnTo>
                    <a:pt x="360" y="104"/>
                  </a:lnTo>
                  <a:lnTo>
                    <a:pt x="367" y="105"/>
                  </a:lnTo>
                  <a:lnTo>
                    <a:pt x="372" y="104"/>
                  </a:lnTo>
                  <a:lnTo>
                    <a:pt x="378" y="103"/>
                  </a:lnTo>
                  <a:lnTo>
                    <a:pt x="383" y="101"/>
                  </a:lnTo>
                  <a:lnTo>
                    <a:pt x="388" y="97"/>
                  </a:lnTo>
                  <a:lnTo>
                    <a:pt x="394" y="90"/>
                  </a:lnTo>
                  <a:lnTo>
                    <a:pt x="398" y="80"/>
                  </a:lnTo>
                  <a:lnTo>
                    <a:pt x="394" y="70"/>
                  </a:lnTo>
                  <a:close/>
                </a:path>
              </a:pathLst>
            </a:custGeom>
            <a:solidFill>
              <a:srgbClr val="66FF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ar-SA"/>
            </a:p>
          </p:txBody>
        </p:sp>
      </p:grpSp>
      <p:grpSp>
        <p:nvGrpSpPr>
          <p:cNvPr id="52" name="Group 60">
            <a:extLst>
              <a:ext uri="{FF2B5EF4-FFF2-40B4-BE49-F238E27FC236}">
                <a16:creationId xmlns:a16="http://schemas.microsoft.com/office/drawing/2014/main" id="{E6DDE3EB-5F55-42A8-87E0-7179714A9733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7977504" y="5543458"/>
            <a:ext cx="1116013" cy="828675"/>
            <a:chOff x="1292" y="3798"/>
            <a:chExt cx="703" cy="522"/>
          </a:xfrm>
        </p:grpSpPr>
        <p:sp>
          <p:nvSpPr>
            <p:cNvPr id="53" name="AutoShape 59">
              <a:extLst>
                <a:ext uri="{FF2B5EF4-FFF2-40B4-BE49-F238E27FC236}">
                  <a16:creationId xmlns:a16="http://schemas.microsoft.com/office/drawing/2014/main" id="{F65D8640-C199-4267-8829-0E8B89CBAA43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292" y="3798"/>
              <a:ext cx="703" cy="522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ar-SA"/>
            </a:p>
          </p:txBody>
        </p:sp>
        <p:sp>
          <p:nvSpPr>
            <p:cNvPr id="54" name="Freeform 61">
              <a:extLst>
                <a:ext uri="{FF2B5EF4-FFF2-40B4-BE49-F238E27FC236}">
                  <a16:creationId xmlns:a16="http://schemas.microsoft.com/office/drawing/2014/main" id="{24479C13-4DB5-45BC-945F-575B9194CA1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26" y="3871"/>
              <a:ext cx="465" cy="377"/>
            </a:xfrm>
            <a:custGeom>
              <a:avLst/>
              <a:gdLst>
                <a:gd name="T0" fmla="*/ 456 w 465"/>
                <a:gd name="T1" fmla="*/ 226 h 377"/>
                <a:gd name="T2" fmla="*/ 340 w 465"/>
                <a:gd name="T3" fmla="*/ 312 h 377"/>
                <a:gd name="T4" fmla="*/ 367 w 465"/>
                <a:gd name="T5" fmla="*/ 273 h 377"/>
                <a:gd name="T6" fmla="*/ 76 w 465"/>
                <a:gd name="T7" fmla="*/ 370 h 377"/>
                <a:gd name="T8" fmla="*/ 123 w 465"/>
                <a:gd name="T9" fmla="*/ 340 h 377"/>
                <a:gd name="T10" fmla="*/ 405 w 465"/>
                <a:gd name="T11" fmla="*/ 308 h 377"/>
                <a:gd name="T12" fmla="*/ 445 w 465"/>
                <a:gd name="T13" fmla="*/ 275 h 377"/>
                <a:gd name="T14" fmla="*/ 345 w 465"/>
                <a:gd name="T15" fmla="*/ 370 h 377"/>
                <a:gd name="T16" fmla="*/ 355 w 465"/>
                <a:gd name="T17" fmla="*/ 330 h 377"/>
                <a:gd name="T18" fmla="*/ 86 w 465"/>
                <a:gd name="T19" fmla="*/ 212 h 377"/>
                <a:gd name="T20" fmla="*/ 119 w 465"/>
                <a:gd name="T21" fmla="*/ 172 h 377"/>
                <a:gd name="T22" fmla="*/ 4 w 465"/>
                <a:gd name="T23" fmla="*/ 149 h 377"/>
                <a:gd name="T24" fmla="*/ 31 w 465"/>
                <a:gd name="T25" fmla="*/ 109 h 377"/>
                <a:gd name="T26" fmla="*/ 86 w 465"/>
                <a:gd name="T27" fmla="*/ 157 h 377"/>
                <a:gd name="T28" fmla="*/ 119 w 465"/>
                <a:gd name="T29" fmla="*/ 117 h 377"/>
                <a:gd name="T30" fmla="*/ 338 w 465"/>
                <a:gd name="T31" fmla="*/ 90 h 377"/>
                <a:gd name="T32" fmla="*/ 378 w 465"/>
                <a:gd name="T33" fmla="*/ 57 h 377"/>
                <a:gd name="T34" fmla="*/ 9 w 465"/>
                <a:gd name="T35" fmla="*/ 261 h 377"/>
                <a:gd name="T36" fmla="*/ 19 w 465"/>
                <a:gd name="T37" fmla="*/ 221 h 377"/>
                <a:gd name="T38" fmla="*/ 367 w 465"/>
                <a:gd name="T39" fmla="*/ 268 h 377"/>
                <a:gd name="T40" fmla="*/ 340 w 465"/>
                <a:gd name="T41" fmla="*/ 229 h 377"/>
                <a:gd name="T42" fmla="*/ 110 w 465"/>
                <a:gd name="T43" fmla="*/ 48 h 377"/>
                <a:gd name="T44" fmla="*/ 98 w 465"/>
                <a:gd name="T45" fmla="*/ 0 h 377"/>
                <a:gd name="T46" fmla="*/ 143 w 465"/>
                <a:gd name="T47" fmla="*/ 43 h 377"/>
                <a:gd name="T48" fmla="*/ 153 w 465"/>
                <a:gd name="T49" fmla="*/ 2 h 377"/>
                <a:gd name="T50" fmla="*/ 232 w 465"/>
                <a:gd name="T51" fmla="*/ 49 h 377"/>
                <a:gd name="T52" fmla="*/ 206 w 465"/>
                <a:gd name="T53" fmla="*/ 12 h 377"/>
                <a:gd name="T54" fmla="*/ 187 w 465"/>
                <a:gd name="T55" fmla="*/ 207 h 377"/>
                <a:gd name="T56" fmla="*/ 134 w 465"/>
                <a:gd name="T57" fmla="*/ 185 h 377"/>
                <a:gd name="T58" fmla="*/ 262 w 465"/>
                <a:gd name="T59" fmla="*/ 188 h 377"/>
                <a:gd name="T60" fmla="*/ 269 w 465"/>
                <a:gd name="T61" fmla="*/ 193 h 377"/>
                <a:gd name="T62" fmla="*/ 329 w 465"/>
                <a:gd name="T63" fmla="*/ 188 h 377"/>
                <a:gd name="T64" fmla="*/ 269 w 465"/>
                <a:gd name="T65" fmla="*/ 185 h 377"/>
                <a:gd name="T66" fmla="*/ 325 w 465"/>
                <a:gd name="T67" fmla="*/ 39 h 377"/>
                <a:gd name="T68" fmla="*/ 278 w 465"/>
                <a:gd name="T69" fmla="*/ 8 h 377"/>
                <a:gd name="T70" fmla="*/ 367 w 465"/>
                <a:gd name="T71" fmla="*/ 49 h 377"/>
                <a:gd name="T72" fmla="*/ 340 w 465"/>
                <a:gd name="T73" fmla="*/ 12 h 377"/>
                <a:gd name="T74" fmla="*/ 53 w 465"/>
                <a:gd name="T75" fmla="*/ 97 h 377"/>
                <a:gd name="T76" fmla="*/ 0 w 465"/>
                <a:gd name="T77" fmla="*/ 80 h 377"/>
                <a:gd name="T78" fmla="*/ 398 w 465"/>
                <a:gd name="T79" fmla="*/ 188 h 377"/>
                <a:gd name="T80" fmla="*/ 336 w 465"/>
                <a:gd name="T81" fmla="*/ 193 h 377"/>
                <a:gd name="T82" fmla="*/ 127 w 465"/>
                <a:gd name="T83" fmla="*/ 84 h 377"/>
                <a:gd name="T84" fmla="*/ 69 w 465"/>
                <a:gd name="T85" fmla="*/ 71 h 377"/>
                <a:gd name="T86" fmla="*/ 187 w 465"/>
                <a:gd name="T87" fmla="*/ 370 h 377"/>
                <a:gd name="T88" fmla="*/ 134 w 465"/>
                <a:gd name="T89" fmla="*/ 349 h 377"/>
                <a:gd name="T90" fmla="*/ 262 w 465"/>
                <a:gd name="T91" fmla="*/ 353 h 377"/>
                <a:gd name="T92" fmla="*/ 269 w 465"/>
                <a:gd name="T93" fmla="*/ 357 h 377"/>
                <a:gd name="T94" fmla="*/ 329 w 465"/>
                <a:gd name="T95" fmla="*/ 353 h 377"/>
                <a:gd name="T96" fmla="*/ 269 w 465"/>
                <a:gd name="T97" fmla="*/ 349 h 377"/>
                <a:gd name="T98" fmla="*/ 61 w 465"/>
                <a:gd name="T99" fmla="*/ 298 h 377"/>
                <a:gd name="T100" fmla="*/ 336 w 465"/>
                <a:gd name="T101" fmla="*/ 140 h 377"/>
                <a:gd name="T102" fmla="*/ 388 w 465"/>
                <a:gd name="T103" fmla="*/ 117 h 377"/>
                <a:gd name="T104" fmla="*/ 407 w 465"/>
                <a:gd name="T105" fmla="*/ 94 h 377"/>
                <a:gd name="T106" fmla="*/ 434 w 465"/>
                <a:gd name="T107" fmla="*/ 55 h 377"/>
                <a:gd name="T108" fmla="*/ 86 w 465"/>
                <a:gd name="T109" fmla="*/ 267 h 377"/>
                <a:gd name="T110" fmla="*/ 119 w 465"/>
                <a:gd name="T111" fmla="*/ 226 h 377"/>
                <a:gd name="T112" fmla="*/ 69 w 465"/>
                <a:gd name="T113" fmla="*/ 308 h 377"/>
                <a:gd name="T114" fmla="*/ 127 w 465"/>
                <a:gd name="T115" fmla="*/ 293 h 377"/>
                <a:gd name="T116" fmla="*/ 67 w 465"/>
                <a:gd name="T117" fmla="*/ 298 h 377"/>
                <a:gd name="T118" fmla="*/ 458 w 465"/>
                <a:gd name="T119" fmla="*/ 128 h 377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465"/>
                <a:gd name="T181" fmla="*/ 0 h 377"/>
                <a:gd name="T182" fmla="*/ 465 w 465"/>
                <a:gd name="T183" fmla="*/ 377 h 377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465" h="377">
                  <a:moveTo>
                    <a:pt x="405" y="252"/>
                  </a:moveTo>
                  <a:lnTo>
                    <a:pt x="407" y="257"/>
                  </a:lnTo>
                  <a:lnTo>
                    <a:pt x="412" y="261"/>
                  </a:lnTo>
                  <a:lnTo>
                    <a:pt x="422" y="267"/>
                  </a:lnTo>
                  <a:lnTo>
                    <a:pt x="434" y="268"/>
                  </a:lnTo>
                  <a:lnTo>
                    <a:pt x="445" y="267"/>
                  </a:lnTo>
                  <a:lnTo>
                    <a:pt x="456" y="261"/>
                  </a:lnTo>
                  <a:lnTo>
                    <a:pt x="461" y="252"/>
                  </a:lnTo>
                  <a:lnTo>
                    <a:pt x="465" y="243"/>
                  </a:lnTo>
                  <a:lnTo>
                    <a:pt x="461" y="234"/>
                  </a:lnTo>
                  <a:lnTo>
                    <a:pt x="456" y="226"/>
                  </a:lnTo>
                  <a:lnTo>
                    <a:pt x="445" y="221"/>
                  </a:lnTo>
                  <a:lnTo>
                    <a:pt x="434" y="219"/>
                  </a:lnTo>
                  <a:lnTo>
                    <a:pt x="422" y="221"/>
                  </a:lnTo>
                  <a:lnTo>
                    <a:pt x="412" y="226"/>
                  </a:lnTo>
                  <a:lnTo>
                    <a:pt x="407" y="229"/>
                  </a:lnTo>
                  <a:lnTo>
                    <a:pt x="405" y="234"/>
                  </a:lnTo>
                  <a:lnTo>
                    <a:pt x="403" y="243"/>
                  </a:lnTo>
                  <a:lnTo>
                    <a:pt x="405" y="252"/>
                  </a:lnTo>
                  <a:close/>
                  <a:moveTo>
                    <a:pt x="336" y="303"/>
                  </a:moveTo>
                  <a:lnTo>
                    <a:pt x="338" y="308"/>
                  </a:lnTo>
                  <a:lnTo>
                    <a:pt x="340" y="312"/>
                  </a:lnTo>
                  <a:lnTo>
                    <a:pt x="345" y="316"/>
                  </a:lnTo>
                  <a:lnTo>
                    <a:pt x="355" y="321"/>
                  </a:lnTo>
                  <a:lnTo>
                    <a:pt x="367" y="322"/>
                  </a:lnTo>
                  <a:lnTo>
                    <a:pt x="378" y="321"/>
                  </a:lnTo>
                  <a:lnTo>
                    <a:pt x="388" y="316"/>
                  </a:lnTo>
                  <a:lnTo>
                    <a:pt x="394" y="308"/>
                  </a:lnTo>
                  <a:lnTo>
                    <a:pt x="398" y="298"/>
                  </a:lnTo>
                  <a:lnTo>
                    <a:pt x="394" y="288"/>
                  </a:lnTo>
                  <a:lnTo>
                    <a:pt x="388" y="281"/>
                  </a:lnTo>
                  <a:lnTo>
                    <a:pt x="378" y="275"/>
                  </a:lnTo>
                  <a:lnTo>
                    <a:pt x="367" y="273"/>
                  </a:lnTo>
                  <a:lnTo>
                    <a:pt x="355" y="275"/>
                  </a:lnTo>
                  <a:lnTo>
                    <a:pt x="345" y="281"/>
                  </a:lnTo>
                  <a:lnTo>
                    <a:pt x="340" y="284"/>
                  </a:lnTo>
                  <a:lnTo>
                    <a:pt x="338" y="288"/>
                  </a:lnTo>
                  <a:lnTo>
                    <a:pt x="336" y="293"/>
                  </a:lnTo>
                  <a:lnTo>
                    <a:pt x="336" y="298"/>
                  </a:lnTo>
                  <a:lnTo>
                    <a:pt x="336" y="303"/>
                  </a:lnTo>
                  <a:close/>
                  <a:moveTo>
                    <a:pt x="68" y="357"/>
                  </a:moveTo>
                  <a:lnTo>
                    <a:pt x="69" y="363"/>
                  </a:lnTo>
                  <a:lnTo>
                    <a:pt x="72" y="367"/>
                  </a:lnTo>
                  <a:lnTo>
                    <a:pt x="76" y="370"/>
                  </a:lnTo>
                  <a:lnTo>
                    <a:pt x="86" y="376"/>
                  </a:lnTo>
                  <a:lnTo>
                    <a:pt x="98" y="377"/>
                  </a:lnTo>
                  <a:lnTo>
                    <a:pt x="110" y="376"/>
                  </a:lnTo>
                  <a:lnTo>
                    <a:pt x="119" y="370"/>
                  </a:lnTo>
                  <a:lnTo>
                    <a:pt x="123" y="367"/>
                  </a:lnTo>
                  <a:lnTo>
                    <a:pt x="126" y="363"/>
                  </a:lnTo>
                  <a:lnTo>
                    <a:pt x="127" y="357"/>
                  </a:lnTo>
                  <a:lnTo>
                    <a:pt x="128" y="353"/>
                  </a:lnTo>
                  <a:lnTo>
                    <a:pt x="127" y="349"/>
                  </a:lnTo>
                  <a:lnTo>
                    <a:pt x="126" y="343"/>
                  </a:lnTo>
                  <a:lnTo>
                    <a:pt x="123" y="340"/>
                  </a:lnTo>
                  <a:lnTo>
                    <a:pt x="119" y="335"/>
                  </a:lnTo>
                  <a:lnTo>
                    <a:pt x="110" y="330"/>
                  </a:lnTo>
                  <a:lnTo>
                    <a:pt x="98" y="328"/>
                  </a:lnTo>
                  <a:lnTo>
                    <a:pt x="86" y="330"/>
                  </a:lnTo>
                  <a:lnTo>
                    <a:pt x="76" y="335"/>
                  </a:lnTo>
                  <a:lnTo>
                    <a:pt x="72" y="340"/>
                  </a:lnTo>
                  <a:lnTo>
                    <a:pt x="69" y="343"/>
                  </a:lnTo>
                  <a:lnTo>
                    <a:pt x="68" y="349"/>
                  </a:lnTo>
                  <a:lnTo>
                    <a:pt x="67" y="353"/>
                  </a:lnTo>
                  <a:lnTo>
                    <a:pt x="68" y="357"/>
                  </a:lnTo>
                  <a:close/>
                  <a:moveTo>
                    <a:pt x="405" y="308"/>
                  </a:moveTo>
                  <a:lnTo>
                    <a:pt x="407" y="312"/>
                  </a:lnTo>
                  <a:lnTo>
                    <a:pt x="412" y="316"/>
                  </a:lnTo>
                  <a:lnTo>
                    <a:pt x="422" y="321"/>
                  </a:lnTo>
                  <a:lnTo>
                    <a:pt x="434" y="322"/>
                  </a:lnTo>
                  <a:lnTo>
                    <a:pt x="445" y="321"/>
                  </a:lnTo>
                  <a:lnTo>
                    <a:pt x="456" y="316"/>
                  </a:lnTo>
                  <a:lnTo>
                    <a:pt x="461" y="308"/>
                  </a:lnTo>
                  <a:lnTo>
                    <a:pt x="465" y="298"/>
                  </a:lnTo>
                  <a:lnTo>
                    <a:pt x="461" y="288"/>
                  </a:lnTo>
                  <a:lnTo>
                    <a:pt x="456" y="281"/>
                  </a:lnTo>
                  <a:lnTo>
                    <a:pt x="445" y="275"/>
                  </a:lnTo>
                  <a:lnTo>
                    <a:pt x="434" y="273"/>
                  </a:lnTo>
                  <a:lnTo>
                    <a:pt x="422" y="275"/>
                  </a:lnTo>
                  <a:lnTo>
                    <a:pt x="412" y="281"/>
                  </a:lnTo>
                  <a:lnTo>
                    <a:pt x="407" y="284"/>
                  </a:lnTo>
                  <a:lnTo>
                    <a:pt x="405" y="288"/>
                  </a:lnTo>
                  <a:lnTo>
                    <a:pt x="403" y="298"/>
                  </a:lnTo>
                  <a:lnTo>
                    <a:pt x="405" y="308"/>
                  </a:lnTo>
                  <a:close/>
                  <a:moveTo>
                    <a:pt x="336" y="357"/>
                  </a:moveTo>
                  <a:lnTo>
                    <a:pt x="338" y="363"/>
                  </a:lnTo>
                  <a:lnTo>
                    <a:pt x="340" y="367"/>
                  </a:lnTo>
                  <a:lnTo>
                    <a:pt x="345" y="370"/>
                  </a:lnTo>
                  <a:lnTo>
                    <a:pt x="355" y="376"/>
                  </a:lnTo>
                  <a:lnTo>
                    <a:pt x="367" y="377"/>
                  </a:lnTo>
                  <a:lnTo>
                    <a:pt x="378" y="376"/>
                  </a:lnTo>
                  <a:lnTo>
                    <a:pt x="388" y="370"/>
                  </a:lnTo>
                  <a:lnTo>
                    <a:pt x="394" y="363"/>
                  </a:lnTo>
                  <a:lnTo>
                    <a:pt x="398" y="353"/>
                  </a:lnTo>
                  <a:lnTo>
                    <a:pt x="394" y="343"/>
                  </a:lnTo>
                  <a:lnTo>
                    <a:pt x="388" y="335"/>
                  </a:lnTo>
                  <a:lnTo>
                    <a:pt x="378" y="330"/>
                  </a:lnTo>
                  <a:lnTo>
                    <a:pt x="367" y="328"/>
                  </a:lnTo>
                  <a:lnTo>
                    <a:pt x="355" y="330"/>
                  </a:lnTo>
                  <a:lnTo>
                    <a:pt x="345" y="335"/>
                  </a:lnTo>
                  <a:lnTo>
                    <a:pt x="340" y="340"/>
                  </a:lnTo>
                  <a:lnTo>
                    <a:pt x="338" y="343"/>
                  </a:lnTo>
                  <a:lnTo>
                    <a:pt x="336" y="349"/>
                  </a:lnTo>
                  <a:lnTo>
                    <a:pt x="336" y="353"/>
                  </a:lnTo>
                  <a:lnTo>
                    <a:pt x="336" y="357"/>
                  </a:lnTo>
                  <a:close/>
                  <a:moveTo>
                    <a:pt x="68" y="193"/>
                  </a:moveTo>
                  <a:lnTo>
                    <a:pt x="69" y="199"/>
                  </a:lnTo>
                  <a:lnTo>
                    <a:pt x="72" y="202"/>
                  </a:lnTo>
                  <a:lnTo>
                    <a:pt x="76" y="207"/>
                  </a:lnTo>
                  <a:lnTo>
                    <a:pt x="86" y="212"/>
                  </a:lnTo>
                  <a:lnTo>
                    <a:pt x="98" y="213"/>
                  </a:lnTo>
                  <a:lnTo>
                    <a:pt x="110" y="212"/>
                  </a:lnTo>
                  <a:lnTo>
                    <a:pt x="119" y="207"/>
                  </a:lnTo>
                  <a:lnTo>
                    <a:pt x="123" y="202"/>
                  </a:lnTo>
                  <a:lnTo>
                    <a:pt x="126" y="199"/>
                  </a:lnTo>
                  <a:lnTo>
                    <a:pt x="127" y="193"/>
                  </a:lnTo>
                  <a:lnTo>
                    <a:pt x="128" y="188"/>
                  </a:lnTo>
                  <a:lnTo>
                    <a:pt x="127" y="185"/>
                  </a:lnTo>
                  <a:lnTo>
                    <a:pt x="126" y="180"/>
                  </a:lnTo>
                  <a:lnTo>
                    <a:pt x="123" y="176"/>
                  </a:lnTo>
                  <a:lnTo>
                    <a:pt x="119" y="172"/>
                  </a:lnTo>
                  <a:lnTo>
                    <a:pt x="110" y="166"/>
                  </a:lnTo>
                  <a:lnTo>
                    <a:pt x="98" y="164"/>
                  </a:lnTo>
                  <a:lnTo>
                    <a:pt x="86" y="166"/>
                  </a:lnTo>
                  <a:lnTo>
                    <a:pt x="76" y="172"/>
                  </a:lnTo>
                  <a:lnTo>
                    <a:pt x="72" y="176"/>
                  </a:lnTo>
                  <a:lnTo>
                    <a:pt x="69" y="180"/>
                  </a:lnTo>
                  <a:lnTo>
                    <a:pt x="68" y="185"/>
                  </a:lnTo>
                  <a:lnTo>
                    <a:pt x="67" y="188"/>
                  </a:lnTo>
                  <a:lnTo>
                    <a:pt x="68" y="193"/>
                  </a:lnTo>
                  <a:close/>
                  <a:moveTo>
                    <a:pt x="2" y="144"/>
                  </a:moveTo>
                  <a:lnTo>
                    <a:pt x="4" y="149"/>
                  </a:lnTo>
                  <a:lnTo>
                    <a:pt x="9" y="152"/>
                  </a:lnTo>
                  <a:lnTo>
                    <a:pt x="19" y="157"/>
                  </a:lnTo>
                  <a:lnTo>
                    <a:pt x="31" y="160"/>
                  </a:lnTo>
                  <a:lnTo>
                    <a:pt x="42" y="157"/>
                  </a:lnTo>
                  <a:lnTo>
                    <a:pt x="53" y="152"/>
                  </a:lnTo>
                  <a:lnTo>
                    <a:pt x="58" y="144"/>
                  </a:lnTo>
                  <a:lnTo>
                    <a:pt x="61" y="134"/>
                  </a:lnTo>
                  <a:lnTo>
                    <a:pt x="58" y="125"/>
                  </a:lnTo>
                  <a:lnTo>
                    <a:pt x="53" y="117"/>
                  </a:lnTo>
                  <a:lnTo>
                    <a:pt x="42" y="112"/>
                  </a:lnTo>
                  <a:lnTo>
                    <a:pt x="31" y="109"/>
                  </a:lnTo>
                  <a:lnTo>
                    <a:pt x="19" y="112"/>
                  </a:lnTo>
                  <a:lnTo>
                    <a:pt x="9" y="117"/>
                  </a:lnTo>
                  <a:lnTo>
                    <a:pt x="4" y="121"/>
                  </a:lnTo>
                  <a:lnTo>
                    <a:pt x="2" y="125"/>
                  </a:lnTo>
                  <a:lnTo>
                    <a:pt x="0" y="134"/>
                  </a:lnTo>
                  <a:lnTo>
                    <a:pt x="2" y="144"/>
                  </a:lnTo>
                  <a:close/>
                  <a:moveTo>
                    <a:pt x="68" y="140"/>
                  </a:moveTo>
                  <a:lnTo>
                    <a:pt x="69" y="144"/>
                  </a:lnTo>
                  <a:lnTo>
                    <a:pt x="72" y="149"/>
                  </a:lnTo>
                  <a:lnTo>
                    <a:pt x="76" y="152"/>
                  </a:lnTo>
                  <a:lnTo>
                    <a:pt x="86" y="157"/>
                  </a:lnTo>
                  <a:lnTo>
                    <a:pt x="98" y="160"/>
                  </a:lnTo>
                  <a:lnTo>
                    <a:pt x="110" y="157"/>
                  </a:lnTo>
                  <a:lnTo>
                    <a:pt x="119" y="152"/>
                  </a:lnTo>
                  <a:lnTo>
                    <a:pt x="123" y="149"/>
                  </a:lnTo>
                  <a:lnTo>
                    <a:pt x="126" y="144"/>
                  </a:lnTo>
                  <a:lnTo>
                    <a:pt x="127" y="140"/>
                  </a:lnTo>
                  <a:lnTo>
                    <a:pt x="128" y="134"/>
                  </a:lnTo>
                  <a:lnTo>
                    <a:pt x="127" y="130"/>
                  </a:lnTo>
                  <a:lnTo>
                    <a:pt x="126" y="125"/>
                  </a:lnTo>
                  <a:lnTo>
                    <a:pt x="123" y="121"/>
                  </a:lnTo>
                  <a:lnTo>
                    <a:pt x="119" y="117"/>
                  </a:lnTo>
                  <a:lnTo>
                    <a:pt x="110" y="112"/>
                  </a:lnTo>
                  <a:lnTo>
                    <a:pt x="98" y="109"/>
                  </a:lnTo>
                  <a:lnTo>
                    <a:pt x="86" y="112"/>
                  </a:lnTo>
                  <a:lnTo>
                    <a:pt x="76" y="117"/>
                  </a:lnTo>
                  <a:lnTo>
                    <a:pt x="72" y="121"/>
                  </a:lnTo>
                  <a:lnTo>
                    <a:pt x="69" y="125"/>
                  </a:lnTo>
                  <a:lnTo>
                    <a:pt x="68" y="130"/>
                  </a:lnTo>
                  <a:lnTo>
                    <a:pt x="67" y="134"/>
                  </a:lnTo>
                  <a:lnTo>
                    <a:pt x="68" y="140"/>
                  </a:lnTo>
                  <a:close/>
                  <a:moveTo>
                    <a:pt x="336" y="84"/>
                  </a:moveTo>
                  <a:lnTo>
                    <a:pt x="338" y="90"/>
                  </a:lnTo>
                  <a:lnTo>
                    <a:pt x="340" y="94"/>
                  </a:lnTo>
                  <a:lnTo>
                    <a:pt x="345" y="97"/>
                  </a:lnTo>
                  <a:lnTo>
                    <a:pt x="355" y="103"/>
                  </a:lnTo>
                  <a:lnTo>
                    <a:pt x="367" y="105"/>
                  </a:lnTo>
                  <a:lnTo>
                    <a:pt x="378" y="103"/>
                  </a:lnTo>
                  <a:lnTo>
                    <a:pt x="388" y="97"/>
                  </a:lnTo>
                  <a:lnTo>
                    <a:pt x="394" y="90"/>
                  </a:lnTo>
                  <a:lnTo>
                    <a:pt x="398" y="80"/>
                  </a:lnTo>
                  <a:lnTo>
                    <a:pt x="394" y="71"/>
                  </a:lnTo>
                  <a:lnTo>
                    <a:pt x="388" y="62"/>
                  </a:lnTo>
                  <a:lnTo>
                    <a:pt x="378" y="57"/>
                  </a:lnTo>
                  <a:lnTo>
                    <a:pt x="367" y="55"/>
                  </a:lnTo>
                  <a:lnTo>
                    <a:pt x="355" y="57"/>
                  </a:lnTo>
                  <a:lnTo>
                    <a:pt x="345" y="62"/>
                  </a:lnTo>
                  <a:lnTo>
                    <a:pt x="340" y="67"/>
                  </a:lnTo>
                  <a:lnTo>
                    <a:pt x="338" y="71"/>
                  </a:lnTo>
                  <a:lnTo>
                    <a:pt x="336" y="76"/>
                  </a:lnTo>
                  <a:lnTo>
                    <a:pt x="336" y="80"/>
                  </a:lnTo>
                  <a:lnTo>
                    <a:pt x="336" y="84"/>
                  </a:lnTo>
                  <a:close/>
                  <a:moveTo>
                    <a:pt x="2" y="252"/>
                  </a:moveTo>
                  <a:lnTo>
                    <a:pt x="4" y="257"/>
                  </a:lnTo>
                  <a:lnTo>
                    <a:pt x="9" y="261"/>
                  </a:lnTo>
                  <a:lnTo>
                    <a:pt x="19" y="267"/>
                  </a:lnTo>
                  <a:lnTo>
                    <a:pt x="31" y="268"/>
                  </a:lnTo>
                  <a:lnTo>
                    <a:pt x="42" y="267"/>
                  </a:lnTo>
                  <a:lnTo>
                    <a:pt x="53" y="261"/>
                  </a:lnTo>
                  <a:lnTo>
                    <a:pt x="58" y="252"/>
                  </a:lnTo>
                  <a:lnTo>
                    <a:pt x="61" y="243"/>
                  </a:lnTo>
                  <a:lnTo>
                    <a:pt x="58" y="234"/>
                  </a:lnTo>
                  <a:lnTo>
                    <a:pt x="53" y="226"/>
                  </a:lnTo>
                  <a:lnTo>
                    <a:pt x="42" y="221"/>
                  </a:lnTo>
                  <a:lnTo>
                    <a:pt x="31" y="219"/>
                  </a:lnTo>
                  <a:lnTo>
                    <a:pt x="19" y="221"/>
                  </a:lnTo>
                  <a:lnTo>
                    <a:pt x="9" y="226"/>
                  </a:lnTo>
                  <a:lnTo>
                    <a:pt x="4" y="229"/>
                  </a:lnTo>
                  <a:lnTo>
                    <a:pt x="2" y="234"/>
                  </a:lnTo>
                  <a:lnTo>
                    <a:pt x="0" y="243"/>
                  </a:lnTo>
                  <a:lnTo>
                    <a:pt x="2" y="252"/>
                  </a:lnTo>
                  <a:close/>
                  <a:moveTo>
                    <a:pt x="336" y="248"/>
                  </a:moveTo>
                  <a:lnTo>
                    <a:pt x="338" y="252"/>
                  </a:lnTo>
                  <a:lnTo>
                    <a:pt x="340" y="257"/>
                  </a:lnTo>
                  <a:lnTo>
                    <a:pt x="345" y="261"/>
                  </a:lnTo>
                  <a:lnTo>
                    <a:pt x="355" y="267"/>
                  </a:lnTo>
                  <a:lnTo>
                    <a:pt x="367" y="268"/>
                  </a:lnTo>
                  <a:lnTo>
                    <a:pt x="378" y="267"/>
                  </a:lnTo>
                  <a:lnTo>
                    <a:pt x="388" y="261"/>
                  </a:lnTo>
                  <a:lnTo>
                    <a:pt x="394" y="252"/>
                  </a:lnTo>
                  <a:lnTo>
                    <a:pt x="398" y="243"/>
                  </a:lnTo>
                  <a:lnTo>
                    <a:pt x="394" y="234"/>
                  </a:lnTo>
                  <a:lnTo>
                    <a:pt x="388" y="226"/>
                  </a:lnTo>
                  <a:lnTo>
                    <a:pt x="378" y="221"/>
                  </a:lnTo>
                  <a:lnTo>
                    <a:pt x="367" y="219"/>
                  </a:lnTo>
                  <a:lnTo>
                    <a:pt x="355" y="221"/>
                  </a:lnTo>
                  <a:lnTo>
                    <a:pt x="345" y="226"/>
                  </a:lnTo>
                  <a:lnTo>
                    <a:pt x="340" y="229"/>
                  </a:lnTo>
                  <a:lnTo>
                    <a:pt x="338" y="234"/>
                  </a:lnTo>
                  <a:lnTo>
                    <a:pt x="336" y="238"/>
                  </a:lnTo>
                  <a:lnTo>
                    <a:pt x="336" y="243"/>
                  </a:lnTo>
                  <a:lnTo>
                    <a:pt x="336" y="248"/>
                  </a:lnTo>
                  <a:close/>
                  <a:moveTo>
                    <a:pt x="68" y="31"/>
                  </a:moveTo>
                  <a:lnTo>
                    <a:pt x="69" y="35"/>
                  </a:lnTo>
                  <a:lnTo>
                    <a:pt x="72" y="39"/>
                  </a:lnTo>
                  <a:lnTo>
                    <a:pt x="76" y="43"/>
                  </a:lnTo>
                  <a:lnTo>
                    <a:pt x="86" y="48"/>
                  </a:lnTo>
                  <a:lnTo>
                    <a:pt x="98" y="49"/>
                  </a:lnTo>
                  <a:lnTo>
                    <a:pt x="110" y="48"/>
                  </a:lnTo>
                  <a:lnTo>
                    <a:pt x="119" y="43"/>
                  </a:lnTo>
                  <a:lnTo>
                    <a:pt x="123" y="39"/>
                  </a:lnTo>
                  <a:lnTo>
                    <a:pt x="126" y="35"/>
                  </a:lnTo>
                  <a:lnTo>
                    <a:pt x="127" y="31"/>
                  </a:lnTo>
                  <a:lnTo>
                    <a:pt x="128" y="25"/>
                  </a:lnTo>
                  <a:lnTo>
                    <a:pt x="127" y="21"/>
                  </a:lnTo>
                  <a:lnTo>
                    <a:pt x="126" y="17"/>
                  </a:lnTo>
                  <a:lnTo>
                    <a:pt x="123" y="12"/>
                  </a:lnTo>
                  <a:lnTo>
                    <a:pt x="119" y="8"/>
                  </a:lnTo>
                  <a:lnTo>
                    <a:pt x="110" y="2"/>
                  </a:lnTo>
                  <a:lnTo>
                    <a:pt x="98" y="0"/>
                  </a:lnTo>
                  <a:lnTo>
                    <a:pt x="86" y="2"/>
                  </a:lnTo>
                  <a:lnTo>
                    <a:pt x="76" y="8"/>
                  </a:lnTo>
                  <a:lnTo>
                    <a:pt x="72" y="12"/>
                  </a:lnTo>
                  <a:lnTo>
                    <a:pt x="69" y="17"/>
                  </a:lnTo>
                  <a:lnTo>
                    <a:pt x="68" y="21"/>
                  </a:lnTo>
                  <a:lnTo>
                    <a:pt x="67" y="25"/>
                  </a:lnTo>
                  <a:lnTo>
                    <a:pt x="68" y="31"/>
                  </a:lnTo>
                  <a:close/>
                  <a:moveTo>
                    <a:pt x="134" y="31"/>
                  </a:moveTo>
                  <a:lnTo>
                    <a:pt x="136" y="35"/>
                  </a:lnTo>
                  <a:lnTo>
                    <a:pt x="138" y="39"/>
                  </a:lnTo>
                  <a:lnTo>
                    <a:pt x="143" y="43"/>
                  </a:lnTo>
                  <a:lnTo>
                    <a:pt x="153" y="48"/>
                  </a:lnTo>
                  <a:lnTo>
                    <a:pt x="165" y="49"/>
                  </a:lnTo>
                  <a:lnTo>
                    <a:pt x="176" y="48"/>
                  </a:lnTo>
                  <a:lnTo>
                    <a:pt x="187" y="43"/>
                  </a:lnTo>
                  <a:lnTo>
                    <a:pt x="192" y="35"/>
                  </a:lnTo>
                  <a:lnTo>
                    <a:pt x="195" y="25"/>
                  </a:lnTo>
                  <a:lnTo>
                    <a:pt x="192" y="17"/>
                  </a:lnTo>
                  <a:lnTo>
                    <a:pt x="187" y="8"/>
                  </a:lnTo>
                  <a:lnTo>
                    <a:pt x="176" y="2"/>
                  </a:lnTo>
                  <a:lnTo>
                    <a:pt x="165" y="0"/>
                  </a:lnTo>
                  <a:lnTo>
                    <a:pt x="153" y="2"/>
                  </a:lnTo>
                  <a:lnTo>
                    <a:pt x="143" y="8"/>
                  </a:lnTo>
                  <a:lnTo>
                    <a:pt x="138" y="12"/>
                  </a:lnTo>
                  <a:lnTo>
                    <a:pt x="136" y="17"/>
                  </a:lnTo>
                  <a:lnTo>
                    <a:pt x="134" y="21"/>
                  </a:lnTo>
                  <a:lnTo>
                    <a:pt x="134" y="25"/>
                  </a:lnTo>
                  <a:lnTo>
                    <a:pt x="134" y="31"/>
                  </a:lnTo>
                  <a:close/>
                  <a:moveTo>
                    <a:pt x="203" y="35"/>
                  </a:moveTo>
                  <a:lnTo>
                    <a:pt x="206" y="39"/>
                  </a:lnTo>
                  <a:lnTo>
                    <a:pt x="210" y="43"/>
                  </a:lnTo>
                  <a:lnTo>
                    <a:pt x="220" y="48"/>
                  </a:lnTo>
                  <a:lnTo>
                    <a:pt x="232" y="49"/>
                  </a:lnTo>
                  <a:lnTo>
                    <a:pt x="243" y="48"/>
                  </a:lnTo>
                  <a:lnTo>
                    <a:pt x="254" y="43"/>
                  </a:lnTo>
                  <a:lnTo>
                    <a:pt x="260" y="35"/>
                  </a:lnTo>
                  <a:lnTo>
                    <a:pt x="262" y="25"/>
                  </a:lnTo>
                  <a:lnTo>
                    <a:pt x="260" y="17"/>
                  </a:lnTo>
                  <a:lnTo>
                    <a:pt x="254" y="8"/>
                  </a:lnTo>
                  <a:lnTo>
                    <a:pt x="243" y="2"/>
                  </a:lnTo>
                  <a:lnTo>
                    <a:pt x="232" y="0"/>
                  </a:lnTo>
                  <a:lnTo>
                    <a:pt x="220" y="2"/>
                  </a:lnTo>
                  <a:lnTo>
                    <a:pt x="210" y="8"/>
                  </a:lnTo>
                  <a:lnTo>
                    <a:pt x="206" y="12"/>
                  </a:lnTo>
                  <a:lnTo>
                    <a:pt x="203" y="17"/>
                  </a:lnTo>
                  <a:lnTo>
                    <a:pt x="201" y="25"/>
                  </a:lnTo>
                  <a:lnTo>
                    <a:pt x="203" y="35"/>
                  </a:lnTo>
                  <a:close/>
                  <a:moveTo>
                    <a:pt x="134" y="193"/>
                  </a:moveTo>
                  <a:lnTo>
                    <a:pt x="136" y="199"/>
                  </a:lnTo>
                  <a:lnTo>
                    <a:pt x="138" y="202"/>
                  </a:lnTo>
                  <a:lnTo>
                    <a:pt x="143" y="207"/>
                  </a:lnTo>
                  <a:lnTo>
                    <a:pt x="153" y="212"/>
                  </a:lnTo>
                  <a:lnTo>
                    <a:pt x="165" y="213"/>
                  </a:lnTo>
                  <a:lnTo>
                    <a:pt x="176" y="212"/>
                  </a:lnTo>
                  <a:lnTo>
                    <a:pt x="187" y="207"/>
                  </a:lnTo>
                  <a:lnTo>
                    <a:pt x="192" y="199"/>
                  </a:lnTo>
                  <a:lnTo>
                    <a:pt x="195" y="188"/>
                  </a:lnTo>
                  <a:lnTo>
                    <a:pt x="192" y="180"/>
                  </a:lnTo>
                  <a:lnTo>
                    <a:pt x="187" y="172"/>
                  </a:lnTo>
                  <a:lnTo>
                    <a:pt x="176" y="166"/>
                  </a:lnTo>
                  <a:lnTo>
                    <a:pt x="165" y="164"/>
                  </a:lnTo>
                  <a:lnTo>
                    <a:pt x="153" y="166"/>
                  </a:lnTo>
                  <a:lnTo>
                    <a:pt x="143" y="172"/>
                  </a:lnTo>
                  <a:lnTo>
                    <a:pt x="138" y="176"/>
                  </a:lnTo>
                  <a:lnTo>
                    <a:pt x="136" y="180"/>
                  </a:lnTo>
                  <a:lnTo>
                    <a:pt x="134" y="185"/>
                  </a:lnTo>
                  <a:lnTo>
                    <a:pt x="134" y="188"/>
                  </a:lnTo>
                  <a:lnTo>
                    <a:pt x="134" y="193"/>
                  </a:lnTo>
                  <a:close/>
                  <a:moveTo>
                    <a:pt x="203" y="199"/>
                  </a:moveTo>
                  <a:lnTo>
                    <a:pt x="206" y="202"/>
                  </a:lnTo>
                  <a:lnTo>
                    <a:pt x="210" y="207"/>
                  </a:lnTo>
                  <a:lnTo>
                    <a:pt x="220" y="212"/>
                  </a:lnTo>
                  <a:lnTo>
                    <a:pt x="232" y="213"/>
                  </a:lnTo>
                  <a:lnTo>
                    <a:pt x="243" y="212"/>
                  </a:lnTo>
                  <a:lnTo>
                    <a:pt x="254" y="207"/>
                  </a:lnTo>
                  <a:lnTo>
                    <a:pt x="260" y="199"/>
                  </a:lnTo>
                  <a:lnTo>
                    <a:pt x="262" y="188"/>
                  </a:lnTo>
                  <a:lnTo>
                    <a:pt x="260" y="180"/>
                  </a:lnTo>
                  <a:lnTo>
                    <a:pt x="254" y="172"/>
                  </a:lnTo>
                  <a:lnTo>
                    <a:pt x="243" y="166"/>
                  </a:lnTo>
                  <a:lnTo>
                    <a:pt x="232" y="164"/>
                  </a:lnTo>
                  <a:lnTo>
                    <a:pt x="220" y="166"/>
                  </a:lnTo>
                  <a:lnTo>
                    <a:pt x="210" y="172"/>
                  </a:lnTo>
                  <a:lnTo>
                    <a:pt x="206" y="176"/>
                  </a:lnTo>
                  <a:lnTo>
                    <a:pt x="203" y="180"/>
                  </a:lnTo>
                  <a:lnTo>
                    <a:pt x="201" y="188"/>
                  </a:lnTo>
                  <a:lnTo>
                    <a:pt x="203" y="199"/>
                  </a:lnTo>
                  <a:close/>
                  <a:moveTo>
                    <a:pt x="269" y="193"/>
                  </a:moveTo>
                  <a:lnTo>
                    <a:pt x="270" y="199"/>
                  </a:lnTo>
                  <a:lnTo>
                    <a:pt x="273" y="202"/>
                  </a:lnTo>
                  <a:lnTo>
                    <a:pt x="278" y="207"/>
                  </a:lnTo>
                  <a:lnTo>
                    <a:pt x="287" y="212"/>
                  </a:lnTo>
                  <a:lnTo>
                    <a:pt x="300" y="213"/>
                  </a:lnTo>
                  <a:lnTo>
                    <a:pt x="311" y="212"/>
                  </a:lnTo>
                  <a:lnTo>
                    <a:pt x="321" y="207"/>
                  </a:lnTo>
                  <a:lnTo>
                    <a:pt x="325" y="202"/>
                  </a:lnTo>
                  <a:lnTo>
                    <a:pt x="327" y="199"/>
                  </a:lnTo>
                  <a:lnTo>
                    <a:pt x="329" y="193"/>
                  </a:lnTo>
                  <a:lnTo>
                    <a:pt x="329" y="188"/>
                  </a:lnTo>
                  <a:lnTo>
                    <a:pt x="329" y="185"/>
                  </a:lnTo>
                  <a:lnTo>
                    <a:pt x="327" y="180"/>
                  </a:lnTo>
                  <a:lnTo>
                    <a:pt x="325" y="176"/>
                  </a:lnTo>
                  <a:lnTo>
                    <a:pt x="321" y="172"/>
                  </a:lnTo>
                  <a:lnTo>
                    <a:pt x="311" y="166"/>
                  </a:lnTo>
                  <a:lnTo>
                    <a:pt x="300" y="164"/>
                  </a:lnTo>
                  <a:lnTo>
                    <a:pt x="287" y="166"/>
                  </a:lnTo>
                  <a:lnTo>
                    <a:pt x="278" y="172"/>
                  </a:lnTo>
                  <a:lnTo>
                    <a:pt x="273" y="176"/>
                  </a:lnTo>
                  <a:lnTo>
                    <a:pt x="270" y="180"/>
                  </a:lnTo>
                  <a:lnTo>
                    <a:pt x="269" y="185"/>
                  </a:lnTo>
                  <a:lnTo>
                    <a:pt x="269" y="188"/>
                  </a:lnTo>
                  <a:lnTo>
                    <a:pt x="269" y="193"/>
                  </a:lnTo>
                  <a:close/>
                  <a:moveTo>
                    <a:pt x="269" y="31"/>
                  </a:moveTo>
                  <a:lnTo>
                    <a:pt x="270" y="35"/>
                  </a:lnTo>
                  <a:lnTo>
                    <a:pt x="273" y="39"/>
                  </a:lnTo>
                  <a:lnTo>
                    <a:pt x="278" y="43"/>
                  </a:lnTo>
                  <a:lnTo>
                    <a:pt x="287" y="48"/>
                  </a:lnTo>
                  <a:lnTo>
                    <a:pt x="300" y="49"/>
                  </a:lnTo>
                  <a:lnTo>
                    <a:pt x="311" y="48"/>
                  </a:lnTo>
                  <a:lnTo>
                    <a:pt x="321" y="43"/>
                  </a:lnTo>
                  <a:lnTo>
                    <a:pt x="325" y="39"/>
                  </a:lnTo>
                  <a:lnTo>
                    <a:pt x="327" y="35"/>
                  </a:lnTo>
                  <a:lnTo>
                    <a:pt x="329" y="31"/>
                  </a:lnTo>
                  <a:lnTo>
                    <a:pt x="329" y="25"/>
                  </a:lnTo>
                  <a:lnTo>
                    <a:pt x="329" y="21"/>
                  </a:lnTo>
                  <a:lnTo>
                    <a:pt x="327" y="17"/>
                  </a:lnTo>
                  <a:lnTo>
                    <a:pt x="325" y="12"/>
                  </a:lnTo>
                  <a:lnTo>
                    <a:pt x="321" y="8"/>
                  </a:lnTo>
                  <a:lnTo>
                    <a:pt x="311" y="2"/>
                  </a:lnTo>
                  <a:lnTo>
                    <a:pt x="300" y="0"/>
                  </a:lnTo>
                  <a:lnTo>
                    <a:pt x="287" y="2"/>
                  </a:lnTo>
                  <a:lnTo>
                    <a:pt x="278" y="8"/>
                  </a:lnTo>
                  <a:lnTo>
                    <a:pt x="273" y="12"/>
                  </a:lnTo>
                  <a:lnTo>
                    <a:pt x="270" y="17"/>
                  </a:lnTo>
                  <a:lnTo>
                    <a:pt x="269" y="21"/>
                  </a:lnTo>
                  <a:lnTo>
                    <a:pt x="269" y="25"/>
                  </a:lnTo>
                  <a:lnTo>
                    <a:pt x="269" y="31"/>
                  </a:lnTo>
                  <a:close/>
                  <a:moveTo>
                    <a:pt x="336" y="31"/>
                  </a:moveTo>
                  <a:lnTo>
                    <a:pt x="338" y="35"/>
                  </a:lnTo>
                  <a:lnTo>
                    <a:pt x="340" y="39"/>
                  </a:lnTo>
                  <a:lnTo>
                    <a:pt x="345" y="43"/>
                  </a:lnTo>
                  <a:lnTo>
                    <a:pt x="355" y="48"/>
                  </a:lnTo>
                  <a:lnTo>
                    <a:pt x="367" y="49"/>
                  </a:lnTo>
                  <a:lnTo>
                    <a:pt x="378" y="48"/>
                  </a:lnTo>
                  <a:lnTo>
                    <a:pt x="388" y="43"/>
                  </a:lnTo>
                  <a:lnTo>
                    <a:pt x="394" y="35"/>
                  </a:lnTo>
                  <a:lnTo>
                    <a:pt x="398" y="25"/>
                  </a:lnTo>
                  <a:lnTo>
                    <a:pt x="394" y="17"/>
                  </a:lnTo>
                  <a:lnTo>
                    <a:pt x="388" y="8"/>
                  </a:lnTo>
                  <a:lnTo>
                    <a:pt x="378" y="2"/>
                  </a:lnTo>
                  <a:lnTo>
                    <a:pt x="367" y="0"/>
                  </a:lnTo>
                  <a:lnTo>
                    <a:pt x="355" y="2"/>
                  </a:lnTo>
                  <a:lnTo>
                    <a:pt x="345" y="8"/>
                  </a:lnTo>
                  <a:lnTo>
                    <a:pt x="340" y="12"/>
                  </a:lnTo>
                  <a:lnTo>
                    <a:pt x="338" y="17"/>
                  </a:lnTo>
                  <a:lnTo>
                    <a:pt x="336" y="21"/>
                  </a:lnTo>
                  <a:lnTo>
                    <a:pt x="336" y="25"/>
                  </a:lnTo>
                  <a:lnTo>
                    <a:pt x="336" y="31"/>
                  </a:lnTo>
                  <a:close/>
                  <a:moveTo>
                    <a:pt x="2" y="90"/>
                  </a:moveTo>
                  <a:lnTo>
                    <a:pt x="4" y="94"/>
                  </a:lnTo>
                  <a:lnTo>
                    <a:pt x="9" y="97"/>
                  </a:lnTo>
                  <a:lnTo>
                    <a:pt x="19" y="103"/>
                  </a:lnTo>
                  <a:lnTo>
                    <a:pt x="31" y="105"/>
                  </a:lnTo>
                  <a:lnTo>
                    <a:pt x="42" y="103"/>
                  </a:lnTo>
                  <a:lnTo>
                    <a:pt x="53" y="97"/>
                  </a:lnTo>
                  <a:lnTo>
                    <a:pt x="58" y="90"/>
                  </a:lnTo>
                  <a:lnTo>
                    <a:pt x="61" y="80"/>
                  </a:lnTo>
                  <a:lnTo>
                    <a:pt x="58" y="71"/>
                  </a:lnTo>
                  <a:lnTo>
                    <a:pt x="53" y="62"/>
                  </a:lnTo>
                  <a:lnTo>
                    <a:pt x="42" y="57"/>
                  </a:lnTo>
                  <a:lnTo>
                    <a:pt x="31" y="55"/>
                  </a:lnTo>
                  <a:lnTo>
                    <a:pt x="19" y="57"/>
                  </a:lnTo>
                  <a:lnTo>
                    <a:pt x="9" y="62"/>
                  </a:lnTo>
                  <a:lnTo>
                    <a:pt x="4" y="67"/>
                  </a:lnTo>
                  <a:lnTo>
                    <a:pt x="2" y="71"/>
                  </a:lnTo>
                  <a:lnTo>
                    <a:pt x="0" y="80"/>
                  </a:lnTo>
                  <a:lnTo>
                    <a:pt x="2" y="90"/>
                  </a:lnTo>
                  <a:close/>
                  <a:moveTo>
                    <a:pt x="336" y="193"/>
                  </a:moveTo>
                  <a:lnTo>
                    <a:pt x="338" y="199"/>
                  </a:lnTo>
                  <a:lnTo>
                    <a:pt x="340" y="202"/>
                  </a:lnTo>
                  <a:lnTo>
                    <a:pt x="345" y="207"/>
                  </a:lnTo>
                  <a:lnTo>
                    <a:pt x="355" y="212"/>
                  </a:lnTo>
                  <a:lnTo>
                    <a:pt x="367" y="213"/>
                  </a:lnTo>
                  <a:lnTo>
                    <a:pt x="378" y="212"/>
                  </a:lnTo>
                  <a:lnTo>
                    <a:pt x="388" y="207"/>
                  </a:lnTo>
                  <a:lnTo>
                    <a:pt x="394" y="199"/>
                  </a:lnTo>
                  <a:lnTo>
                    <a:pt x="398" y="188"/>
                  </a:lnTo>
                  <a:lnTo>
                    <a:pt x="394" y="180"/>
                  </a:lnTo>
                  <a:lnTo>
                    <a:pt x="388" y="172"/>
                  </a:lnTo>
                  <a:lnTo>
                    <a:pt x="378" y="166"/>
                  </a:lnTo>
                  <a:lnTo>
                    <a:pt x="367" y="164"/>
                  </a:lnTo>
                  <a:lnTo>
                    <a:pt x="355" y="166"/>
                  </a:lnTo>
                  <a:lnTo>
                    <a:pt x="345" y="172"/>
                  </a:lnTo>
                  <a:lnTo>
                    <a:pt x="340" y="176"/>
                  </a:lnTo>
                  <a:lnTo>
                    <a:pt x="338" y="180"/>
                  </a:lnTo>
                  <a:lnTo>
                    <a:pt x="336" y="185"/>
                  </a:lnTo>
                  <a:lnTo>
                    <a:pt x="336" y="188"/>
                  </a:lnTo>
                  <a:lnTo>
                    <a:pt x="336" y="193"/>
                  </a:lnTo>
                  <a:close/>
                  <a:moveTo>
                    <a:pt x="68" y="84"/>
                  </a:moveTo>
                  <a:lnTo>
                    <a:pt x="69" y="90"/>
                  </a:lnTo>
                  <a:lnTo>
                    <a:pt x="72" y="94"/>
                  </a:lnTo>
                  <a:lnTo>
                    <a:pt x="76" y="97"/>
                  </a:lnTo>
                  <a:lnTo>
                    <a:pt x="86" y="103"/>
                  </a:lnTo>
                  <a:lnTo>
                    <a:pt x="98" y="105"/>
                  </a:lnTo>
                  <a:lnTo>
                    <a:pt x="110" y="103"/>
                  </a:lnTo>
                  <a:lnTo>
                    <a:pt x="119" y="97"/>
                  </a:lnTo>
                  <a:lnTo>
                    <a:pt x="123" y="94"/>
                  </a:lnTo>
                  <a:lnTo>
                    <a:pt x="126" y="90"/>
                  </a:lnTo>
                  <a:lnTo>
                    <a:pt x="127" y="84"/>
                  </a:lnTo>
                  <a:lnTo>
                    <a:pt x="128" y="80"/>
                  </a:lnTo>
                  <a:lnTo>
                    <a:pt x="127" y="76"/>
                  </a:lnTo>
                  <a:lnTo>
                    <a:pt x="126" y="71"/>
                  </a:lnTo>
                  <a:lnTo>
                    <a:pt x="123" y="67"/>
                  </a:lnTo>
                  <a:lnTo>
                    <a:pt x="119" y="62"/>
                  </a:lnTo>
                  <a:lnTo>
                    <a:pt x="110" y="57"/>
                  </a:lnTo>
                  <a:lnTo>
                    <a:pt x="98" y="55"/>
                  </a:lnTo>
                  <a:lnTo>
                    <a:pt x="86" y="57"/>
                  </a:lnTo>
                  <a:lnTo>
                    <a:pt x="76" y="62"/>
                  </a:lnTo>
                  <a:lnTo>
                    <a:pt x="72" y="67"/>
                  </a:lnTo>
                  <a:lnTo>
                    <a:pt x="69" y="71"/>
                  </a:lnTo>
                  <a:lnTo>
                    <a:pt x="68" y="76"/>
                  </a:lnTo>
                  <a:lnTo>
                    <a:pt x="67" y="80"/>
                  </a:lnTo>
                  <a:lnTo>
                    <a:pt x="68" y="84"/>
                  </a:lnTo>
                  <a:close/>
                  <a:moveTo>
                    <a:pt x="134" y="357"/>
                  </a:moveTo>
                  <a:lnTo>
                    <a:pt x="136" y="363"/>
                  </a:lnTo>
                  <a:lnTo>
                    <a:pt x="138" y="367"/>
                  </a:lnTo>
                  <a:lnTo>
                    <a:pt x="143" y="370"/>
                  </a:lnTo>
                  <a:lnTo>
                    <a:pt x="153" y="376"/>
                  </a:lnTo>
                  <a:lnTo>
                    <a:pt x="165" y="377"/>
                  </a:lnTo>
                  <a:lnTo>
                    <a:pt x="176" y="376"/>
                  </a:lnTo>
                  <a:lnTo>
                    <a:pt x="187" y="370"/>
                  </a:lnTo>
                  <a:lnTo>
                    <a:pt x="192" y="363"/>
                  </a:lnTo>
                  <a:lnTo>
                    <a:pt x="195" y="353"/>
                  </a:lnTo>
                  <a:lnTo>
                    <a:pt x="192" y="343"/>
                  </a:lnTo>
                  <a:lnTo>
                    <a:pt x="187" y="335"/>
                  </a:lnTo>
                  <a:lnTo>
                    <a:pt x="176" y="330"/>
                  </a:lnTo>
                  <a:lnTo>
                    <a:pt x="165" y="328"/>
                  </a:lnTo>
                  <a:lnTo>
                    <a:pt x="153" y="330"/>
                  </a:lnTo>
                  <a:lnTo>
                    <a:pt x="143" y="335"/>
                  </a:lnTo>
                  <a:lnTo>
                    <a:pt x="138" y="340"/>
                  </a:lnTo>
                  <a:lnTo>
                    <a:pt x="136" y="343"/>
                  </a:lnTo>
                  <a:lnTo>
                    <a:pt x="134" y="349"/>
                  </a:lnTo>
                  <a:lnTo>
                    <a:pt x="134" y="353"/>
                  </a:lnTo>
                  <a:lnTo>
                    <a:pt x="134" y="357"/>
                  </a:lnTo>
                  <a:close/>
                  <a:moveTo>
                    <a:pt x="203" y="363"/>
                  </a:moveTo>
                  <a:lnTo>
                    <a:pt x="206" y="367"/>
                  </a:lnTo>
                  <a:lnTo>
                    <a:pt x="210" y="370"/>
                  </a:lnTo>
                  <a:lnTo>
                    <a:pt x="220" y="376"/>
                  </a:lnTo>
                  <a:lnTo>
                    <a:pt x="232" y="377"/>
                  </a:lnTo>
                  <a:lnTo>
                    <a:pt x="243" y="376"/>
                  </a:lnTo>
                  <a:lnTo>
                    <a:pt x="254" y="370"/>
                  </a:lnTo>
                  <a:lnTo>
                    <a:pt x="260" y="363"/>
                  </a:lnTo>
                  <a:lnTo>
                    <a:pt x="262" y="353"/>
                  </a:lnTo>
                  <a:lnTo>
                    <a:pt x="260" y="343"/>
                  </a:lnTo>
                  <a:lnTo>
                    <a:pt x="254" y="335"/>
                  </a:lnTo>
                  <a:lnTo>
                    <a:pt x="243" y="330"/>
                  </a:lnTo>
                  <a:lnTo>
                    <a:pt x="232" y="328"/>
                  </a:lnTo>
                  <a:lnTo>
                    <a:pt x="220" y="330"/>
                  </a:lnTo>
                  <a:lnTo>
                    <a:pt x="210" y="335"/>
                  </a:lnTo>
                  <a:lnTo>
                    <a:pt x="206" y="340"/>
                  </a:lnTo>
                  <a:lnTo>
                    <a:pt x="203" y="343"/>
                  </a:lnTo>
                  <a:lnTo>
                    <a:pt x="201" y="353"/>
                  </a:lnTo>
                  <a:lnTo>
                    <a:pt x="203" y="363"/>
                  </a:lnTo>
                  <a:close/>
                  <a:moveTo>
                    <a:pt x="269" y="357"/>
                  </a:moveTo>
                  <a:lnTo>
                    <a:pt x="270" y="363"/>
                  </a:lnTo>
                  <a:lnTo>
                    <a:pt x="273" y="367"/>
                  </a:lnTo>
                  <a:lnTo>
                    <a:pt x="278" y="370"/>
                  </a:lnTo>
                  <a:lnTo>
                    <a:pt x="287" y="376"/>
                  </a:lnTo>
                  <a:lnTo>
                    <a:pt x="300" y="377"/>
                  </a:lnTo>
                  <a:lnTo>
                    <a:pt x="311" y="376"/>
                  </a:lnTo>
                  <a:lnTo>
                    <a:pt x="321" y="370"/>
                  </a:lnTo>
                  <a:lnTo>
                    <a:pt x="325" y="367"/>
                  </a:lnTo>
                  <a:lnTo>
                    <a:pt x="327" y="363"/>
                  </a:lnTo>
                  <a:lnTo>
                    <a:pt x="329" y="357"/>
                  </a:lnTo>
                  <a:lnTo>
                    <a:pt x="329" y="353"/>
                  </a:lnTo>
                  <a:lnTo>
                    <a:pt x="329" y="349"/>
                  </a:lnTo>
                  <a:lnTo>
                    <a:pt x="327" y="343"/>
                  </a:lnTo>
                  <a:lnTo>
                    <a:pt x="325" y="340"/>
                  </a:lnTo>
                  <a:lnTo>
                    <a:pt x="321" y="335"/>
                  </a:lnTo>
                  <a:lnTo>
                    <a:pt x="311" y="330"/>
                  </a:lnTo>
                  <a:lnTo>
                    <a:pt x="300" y="328"/>
                  </a:lnTo>
                  <a:lnTo>
                    <a:pt x="287" y="330"/>
                  </a:lnTo>
                  <a:lnTo>
                    <a:pt x="278" y="335"/>
                  </a:lnTo>
                  <a:lnTo>
                    <a:pt x="273" y="340"/>
                  </a:lnTo>
                  <a:lnTo>
                    <a:pt x="270" y="343"/>
                  </a:lnTo>
                  <a:lnTo>
                    <a:pt x="269" y="349"/>
                  </a:lnTo>
                  <a:lnTo>
                    <a:pt x="269" y="353"/>
                  </a:lnTo>
                  <a:lnTo>
                    <a:pt x="269" y="357"/>
                  </a:lnTo>
                  <a:close/>
                  <a:moveTo>
                    <a:pt x="2" y="308"/>
                  </a:moveTo>
                  <a:lnTo>
                    <a:pt x="4" y="312"/>
                  </a:lnTo>
                  <a:lnTo>
                    <a:pt x="9" y="316"/>
                  </a:lnTo>
                  <a:lnTo>
                    <a:pt x="19" y="321"/>
                  </a:lnTo>
                  <a:lnTo>
                    <a:pt x="31" y="322"/>
                  </a:lnTo>
                  <a:lnTo>
                    <a:pt x="42" y="321"/>
                  </a:lnTo>
                  <a:lnTo>
                    <a:pt x="53" y="316"/>
                  </a:lnTo>
                  <a:lnTo>
                    <a:pt x="58" y="308"/>
                  </a:lnTo>
                  <a:lnTo>
                    <a:pt x="61" y="298"/>
                  </a:lnTo>
                  <a:lnTo>
                    <a:pt x="58" y="288"/>
                  </a:lnTo>
                  <a:lnTo>
                    <a:pt x="53" y="281"/>
                  </a:lnTo>
                  <a:lnTo>
                    <a:pt x="42" y="275"/>
                  </a:lnTo>
                  <a:lnTo>
                    <a:pt x="31" y="273"/>
                  </a:lnTo>
                  <a:lnTo>
                    <a:pt x="19" y="275"/>
                  </a:lnTo>
                  <a:lnTo>
                    <a:pt x="9" y="281"/>
                  </a:lnTo>
                  <a:lnTo>
                    <a:pt x="4" y="284"/>
                  </a:lnTo>
                  <a:lnTo>
                    <a:pt x="2" y="288"/>
                  </a:lnTo>
                  <a:lnTo>
                    <a:pt x="0" y="298"/>
                  </a:lnTo>
                  <a:lnTo>
                    <a:pt x="2" y="308"/>
                  </a:lnTo>
                  <a:close/>
                  <a:moveTo>
                    <a:pt x="336" y="140"/>
                  </a:moveTo>
                  <a:lnTo>
                    <a:pt x="338" y="144"/>
                  </a:lnTo>
                  <a:lnTo>
                    <a:pt x="340" y="149"/>
                  </a:lnTo>
                  <a:lnTo>
                    <a:pt x="345" y="152"/>
                  </a:lnTo>
                  <a:lnTo>
                    <a:pt x="355" y="157"/>
                  </a:lnTo>
                  <a:lnTo>
                    <a:pt x="367" y="160"/>
                  </a:lnTo>
                  <a:lnTo>
                    <a:pt x="378" y="157"/>
                  </a:lnTo>
                  <a:lnTo>
                    <a:pt x="388" y="152"/>
                  </a:lnTo>
                  <a:lnTo>
                    <a:pt x="394" y="144"/>
                  </a:lnTo>
                  <a:lnTo>
                    <a:pt x="398" y="134"/>
                  </a:lnTo>
                  <a:lnTo>
                    <a:pt x="394" y="125"/>
                  </a:lnTo>
                  <a:lnTo>
                    <a:pt x="388" y="117"/>
                  </a:lnTo>
                  <a:lnTo>
                    <a:pt x="378" y="112"/>
                  </a:lnTo>
                  <a:lnTo>
                    <a:pt x="367" y="109"/>
                  </a:lnTo>
                  <a:lnTo>
                    <a:pt x="355" y="112"/>
                  </a:lnTo>
                  <a:lnTo>
                    <a:pt x="345" y="117"/>
                  </a:lnTo>
                  <a:lnTo>
                    <a:pt x="340" y="121"/>
                  </a:lnTo>
                  <a:lnTo>
                    <a:pt x="338" y="125"/>
                  </a:lnTo>
                  <a:lnTo>
                    <a:pt x="336" y="130"/>
                  </a:lnTo>
                  <a:lnTo>
                    <a:pt x="336" y="134"/>
                  </a:lnTo>
                  <a:lnTo>
                    <a:pt x="336" y="140"/>
                  </a:lnTo>
                  <a:close/>
                  <a:moveTo>
                    <a:pt x="405" y="90"/>
                  </a:moveTo>
                  <a:lnTo>
                    <a:pt x="407" y="94"/>
                  </a:lnTo>
                  <a:lnTo>
                    <a:pt x="412" y="97"/>
                  </a:lnTo>
                  <a:lnTo>
                    <a:pt x="422" y="103"/>
                  </a:lnTo>
                  <a:lnTo>
                    <a:pt x="434" y="105"/>
                  </a:lnTo>
                  <a:lnTo>
                    <a:pt x="445" y="103"/>
                  </a:lnTo>
                  <a:lnTo>
                    <a:pt x="456" y="97"/>
                  </a:lnTo>
                  <a:lnTo>
                    <a:pt x="461" y="90"/>
                  </a:lnTo>
                  <a:lnTo>
                    <a:pt x="465" y="80"/>
                  </a:lnTo>
                  <a:lnTo>
                    <a:pt x="461" y="71"/>
                  </a:lnTo>
                  <a:lnTo>
                    <a:pt x="456" y="62"/>
                  </a:lnTo>
                  <a:lnTo>
                    <a:pt x="445" y="57"/>
                  </a:lnTo>
                  <a:lnTo>
                    <a:pt x="434" y="55"/>
                  </a:lnTo>
                  <a:lnTo>
                    <a:pt x="422" y="57"/>
                  </a:lnTo>
                  <a:lnTo>
                    <a:pt x="412" y="62"/>
                  </a:lnTo>
                  <a:lnTo>
                    <a:pt x="407" y="67"/>
                  </a:lnTo>
                  <a:lnTo>
                    <a:pt x="405" y="71"/>
                  </a:lnTo>
                  <a:lnTo>
                    <a:pt x="403" y="80"/>
                  </a:lnTo>
                  <a:lnTo>
                    <a:pt x="405" y="90"/>
                  </a:lnTo>
                  <a:close/>
                  <a:moveTo>
                    <a:pt x="68" y="248"/>
                  </a:moveTo>
                  <a:lnTo>
                    <a:pt x="69" y="252"/>
                  </a:lnTo>
                  <a:lnTo>
                    <a:pt x="72" y="257"/>
                  </a:lnTo>
                  <a:lnTo>
                    <a:pt x="76" y="261"/>
                  </a:lnTo>
                  <a:lnTo>
                    <a:pt x="86" y="267"/>
                  </a:lnTo>
                  <a:lnTo>
                    <a:pt x="98" y="268"/>
                  </a:lnTo>
                  <a:lnTo>
                    <a:pt x="110" y="267"/>
                  </a:lnTo>
                  <a:lnTo>
                    <a:pt x="119" y="261"/>
                  </a:lnTo>
                  <a:lnTo>
                    <a:pt x="123" y="257"/>
                  </a:lnTo>
                  <a:lnTo>
                    <a:pt x="126" y="252"/>
                  </a:lnTo>
                  <a:lnTo>
                    <a:pt x="127" y="248"/>
                  </a:lnTo>
                  <a:lnTo>
                    <a:pt x="128" y="243"/>
                  </a:lnTo>
                  <a:lnTo>
                    <a:pt x="127" y="238"/>
                  </a:lnTo>
                  <a:lnTo>
                    <a:pt x="126" y="234"/>
                  </a:lnTo>
                  <a:lnTo>
                    <a:pt x="123" y="229"/>
                  </a:lnTo>
                  <a:lnTo>
                    <a:pt x="119" y="226"/>
                  </a:lnTo>
                  <a:lnTo>
                    <a:pt x="110" y="221"/>
                  </a:lnTo>
                  <a:lnTo>
                    <a:pt x="98" y="219"/>
                  </a:lnTo>
                  <a:lnTo>
                    <a:pt x="86" y="221"/>
                  </a:lnTo>
                  <a:lnTo>
                    <a:pt x="76" y="226"/>
                  </a:lnTo>
                  <a:lnTo>
                    <a:pt x="72" y="229"/>
                  </a:lnTo>
                  <a:lnTo>
                    <a:pt x="69" y="234"/>
                  </a:lnTo>
                  <a:lnTo>
                    <a:pt x="68" y="238"/>
                  </a:lnTo>
                  <a:lnTo>
                    <a:pt x="67" y="243"/>
                  </a:lnTo>
                  <a:lnTo>
                    <a:pt x="68" y="248"/>
                  </a:lnTo>
                  <a:close/>
                  <a:moveTo>
                    <a:pt x="68" y="303"/>
                  </a:moveTo>
                  <a:lnTo>
                    <a:pt x="69" y="308"/>
                  </a:lnTo>
                  <a:lnTo>
                    <a:pt x="72" y="312"/>
                  </a:lnTo>
                  <a:lnTo>
                    <a:pt x="76" y="316"/>
                  </a:lnTo>
                  <a:lnTo>
                    <a:pt x="86" y="321"/>
                  </a:lnTo>
                  <a:lnTo>
                    <a:pt x="98" y="322"/>
                  </a:lnTo>
                  <a:lnTo>
                    <a:pt x="110" y="321"/>
                  </a:lnTo>
                  <a:lnTo>
                    <a:pt x="119" y="316"/>
                  </a:lnTo>
                  <a:lnTo>
                    <a:pt x="123" y="312"/>
                  </a:lnTo>
                  <a:lnTo>
                    <a:pt x="126" y="308"/>
                  </a:lnTo>
                  <a:lnTo>
                    <a:pt x="127" y="303"/>
                  </a:lnTo>
                  <a:lnTo>
                    <a:pt x="128" y="298"/>
                  </a:lnTo>
                  <a:lnTo>
                    <a:pt x="127" y="293"/>
                  </a:lnTo>
                  <a:lnTo>
                    <a:pt x="126" y="288"/>
                  </a:lnTo>
                  <a:lnTo>
                    <a:pt x="123" y="284"/>
                  </a:lnTo>
                  <a:lnTo>
                    <a:pt x="119" y="281"/>
                  </a:lnTo>
                  <a:lnTo>
                    <a:pt x="110" y="275"/>
                  </a:lnTo>
                  <a:lnTo>
                    <a:pt x="98" y="273"/>
                  </a:lnTo>
                  <a:lnTo>
                    <a:pt x="86" y="275"/>
                  </a:lnTo>
                  <a:lnTo>
                    <a:pt x="76" y="281"/>
                  </a:lnTo>
                  <a:lnTo>
                    <a:pt x="72" y="284"/>
                  </a:lnTo>
                  <a:lnTo>
                    <a:pt x="69" y="288"/>
                  </a:lnTo>
                  <a:lnTo>
                    <a:pt x="68" y="293"/>
                  </a:lnTo>
                  <a:lnTo>
                    <a:pt x="67" y="298"/>
                  </a:lnTo>
                  <a:lnTo>
                    <a:pt x="68" y="303"/>
                  </a:lnTo>
                  <a:close/>
                  <a:moveTo>
                    <a:pt x="405" y="141"/>
                  </a:moveTo>
                  <a:lnTo>
                    <a:pt x="411" y="148"/>
                  </a:lnTo>
                  <a:lnTo>
                    <a:pt x="420" y="153"/>
                  </a:lnTo>
                  <a:lnTo>
                    <a:pt x="431" y="154"/>
                  </a:lnTo>
                  <a:lnTo>
                    <a:pt x="442" y="153"/>
                  </a:lnTo>
                  <a:lnTo>
                    <a:pt x="450" y="148"/>
                  </a:lnTo>
                  <a:lnTo>
                    <a:pt x="456" y="141"/>
                  </a:lnTo>
                  <a:lnTo>
                    <a:pt x="458" y="137"/>
                  </a:lnTo>
                  <a:lnTo>
                    <a:pt x="458" y="132"/>
                  </a:lnTo>
                  <a:lnTo>
                    <a:pt x="458" y="128"/>
                  </a:lnTo>
                  <a:lnTo>
                    <a:pt x="456" y="124"/>
                  </a:lnTo>
                  <a:lnTo>
                    <a:pt x="450" y="116"/>
                  </a:lnTo>
                  <a:lnTo>
                    <a:pt x="442" y="112"/>
                  </a:lnTo>
                  <a:lnTo>
                    <a:pt x="431" y="109"/>
                  </a:lnTo>
                  <a:lnTo>
                    <a:pt x="420" y="112"/>
                  </a:lnTo>
                  <a:lnTo>
                    <a:pt x="411" y="116"/>
                  </a:lnTo>
                  <a:lnTo>
                    <a:pt x="405" y="124"/>
                  </a:lnTo>
                  <a:lnTo>
                    <a:pt x="403" y="132"/>
                  </a:lnTo>
                  <a:lnTo>
                    <a:pt x="405" y="141"/>
                  </a:lnTo>
                  <a:close/>
                </a:path>
              </a:pathLst>
            </a:custGeom>
            <a:solidFill>
              <a:srgbClr val="66FF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ar-SA"/>
            </a:p>
          </p:txBody>
        </p:sp>
      </p:grpSp>
      <p:grpSp>
        <p:nvGrpSpPr>
          <p:cNvPr id="55" name="Group 63">
            <a:extLst>
              <a:ext uri="{FF2B5EF4-FFF2-40B4-BE49-F238E27FC236}">
                <a16:creationId xmlns:a16="http://schemas.microsoft.com/office/drawing/2014/main" id="{AA030264-3AF7-4A25-97E8-CC37EC14031F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7977504" y="5543458"/>
            <a:ext cx="1116013" cy="828675"/>
            <a:chOff x="1791" y="3798"/>
            <a:chExt cx="703" cy="522"/>
          </a:xfrm>
        </p:grpSpPr>
        <p:sp>
          <p:nvSpPr>
            <p:cNvPr id="56" name="AutoShape 62">
              <a:extLst>
                <a:ext uri="{FF2B5EF4-FFF2-40B4-BE49-F238E27FC236}">
                  <a16:creationId xmlns:a16="http://schemas.microsoft.com/office/drawing/2014/main" id="{29A369EE-D157-4DAB-ABA7-90840C0FF398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791" y="3798"/>
              <a:ext cx="703" cy="522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ar-SA"/>
            </a:p>
          </p:txBody>
        </p:sp>
        <p:sp>
          <p:nvSpPr>
            <p:cNvPr id="57" name="Freeform 64">
              <a:extLst>
                <a:ext uri="{FF2B5EF4-FFF2-40B4-BE49-F238E27FC236}">
                  <a16:creationId xmlns:a16="http://schemas.microsoft.com/office/drawing/2014/main" id="{4A27AB36-CD88-4074-ABCF-D7BE019EA6E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025" y="3871"/>
              <a:ext cx="465" cy="377"/>
            </a:xfrm>
            <a:custGeom>
              <a:avLst/>
              <a:gdLst>
                <a:gd name="T0" fmla="*/ 388 w 465"/>
                <a:gd name="T1" fmla="*/ 370 h 377"/>
                <a:gd name="T2" fmla="*/ 345 w 465"/>
                <a:gd name="T3" fmla="*/ 335 h 377"/>
                <a:gd name="T4" fmla="*/ 340 w 465"/>
                <a:gd name="T5" fmla="*/ 312 h 377"/>
                <a:gd name="T6" fmla="*/ 394 w 465"/>
                <a:gd name="T7" fmla="*/ 288 h 377"/>
                <a:gd name="T8" fmla="*/ 336 w 465"/>
                <a:gd name="T9" fmla="*/ 293 h 377"/>
                <a:gd name="T10" fmla="*/ 445 w 465"/>
                <a:gd name="T11" fmla="*/ 376 h 377"/>
                <a:gd name="T12" fmla="*/ 422 w 465"/>
                <a:gd name="T13" fmla="*/ 330 h 377"/>
                <a:gd name="T14" fmla="*/ 412 w 465"/>
                <a:gd name="T15" fmla="*/ 316 h 377"/>
                <a:gd name="T16" fmla="*/ 456 w 465"/>
                <a:gd name="T17" fmla="*/ 281 h 377"/>
                <a:gd name="T18" fmla="*/ 405 w 465"/>
                <a:gd name="T19" fmla="*/ 308 h 377"/>
                <a:gd name="T20" fmla="*/ 388 w 465"/>
                <a:gd name="T21" fmla="*/ 261 h 377"/>
                <a:gd name="T22" fmla="*/ 345 w 465"/>
                <a:gd name="T23" fmla="*/ 226 h 377"/>
                <a:gd name="T24" fmla="*/ 412 w 465"/>
                <a:gd name="T25" fmla="*/ 261 h 377"/>
                <a:gd name="T26" fmla="*/ 456 w 465"/>
                <a:gd name="T27" fmla="*/ 226 h 377"/>
                <a:gd name="T28" fmla="*/ 405 w 465"/>
                <a:gd name="T29" fmla="*/ 252 h 377"/>
                <a:gd name="T30" fmla="*/ 388 w 465"/>
                <a:gd name="T31" fmla="*/ 207 h 377"/>
                <a:gd name="T32" fmla="*/ 345 w 465"/>
                <a:gd name="T33" fmla="*/ 172 h 377"/>
                <a:gd name="T34" fmla="*/ 412 w 465"/>
                <a:gd name="T35" fmla="*/ 207 h 377"/>
                <a:gd name="T36" fmla="*/ 456 w 465"/>
                <a:gd name="T37" fmla="*/ 172 h 377"/>
                <a:gd name="T38" fmla="*/ 405 w 465"/>
                <a:gd name="T39" fmla="*/ 199 h 377"/>
                <a:gd name="T40" fmla="*/ 388 w 465"/>
                <a:gd name="T41" fmla="*/ 152 h 377"/>
                <a:gd name="T42" fmla="*/ 345 w 465"/>
                <a:gd name="T43" fmla="*/ 117 h 377"/>
                <a:gd name="T44" fmla="*/ 412 w 465"/>
                <a:gd name="T45" fmla="*/ 152 h 377"/>
                <a:gd name="T46" fmla="*/ 456 w 465"/>
                <a:gd name="T47" fmla="*/ 117 h 377"/>
                <a:gd name="T48" fmla="*/ 405 w 465"/>
                <a:gd name="T49" fmla="*/ 144 h 377"/>
                <a:gd name="T50" fmla="*/ 388 w 465"/>
                <a:gd name="T51" fmla="*/ 97 h 377"/>
                <a:gd name="T52" fmla="*/ 345 w 465"/>
                <a:gd name="T53" fmla="*/ 62 h 377"/>
                <a:gd name="T54" fmla="*/ 412 w 465"/>
                <a:gd name="T55" fmla="*/ 97 h 377"/>
                <a:gd name="T56" fmla="*/ 456 w 465"/>
                <a:gd name="T57" fmla="*/ 62 h 377"/>
                <a:gd name="T58" fmla="*/ 405 w 465"/>
                <a:gd name="T59" fmla="*/ 90 h 377"/>
                <a:gd name="T60" fmla="*/ 388 w 465"/>
                <a:gd name="T61" fmla="*/ 43 h 377"/>
                <a:gd name="T62" fmla="*/ 345 w 465"/>
                <a:gd name="T63" fmla="*/ 8 h 377"/>
                <a:gd name="T64" fmla="*/ 412 w 465"/>
                <a:gd name="T65" fmla="*/ 43 h 377"/>
                <a:gd name="T66" fmla="*/ 456 w 465"/>
                <a:gd name="T67" fmla="*/ 8 h 377"/>
                <a:gd name="T68" fmla="*/ 405 w 465"/>
                <a:gd name="T69" fmla="*/ 35 h 377"/>
                <a:gd name="T70" fmla="*/ 321 w 465"/>
                <a:gd name="T71" fmla="*/ 43 h 377"/>
                <a:gd name="T72" fmla="*/ 321 w 465"/>
                <a:gd name="T73" fmla="*/ 8 h 377"/>
                <a:gd name="T74" fmla="*/ 269 w 465"/>
                <a:gd name="T75" fmla="*/ 25 h 377"/>
                <a:gd name="T76" fmla="*/ 176 w 465"/>
                <a:gd name="T77" fmla="*/ 48 h 377"/>
                <a:gd name="T78" fmla="*/ 153 w 465"/>
                <a:gd name="T79" fmla="*/ 2 h 377"/>
                <a:gd name="T80" fmla="*/ 206 w 465"/>
                <a:gd name="T81" fmla="*/ 39 h 377"/>
                <a:gd name="T82" fmla="*/ 260 w 465"/>
                <a:gd name="T83" fmla="*/ 17 h 377"/>
                <a:gd name="T84" fmla="*/ 201 w 465"/>
                <a:gd name="T85" fmla="*/ 25 h 377"/>
                <a:gd name="T86" fmla="*/ 110 w 465"/>
                <a:gd name="T87" fmla="*/ 48 h 377"/>
                <a:gd name="T88" fmla="*/ 123 w 465"/>
                <a:gd name="T89" fmla="*/ 12 h 377"/>
                <a:gd name="T90" fmla="*/ 68 w 465"/>
                <a:gd name="T91" fmla="*/ 21 h 377"/>
                <a:gd name="T92" fmla="*/ 42 w 465"/>
                <a:gd name="T93" fmla="*/ 48 h 377"/>
                <a:gd name="T94" fmla="*/ 19 w 465"/>
                <a:gd name="T95" fmla="*/ 2 h 377"/>
                <a:gd name="T96" fmla="*/ 9 w 465"/>
                <a:gd name="T97" fmla="*/ 152 h 377"/>
                <a:gd name="T98" fmla="*/ 53 w 465"/>
                <a:gd name="T99" fmla="*/ 117 h 377"/>
                <a:gd name="T100" fmla="*/ 2 w 465"/>
                <a:gd name="T101" fmla="*/ 144 h 377"/>
                <a:gd name="T102" fmla="*/ 119 w 465"/>
                <a:gd name="T103" fmla="*/ 152 h 377"/>
                <a:gd name="T104" fmla="*/ 119 w 465"/>
                <a:gd name="T105" fmla="*/ 117 h 377"/>
                <a:gd name="T106" fmla="*/ 67 w 465"/>
                <a:gd name="T107" fmla="*/ 134 h 377"/>
                <a:gd name="T108" fmla="*/ 53 w 465"/>
                <a:gd name="T109" fmla="*/ 97 h 377"/>
                <a:gd name="T110" fmla="*/ 9 w 465"/>
                <a:gd name="T111" fmla="*/ 62 h 377"/>
                <a:gd name="T112" fmla="*/ 76 w 465"/>
                <a:gd name="T113" fmla="*/ 97 h 377"/>
                <a:gd name="T114" fmla="*/ 128 w 465"/>
                <a:gd name="T115" fmla="*/ 80 h 377"/>
                <a:gd name="T116" fmla="*/ 76 w 465"/>
                <a:gd name="T117" fmla="*/ 62 h 377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465"/>
                <a:gd name="T178" fmla="*/ 0 h 377"/>
                <a:gd name="T179" fmla="*/ 465 w 465"/>
                <a:gd name="T180" fmla="*/ 377 h 377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465" h="377">
                  <a:moveTo>
                    <a:pt x="336" y="357"/>
                  </a:moveTo>
                  <a:lnTo>
                    <a:pt x="338" y="363"/>
                  </a:lnTo>
                  <a:lnTo>
                    <a:pt x="340" y="367"/>
                  </a:lnTo>
                  <a:lnTo>
                    <a:pt x="345" y="370"/>
                  </a:lnTo>
                  <a:lnTo>
                    <a:pt x="355" y="376"/>
                  </a:lnTo>
                  <a:lnTo>
                    <a:pt x="367" y="377"/>
                  </a:lnTo>
                  <a:lnTo>
                    <a:pt x="378" y="376"/>
                  </a:lnTo>
                  <a:lnTo>
                    <a:pt x="388" y="370"/>
                  </a:lnTo>
                  <a:lnTo>
                    <a:pt x="394" y="363"/>
                  </a:lnTo>
                  <a:lnTo>
                    <a:pt x="398" y="353"/>
                  </a:lnTo>
                  <a:lnTo>
                    <a:pt x="394" y="343"/>
                  </a:lnTo>
                  <a:lnTo>
                    <a:pt x="388" y="335"/>
                  </a:lnTo>
                  <a:lnTo>
                    <a:pt x="378" y="330"/>
                  </a:lnTo>
                  <a:lnTo>
                    <a:pt x="367" y="328"/>
                  </a:lnTo>
                  <a:lnTo>
                    <a:pt x="355" y="330"/>
                  </a:lnTo>
                  <a:lnTo>
                    <a:pt x="345" y="335"/>
                  </a:lnTo>
                  <a:lnTo>
                    <a:pt x="340" y="340"/>
                  </a:lnTo>
                  <a:lnTo>
                    <a:pt x="338" y="343"/>
                  </a:lnTo>
                  <a:lnTo>
                    <a:pt x="336" y="349"/>
                  </a:lnTo>
                  <a:lnTo>
                    <a:pt x="336" y="353"/>
                  </a:lnTo>
                  <a:lnTo>
                    <a:pt x="336" y="357"/>
                  </a:lnTo>
                  <a:close/>
                  <a:moveTo>
                    <a:pt x="336" y="303"/>
                  </a:moveTo>
                  <a:lnTo>
                    <a:pt x="338" y="308"/>
                  </a:lnTo>
                  <a:lnTo>
                    <a:pt x="340" y="312"/>
                  </a:lnTo>
                  <a:lnTo>
                    <a:pt x="345" y="316"/>
                  </a:lnTo>
                  <a:lnTo>
                    <a:pt x="355" y="321"/>
                  </a:lnTo>
                  <a:lnTo>
                    <a:pt x="367" y="322"/>
                  </a:lnTo>
                  <a:lnTo>
                    <a:pt x="378" y="321"/>
                  </a:lnTo>
                  <a:lnTo>
                    <a:pt x="388" y="316"/>
                  </a:lnTo>
                  <a:lnTo>
                    <a:pt x="394" y="308"/>
                  </a:lnTo>
                  <a:lnTo>
                    <a:pt x="398" y="298"/>
                  </a:lnTo>
                  <a:lnTo>
                    <a:pt x="394" y="288"/>
                  </a:lnTo>
                  <a:lnTo>
                    <a:pt x="388" y="281"/>
                  </a:lnTo>
                  <a:lnTo>
                    <a:pt x="378" y="275"/>
                  </a:lnTo>
                  <a:lnTo>
                    <a:pt x="367" y="273"/>
                  </a:lnTo>
                  <a:lnTo>
                    <a:pt x="355" y="275"/>
                  </a:lnTo>
                  <a:lnTo>
                    <a:pt x="345" y="281"/>
                  </a:lnTo>
                  <a:lnTo>
                    <a:pt x="340" y="284"/>
                  </a:lnTo>
                  <a:lnTo>
                    <a:pt x="338" y="288"/>
                  </a:lnTo>
                  <a:lnTo>
                    <a:pt x="336" y="293"/>
                  </a:lnTo>
                  <a:lnTo>
                    <a:pt x="336" y="298"/>
                  </a:lnTo>
                  <a:lnTo>
                    <a:pt x="336" y="303"/>
                  </a:lnTo>
                  <a:close/>
                  <a:moveTo>
                    <a:pt x="405" y="363"/>
                  </a:moveTo>
                  <a:lnTo>
                    <a:pt x="407" y="367"/>
                  </a:lnTo>
                  <a:lnTo>
                    <a:pt x="412" y="370"/>
                  </a:lnTo>
                  <a:lnTo>
                    <a:pt x="422" y="376"/>
                  </a:lnTo>
                  <a:lnTo>
                    <a:pt x="434" y="377"/>
                  </a:lnTo>
                  <a:lnTo>
                    <a:pt x="445" y="376"/>
                  </a:lnTo>
                  <a:lnTo>
                    <a:pt x="456" y="370"/>
                  </a:lnTo>
                  <a:lnTo>
                    <a:pt x="461" y="363"/>
                  </a:lnTo>
                  <a:lnTo>
                    <a:pt x="465" y="353"/>
                  </a:lnTo>
                  <a:lnTo>
                    <a:pt x="461" y="343"/>
                  </a:lnTo>
                  <a:lnTo>
                    <a:pt x="456" y="335"/>
                  </a:lnTo>
                  <a:lnTo>
                    <a:pt x="445" y="330"/>
                  </a:lnTo>
                  <a:lnTo>
                    <a:pt x="434" y="328"/>
                  </a:lnTo>
                  <a:lnTo>
                    <a:pt x="422" y="330"/>
                  </a:lnTo>
                  <a:lnTo>
                    <a:pt x="412" y="335"/>
                  </a:lnTo>
                  <a:lnTo>
                    <a:pt x="407" y="340"/>
                  </a:lnTo>
                  <a:lnTo>
                    <a:pt x="405" y="343"/>
                  </a:lnTo>
                  <a:lnTo>
                    <a:pt x="403" y="353"/>
                  </a:lnTo>
                  <a:lnTo>
                    <a:pt x="405" y="363"/>
                  </a:lnTo>
                  <a:close/>
                  <a:moveTo>
                    <a:pt x="405" y="308"/>
                  </a:moveTo>
                  <a:lnTo>
                    <a:pt x="407" y="312"/>
                  </a:lnTo>
                  <a:lnTo>
                    <a:pt x="412" y="316"/>
                  </a:lnTo>
                  <a:lnTo>
                    <a:pt x="422" y="321"/>
                  </a:lnTo>
                  <a:lnTo>
                    <a:pt x="434" y="322"/>
                  </a:lnTo>
                  <a:lnTo>
                    <a:pt x="445" y="321"/>
                  </a:lnTo>
                  <a:lnTo>
                    <a:pt x="456" y="316"/>
                  </a:lnTo>
                  <a:lnTo>
                    <a:pt x="461" y="308"/>
                  </a:lnTo>
                  <a:lnTo>
                    <a:pt x="465" y="298"/>
                  </a:lnTo>
                  <a:lnTo>
                    <a:pt x="461" y="288"/>
                  </a:lnTo>
                  <a:lnTo>
                    <a:pt x="456" y="281"/>
                  </a:lnTo>
                  <a:lnTo>
                    <a:pt x="445" y="275"/>
                  </a:lnTo>
                  <a:lnTo>
                    <a:pt x="434" y="273"/>
                  </a:lnTo>
                  <a:lnTo>
                    <a:pt x="422" y="275"/>
                  </a:lnTo>
                  <a:lnTo>
                    <a:pt x="412" y="281"/>
                  </a:lnTo>
                  <a:lnTo>
                    <a:pt x="407" y="284"/>
                  </a:lnTo>
                  <a:lnTo>
                    <a:pt x="405" y="288"/>
                  </a:lnTo>
                  <a:lnTo>
                    <a:pt x="403" y="298"/>
                  </a:lnTo>
                  <a:lnTo>
                    <a:pt x="405" y="308"/>
                  </a:lnTo>
                  <a:close/>
                  <a:moveTo>
                    <a:pt x="336" y="248"/>
                  </a:moveTo>
                  <a:lnTo>
                    <a:pt x="338" y="252"/>
                  </a:lnTo>
                  <a:lnTo>
                    <a:pt x="340" y="257"/>
                  </a:lnTo>
                  <a:lnTo>
                    <a:pt x="345" y="261"/>
                  </a:lnTo>
                  <a:lnTo>
                    <a:pt x="355" y="267"/>
                  </a:lnTo>
                  <a:lnTo>
                    <a:pt x="367" y="268"/>
                  </a:lnTo>
                  <a:lnTo>
                    <a:pt x="378" y="267"/>
                  </a:lnTo>
                  <a:lnTo>
                    <a:pt x="388" y="261"/>
                  </a:lnTo>
                  <a:lnTo>
                    <a:pt x="394" y="252"/>
                  </a:lnTo>
                  <a:lnTo>
                    <a:pt x="398" y="243"/>
                  </a:lnTo>
                  <a:lnTo>
                    <a:pt x="394" y="234"/>
                  </a:lnTo>
                  <a:lnTo>
                    <a:pt x="388" y="226"/>
                  </a:lnTo>
                  <a:lnTo>
                    <a:pt x="378" y="221"/>
                  </a:lnTo>
                  <a:lnTo>
                    <a:pt x="367" y="219"/>
                  </a:lnTo>
                  <a:lnTo>
                    <a:pt x="355" y="221"/>
                  </a:lnTo>
                  <a:lnTo>
                    <a:pt x="345" y="226"/>
                  </a:lnTo>
                  <a:lnTo>
                    <a:pt x="340" y="229"/>
                  </a:lnTo>
                  <a:lnTo>
                    <a:pt x="338" y="234"/>
                  </a:lnTo>
                  <a:lnTo>
                    <a:pt x="336" y="238"/>
                  </a:lnTo>
                  <a:lnTo>
                    <a:pt x="336" y="243"/>
                  </a:lnTo>
                  <a:lnTo>
                    <a:pt x="336" y="248"/>
                  </a:lnTo>
                  <a:close/>
                  <a:moveTo>
                    <a:pt x="405" y="252"/>
                  </a:moveTo>
                  <a:lnTo>
                    <a:pt x="407" y="257"/>
                  </a:lnTo>
                  <a:lnTo>
                    <a:pt x="412" y="261"/>
                  </a:lnTo>
                  <a:lnTo>
                    <a:pt x="422" y="267"/>
                  </a:lnTo>
                  <a:lnTo>
                    <a:pt x="434" y="268"/>
                  </a:lnTo>
                  <a:lnTo>
                    <a:pt x="445" y="267"/>
                  </a:lnTo>
                  <a:lnTo>
                    <a:pt x="456" y="261"/>
                  </a:lnTo>
                  <a:lnTo>
                    <a:pt x="461" y="252"/>
                  </a:lnTo>
                  <a:lnTo>
                    <a:pt x="465" y="243"/>
                  </a:lnTo>
                  <a:lnTo>
                    <a:pt x="461" y="234"/>
                  </a:lnTo>
                  <a:lnTo>
                    <a:pt x="456" y="226"/>
                  </a:lnTo>
                  <a:lnTo>
                    <a:pt x="445" y="221"/>
                  </a:lnTo>
                  <a:lnTo>
                    <a:pt x="434" y="219"/>
                  </a:lnTo>
                  <a:lnTo>
                    <a:pt x="422" y="221"/>
                  </a:lnTo>
                  <a:lnTo>
                    <a:pt x="412" y="226"/>
                  </a:lnTo>
                  <a:lnTo>
                    <a:pt x="407" y="229"/>
                  </a:lnTo>
                  <a:lnTo>
                    <a:pt x="405" y="234"/>
                  </a:lnTo>
                  <a:lnTo>
                    <a:pt x="403" y="243"/>
                  </a:lnTo>
                  <a:lnTo>
                    <a:pt x="405" y="252"/>
                  </a:lnTo>
                  <a:close/>
                  <a:moveTo>
                    <a:pt x="336" y="193"/>
                  </a:moveTo>
                  <a:lnTo>
                    <a:pt x="338" y="199"/>
                  </a:lnTo>
                  <a:lnTo>
                    <a:pt x="340" y="202"/>
                  </a:lnTo>
                  <a:lnTo>
                    <a:pt x="345" y="207"/>
                  </a:lnTo>
                  <a:lnTo>
                    <a:pt x="355" y="212"/>
                  </a:lnTo>
                  <a:lnTo>
                    <a:pt x="367" y="213"/>
                  </a:lnTo>
                  <a:lnTo>
                    <a:pt x="378" y="212"/>
                  </a:lnTo>
                  <a:lnTo>
                    <a:pt x="388" y="207"/>
                  </a:lnTo>
                  <a:lnTo>
                    <a:pt x="394" y="199"/>
                  </a:lnTo>
                  <a:lnTo>
                    <a:pt x="398" y="188"/>
                  </a:lnTo>
                  <a:lnTo>
                    <a:pt x="394" y="180"/>
                  </a:lnTo>
                  <a:lnTo>
                    <a:pt x="388" y="172"/>
                  </a:lnTo>
                  <a:lnTo>
                    <a:pt x="378" y="166"/>
                  </a:lnTo>
                  <a:lnTo>
                    <a:pt x="367" y="164"/>
                  </a:lnTo>
                  <a:lnTo>
                    <a:pt x="355" y="166"/>
                  </a:lnTo>
                  <a:lnTo>
                    <a:pt x="345" y="172"/>
                  </a:lnTo>
                  <a:lnTo>
                    <a:pt x="340" y="176"/>
                  </a:lnTo>
                  <a:lnTo>
                    <a:pt x="338" y="180"/>
                  </a:lnTo>
                  <a:lnTo>
                    <a:pt x="336" y="185"/>
                  </a:lnTo>
                  <a:lnTo>
                    <a:pt x="336" y="188"/>
                  </a:lnTo>
                  <a:lnTo>
                    <a:pt x="336" y="193"/>
                  </a:lnTo>
                  <a:close/>
                  <a:moveTo>
                    <a:pt x="405" y="199"/>
                  </a:moveTo>
                  <a:lnTo>
                    <a:pt x="407" y="202"/>
                  </a:lnTo>
                  <a:lnTo>
                    <a:pt x="412" y="207"/>
                  </a:lnTo>
                  <a:lnTo>
                    <a:pt x="422" y="212"/>
                  </a:lnTo>
                  <a:lnTo>
                    <a:pt x="434" y="213"/>
                  </a:lnTo>
                  <a:lnTo>
                    <a:pt x="445" y="212"/>
                  </a:lnTo>
                  <a:lnTo>
                    <a:pt x="456" y="207"/>
                  </a:lnTo>
                  <a:lnTo>
                    <a:pt x="461" y="199"/>
                  </a:lnTo>
                  <a:lnTo>
                    <a:pt x="465" y="188"/>
                  </a:lnTo>
                  <a:lnTo>
                    <a:pt x="461" y="180"/>
                  </a:lnTo>
                  <a:lnTo>
                    <a:pt x="456" y="172"/>
                  </a:lnTo>
                  <a:lnTo>
                    <a:pt x="445" y="166"/>
                  </a:lnTo>
                  <a:lnTo>
                    <a:pt x="434" y="164"/>
                  </a:lnTo>
                  <a:lnTo>
                    <a:pt x="422" y="166"/>
                  </a:lnTo>
                  <a:lnTo>
                    <a:pt x="412" y="172"/>
                  </a:lnTo>
                  <a:lnTo>
                    <a:pt x="407" y="176"/>
                  </a:lnTo>
                  <a:lnTo>
                    <a:pt x="405" y="180"/>
                  </a:lnTo>
                  <a:lnTo>
                    <a:pt x="403" y="188"/>
                  </a:lnTo>
                  <a:lnTo>
                    <a:pt x="405" y="199"/>
                  </a:lnTo>
                  <a:close/>
                  <a:moveTo>
                    <a:pt x="336" y="140"/>
                  </a:moveTo>
                  <a:lnTo>
                    <a:pt x="338" y="144"/>
                  </a:lnTo>
                  <a:lnTo>
                    <a:pt x="340" y="149"/>
                  </a:lnTo>
                  <a:lnTo>
                    <a:pt x="345" y="152"/>
                  </a:lnTo>
                  <a:lnTo>
                    <a:pt x="355" y="157"/>
                  </a:lnTo>
                  <a:lnTo>
                    <a:pt x="367" y="160"/>
                  </a:lnTo>
                  <a:lnTo>
                    <a:pt x="378" y="157"/>
                  </a:lnTo>
                  <a:lnTo>
                    <a:pt x="388" y="152"/>
                  </a:lnTo>
                  <a:lnTo>
                    <a:pt x="394" y="144"/>
                  </a:lnTo>
                  <a:lnTo>
                    <a:pt x="398" y="134"/>
                  </a:lnTo>
                  <a:lnTo>
                    <a:pt x="394" y="125"/>
                  </a:lnTo>
                  <a:lnTo>
                    <a:pt x="388" y="117"/>
                  </a:lnTo>
                  <a:lnTo>
                    <a:pt x="378" y="112"/>
                  </a:lnTo>
                  <a:lnTo>
                    <a:pt x="367" y="109"/>
                  </a:lnTo>
                  <a:lnTo>
                    <a:pt x="355" y="112"/>
                  </a:lnTo>
                  <a:lnTo>
                    <a:pt x="345" y="117"/>
                  </a:lnTo>
                  <a:lnTo>
                    <a:pt x="340" y="121"/>
                  </a:lnTo>
                  <a:lnTo>
                    <a:pt x="338" y="125"/>
                  </a:lnTo>
                  <a:lnTo>
                    <a:pt x="336" y="130"/>
                  </a:lnTo>
                  <a:lnTo>
                    <a:pt x="336" y="134"/>
                  </a:lnTo>
                  <a:lnTo>
                    <a:pt x="336" y="140"/>
                  </a:lnTo>
                  <a:close/>
                  <a:moveTo>
                    <a:pt x="405" y="144"/>
                  </a:moveTo>
                  <a:lnTo>
                    <a:pt x="407" y="149"/>
                  </a:lnTo>
                  <a:lnTo>
                    <a:pt x="412" y="152"/>
                  </a:lnTo>
                  <a:lnTo>
                    <a:pt x="422" y="157"/>
                  </a:lnTo>
                  <a:lnTo>
                    <a:pt x="434" y="160"/>
                  </a:lnTo>
                  <a:lnTo>
                    <a:pt x="445" y="157"/>
                  </a:lnTo>
                  <a:lnTo>
                    <a:pt x="456" y="152"/>
                  </a:lnTo>
                  <a:lnTo>
                    <a:pt x="461" y="144"/>
                  </a:lnTo>
                  <a:lnTo>
                    <a:pt x="465" y="134"/>
                  </a:lnTo>
                  <a:lnTo>
                    <a:pt x="461" y="125"/>
                  </a:lnTo>
                  <a:lnTo>
                    <a:pt x="456" y="117"/>
                  </a:lnTo>
                  <a:lnTo>
                    <a:pt x="445" y="112"/>
                  </a:lnTo>
                  <a:lnTo>
                    <a:pt x="434" y="109"/>
                  </a:lnTo>
                  <a:lnTo>
                    <a:pt x="422" y="112"/>
                  </a:lnTo>
                  <a:lnTo>
                    <a:pt x="412" y="117"/>
                  </a:lnTo>
                  <a:lnTo>
                    <a:pt x="407" y="121"/>
                  </a:lnTo>
                  <a:lnTo>
                    <a:pt x="405" y="125"/>
                  </a:lnTo>
                  <a:lnTo>
                    <a:pt x="403" y="134"/>
                  </a:lnTo>
                  <a:lnTo>
                    <a:pt x="405" y="144"/>
                  </a:lnTo>
                  <a:close/>
                  <a:moveTo>
                    <a:pt x="336" y="84"/>
                  </a:moveTo>
                  <a:lnTo>
                    <a:pt x="338" y="90"/>
                  </a:lnTo>
                  <a:lnTo>
                    <a:pt x="340" y="94"/>
                  </a:lnTo>
                  <a:lnTo>
                    <a:pt x="345" y="97"/>
                  </a:lnTo>
                  <a:lnTo>
                    <a:pt x="355" y="103"/>
                  </a:lnTo>
                  <a:lnTo>
                    <a:pt x="367" y="105"/>
                  </a:lnTo>
                  <a:lnTo>
                    <a:pt x="378" y="103"/>
                  </a:lnTo>
                  <a:lnTo>
                    <a:pt x="388" y="97"/>
                  </a:lnTo>
                  <a:lnTo>
                    <a:pt x="394" y="90"/>
                  </a:lnTo>
                  <a:lnTo>
                    <a:pt x="398" y="80"/>
                  </a:lnTo>
                  <a:lnTo>
                    <a:pt x="394" y="71"/>
                  </a:lnTo>
                  <a:lnTo>
                    <a:pt x="388" y="62"/>
                  </a:lnTo>
                  <a:lnTo>
                    <a:pt x="378" y="57"/>
                  </a:lnTo>
                  <a:lnTo>
                    <a:pt x="367" y="55"/>
                  </a:lnTo>
                  <a:lnTo>
                    <a:pt x="355" y="57"/>
                  </a:lnTo>
                  <a:lnTo>
                    <a:pt x="345" y="62"/>
                  </a:lnTo>
                  <a:lnTo>
                    <a:pt x="340" y="67"/>
                  </a:lnTo>
                  <a:lnTo>
                    <a:pt x="338" y="71"/>
                  </a:lnTo>
                  <a:lnTo>
                    <a:pt x="336" y="76"/>
                  </a:lnTo>
                  <a:lnTo>
                    <a:pt x="336" y="80"/>
                  </a:lnTo>
                  <a:lnTo>
                    <a:pt x="336" y="84"/>
                  </a:lnTo>
                  <a:close/>
                  <a:moveTo>
                    <a:pt x="405" y="90"/>
                  </a:moveTo>
                  <a:lnTo>
                    <a:pt x="407" y="94"/>
                  </a:lnTo>
                  <a:lnTo>
                    <a:pt x="412" y="97"/>
                  </a:lnTo>
                  <a:lnTo>
                    <a:pt x="422" y="103"/>
                  </a:lnTo>
                  <a:lnTo>
                    <a:pt x="434" y="105"/>
                  </a:lnTo>
                  <a:lnTo>
                    <a:pt x="445" y="103"/>
                  </a:lnTo>
                  <a:lnTo>
                    <a:pt x="456" y="97"/>
                  </a:lnTo>
                  <a:lnTo>
                    <a:pt x="461" y="90"/>
                  </a:lnTo>
                  <a:lnTo>
                    <a:pt x="465" y="80"/>
                  </a:lnTo>
                  <a:lnTo>
                    <a:pt x="461" y="71"/>
                  </a:lnTo>
                  <a:lnTo>
                    <a:pt x="456" y="62"/>
                  </a:lnTo>
                  <a:lnTo>
                    <a:pt x="445" y="57"/>
                  </a:lnTo>
                  <a:lnTo>
                    <a:pt x="434" y="55"/>
                  </a:lnTo>
                  <a:lnTo>
                    <a:pt x="422" y="57"/>
                  </a:lnTo>
                  <a:lnTo>
                    <a:pt x="412" y="62"/>
                  </a:lnTo>
                  <a:lnTo>
                    <a:pt x="407" y="67"/>
                  </a:lnTo>
                  <a:lnTo>
                    <a:pt x="405" y="71"/>
                  </a:lnTo>
                  <a:lnTo>
                    <a:pt x="403" y="80"/>
                  </a:lnTo>
                  <a:lnTo>
                    <a:pt x="405" y="90"/>
                  </a:lnTo>
                  <a:close/>
                  <a:moveTo>
                    <a:pt x="336" y="31"/>
                  </a:moveTo>
                  <a:lnTo>
                    <a:pt x="338" y="35"/>
                  </a:lnTo>
                  <a:lnTo>
                    <a:pt x="340" y="39"/>
                  </a:lnTo>
                  <a:lnTo>
                    <a:pt x="345" y="43"/>
                  </a:lnTo>
                  <a:lnTo>
                    <a:pt x="355" y="48"/>
                  </a:lnTo>
                  <a:lnTo>
                    <a:pt x="367" y="49"/>
                  </a:lnTo>
                  <a:lnTo>
                    <a:pt x="378" y="48"/>
                  </a:lnTo>
                  <a:lnTo>
                    <a:pt x="388" y="43"/>
                  </a:lnTo>
                  <a:lnTo>
                    <a:pt x="394" y="35"/>
                  </a:lnTo>
                  <a:lnTo>
                    <a:pt x="398" y="25"/>
                  </a:lnTo>
                  <a:lnTo>
                    <a:pt x="394" y="17"/>
                  </a:lnTo>
                  <a:lnTo>
                    <a:pt x="388" y="8"/>
                  </a:lnTo>
                  <a:lnTo>
                    <a:pt x="378" y="2"/>
                  </a:lnTo>
                  <a:lnTo>
                    <a:pt x="367" y="0"/>
                  </a:lnTo>
                  <a:lnTo>
                    <a:pt x="355" y="2"/>
                  </a:lnTo>
                  <a:lnTo>
                    <a:pt x="345" y="8"/>
                  </a:lnTo>
                  <a:lnTo>
                    <a:pt x="340" y="12"/>
                  </a:lnTo>
                  <a:lnTo>
                    <a:pt x="338" y="17"/>
                  </a:lnTo>
                  <a:lnTo>
                    <a:pt x="336" y="21"/>
                  </a:lnTo>
                  <a:lnTo>
                    <a:pt x="336" y="25"/>
                  </a:lnTo>
                  <a:lnTo>
                    <a:pt x="336" y="31"/>
                  </a:lnTo>
                  <a:close/>
                  <a:moveTo>
                    <a:pt x="405" y="35"/>
                  </a:moveTo>
                  <a:lnTo>
                    <a:pt x="407" y="39"/>
                  </a:lnTo>
                  <a:lnTo>
                    <a:pt x="412" y="43"/>
                  </a:lnTo>
                  <a:lnTo>
                    <a:pt x="422" y="48"/>
                  </a:lnTo>
                  <a:lnTo>
                    <a:pt x="434" y="49"/>
                  </a:lnTo>
                  <a:lnTo>
                    <a:pt x="445" y="48"/>
                  </a:lnTo>
                  <a:lnTo>
                    <a:pt x="456" y="43"/>
                  </a:lnTo>
                  <a:lnTo>
                    <a:pt x="461" y="35"/>
                  </a:lnTo>
                  <a:lnTo>
                    <a:pt x="465" y="25"/>
                  </a:lnTo>
                  <a:lnTo>
                    <a:pt x="461" y="17"/>
                  </a:lnTo>
                  <a:lnTo>
                    <a:pt x="456" y="8"/>
                  </a:lnTo>
                  <a:lnTo>
                    <a:pt x="445" y="2"/>
                  </a:lnTo>
                  <a:lnTo>
                    <a:pt x="434" y="0"/>
                  </a:lnTo>
                  <a:lnTo>
                    <a:pt x="422" y="2"/>
                  </a:lnTo>
                  <a:lnTo>
                    <a:pt x="412" y="8"/>
                  </a:lnTo>
                  <a:lnTo>
                    <a:pt x="407" y="12"/>
                  </a:lnTo>
                  <a:lnTo>
                    <a:pt x="405" y="17"/>
                  </a:lnTo>
                  <a:lnTo>
                    <a:pt x="403" y="25"/>
                  </a:lnTo>
                  <a:lnTo>
                    <a:pt x="405" y="35"/>
                  </a:lnTo>
                  <a:close/>
                  <a:moveTo>
                    <a:pt x="269" y="31"/>
                  </a:moveTo>
                  <a:lnTo>
                    <a:pt x="270" y="35"/>
                  </a:lnTo>
                  <a:lnTo>
                    <a:pt x="273" y="39"/>
                  </a:lnTo>
                  <a:lnTo>
                    <a:pt x="278" y="43"/>
                  </a:lnTo>
                  <a:lnTo>
                    <a:pt x="287" y="48"/>
                  </a:lnTo>
                  <a:lnTo>
                    <a:pt x="300" y="49"/>
                  </a:lnTo>
                  <a:lnTo>
                    <a:pt x="311" y="48"/>
                  </a:lnTo>
                  <a:lnTo>
                    <a:pt x="321" y="43"/>
                  </a:lnTo>
                  <a:lnTo>
                    <a:pt x="325" y="39"/>
                  </a:lnTo>
                  <a:lnTo>
                    <a:pt x="327" y="35"/>
                  </a:lnTo>
                  <a:lnTo>
                    <a:pt x="329" y="31"/>
                  </a:lnTo>
                  <a:lnTo>
                    <a:pt x="329" y="25"/>
                  </a:lnTo>
                  <a:lnTo>
                    <a:pt x="329" y="21"/>
                  </a:lnTo>
                  <a:lnTo>
                    <a:pt x="327" y="17"/>
                  </a:lnTo>
                  <a:lnTo>
                    <a:pt x="325" y="12"/>
                  </a:lnTo>
                  <a:lnTo>
                    <a:pt x="321" y="8"/>
                  </a:lnTo>
                  <a:lnTo>
                    <a:pt x="311" y="2"/>
                  </a:lnTo>
                  <a:lnTo>
                    <a:pt x="300" y="0"/>
                  </a:lnTo>
                  <a:lnTo>
                    <a:pt x="287" y="2"/>
                  </a:lnTo>
                  <a:lnTo>
                    <a:pt x="278" y="8"/>
                  </a:lnTo>
                  <a:lnTo>
                    <a:pt x="273" y="12"/>
                  </a:lnTo>
                  <a:lnTo>
                    <a:pt x="270" y="17"/>
                  </a:lnTo>
                  <a:lnTo>
                    <a:pt x="269" y="21"/>
                  </a:lnTo>
                  <a:lnTo>
                    <a:pt x="269" y="25"/>
                  </a:lnTo>
                  <a:lnTo>
                    <a:pt x="269" y="31"/>
                  </a:lnTo>
                  <a:close/>
                  <a:moveTo>
                    <a:pt x="134" y="31"/>
                  </a:moveTo>
                  <a:lnTo>
                    <a:pt x="136" y="35"/>
                  </a:lnTo>
                  <a:lnTo>
                    <a:pt x="138" y="39"/>
                  </a:lnTo>
                  <a:lnTo>
                    <a:pt x="143" y="43"/>
                  </a:lnTo>
                  <a:lnTo>
                    <a:pt x="153" y="48"/>
                  </a:lnTo>
                  <a:lnTo>
                    <a:pt x="165" y="49"/>
                  </a:lnTo>
                  <a:lnTo>
                    <a:pt x="176" y="48"/>
                  </a:lnTo>
                  <a:lnTo>
                    <a:pt x="187" y="43"/>
                  </a:lnTo>
                  <a:lnTo>
                    <a:pt x="192" y="35"/>
                  </a:lnTo>
                  <a:lnTo>
                    <a:pt x="195" y="25"/>
                  </a:lnTo>
                  <a:lnTo>
                    <a:pt x="192" y="17"/>
                  </a:lnTo>
                  <a:lnTo>
                    <a:pt x="187" y="8"/>
                  </a:lnTo>
                  <a:lnTo>
                    <a:pt x="176" y="2"/>
                  </a:lnTo>
                  <a:lnTo>
                    <a:pt x="165" y="0"/>
                  </a:lnTo>
                  <a:lnTo>
                    <a:pt x="153" y="2"/>
                  </a:lnTo>
                  <a:lnTo>
                    <a:pt x="143" y="8"/>
                  </a:lnTo>
                  <a:lnTo>
                    <a:pt x="138" y="12"/>
                  </a:lnTo>
                  <a:lnTo>
                    <a:pt x="136" y="17"/>
                  </a:lnTo>
                  <a:lnTo>
                    <a:pt x="134" y="21"/>
                  </a:lnTo>
                  <a:lnTo>
                    <a:pt x="134" y="25"/>
                  </a:lnTo>
                  <a:lnTo>
                    <a:pt x="134" y="31"/>
                  </a:lnTo>
                  <a:close/>
                  <a:moveTo>
                    <a:pt x="203" y="35"/>
                  </a:moveTo>
                  <a:lnTo>
                    <a:pt x="206" y="39"/>
                  </a:lnTo>
                  <a:lnTo>
                    <a:pt x="210" y="43"/>
                  </a:lnTo>
                  <a:lnTo>
                    <a:pt x="220" y="48"/>
                  </a:lnTo>
                  <a:lnTo>
                    <a:pt x="232" y="49"/>
                  </a:lnTo>
                  <a:lnTo>
                    <a:pt x="243" y="48"/>
                  </a:lnTo>
                  <a:lnTo>
                    <a:pt x="254" y="43"/>
                  </a:lnTo>
                  <a:lnTo>
                    <a:pt x="260" y="35"/>
                  </a:lnTo>
                  <a:lnTo>
                    <a:pt x="262" y="25"/>
                  </a:lnTo>
                  <a:lnTo>
                    <a:pt x="260" y="17"/>
                  </a:lnTo>
                  <a:lnTo>
                    <a:pt x="254" y="8"/>
                  </a:lnTo>
                  <a:lnTo>
                    <a:pt x="243" y="2"/>
                  </a:lnTo>
                  <a:lnTo>
                    <a:pt x="232" y="0"/>
                  </a:lnTo>
                  <a:lnTo>
                    <a:pt x="220" y="2"/>
                  </a:lnTo>
                  <a:lnTo>
                    <a:pt x="210" y="8"/>
                  </a:lnTo>
                  <a:lnTo>
                    <a:pt x="206" y="12"/>
                  </a:lnTo>
                  <a:lnTo>
                    <a:pt x="203" y="17"/>
                  </a:lnTo>
                  <a:lnTo>
                    <a:pt x="201" y="25"/>
                  </a:lnTo>
                  <a:lnTo>
                    <a:pt x="203" y="35"/>
                  </a:lnTo>
                  <a:close/>
                  <a:moveTo>
                    <a:pt x="68" y="31"/>
                  </a:moveTo>
                  <a:lnTo>
                    <a:pt x="69" y="35"/>
                  </a:lnTo>
                  <a:lnTo>
                    <a:pt x="72" y="39"/>
                  </a:lnTo>
                  <a:lnTo>
                    <a:pt x="76" y="43"/>
                  </a:lnTo>
                  <a:lnTo>
                    <a:pt x="86" y="48"/>
                  </a:lnTo>
                  <a:lnTo>
                    <a:pt x="98" y="49"/>
                  </a:lnTo>
                  <a:lnTo>
                    <a:pt x="110" y="48"/>
                  </a:lnTo>
                  <a:lnTo>
                    <a:pt x="119" y="43"/>
                  </a:lnTo>
                  <a:lnTo>
                    <a:pt x="123" y="39"/>
                  </a:lnTo>
                  <a:lnTo>
                    <a:pt x="126" y="35"/>
                  </a:lnTo>
                  <a:lnTo>
                    <a:pt x="127" y="31"/>
                  </a:lnTo>
                  <a:lnTo>
                    <a:pt x="128" y="25"/>
                  </a:lnTo>
                  <a:lnTo>
                    <a:pt x="127" y="21"/>
                  </a:lnTo>
                  <a:lnTo>
                    <a:pt x="126" y="17"/>
                  </a:lnTo>
                  <a:lnTo>
                    <a:pt x="123" y="12"/>
                  </a:lnTo>
                  <a:lnTo>
                    <a:pt x="119" y="8"/>
                  </a:lnTo>
                  <a:lnTo>
                    <a:pt x="110" y="2"/>
                  </a:lnTo>
                  <a:lnTo>
                    <a:pt x="98" y="0"/>
                  </a:lnTo>
                  <a:lnTo>
                    <a:pt x="86" y="2"/>
                  </a:lnTo>
                  <a:lnTo>
                    <a:pt x="76" y="8"/>
                  </a:lnTo>
                  <a:lnTo>
                    <a:pt x="72" y="12"/>
                  </a:lnTo>
                  <a:lnTo>
                    <a:pt x="69" y="17"/>
                  </a:lnTo>
                  <a:lnTo>
                    <a:pt x="68" y="21"/>
                  </a:lnTo>
                  <a:lnTo>
                    <a:pt x="67" y="25"/>
                  </a:lnTo>
                  <a:lnTo>
                    <a:pt x="68" y="31"/>
                  </a:lnTo>
                  <a:close/>
                  <a:moveTo>
                    <a:pt x="2" y="35"/>
                  </a:moveTo>
                  <a:lnTo>
                    <a:pt x="4" y="39"/>
                  </a:lnTo>
                  <a:lnTo>
                    <a:pt x="9" y="43"/>
                  </a:lnTo>
                  <a:lnTo>
                    <a:pt x="19" y="48"/>
                  </a:lnTo>
                  <a:lnTo>
                    <a:pt x="31" y="49"/>
                  </a:lnTo>
                  <a:lnTo>
                    <a:pt x="42" y="48"/>
                  </a:lnTo>
                  <a:lnTo>
                    <a:pt x="53" y="43"/>
                  </a:lnTo>
                  <a:lnTo>
                    <a:pt x="58" y="35"/>
                  </a:lnTo>
                  <a:lnTo>
                    <a:pt x="61" y="25"/>
                  </a:lnTo>
                  <a:lnTo>
                    <a:pt x="58" y="17"/>
                  </a:lnTo>
                  <a:lnTo>
                    <a:pt x="53" y="8"/>
                  </a:lnTo>
                  <a:lnTo>
                    <a:pt x="42" y="2"/>
                  </a:lnTo>
                  <a:lnTo>
                    <a:pt x="31" y="0"/>
                  </a:lnTo>
                  <a:lnTo>
                    <a:pt x="19" y="2"/>
                  </a:lnTo>
                  <a:lnTo>
                    <a:pt x="9" y="8"/>
                  </a:lnTo>
                  <a:lnTo>
                    <a:pt x="4" y="12"/>
                  </a:lnTo>
                  <a:lnTo>
                    <a:pt x="2" y="17"/>
                  </a:lnTo>
                  <a:lnTo>
                    <a:pt x="0" y="25"/>
                  </a:lnTo>
                  <a:lnTo>
                    <a:pt x="2" y="35"/>
                  </a:lnTo>
                  <a:close/>
                  <a:moveTo>
                    <a:pt x="2" y="144"/>
                  </a:moveTo>
                  <a:lnTo>
                    <a:pt x="4" y="149"/>
                  </a:lnTo>
                  <a:lnTo>
                    <a:pt x="9" y="152"/>
                  </a:lnTo>
                  <a:lnTo>
                    <a:pt x="19" y="157"/>
                  </a:lnTo>
                  <a:lnTo>
                    <a:pt x="31" y="160"/>
                  </a:lnTo>
                  <a:lnTo>
                    <a:pt x="42" y="157"/>
                  </a:lnTo>
                  <a:lnTo>
                    <a:pt x="53" y="152"/>
                  </a:lnTo>
                  <a:lnTo>
                    <a:pt x="58" y="144"/>
                  </a:lnTo>
                  <a:lnTo>
                    <a:pt x="61" y="134"/>
                  </a:lnTo>
                  <a:lnTo>
                    <a:pt x="58" y="125"/>
                  </a:lnTo>
                  <a:lnTo>
                    <a:pt x="53" y="117"/>
                  </a:lnTo>
                  <a:lnTo>
                    <a:pt x="42" y="112"/>
                  </a:lnTo>
                  <a:lnTo>
                    <a:pt x="31" y="109"/>
                  </a:lnTo>
                  <a:lnTo>
                    <a:pt x="19" y="112"/>
                  </a:lnTo>
                  <a:lnTo>
                    <a:pt x="9" y="117"/>
                  </a:lnTo>
                  <a:lnTo>
                    <a:pt x="4" y="121"/>
                  </a:lnTo>
                  <a:lnTo>
                    <a:pt x="2" y="125"/>
                  </a:lnTo>
                  <a:lnTo>
                    <a:pt x="0" y="134"/>
                  </a:lnTo>
                  <a:lnTo>
                    <a:pt x="2" y="144"/>
                  </a:lnTo>
                  <a:close/>
                  <a:moveTo>
                    <a:pt x="68" y="140"/>
                  </a:moveTo>
                  <a:lnTo>
                    <a:pt x="69" y="144"/>
                  </a:lnTo>
                  <a:lnTo>
                    <a:pt x="72" y="149"/>
                  </a:lnTo>
                  <a:lnTo>
                    <a:pt x="76" y="152"/>
                  </a:lnTo>
                  <a:lnTo>
                    <a:pt x="86" y="157"/>
                  </a:lnTo>
                  <a:lnTo>
                    <a:pt x="98" y="160"/>
                  </a:lnTo>
                  <a:lnTo>
                    <a:pt x="110" y="157"/>
                  </a:lnTo>
                  <a:lnTo>
                    <a:pt x="119" y="152"/>
                  </a:lnTo>
                  <a:lnTo>
                    <a:pt x="123" y="149"/>
                  </a:lnTo>
                  <a:lnTo>
                    <a:pt x="126" y="144"/>
                  </a:lnTo>
                  <a:lnTo>
                    <a:pt x="127" y="140"/>
                  </a:lnTo>
                  <a:lnTo>
                    <a:pt x="128" y="134"/>
                  </a:lnTo>
                  <a:lnTo>
                    <a:pt x="127" y="130"/>
                  </a:lnTo>
                  <a:lnTo>
                    <a:pt x="126" y="125"/>
                  </a:lnTo>
                  <a:lnTo>
                    <a:pt x="123" y="121"/>
                  </a:lnTo>
                  <a:lnTo>
                    <a:pt x="119" y="117"/>
                  </a:lnTo>
                  <a:lnTo>
                    <a:pt x="110" y="112"/>
                  </a:lnTo>
                  <a:lnTo>
                    <a:pt x="98" y="109"/>
                  </a:lnTo>
                  <a:lnTo>
                    <a:pt x="86" y="112"/>
                  </a:lnTo>
                  <a:lnTo>
                    <a:pt x="76" y="117"/>
                  </a:lnTo>
                  <a:lnTo>
                    <a:pt x="72" y="121"/>
                  </a:lnTo>
                  <a:lnTo>
                    <a:pt x="69" y="125"/>
                  </a:lnTo>
                  <a:lnTo>
                    <a:pt x="68" y="130"/>
                  </a:lnTo>
                  <a:lnTo>
                    <a:pt x="67" y="134"/>
                  </a:lnTo>
                  <a:lnTo>
                    <a:pt x="68" y="140"/>
                  </a:lnTo>
                  <a:close/>
                  <a:moveTo>
                    <a:pt x="2" y="90"/>
                  </a:moveTo>
                  <a:lnTo>
                    <a:pt x="4" y="94"/>
                  </a:lnTo>
                  <a:lnTo>
                    <a:pt x="9" y="97"/>
                  </a:lnTo>
                  <a:lnTo>
                    <a:pt x="19" y="103"/>
                  </a:lnTo>
                  <a:lnTo>
                    <a:pt x="31" y="105"/>
                  </a:lnTo>
                  <a:lnTo>
                    <a:pt x="42" y="103"/>
                  </a:lnTo>
                  <a:lnTo>
                    <a:pt x="53" y="97"/>
                  </a:lnTo>
                  <a:lnTo>
                    <a:pt x="58" y="90"/>
                  </a:lnTo>
                  <a:lnTo>
                    <a:pt x="61" y="80"/>
                  </a:lnTo>
                  <a:lnTo>
                    <a:pt x="58" y="71"/>
                  </a:lnTo>
                  <a:lnTo>
                    <a:pt x="53" y="62"/>
                  </a:lnTo>
                  <a:lnTo>
                    <a:pt x="42" y="57"/>
                  </a:lnTo>
                  <a:lnTo>
                    <a:pt x="31" y="55"/>
                  </a:lnTo>
                  <a:lnTo>
                    <a:pt x="19" y="57"/>
                  </a:lnTo>
                  <a:lnTo>
                    <a:pt x="9" y="62"/>
                  </a:lnTo>
                  <a:lnTo>
                    <a:pt x="4" y="67"/>
                  </a:lnTo>
                  <a:lnTo>
                    <a:pt x="2" y="71"/>
                  </a:lnTo>
                  <a:lnTo>
                    <a:pt x="0" y="80"/>
                  </a:lnTo>
                  <a:lnTo>
                    <a:pt x="2" y="90"/>
                  </a:lnTo>
                  <a:close/>
                  <a:moveTo>
                    <a:pt x="68" y="84"/>
                  </a:moveTo>
                  <a:lnTo>
                    <a:pt x="69" y="90"/>
                  </a:lnTo>
                  <a:lnTo>
                    <a:pt x="72" y="94"/>
                  </a:lnTo>
                  <a:lnTo>
                    <a:pt x="76" y="97"/>
                  </a:lnTo>
                  <a:lnTo>
                    <a:pt x="86" y="103"/>
                  </a:lnTo>
                  <a:lnTo>
                    <a:pt x="98" y="105"/>
                  </a:lnTo>
                  <a:lnTo>
                    <a:pt x="110" y="103"/>
                  </a:lnTo>
                  <a:lnTo>
                    <a:pt x="119" y="97"/>
                  </a:lnTo>
                  <a:lnTo>
                    <a:pt x="123" y="94"/>
                  </a:lnTo>
                  <a:lnTo>
                    <a:pt x="126" y="90"/>
                  </a:lnTo>
                  <a:lnTo>
                    <a:pt x="127" y="84"/>
                  </a:lnTo>
                  <a:lnTo>
                    <a:pt x="128" y="80"/>
                  </a:lnTo>
                  <a:lnTo>
                    <a:pt x="127" y="76"/>
                  </a:lnTo>
                  <a:lnTo>
                    <a:pt x="126" y="71"/>
                  </a:lnTo>
                  <a:lnTo>
                    <a:pt x="123" y="67"/>
                  </a:lnTo>
                  <a:lnTo>
                    <a:pt x="119" y="62"/>
                  </a:lnTo>
                  <a:lnTo>
                    <a:pt x="110" y="57"/>
                  </a:lnTo>
                  <a:lnTo>
                    <a:pt x="98" y="55"/>
                  </a:lnTo>
                  <a:lnTo>
                    <a:pt x="86" y="57"/>
                  </a:lnTo>
                  <a:lnTo>
                    <a:pt x="76" y="62"/>
                  </a:lnTo>
                  <a:lnTo>
                    <a:pt x="72" y="67"/>
                  </a:lnTo>
                  <a:lnTo>
                    <a:pt x="69" y="71"/>
                  </a:lnTo>
                  <a:lnTo>
                    <a:pt x="68" y="76"/>
                  </a:lnTo>
                  <a:lnTo>
                    <a:pt x="67" y="80"/>
                  </a:lnTo>
                  <a:lnTo>
                    <a:pt x="68" y="84"/>
                  </a:lnTo>
                  <a:close/>
                </a:path>
              </a:pathLst>
            </a:custGeom>
            <a:solidFill>
              <a:srgbClr val="66FF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ar-SA"/>
            </a:p>
          </p:txBody>
        </p:sp>
      </p:grpSp>
      <p:grpSp>
        <p:nvGrpSpPr>
          <p:cNvPr id="58" name="Group 66">
            <a:extLst>
              <a:ext uri="{FF2B5EF4-FFF2-40B4-BE49-F238E27FC236}">
                <a16:creationId xmlns:a16="http://schemas.microsoft.com/office/drawing/2014/main" id="{8248732A-12EE-4E86-A1EB-72728E9C3B1E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7977504" y="5543458"/>
            <a:ext cx="1116013" cy="828675"/>
            <a:chOff x="2290" y="3798"/>
            <a:chExt cx="703" cy="522"/>
          </a:xfrm>
        </p:grpSpPr>
        <p:sp>
          <p:nvSpPr>
            <p:cNvPr id="59" name="AutoShape 65">
              <a:extLst>
                <a:ext uri="{FF2B5EF4-FFF2-40B4-BE49-F238E27FC236}">
                  <a16:creationId xmlns:a16="http://schemas.microsoft.com/office/drawing/2014/main" id="{EE47FE64-DA78-4958-87C3-587829070348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2290" y="3798"/>
              <a:ext cx="703" cy="522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ar-SA"/>
            </a:p>
          </p:txBody>
        </p:sp>
        <p:sp>
          <p:nvSpPr>
            <p:cNvPr id="60" name="Freeform 67">
              <a:extLst>
                <a:ext uri="{FF2B5EF4-FFF2-40B4-BE49-F238E27FC236}">
                  <a16:creationId xmlns:a16="http://schemas.microsoft.com/office/drawing/2014/main" id="{49ABF3B8-7FAB-413D-88F2-EC5935EE54A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24" y="3871"/>
              <a:ext cx="465" cy="377"/>
            </a:xfrm>
            <a:custGeom>
              <a:avLst/>
              <a:gdLst>
                <a:gd name="T0" fmla="*/ 456 w 465"/>
                <a:gd name="T1" fmla="*/ 226 h 377"/>
                <a:gd name="T2" fmla="*/ 340 w 465"/>
                <a:gd name="T3" fmla="*/ 312 h 377"/>
                <a:gd name="T4" fmla="*/ 367 w 465"/>
                <a:gd name="T5" fmla="*/ 273 h 377"/>
                <a:gd name="T6" fmla="*/ 76 w 465"/>
                <a:gd name="T7" fmla="*/ 370 h 377"/>
                <a:gd name="T8" fmla="*/ 123 w 465"/>
                <a:gd name="T9" fmla="*/ 340 h 377"/>
                <a:gd name="T10" fmla="*/ 405 w 465"/>
                <a:gd name="T11" fmla="*/ 308 h 377"/>
                <a:gd name="T12" fmla="*/ 445 w 465"/>
                <a:gd name="T13" fmla="*/ 275 h 377"/>
                <a:gd name="T14" fmla="*/ 345 w 465"/>
                <a:gd name="T15" fmla="*/ 370 h 377"/>
                <a:gd name="T16" fmla="*/ 355 w 465"/>
                <a:gd name="T17" fmla="*/ 330 h 377"/>
                <a:gd name="T18" fmla="*/ 86 w 465"/>
                <a:gd name="T19" fmla="*/ 212 h 377"/>
                <a:gd name="T20" fmla="*/ 119 w 465"/>
                <a:gd name="T21" fmla="*/ 172 h 377"/>
                <a:gd name="T22" fmla="*/ 4 w 465"/>
                <a:gd name="T23" fmla="*/ 149 h 377"/>
                <a:gd name="T24" fmla="*/ 31 w 465"/>
                <a:gd name="T25" fmla="*/ 109 h 377"/>
                <a:gd name="T26" fmla="*/ 86 w 465"/>
                <a:gd name="T27" fmla="*/ 157 h 377"/>
                <a:gd name="T28" fmla="*/ 119 w 465"/>
                <a:gd name="T29" fmla="*/ 117 h 377"/>
                <a:gd name="T30" fmla="*/ 338 w 465"/>
                <a:gd name="T31" fmla="*/ 90 h 377"/>
                <a:gd name="T32" fmla="*/ 378 w 465"/>
                <a:gd name="T33" fmla="*/ 57 h 377"/>
                <a:gd name="T34" fmla="*/ 9 w 465"/>
                <a:gd name="T35" fmla="*/ 261 h 377"/>
                <a:gd name="T36" fmla="*/ 19 w 465"/>
                <a:gd name="T37" fmla="*/ 221 h 377"/>
                <a:gd name="T38" fmla="*/ 367 w 465"/>
                <a:gd name="T39" fmla="*/ 268 h 377"/>
                <a:gd name="T40" fmla="*/ 340 w 465"/>
                <a:gd name="T41" fmla="*/ 229 h 377"/>
                <a:gd name="T42" fmla="*/ 110 w 465"/>
                <a:gd name="T43" fmla="*/ 48 h 377"/>
                <a:gd name="T44" fmla="*/ 98 w 465"/>
                <a:gd name="T45" fmla="*/ 0 h 377"/>
                <a:gd name="T46" fmla="*/ 143 w 465"/>
                <a:gd name="T47" fmla="*/ 43 h 377"/>
                <a:gd name="T48" fmla="*/ 153 w 465"/>
                <a:gd name="T49" fmla="*/ 2 h 377"/>
                <a:gd name="T50" fmla="*/ 232 w 465"/>
                <a:gd name="T51" fmla="*/ 49 h 377"/>
                <a:gd name="T52" fmla="*/ 206 w 465"/>
                <a:gd name="T53" fmla="*/ 12 h 377"/>
                <a:gd name="T54" fmla="*/ 187 w 465"/>
                <a:gd name="T55" fmla="*/ 207 h 377"/>
                <a:gd name="T56" fmla="*/ 134 w 465"/>
                <a:gd name="T57" fmla="*/ 185 h 377"/>
                <a:gd name="T58" fmla="*/ 262 w 465"/>
                <a:gd name="T59" fmla="*/ 188 h 377"/>
                <a:gd name="T60" fmla="*/ 269 w 465"/>
                <a:gd name="T61" fmla="*/ 193 h 377"/>
                <a:gd name="T62" fmla="*/ 329 w 465"/>
                <a:gd name="T63" fmla="*/ 188 h 377"/>
                <a:gd name="T64" fmla="*/ 269 w 465"/>
                <a:gd name="T65" fmla="*/ 185 h 377"/>
                <a:gd name="T66" fmla="*/ 325 w 465"/>
                <a:gd name="T67" fmla="*/ 39 h 377"/>
                <a:gd name="T68" fmla="*/ 278 w 465"/>
                <a:gd name="T69" fmla="*/ 8 h 377"/>
                <a:gd name="T70" fmla="*/ 367 w 465"/>
                <a:gd name="T71" fmla="*/ 49 h 377"/>
                <a:gd name="T72" fmla="*/ 340 w 465"/>
                <a:gd name="T73" fmla="*/ 12 h 377"/>
                <a:gd name="T74" fmla="*/ 53 w 465"/>
                <a:gd name="T75" fmla="*/ 97 h 377"/>
                <a:gd name="T76" fmla="*/ 0 w 465"/>
                <a:gd name="T77" fmla="*/ 80 h 377"/>
                <a:gd name="T78" fmla="*/ 398 w 465"/>
                <a:gd name="T79" fmla="*/ 188 h 377"/>
                <a:gd name="T80" fmla="*/ 336 w 465"/>
                <a:gd name="T81" fmla="*/ 193 h 377"/>
                <a:gd name="T82" fmla="*/ 127 w 465"/>
                <a:gd name="T83" fmla="*/ 84 h 377"/>
                <a:gd name="T84" fmla="*/ 69 w 465"/>
                <a:gd name="T85" fmla="*/ 71 h 377"/>
                <a:gd name="T86" fmla="*/ 187 w 465"/>
                <a:gd name="T87" fmla="*/ 370 h 377"/>
                <a:gd name="T88" fmla="*/ 134 w 465"/>
                <a:gd name="T89" fmla="*/ 349 h 377"/>
                <a:gd name="T90" fmla="*/ 262 w 465"/>
                <a:gd name="T91" fmla="*/ 353 h 377"/>
                <a:gd name="T92" fmla="*/ 269 w 465"/>
                <a:gd name="T93" fmla="*/ 357 h 377"/>
                <a:gd name="T94" fmla="*/ 329 w 465"/>
                <a:gd name="T95" fmla="*/ 353 h 377"/>
                <a:gd name="T96" fmla="*/ 269 w 465"/>
                <a:gd name="T97" fmla="*/ 349 h 377"/>
                <a:gd name="T98" fmla="*/ 61 w 465"/>
                <a:gd name="T99" fmla="*/ 298 h 377"/>
                <a:gd name="T100" fmla="*/ 2 w 465"/>
                <a:gd name="T101" fmla="*/ 199 h 377"/>
                <a:gd name="T102" fmla="*/ 42 w 465"/>
                <a:gd name="T103" fmla="*/ 166 h 377"/>
                <a:gd name="T104" fmla="*/ 422 w 465"/>
                <a:gd name="T105" fmla="*/ 103 h 377"/>
                <a:gd name="T106" fmla="*/ 412 w 465"/>
                <a:gd name="T107" fmla="*/ 62 h 377"/>
                <a:gd name="T108" fmla="*/ 110 w 465"/>
                <a:gd name="T109" fmla="*/ 267 h 377"/>
                <a:gd name="T110" fmla="*/ 98 w 465"/>
                <a:gd name="T111" fmla="*/ 219 h 377"/>
                <a:gd name="T112" fmla="*/ 76 w 465"/>
                <a:gd name="T113" fmla="*/ 316 h 377"/>
                <a:gd name="T114" fmla="*/ 123 w 465"/>
                <a:gd name="T115" fmla="*/ 284 h 377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465"/>
                <a:gd name="T175" fmla="*/ 0 h 377"/>
                <a:gd name="T176" fmla="*/ 465 w 465"/>
                <a:gd name="T177" fmla="*/ 377 h 377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465" h="377">
                  <a:moveTo>
                    <a:pt x="405" y="252"/>
                  </a:moveTo>
                  <a:lnTo>
                    <a:pt x="407" y="257"/>
                  </a:lnTo>
                  <a:lnTo>
                    <a:pt x="412" y="261"/>
                  </a:lnTo>
                  <a:lnTo>
                    <a:pt x="422" y="267"/>
                  </a:lnTo>
                  <a:lnTo>
                    <a:pt x="434" y="268"/>
                  </a:lnTo>
                  <a:lnTo>
                    <a:pt x="445" y="267"/>
                  </a:lnTo>
                  <a:lnTo>
                    <a:pt x="456" y="261"/>
                  </a:lnTo>
                  <a:lnTo>
                    <a:pt x="461" y="252"/>
                  </a:lnTo>
                  <a:lnTo>
                    <a:pt x="465" y="243"/>
                  </a:lnTo>
                  <a:lnTo>
                    <a:pt x="461" y="234"/>
                  </a:lnTo>
                  <a:lnTo>
                    <a:pt x="456" y="226"/>
                  </a:lnTo>
                  <a:lnTo>
                    <a:pt x="445" y="221"/>
                  </a:lnTo>
                  <a:lnTo>
                    <a:pt x="434" y="219"/>
                  </a:lnTo>
                  <a:lnTo>
                    <a:pt x="422" y="221"/>
                  </a:lnTo>
                  <a:lnTo>
                    <a:pt x="412" y="226"/>
                  </a:lnTo>
                  <a:lnTo>
                    <a:pt x="407" y="229"/>
                  </a:lnTo>
                  <a:lnTo>
                    <a:pt x="405" y="234"/>
                  </a:lnTo>
                  <a:lnTo>
                    <a:pt x="403" y="243"/>
                  </a:lnTo>
                  <a:lnTo>
                    <a:pt x="405" y="252"/>
                  </a:lnTo>
                  <a:close/>
                  <a:moveTo>
                    <a:pt x="336" y="303"/>
                  </a:moveTo>
                  <a:lnTo>
                    <a:pt x="338" y="308"/>
                  </a:lnTo>
                  <a:lnTo>
                    <a:pt x="340" y="312"/>
                  </a:lnTo>
                  <a:lnTo>
                    <a:pt x="345" y="316"/>
                  </a:lnTo>
                  <a:lnTo>
                    <a:pt x="355" y="321"/>
                  </a:lnTo>
                  <a:lnTo>
                    <a:pt x="367" y="322"/>
                  </a:lnTo>
                  <a:lnTo>
                    <a:pt x="378" y="321"/>
                  </a:lnTo>
                  <a:lnTo>
                    <a:pt x="388" y="316"/>
                  </a:lnTo>
                  <a:lnTo>
                    <a:pt x="394" y="308"/>
                  </a:lnTo>
                  <a:lnTo>
                    <a:pt x="398" y="298"/>
                  </a:lnTo>
                  <a:lnTo>
                    <a:pt x="394" y="288"/>
                  </a:lnTo>
                  <a:lnTo>
                    <a:pt x="388" y="281"/>
                  </a:lnTo>
                  <a:lnTo>
                    <a:pt x="378" y="275"/>
                  </a:lnTo>
                  <a:lnTo>
                    <a:pt x="367" y="273"/>
                  </a:lnTo>
                  <a:lnTo>
                    <a:pt x="355" y="275"/>
                  </a:lnTo>
                  <a:lnTo>
                    <a:pt x="345" y="281"/>
                  </a:lnTo>
                  <a:lnTo>
                    <a:pt x="340" y="284"/>
                  </a:lnTo>
                  <a:lnTo>
                    <a:pt x="338" y="288"/>
                  </a:lnTo>
                  <a:lnTo>
                    <a:pt x="336" y="293"/>
                  </a:lnTo>
                  <a:lnTo>
                    <a:pt x="336" y="298"/>
                  </a:lnTo>
                  <a:lnTo>
                    <a:pt x="336" y="303"/>
                  </a:lnTo>
                  <a:close/>
                  <a:moveTo>
                    <a:pt x="68" y="357"/>
                  </a:moveTo>
                  <a:lnTo>
                    <a:pt x="69" y="363"/>
                  </a:lnTo>
                  <a:lnTo>
                    <a:pt x="72" y="367"/>
                  </a:lnTo>
                  <a:lnTo>
                    <a:pt x="76" y="370"/>
                  </a:lnTo>
                  <a:lnTo>
                    <a:pt x="86" y="376"/>
                  </a:lnTo>
                  <a:lnTo>
                    <a:pt x="98" y="377"/>
                  </a:lnTo>
                  <a:lnTo>
                    <a:pt x="110" y="376"/>
                  </a:lnTo>
                  <a:lnTo>
                    <a:pt x="119" y="370"/>
                  </a:lnTo>
                  <a:lnTo>
                    <a:pt x="123" y="367"/>
                  </a:lnTo>
                  <a:lnTo>
                    <a:pt x="126" y="363"/>
                  </a:lnTo>
                  <a:lnTo>
                    <a:pt x="127" y="357"/>
                  </a:lnTo>
                  <a:lnTo>
                    <a:pt x="128" y="353"/>
                  </a:lnTo>
                  <a:lnTo>
                    <a:pt x="127" y="349"/>
                  </a:lnTo>
                  <a:lnTo>
                    <a:pt x="126" y="343"/>
                  </a:lnTo>
                  <a:lnTo>
                    <a:pt x="123" y="340"/>
                  </a:lnTo>
                  <a:lnTo>
                    <a:pt x="119" y="335"/>
                  </a:lnTo>
                  <a:lnTo>
                    <a:pt x="110" y="330"/>
                  </a:lnTo>
                  <a:lnTo>
                    <a:pt x="98" y="328"/>
                  </a:lnTo>
                  <a:lnTo>
                    <a:pt x="86" y="330"/>
                  </a:lnTo>
                  <a:lnTo>
                    <a:pt x="76" y="335"/>
                  </a:lnTo>
                  <a:lnTo>
                    <a:pt x="72" y="340"/>
                  </a:lnTo>
                  <a:lnTo>
                    <a:pt x="69" y="343"/>
                  </a:lnTo>
                  <a:lnTo>
                    <a:pt x="68" y="349"/>
                  </a:lnTo>
                  <a:lnTo>
                    <a:pt x="67" y="353"/>
                  </a:lnTo>
                  <a:lnTo>
                    <a:pt x="68" y="357"/>
                  </a:lnTo>
                  <a:close/>
                  <a:moveTo>
                    <a:pt x="405" y="308"/>
                  </a:moveTo>
                  <a:lnTo>
                    <a:pt x="407" y="312"/>
                  </a:lnTo>
                  <a:lnTo>
                    <a:pt x="412" y="316"/>
                  </a:lnTo>
                  <a:lnTo>
                    <a:pt x="422" y="321"/>
                  </a:lnTo>
                  <a:lnTo>
                    <a:pt x="434" y="322"/>
                  </a:lnTo>
                  <a:lnTo>
                    <a:pt x="445" y="321"/>
                  </a:lnTo>
                  <a:lnTo>
                    <a:pt x="456" y="316"/>
                  </a:lnTo>
                  <a:lnTo>
                    <a:pt x="461" y="308"/>
                  </a:lnTo>
                  <a:lnTo>
                    <a:pt x="465" y="298"/>
                  </a:lnTo>
                  <a:lnTo>
                    <a:pt x="461" y="288"/>
                  </a:lnTo>
                  <a:lnTo>
                    <a:pt x="456" y="281"/>
                  </a:lnTo>
                  <a:lnTo>
                    <a:pt x="445" y="275"/>
                  </a:lnTo>
                  <a:lnTo>
                    <a:pt x="434" y="273"/>
                  </a:lnTo>
                  <a:lnTo>
                    <a:pt x="422" y="275"/>
                  </a:lnTo>
                  <a:lnTo>
                    <a:pt x="412" y="281"/>
                  </a:lnTo>
                  <a:lnTo>
                    <a:pt x="407" y="284"/>
                  </a:lnTo>
                  <a:lnTo>
                    <a:pt x="405" y="288"/>
                  </a:lnTo>
                  <a:lnTo>
                    <a:pt x="403" y="298"/>
                  </a:lnTo>
                  <a:lnTo>
                    <a:pt x="405" y="308"/>
                  </a:lnTo>
                  <a:close/>
                  <a:moveTo>
                    <a:pt x="336" y="357"/>
                  </a:moveTo>
                  <a:lnTo>
                    <a:pt x="338" y="363"/>
                  </a:lnTo>
                  <a:lnTo>
                    <a:pt x="340" y="367"/>
                  </a:lnTo>
                  <a:lnTo>
                    <a:pt x="345" y="370"/>
                  </a:lnTo>
                  <a:lnTo>
                    <a:pt x="355" y="376"/>
                  </a:lnTo>
                  <a:lnTo>
                    <a:pt x="367" y="377"/>
                  </a:lnTo>
                  <a:lnTo>
                    <a:pt x="378" y="376"/>
                  </a:lnTo>
                  <a:lnTo>
                    <a:pt x="388" y="370"/>
                  </a:lnTo>
                  <a:lnTo>
                    <a:pt x="394" y="363"/>
                  </a:lnTo>
                  <a:lnTo>
                    <a:pt x="398" y="353"/>
                  </a:lnTo>
                  <a:lnTo>
                    <a:pt x="394" y="343"/>
                  </a:lnTo>
                  <a:lnTo>
                    <a:pt x="388" y="335"/>
                  </a:lnTo>
                  <a:lnTo>
                    <a:pt x="378" y="330"/>
                  </a:lnTo>
                  <a:lnTo>
                    <a:pt x="367" y="328"/>
                  </a:lnTo>
                  <a:lnTo>
                    <a:pt x="355" y="330"/>
                  </a:lnTo>
                  <a:lnTo>
                    <a:pt x="345" y="335"/>
                  </a:lnTo>
                  <a:lnTo>
                    <a:pt x="340" y="340"/>
                  </a:lnTo>
                  <a:lnTo>
                    <a:pt x="338" y="343"/>
                  </a:lnTo>
                  <a:lnTo>
                    <a:pt x="336" y="349"/>
                  </a:lnTo>
                  <a:lnTo>
                    <a:pt x="336" y="353"/>
                  </a:lnTo>
                  <a:lnTo>
                    <a:pt x="336" y="357"/>
                  </a:lnTo>
                  <a:close/>
                  <a:moveTo>
                    <a:pt x="68" y="193"/>
                  </a:moveTo>
                  <a:lnTo>
                    <a:pt x="69" y="199"/>
                  </a:lnTo>
                  <a:lnTo>
                    <a:pt x="72" y="202"/>
                  </a:lnTo>
                  <a:lnTo>
                    <a:pt x="76" y="207"/>
                  </a:lnTo>
                  <a:lnTo>
                    <a:pt x="86" y="212"/>
                  </a:lnTo>
                  <a:lnTo>
                    <a:pt x="98" y="213"/>
                  </a:lnTo>
                  <a:lnTo>
                    <a:pt x="110" y="212"/>
                  </a:lnTo>
                  <a:lnTo>
                    <a:pt x="119" y="207"/>
                  </a:lnTo>
                  <a:lnTo>
                    <a:pt x="123" y="202"/>
                  </a:lnTo>
                  <a:lnTo>
                    <a:pt x="126" y="199"/>
                  </a:lnTo>
                  <a:lnTo>
                    <a:pt x="127" y="193"/>
                  </a:lnTo>
                  <a:lnTo>
                    <a:pt x="128" y="188"/>
                  </a:lnTo>
                  <a:lnTo>
                    <a:pt x="127" y="185"/>
                  </a:lnTo>
                  <a:lnTo>
                    <a:pt x="126" y="180"/>
                  </a:lnTo>
                  <a:lnTo>
                    <a:pt x="123" y="176"/>
                  </a:lnTo>
                  <a:lnTo>
                    <a:pt x="119" y="172"/>
                  </a:lnTo>
                  <a:lnTo>
                    <a:pt x="110" y="166"/>
                  </a:lnTo>
                  <a:lnTo>
                    <a:pt x="98" y="164"/>
                  </a:lnTo>
                  <a:lnTo>
                    <a:pt x="86" y="166"/>
                  </a:lnTo>
                  <a:lnTo>
                    <a:pt x="76" y="172"/>
                  </a:lnTo>
                  <a:lnTo>
                    <a:pt x="72" y="176"/>
                  </a:lnTo>
                  <a:lnTo>
                    <a:pt x="69" y="180"/>
                  </a:lnTo>
                  <a:lnTo>
                    <a:pt x="68" y="185"/>
                  </a:lnTo>
                  <a:lnTo>
                    <a:pt x="67" y="188"/>
                  </a:lnTo>
                  <a:lnTo>
                    <a:pt x="68" y="193"/>
                  </a:lnTo>
                  <a:close/>
                  <a:moveTo>
                    <a:pt x="2" y="144"/>
                  </a:moveTo>
                  <a:lnTo>
                    <a:pt x="4" y="149"/>
                  </a:lnTo>
                  <a:lnTo>
                    <a:pt x="9" y="152"/>
                  </a:lnTo>
                  <a:lnTo>
                    <a:pt x="19" y="157"/>
                  </a:lnTo>
                  <a:lnTo>
                    <a:pt x="31" y="160"/>
                  </a:lnTo>
                  <a:lnTo>
                    <a:pt x="42" y="157"/>
                  </a:lnTo>
                  <a:lnTo>
                    <a:pt x="53" y="152"/>
                  </a:lnTo>
                  <a:lnTo>
                    <a:pt x="58" y="144"/>
                  </a:lnTo>
                  <a:lnTo>
                    <a:pt x="61" y="134"/>
                  </a:lnTo>
                  <a:lnTo>
                    <a:pt x="58" y="125"/>
                  </a:lnTo>
                  <a:lnTo>
                    <a:pt x="53" y="117"/>
                  </a:lnTo>
                  <a:lnTo>
                    <a:pt x="42" y="112"/>
                  </a:lnTo>
                  <a:lnTo>
                    <a:pt x="31" y="109"/>
                  </a:lnTo>
                  <a:lnTo>
                    <a:pt x="19" y="112"/>
                  </a:lnTo>
                  <a:lnTo>
                    <a:pt x="9" y="117"/>
                  </a:lnTo>
                  <a:lnTo>
                    <a:pt x="4" y="121"/>
                  </a:lnTo>
                  <a:lnTo>
                    <a:pt x="2" y="125"/>
                  </a:lnTo>
                  <a:lnTo>
                    <a:pt x="0" y="134"/>
                  </a:lnTo>
                  <a:lnTo>
                    <a:pt x="2" y="144"/>
                  </a:lnTo>
                  <a:close/>
                  <a:moveTo>
                    <a:pt x="68" y="140"/>
                  </a:moveTo>
                  <a:lnTo>
                    <a:pt x="69" y="144"/>
                  </a:lnTo>
                  <a:lnTo>
                    <a:pt x="72" y="149"/>
                  </a:lnTo>
                  <a:lnTo>
                    <a:pt x="76" y="152"/>
                  </a:lnTo>
                  <a:lnTo>
                    <a:pt x="86" y="157"/>
                  </a:lnTo>
                  <a:lnTo>
                    <a:pt x="98" y="160"/>
                  </a:lnTo>
                  <a:lnTo>
                    <a:pt x="110" y="157"/>
                  </a:lnTo>
                  <a:lnTo>
                    <a:pt x="119" y="152"/>
                  </a:lnTo>
                  <a:lnTo>
                    <a:pt x="123" y="149"/>
                  </a:lnTo>
                  <a:lnTo>
                    <a:pt x="126" y="144"/>
                  </a:lnTo>
                  <a:lnTo>
                    <a:pt x="127" y="140"/>
                  </a:lnTo>
                  <a:lnTo>
                    <a:pt x="128" y="134"/>
                  </a:lnTo>
                  <a:lnTo>
                    <a:pt x="127" y="130"/>
                  </a:lnTo>
                  <a:lnTo>
                    <a:pt x="126" y="125"/>
                  </a:lnTo>
                  <a:lnTo>
                    <a:pt x="123" y="121"/>
                  </a:lnTo>
                  <a:lnTo>
                    <a:pt x="119" y="117"/>
                  </a:lnTo>
                  <a:lnTo>
                    <a:pt x="110" y="112"/>
                  </a:lnTo>
                  <a:lnTo>
                    <a:pt x="98" y="109"/>
                  </a:lnTo>
                  <a:lnTo>
                    <a:pt x="86" y="112"/>
                  </a:lnTo>
                  <a:lnTo>
                    <a:pt x="76" y="117"/>
                  </a:lnTo>
                  <a:lnTo>
                    <a:pt x="72" y="121"/>
                  </a:lnTo>
                  <a:lnTo>
                    <a:pt x="69" y="125"/>
                  </a:lnTo>
                  <a:lnTo>
                    <a:pt x="68" y="130"/>
                  </a:lnTo>
                  <a:lnTo>
                    <a:pt x="67" y="134"/>
                  </a:lnTo>
                  <a:lnTo>
                    <a:pt x="68" y="140"/>
                  </a:lnTo>
                  <a:close/>
                  <a:moveTo>
                    <a:pt x="336" y="84"/>
                  </a:moveTo>
                  <a:lnTo>
                    <a:pt x="338" y="90"/>
                  </a:lnTo>
                  <a:lnTo>
                    <a:pt x="340" y="94"/>
                  </a:lnTo>
                  <a:lnTo>
                    <a:pt x="345" y="97"/>
                  </a:lnTo>
                  <a:lnTo>
                    <a:pt x="355" y="103"/>
                  </a:lnTo>
                  <a:lnTo>
                    <a:pt x="367" y="105"/>
                  </a:lnTo>
                  <a:lnTo>
                    <a:pt x="378" y="103"/>
                  </a:lnTo>
                  <a:lnTo>
                    <a:pt x="388" y="97"/>
                  </a:lnTo>
                  <a:lnTo>
                    <a:pt x="394" y="90"/>
                  </a:lnTo>
                  <a:lnTo>
                    <a:pt x="398" y="80"/>
                  </a:lnTo>
                  <a:lnTo>
                    <a:pt x="394" y="71"/>
                  </a:lnTo>
                  <a:lnTo>
                    <a:pt x="388" y="62"/>
                  </a:lnTo>
                  <a:lnTo>
                    <a:pt x="378" y="57"/>
                  </a:lnTo>
                  <a:lnTo>
                    <a:pt x="367" y="55"/>
                  </a:lnTo>
                  <a:lnTo>
                    <a:pt x="355" y="57"/>
                  </a:lnTo>
                  <a:lnTo>
                    <a:pt x="345" y="62"/>
                  </a:lnTo>
                  <a:lnTo>
                    <a:pt x="340" y="67"/>
                  </a:lnTo>
                  <a:lnTo>
                    <a:pt x="338" y="71"/>
                  </a:lnTo>
                  <a:lnTo>
                    <a:pt x="336" y="76"/>
                  </a:lnTo>
                  <a:lnTo>
                    <a:pt x="336" y="80"/>
                  </a:lnTo>
                  <a:lnTo>
                    <a:pt x="336" y="84"/>
                  </a:lnTo>
                  <a:close/>
                  <a:moveTo>
                    <a:pt x="2" y="252"/>
                  </a:moveTo>
                  <a:lnTo>
                    <a:pt x="4" y="257"/>
                  </a:lnTo>
                  <a:lnTo>
                    <a:pt x="9" y="261"/>
                  </a:lnTo>
                  <a:lnTo>
                    <a:pt x="19" y="267"/>
                  </a:lnTo>
                  <a:lnTo>
                    <a:pt x="31" y="268"/>
                  </a:lnTo>
                  <a:lnTo>
                    <a:pt x="42" y="267"/>
                  </a:lnTo>
                  <a:lnTo>
                    <a:pt x="53" y="261"/>
                  </a:lnTo>
                  <a:lnTo>
                    <a:pt x="58" y="252"/>
                  </a:lnTo>
                  <a:lnTo>
                    <a:pt x="61" y="243"/>
                  </a:lnTo>
                  <a:lnTo>
                    <a:pt x="58" y="234"/>
                  </a:lnTo>
                  <a:lnTo>
                    <a:pt x="53" y="226"/>
                  </a:lnTo>
                  <a:lnTo>
                    <a:pt x="42" y="221"/>
                  </a:lnTo>
                  <a:lnTo>
                    <a:pt x="31" y="219"/>
                  </a:lnTo>
                  <a:lnTo>
                    <a:pt x="19" y="221"/>
                  </a:lnTo>
                  <a:lnTo>
                    <a:pt x="9" y="226"/>
                  </a:lnTo>
                  <a:lnTo>
                    <a:pt x="4" y="229"/>
                  </a:lnTo>
                  <a:lnTo>
                    <a:pt x="2" y="234"/>
                  </a:lnTo>
                  <a:lnTo>
                    <a:pt x="0" y="243"/>
                  </a:lnTo>
                  <a:lnTo>
                    <a:pt x="2" y="252"/>
                  </a:lnTo>
                  <a:close/>
                  <a:moveTo>
                    <a:pt x="336" y="248"/>
                  </a:moveTo>
                  <a:lnTo>
                    <a:pt x="338" y="252"/>
                  </a:lnTo>
                  <a:lnTo>
                    <a:pt x="340" y="257"/>
                  </a:lnTo>
                  <a:lnTo>
                    <a:pt x="345" y="261"/>
                  </a:lnTo>
                  <a:lnTo>
                    <a:pt x="355" y="267"/>
                  </a:lnTo>
                  <a:lnTo>
                    <a:pt x="367" y="268"/>
                  </a:lnTo>
                  <a:lnTo>
                    <a:pt x="378" y="267"/>
                  </a:lnTo>
                  <a:lnTo>
                    <a:pt x="388" y="261"/>
                  </a:lnTo>
                  <a:lnTo>
                    <a:pt x="394" y="252"/>
                  </a:lnTo>
                  <a:lnTo>
                    <a:pt x="398" y="243"/>
                  </a:lnTo>
                  <a:lnTo>
                    <a:pt x="394" y="234"/>
                  </a:lnTo>
                  <a:lnTo>
                    <a:pt x="388" y="226"/>
                  </a:lnTo>
                  <a:lnTo>
                    <a:pt x="378" y="221"/>
                  </a:lnTo>
                  <a:lnTo>
                    <a:pt x="367" y="219"/>
                  </a:lnTo>
                  <a:lnTo>
                    <a:pt x="355" y="221"/>
                  </a:lnTo>
                  <a:lnTo>
                    <a:pt x="345" y="226"/>
                  </a:lnTo>
                  <a:lnTo>
                    <a:pt x="340" y="229"/>
                  </a:lnTo>
                  <a:lnTo>
                    <a:pt x="338" y="234"/>
                  </a:lnTo>
                  <a:lnTo>
                    <a:pt x="336" y="238"/>
                  </a:lnTo>
                  <a:lnTo>
                    <a:pt x="336" y="243"/>
                  </a:lnTo>
                  <a:lnTo>
                    <a:pt x="336" y="248"/>
                  </a:lnTo>
                  <a:close/>
                  <a:moveTo>
                    <a:pt x="68" y="31"/>
                  </a:moveTo>
                  <a:lnTo>
                    <a:pt x="69" y="35"/>
                  </a:lnTo>
                  <a:lnTo>
                    <a:pt x="72" y="39"/>
                  </a:lnTo>
                  <a:lnTo>
                    <a:pt x="76" y="43"/>
                  </a:lnTo>
                  <a:lnTo>
                    <a:pt x="86" y="48"/>
                  </a:lnTo>
                  <a:lnTo>
                    <a:pt x="98" y="49"/>
                  </a:lnTo>
                  <a:lnTo>
                    <a:pt x="110" y="48"/>
                  </a:lnTo>
                  <a:lnTo>
                    <a:pt x="119" y="43"/>
                  </a:lnTo>
                  <a:lnTo>
                    <a:pt x="123" y="39"/>
                  </a:lnTo>
                  <a:lnTo>
                    <a:pt x="126" y="35"/>
                  </a:lnTo>
                  <a:lnTo>
                    <a:pt x="127" y="31"/>
                  </a:lnTo>
                  <a:lnTo>
                    <a:pt x="128" y="25"/>
                  </a:lnTo>
                  <a:lnTo>
                    <a:pt x="127" y="21"/>
                  </a:lnTo>
                  <a:lnTo>
                    <a:pt x="126" y="17"/>
                  </a:lnTo>
                  <a:lnTo>
                    <a:pt x="123" y="12"/>
                  </a:lnTo>
                  <a:lnTo>
                    <a:pt x="119" y="8"/>
                  </a:lnTo>
                  <a:lnTo>
                    <a:pt x="110" y="2"/>
                  </a:lnTo>
                  <a:lnTo>
                    <a:pt x="98" y="0"/>
                  </a:lnTo>
                  <a:lnTo>
                    <a:pt x="86" y="2"/>
                  </a:lnTo>
                  <a:lnTo>
                    <a:pt x="76" y="8"/>
                  </a:lnTo>
                  <a:lnTo>
                    <a:pt x="72" y="12"/>
                  </a:lnTo>
                  <a:lnTo>
                    <a:pt x="69" y="17"/>
                  </a:lnTo>
                  <a:lnTo>
                    <a:pt x="68" y="21"/>
                  </a:lnTo>
                  <a:lnTo>
                    <a:pt x="67" y="25"/>
                  </a:lnTo>
                  <a:lnTo>
                    <a:pt x="68" y="31"/>
                  </a:lnTo>
                  <a:close/>
                  <a:moveTo>
                    <a:pt x="134" y="31"/>
                  </a:moveTo>
                  <a:lnTo>
                    <a:pt x="136" y="35"/>
                  </a:lnTo>
                  <a:lnTo>
                    <a:pt x="138" y="39"/>
                  </a:lnTo>
                  <a:lnTo>
                    <a:pt x="143" y="43"/>
                  </a:lnTo>
                  <a:lnTo>
                    <a:pt x="153" y="48"/>
                  </a:lnTo>
                  <a:lnTo>
                    <a:pt x="165" y="49"/>
                  </a:lnTo>
                  <a:lnTo>
                    <a:pt x="176" y="48"/>
                  </a:lnTo>
                  <a:lnTo>
                    <a:pt x="187" y="43"/>
                  </a:lnTo>
                  <a:lnTo>
                    <a:pt x="192" y="35"/>
                  </a:lnTo>
                  <a:lnTo>
                    <a:pt x="195" y="25"/>
                  </a:lnTo>
                  <a:lnTo>
                    <a:pt x="192" y="17"/>
                  </a:lnTo>
                  <a:lnTo>
                    <a:pt x="187" y="8"/>
                  </a:lnTo>
                  <a:lnTo>
                    <a:pt x="176" y="2"/>
                  </a:lnTo>
                  <a:lnTo>
                    <a:pt x="165" y="0"/>
                  </a:lnTo>
                  <a:lnTo>
                    <a:pt x="153" y="2"/>
                  </a:lnTo>
                  <a:lnTo>
                    <a:pt x="143" y="8"/>
                  </a:lnTo>
                  <a:lnTo>
                    <a:pt x="138" y="12"/>
                  </a:lnTo>
                  <a:lnTo>
                    <a:pt x="136" y="17"/>
                  </a:lnTo>
                  <a:lnTo>
                    <a:pt x="134" y="21"/>
                  </a:lnTo>
                  <a:lnTo>
                    <a:pt x="134" y="25"/>
                  </a:lnTo>
                  <a:lnTo>
                    <a:pt x="134" y="31"/>
                  </a:lnTo>
                  <a:close/>
                  <a:moveTo>
                    <a:pt x="203" y="35"/>
                  </a:moveTo>
                  <a:lnTo>
                    <a:pt x="206" y="39"/>
                  </a:lnTo>
                  <a:lnTo>
                    <a:pt x="210" y="43"/>
                  </a:lnTo>
                  <a:lnTo>
                    <a:pt x="220" y="48"/>
                  </a:lnTo>
                  <a:lnTo>
                    <a:pt x="232" y="49"/>
                  </a:lnTo>
                  <a:lnTo>
                    <a:pt x="243" y="48"/>
                  </a:lnTo>
                  <a:lnTo>
                    <a:pt x="254" y="43"/>
                  </a:lnTo>
                  <a:lnTo>
                    <a:pt x="260" y="35"/>
                  </a:lnTo>
                  <a:lnTo>
                    <a:pt x="262" y="25"/>
                  </a:lnTo>
                  <a:lnTo>
                    <a:pt x="260" y="17"/>
                  </a:lnTo>
                  <a:lnTo>
                    <a:pt x="254" y="8"/>
                  </a:lnTo>
                  <a:lnTo>
                    <a:pt x="243" y="2"/>
                  </a:lnTo>
                  <a:lnTo>
                    <a:pt x="232" y="0"/>
                  </a:lnTo>
                  <a:lnTo>
                    <a:pt x="220" y="2"/>
                  </a:lnTo>
                  <a:lnTo>
                    <a:pt x="210" y="8"/>
                  </a:lnTo>
                  <a:lnTo>
                    <a:pt x="206" y="12"/>
                  </a:lnTo>
                  <a:lnTo>
                    <a:pt x="203" y="17"/>
                  </a:lnTo>
                  <a:lnTo>
                    <a:pt x="201" y="25"/>
                  </a:lnTo>
                  <a:lnTo>
                    <a:pt x="203" y="35"/>
                  </a:lnTo>
                  <a:close/>
                  <a:moveTo>
                    <a:pt x="134" y="193"/>
                  </a:moveTo>
                  <a:lnTo>
                    <a:pt x="136" y="199"/>
                  </a:lnTo>
                  <a:lnTo>
                    <a:pt x="138" y="202"/>
                  </a:lnTo>
                  <a:lnTo>
                    <a:pt x="143" y="207"/>
                  </a:lnTo>
                  <a:lnTo>
                    <a:pt x="153" y="212"/>
                  </a:lnTo>
                  <a:lnTo>
                    <a:pt x="165" y="213"/>
                  </a:lnTo>
                  <a:lnTo>
                    <a:pt x="176" y="212"/>
                  </a:lnTo>
                  <a:lnTo>
                    <a:pt x="187" y="207"/>
                  </a:lnTo>
                  <a:lnTo>
                    <a:pt x="192" y="199"/>
                  </a:lnTo>
                  <a:lnTo>
                    <a:pt x="195" y="188"/>
                  </a:lnTo>
                  <a:lnTo>
                    <a:pt x="192" y="180"/>
                  </a:lnTo>
                  <a:lnTo>
                    <a:pt x="187" y="172"/>
                  </a:lnTo>
                  <a:lnTo>
                    <a:pt x="176" y="166"/>
                  </a:lnTo>
                  <a:lnTo>
                    <a:pt x="165" y="164"/>
                  </a:lnTo>
                  <a:lnTo>
                    <a:pt x="153" y="166"/>
                  </a:lnTo>
                  <a:lnTo>
                    <a:pt x="143" y="172"/>
                  </a:lnTo>
                  <a:lnTo>
                    <a:pt x="138" y="176"/>
                  </a:lnTo>
                  <a:lnTo>
                    <a:pt x="136" y="180"/>
                  </a:lnTo>
                  <a:lnTo>
                    <a:pt x="134" y="185"/>
                  </a:lnTo>
                  <a:lnTo>
                    <a:pt x="134" y="188"/>
                  </a:lnTo>
                  <a:lnTo>
                    <a:pt x="134" y="193"/>
                  </a:lnTo>
                  <a:close/>
                  <a:moveTo>
                    <a:pt x="203" y="199"/>
                  </a:moveTo>
                  <a:lnTo>
                    <a:pt x="206" y="202"/>
                  </a:lnTo>
                  <a:lnTo>
                    <a:pt x="210" y="207"/>
                  </a:lnTo>
                  <a:lnTo>
                    <a:pt x="220" y="212"/>
                  </a:lnTo>
                  <a:lnTo>
                    <a:pt x="232" y="213"/>
                  </a:lnTo>
                  <a:lnTo>
                    <a:pt x="243" y="212"/>
                  </a:lnTo>
                  <a:lnTo>
                    <a:pt x="254" y="207"/>
                  </a:lnTo>
                  <a:lnTo>
                    <a:pt x="260" y="199"/>
                  </a:lnTo>
                  <a:lnTo>
                    <a:pt x="262" y="188"/>
                  </a:lnTo>
                  <a:lnTo>
                    <a:pt x="260" y="180"/>
                  </a:lnTo>
                  <a:lnTo>
                    <a:pt x="254" y="172"/>
                  </a:lnTo>
                  <a:lnTo>
                    <a:pt x="243" y="166"/>
                  </a:lnTo>
                  <a:lnTo>
                    <a:pt x="232" y="164"/>
                  </a:lnTo>
                  <a:lnTo>
                    <a:pt x="220" y="166"/>
                  </a:lnTo>
                  <a:lnTo>
                    <a:pt x="210" y="172"/>
                  </a:lnTo>
                  <a:lnTo>
                    <a:pt x="206" y="176"/>
                  </a:lnTo>
                  <a:lnTo>
                    <a:pt x="203" y="180"/>
                  </a:lnTo>
                  <a:lnTo>
                    <a:pt x="201" y="188"/>
                  </a:lnTo>
                  <a:lnTo>
                    <a:pt x="203" y="199"/>
                  </a:lnTo>
                  <a:close/>
                  <a:moveTo>
                    <a:pt x="269" y="193"/>
                  </a:moveTo>
                  <a:lnTo>
                    <a:pt x="270" y="199"/>
                  </a:lnTo>
                  <a:lnTo>
                    <a:pt x="273" y="202"/>
                  </a:lnTo>
                  <a:lnTo>
                    <a:pt x="278" y="207"/>
                  </a:lnTo>
                  <a:lnTo>
                    <a:pt x="287" y="212"/>
                  </a:lnTo>
                  <a:lnTo>
                    <a:pt x="300" y="213"/>
                  </a:lnTo>
                  <a:lnTo>
                    <a:pt x="311" y="212"/>
                  </a:lnTo>
                  <a:lnTo>
                    <a:pt x="321" y="207"/>
                  </a:lnTo>
                  <a:lnTo>
                    <a:pt x="325" y="202"/>
                  </a:lnTo>
                  <a:lnTo>
                    <a:pt x="327" y="199"/>
                  </a:lnTo>
                  <a:lnTo>
                    <a:pt x="329" y="193"/>
                  </a:lnTo>
                  <a:lnTo>
                    <a:pt x="329" y="188"/>
                  </a:lnTo>
                  <a:lnTo>
                    <a:pt x="329" y="185"/>
                  </a:lnTo>
                  <a:lnTo>
                    <a:pt x="327" y="180"/>
                  </a:lnTo>
                  <a:lnTo>
                    <a:pt x="325" y="176"/>
                  </a:lnTo>
                  <a:lnTo>
                    <a:pt x="321" y="172"/>
                  </a:lnTo>
                  <a:lnTo>
                    <a:pt x="311" y="166"/>
                  </a:lnTo>
                  <a:lnTo>
                    <a:pt x="300" y="164"/>
                  </a:lnTo>
                  <a:lnTo>
                    <a:pt x="287" y="166"/>
                  </a:lnTo>
                  <a:lnTo>
                    <a:pt x="278" y="172"/>
                  </a:lnTo>
                  <a:lnTo>
                    <a:pt x="273" y="176"/>
                  </a:lnTo>
                  <a:lnTo>
                    <a:pt x="270" y="180"/>
                  </a:lnTo>
                  <a:lnTo>
                    <a:pt x="269" y="185"/>
                  </a:lnTo>
                  <a:lnTo>
                    <a:pt x="269" y="188"/>
                  </a:lnTo>
                  <a:lnTo>
                    <a:pt x="269" y="193"/>
                  </a:lnTo>
                  <a:close/>
                  <a:moveTo>
                    <a:pt x="269" y="31"/>
                  </a:moveTo>
                  <a:lnTo>
                    <a:pt x="270" y="35"/>
                  </a:lnTo>
                  <a:lnTo>
                    <a:pt x="273" y="39"/>
                  </a:lnTo>
                  <a:lnTo>
                    <a:pt x="278" y="43"/>
                  </a:lnTo>
                  <a:lnTo>
                    <a:pt x="287" y="48"/>
                  </a:lnTo>
                  <a:lnTo>
                    <a:pt x="300" y="49"/>
                  </a:lnTo>
                  <a:lnTo>
                    <a:pt x="311" y="48"/>
                  </a:lnTo>
                  <a:lnTo>
                    <a:pt x="321" y="43"/>
                  </a:lnTo>
                  <a:lnTo>
                    <a:pt x="325" y="39"/>
                  </a:lnTo>
                  <a:lnTo>
                    <a:pt x="327" y="35"/>
                  </a:lnTo>
                  <a:lnTo>
                    <a:pt x="329" y="31"/>
                  </a:lnTo>
                  <a:lnTo>
                    <a:pt x="329" y="25"/>
                  </a:lnTo>
                  <a:lnTo>
                    <a:pt x="329" y="21"/>
                  </a:lnTo>
                  <a:lnTo>
                    <a:pt x="327" y="17"/>
                  </a:lnTo>
                  <a:lnTo>
                    <a:pt x="325" y="12"/>
                  </a:lnTo>
                  <a:lnTo>
                    <a:pt x="321" y="8"/>
                  </a:lnTo>
                  <a:lnTo>
                    <a:pt x="311" y="2"/>
                  </a:lnTo>
                  <a:lnTo>
                    <a:pt x="300" y="0"/>
                  </a:lnTo>
                  <a:lnTo>
                    <a:pt x="287" y="2"/>
                  </a:lnTo>
                  <a:lnTo>
                    <a:pt x="278" y="8"/>
                  </a:lnTo>
                  <a:lnTo>
                    <a:pt x="273" y="12"/>
                  </a:lnTo>
                  <a:lnTo>
                    <a:pt x="270" y="17"/>
                  </a:lnTo>
                  <a:lnTo>
                    <a:pt x="269" y="21"/>
                  </a:lnTo>
                  <a:lnTo>
                    <a:pt x="269" y="25"/>
                  </a:lnTo>
                  <a:lnTo>
                    <a:pt x="269" y="31"/>
                  </a:lnTo>
                  <a:close/>
                  <a:moveTo>
                    <a:pt x="336" y="31"/>
                  </a:moveTo>
                  <a:lnTo>
                    <a:pt x="338" y="35"/>
                  </a:lnTo>
                  <a:lnTo>
                    <a:pt x="340" y="39"/>
                  </a:lnTo>
                  <a:lnTo>
                    <a:pt x="345" y="43"/>
                  </a:lnTo>
                  <a:lnTo>
                    <a:pt x="355" y="48"/>
                  </a:lnTo>
                  <a:lnTo>
                    <a:pt x="367" y="49"/>
                  </a:lnTo>
                  <a:lnTo>
                    <a:pt x="378" y="48"/>
                  </a:lnTo>
                  <a:lnTo>
                    <a:pt x="388" y="43"/>
                  </a:lnTo>
                  <a:lnTo>
                    <a:pt x="394" y="35"/>
                  </a:lnTo>
                  <a:lnTo>
                    <a:pt x="398" y="25"/>
                  </a:lnTo>
                  <a:lnTo>
                    <a:pt x="394" y="17"/>
                  </a:lnTo>
                  <a:lnTo>
                    <a:pt x="388" y="8"/>
                  </a:lnTo>
                  <a:lnTo>
                    <a:pt x="378" y="2"/>
                  </a:lnTo>
                  <a:lnTo>
                    <a:pt x="367" y="0"/>
                  </a:lnTo>
                  <a:lnTo>
                    <a:pt x="355" y="2"/>
                  </a:lnTo>
                  <a:lnTo>
                    <a:pt x="345" y="8"/>
                  </a:lnTo>
                  <a:lnTo>
                    <a:pt x="340" y="12"/>
                  </a:lnTo>
                  <a:lnTo>
                    <a:pt x="338" y="17"/>
                  </a:lnTo>
                  <a:lnTo>
                    <a:pt x="336" y="21"/>
                  </a:lnTo>
                  <a:lnTo>
                    <a:pt x="336" y="25"/>
                  </a:lnTo>
                  <a:lnTo>
                    <a:pt x="336" y="31"/>
                  </a:lnTo>
                  <a:close/>
                  <a:moveTo>
                    <a:pt x="2" y="90"/>
                  </a:moveTo>
                  <a:lnTo>
                    <a:pt x="4" y="94"/>
                  </a:lnTo>
                  <a:lnTo>
                    <a:pt x="9" y="97"/>
                  </a:lnTo>
                  <a:lnTo>
                    <a:pt x="19" y="103"/>
                  </a:lnTo>
                  <a:lnTo>
                    <a:pt x="31" y="105"/>
                  </a:lnTo>
                  <a:lnTo>
                    <a:pt x="42" y="103"/>
                  </a:lnTo>
                  <a:lnTo>
                    <a:pt x="53" y="97"/>
                  </a:lnTo>
                  <a:lnTo>
                    <a:pt x="58" y="90"/>
                  </a:lnTo>
                  <a:lnTo>
                    <a:pt x="61" y="80"/>
                  </a:lnTo>
                  <a:lnTo>
                    <a:pt x="58" y="71"/>
                  </a:lnTo>
                  <a:lnTo>
                    <a:pt x="53" y="62"/>
                  </a:lnTo>
                  <a:lnTo>
                    <a:pt x="42" y="57"/>
                  </a:lnTo>
                  <a:lnTo>
                    <a:pt x="31" y="55"/>
                  </a:lnTo>
                  <a:lnTo>
                    <a:pt x="19" y="57"/>
                  </a:lnTo>
                  <a:lnTo>
                    <a:pt x="9" y="62"/>
                  </a:lnTo>
                  <a:lnTo>
                    <a:pt x="4" y="67"/>
                  </a:lnTo>
                  <a:lnTo>
                    <a:pt x="2" y="71"/>
                  </a:lnTo>
                  <a:lnTo>
                    <a:pt x="0" y="80"/>
                  </a:lnTo>
                  <a:lnTo>
                    <a:pt x="2" y="90"/>
                  </a:lnTo>
                  <a:close/>
                  <a:moveTo>
                    <a:pt x="336" y="193"/>
                  </a:moveTo>
                  <a:lnTo>
                    <a:pt x="338" y="199"/>
                  </a:lnTo>
                  <a:lnTo>
                    <a:pt x="340" y="202"/>
                  </a:lnTo>
                  <a:lnTo>
                    <a:pt x="345" y="207"/>
                  </a:lnTo>
                  <a:lnTo>
                    <a:pt x="355" y="212"/>
                  </a:lnTo>
                  <a:lnTo>
                    <a:pt x="367" y="213"/>
                  </a:lnTo>
                  <a:lnTo>
                    <a:pt x="378" y="212"/>
                  </a:lnTo>
                  <a:lnTo>
                    <a:pt x="388" y="207"/>
                  </a:lnTo>
                  <a:lnTo>
                    <a:pt x="394" y="199"/>
                  </a:lnTo>
                  <a:lnTo>
                    <a:pt x="398" y="188"/>
                  </a:lnTo>
                  <a:lnTo>
                    <a:pt x="394" y="180"/>
                  </a:lnTo>
                  <a:lnTo>
                    <a:pt x="388" y="172"/>
                  </a:lnTo>
                  <a:lnTo>
                    <a:pt x="378" y="166"/>
                  </a:lnTo>
                  <a:lnTo>
                    <a:pt x="367" y="164"/>
                  </a:lnTo>
                  <a:lnTo>
                    <a:pt x="355" y="166"/>
                  </a:lnTo>
                  <a:lnTo>
                    <a:pt x="345" y="172"/>
                  </a:lnTo>
                  <a:lnTo>
                    <a:pt x="340" y="176"/>
                  </a:lnTo>
                  <a:lnTo>
                    <a:pt x="338" y="180"/>
                  </a:lnTo>
                  <a:lnTo>
                    <a:pt x="336" y="185"/>
                  </a:lnTo>
                  <a:lnTo>
                    <a:pt x="336" y="188"/>
                  </a:lnTo>
                  <a:lnTo>
                    <a:pt x="336" y="193"/>
                  </a:lnTo>
                  <a:close/>
                  <a:moveTo>
                    <a:pt x="68" y="84"/>
                  </a:moveTo>
                  <a:lnTo>
                    <a:pt x="69" y="90"/>
                  </a:lnTo>
                  <a:lnTo>
                    <a:pt x="72" y="94"/>
                  </a:lnTo>
                  <a:lnTo>
                    <a:pt x="76" y="97"/>
                  </a:lnTo>
                  <a:lnTo>
                    <a:pt x="86" y="103"/>
                  </a:lnTo>
                  <a:lnTo>
                    <a:pt x="98" y="105"/>
                  </a:lnTo>
                  <a:lnTo>
                    <a:pt x="110" y="103"/>
                  </a:lnTo>
                  <a:lnTo>
                    <a:pt x="119" y="97"/>
                  </a:lnTo>
                  <a:lnTo>
                    <a:pt x="123" y="94"/>
                  </a:lnTo>
                  <a:lnTo>
                    <a:pt x="126" y="90"/>
                  </a:lnTo>
                  <a:lnTo>
                    <a:pt x="127" y="84"/>
                  </a:lnTo>
                  <a:lnTo>
                    <a:pt x="128" y="80"/>
                  </a:lnTo>
                  <a:lnTo>
                    <a:pt x="127" y="76"/>
                  </a:lnTo>
                  <a:lnTo>
                    <a:pt x="126" y="71"/>
                  </a:lnTo>
                  <a:lnTo>
                    <a:pt x="123" y="67"/>
                  </a:lnTo>
                  <a:lnTo>
                    <a:pt x="119" y="62"/>
                  </a:lnTo>
                  <a:lnTo>
                    <a:pt x="110" y="57"/>
                  </a:lnTo>
                  <a:lnTo>
                    <a:pt x="98" y="55"/>
                  </a:lnTo>
                  <a:lnTo>
                    <a:pt x="86" y="57"/>
                  </a:lnTo>
                  <a:lnTo>
                    <a:pt x="76" y="62"/>
                  </a:lnTo>
                  <a:lnTo>
                    <a:pt x="72" y="67"/>
                  </a:lnTo>
                  <a:lnTo>
                    <a:pt x="69" y="71"/>
                  </a:lnTo>
                  <a:lnTo>
                    <a:pt x="68" y="76"/>
                  </a:lnTo>
                  <a:lnTo>
                    <a:pt x="67" y="80"/>
                  </a:lnTo>
                  <a:lnTo>
                    <a:pt x="68" y="84"/>
                  </a:lnTo>
                  <a:close/>
                  <a:moveTo>
                    <a:pt x="134" y="357"/>
                  </a:moveTo>
                  <a:lnTo>
                    <a:pt x="136" y="363"/>
                  </a:lnTo>
                  <a:lnTo>
                    <a:pt x="138" y="367"/>
                  </a:lnTo>
                  <a:lnTo>
                    <a:pt x="143" y="370"/>
                  </a:lnTo>
                  <a:lnTo>
                    <a:pt x="153" y="376"/>
                  </a:lnTo>
                  <a:lnTo>
                    <a:pt x="165" y="377"/>
                  </a:lnTo>
                  <a:lnTo>
                    <a:pt x="176" y="376"/>
                  </a:lnTo>
                  <a:lnTo>
                    <a:pt x="187" y="370"/>
                  </a:lnTo>
                  <a:lnTo>
                    <a:pt x="192" y="363"/>
                  </a:lnTo>
                  <a:lnTo>
                    <a:pt x="195" y="353"/>
                  </a:lnTo>
                  <a:lnTo>
                    <a:pt x="192" y="343"/>
                  </a:lnTo>
                  <a:lnTo>
                    <a:pt x="187" y="335"/>
                  </a:lnTo>
                  <a:lnTo>
                    <a:pt x="176" y="330"/>
                  </a:lnTo>
                  <a:lnTo>
                    <a:pt x="165" y="328"/>
                  </a:lnTo>
                  <a:lnTo>
                    <a:pt x="153" y="330"/>
                  </a:lnTo>
                  <a:lnTo>
                    <a:pt x="143" y="335"/>
                  </a:lnTo>
                  <a:lnTo>
                    <a:pt x="138" y="340"/>
                  </a:lnTo>
                  <a:lnTo>
                    <a:pt x="136" y="343"/>
                  </a:lnTo>
                  <a:lnTo>
                    <a:pt x="134" y="349"/>
                  </a:lnTo>
                  <a:lnTo>
                    <a:pt x="134" y="353"/>
                  </a:lnTo>
                  <a:lnTo>
                    <a:pt x="134" y="357"/>
                  </a:lnTo>
                  <a:close/>
                  <a:moveTo>
                    <a:pt x="203" y="363"/>
                  </a:moveTo>
                  <a:lnTo>
                    <a:pt x="206" y="367"/>
                  </a:lnTo>
                  <a:lnTo>
                    <a:pt x="210" y="370"/>
                  </a:lnTo>
                  <a:lnTo>
                    <a:pt x="220" y="376"/>
                  </a:lnTo>
                  <a:lnTo>
                    <a:pt x="232" y="377"/>
                  </a:lnTo>
                  <a:lnTo>
                    <a:pt x="243" y="376"/>
                  </a:lnTo>
                  <a:lnTo>
                    <a:pt x="254" y="370"/>
                  </a:lnTo>
                  <a:lnTo>
                    <a:pt x="260" y="363"/>
                  </a:lnTo>
                  <a:lnTo>
                    <a:pt x="262" y="353"/>
                  </a:lnTo>
                  <a:lnTo>
                    <a:pt x="260" y="343"/>
                  </a:lnTo>
                  <a:lnTo>
                    <a:pt x="254" y="335"/>
                  </a:lnTo>
                  <a:lnTo>
                    <a:pt x="243" y="330"/>
                  </a:lnTo>
                  <a:lnTo>
                    <a:pt x="232" y="328"/>
                  </a:lnTo>
                  <a:lnTo>
                    <a:pt x="220" y="330"/>
                  </a:lnTo>
                  <a:lnTo>
                    <a:pt x="210" y="335"/>
                  </a:lnTo>
                  <a:lnTo>
                    <a:pt x="206" y="340"/>
                  </a:lnTo>
                  <a:lnTo>
                    <a:pt x="203" y="343"/>
                  </a:lnTo>
                  <a:lnTo>
                    <a:pt x="201" y="353"/>
                  </a:lnTo>
                  <a:lnTo>
                    <a:pt x="203" y="363"/>
                  </a:lnTo>
                  <a:close/>
                  <a:moveTo>
                    <a:pt x="269" y="357"/>
                  </a:moveTo>
                  <a:lnTo>
                    <a:pt x="270" y="363"/>
                  </a:lnTo>
                  <a:lnTo>
                    <a:pt x="273" y="367"/>
                  </a:lnTo>
                  <a:lnTo>
                    <a:pt x="278" y="370"/>
                  </a:lnTo>
                  <a:lnTo>
                    <a:pt x="287" y="376"/>
                  </a:lnTo>
                  <a:lnTo>
                    <a:pt x="300" y="377"/>
                  </a:lnTo>
                  <a:lnTo>
                    <a:pt x="311" y="376"/>
                  </a:lnTo>
                  <a:lnTo>
                    <a:pt x="321" y="370"/>
                  </a:lnTo>
                  <a:lnTo>
                    <a:pt x="325" y="367"/>
                  </a:lnTo>
                  <a:lnTo>
                    <a:pt x="327" y="363"/>
                  </a:lnTo>
                  <a:lnTo>
                    <a:pt x="329" y="357"/>
                  </a:lnTo>
                  <a:lnTo>
                    <a:pt x="329" y="353"/>
                  </a:lnTo>
                  <a:lnTo>
                    <a:pt x="329" y="349"/>
                  </a:lnTo>
                  <a:lnTo>
                    <a:pt x="327" y="343"/>
                  </a:lnTo>
                  <a:lnTo>
                    <a:pt x="325" y="340"/>
                  </a:lnTo>
                  <a:lnTo>
                    <a:pt x="321" y="335"/>
                  </a:lnTo>
                  <a:lnTo>
                    <a:pt x="311" y="330"/>
                  </a:lnTo>
                  <a:lnTo>
                    <a:pt x="300" y="328"/>
                  </a:lnTo>
                  <a:lnTo>
                    <a:pt x="287" y="330"/>
                  </a:lnTo>
                  <a:lnTo>
                    <a:pt x="278" y="335"/>
                  </a:lnTo>
                  <a:lnTo>
                    <a:pt x="273" y="340"/>
                  </a:lnTo>
                  <a:lnTo>
                    <a:pt x="270" y="343"/>
                  </a:lnTo>
                  <a:lnTo>
                    <a:pt x="269" y="349"/>
                  </a:lnTo>
                  <a:lnTo>
                    <a:pt x="269" y="353"/>
                  </a:lnTo>
                  <a:lnTo>
                    <a:pt x="269" y="357"/>
                  </a:lnTo>
                  <a:close/>
                  <a:moveTo>
                    <a:pt x="2" y="308"/>
                  </a:moveTo>
                  <a:lnTo>
                    <a:pt x="4" y="312"/>
                  </a:lnTo>
                  <a:lnTo>
                    <a:pt x="9" y="316"/>
                  </a:lnTo>
                  <a:lnTo>
                    <a:pt x="19" y="321"/>
                  </a:lnTo>
                  <a:lnTo>
                    <a:pt x="31" y="322"/>
                  </a:lnTo>
                  <a:lnTo>
                    <a:pt x="42" y="321"/>
                  </a:lnTo>
                  <a:lnTo>
                    <a:pt x="53" y="316"/>
                  </a:lnTo>
                  <a:lnTo>
                    <a:pt x="58" y="308"/>
                  </a:lnTo>
                  <a:lnTo>
                    <a:pt x="61" y="298"/>
                  </a:lnTo>
                  <a:lnTo>
                    <a:pt x="58" y="288"/>
                  </a:lnTo>
                  <a:lnTo>
                    <a:pt x="53" y="281"/>
                  </a:lnTo>
                  <a:lnTo>
                    <a:pt x="42" y="275"/>
                  </a:lnTo>
                  <a:lnTo>
                    <a:pt x="31" y="273"/>
                  </a:lnTo>
                  <a:lnTo>
                    <a:pt x="19" y="275"/>
                  </a:lnTo>
                  <a:lnTo>
                    <a:pt x="9" y="281"/>
                  </a:lnTo>
                  <a:lnTo>
                    <a:pt x="4" y="284"/>
                  </a:lnTo>
                  <a:lnTo>
                    <a:pt x="2" y="288"/>
                  </a:lnTo>
                  <a:lnTo>
                    <a:pt x="0" y="298"/>
                  </a:lnTo>
                  <a:lnTo>
                    <a:pt x="2" y="308"/>
                  </a:lnTo>
                  <a:close/>
                  <a:moveTo>
                    <a:pt x="2" y="199"/>
                  </a:moveTo>
                  <a:lnTo>
                    <a:pt x="4" y="202"/>
                  </a:lnTo>
                  <a:lnTo>
                    <a:pt x="9" y="207"/>
                  </a:lnTo>
                  <a:lnTo>
                    <a:pt x="19" y="212"/>
                  </a:lnTo>
                  <a:lnTo>
                    <a:pt x="31" y="213"/>
                  </a:lnTo>
                  <a:lnTo>
                    <a:pt x="42" y="212"/>
                  </a:lnTo>
                  <a:lnTo>
                    <a:pt x="53" y="207"/>
                  </a:lnTo>
                  <a:lnTo>
                    <a:pt x="58" y="199"/>
                  </a:lnTo>
                  <a:lnTo>
                    <a:pt x="61" y="188"/>
                  </a:lnTo>
                  <a:lnTo>
                    <a:pt x="58" y="180"/>
                  </a:lnTo>
                  <a:lnTo>
                    <a:pt x="53" y="172"/>
                  </a:lnTo>
                  <a:lnTo>
                    <a:pt x="42" y="166"/>
                  </a:lnTo>
                  <a:lnTo>
                    <a:pt x="31" y="164"/>
                  </a:lnTo>
                  <a:lnTo>
                    <a:pt x="19" y="166"/>
                  </a:lnTo>
                  <a:lnTo>
                    <a:pt x="9" y="172"/>
                  </a:lnTo>
                  <a:lnTo>
                    <a:pt x="4" y="176"/>
                  </a:lnTo>
                  <a:lnTo>
                    <a:pt x="2" y="180"/>
                  </a:lnTo>
                  <a:lnTo>
                    <a:pt x="0" y="188"/>
                  </a:lnTo>
                  <a:lnTo>
                    <a:pt x="2" y="199"/>
                  </a:lnTo>
                  <a:close/>
                  <a:moveTo>
                    <a:pt x="405" y="90"/>
                  </a:moveTo>
                  <a:lnTo>
                    <a:pt x="407" y="94"/>
                  </a:lnTo>
                  <a:lnTo>
                    <a:pt x="412" y="97"/>
                  </a:lnTo>
                  <a:lnTo>
                    <a:pt x="422" y="103"/>
                  </a:lnTo>
                  <a:lnTo>
                    <a:pt x="434" y="105"/>
                  </a:lnTo>
                  <a:lnTo>
                    <a:pt x="445" y="103"/>
                  </a:lnTo>
                  <a:lnTo>
                    <a:pt x="456" y="97"/>
                  </a:lnTo>
                  <a:lnTo>
                    <a:pt x="461" y="90"/>
                  </a:lnTo>
                  <a:lnTo>
                    <a:pt x="465" y="80"/>
                  </a:lnTo>
                  <a:lnTo>
                    <a:pt x="461" y="71"/>
                  </a:lnTo>
                  <a:lnTo>
                    <a:pt x="456" y="62"/>
                  </a:lnTo>
                  <a:lnTo>
                    <a:pt x="445" y="57"/>
                  </a:lnTo>
                  <a:lnTo>
                    <a:pt x="434" y="55"/>
                  </a:lnTo>
                  <a:lnTo>
                    <a:pt x="422" y="57"/>
                  </a:lnTo>
                  <a:lnTo>
                    <a:pt x="412" y="62"/>
                  </a:lnTo>
                  <a:lnTo>
                    <a:pt x="407" y="67"/>
                  </a:lnTo>
                  <a:lnTo>
                    <a:pt x="405" y="71"/>
                  </a:lnTo>
                  <a:lnTo>
                    <a:pt x="403" y="80"/>
                  </a:lnTo>
                  <a:lnTo>
                    <a:pt x="405" y="90"/>
                  </a:lnTo>
                  <a:close/>
                  <a:moveTo>
                    <a:pt x="68" y="248"/>
                  </a:moveTo>
                  <a:lnTo>
                    <a:pt x="69" y="252"/>
                  </a:lnTo>
                  <a:lnTo>
                    <a:pt x="72" y="257"/>
                  </a:lnTo>
                  <a:lnTo>
                    <a:pt x="76" y="261"/>
                  </a:lnTo>
                  <a:lnTo>
                    <a:pt x="86" y="267"/>
                  </a:lnTo>
                  <a:lnTo>
                    <a:pt x="98" y="268"/>
                  </a:lnTo>
                  <a:lnTo>
                    <a:pt x="110" y="267"/>
                  </a:lnTo>
                  <a:lnTo>
                    <a:pt x="119" y="261"/>
                  </a:lnTo>
                  <a:lnTo>
                    <a:pt x="123" y="257"/>
                  </a:lnTo>
                  <a:lnTo>
                    <a:pt x="126" y="252"/>
                  </a:lnTo>
                  <a:lnTo>
                    <a:pt x="127" y="248"/>
                  </a:lnTo>
                  <a:lnTo>
                    <a:pt x="128" y="243"/>
                  </a:lnTo>
                  <a:lnTo>
                    <a:pt x="127" y="238"/>
                  </a:lnTo>
                  <a:lnTo>
                    <a:pt x="126" y="234"/>
                  </a:lnTo>
                  <a:lnTo>
                    <a:pt x="123" y="229"/>
                  </a:lnTo>
                  <a:lnTo>
                    <a:pt x="119" y="226"/>
                  </a:lnTo>
                  <a:lnTo>
                    <a:pt x="110" y="221"/>
                  </a:lnTo>
                  <a:lnTo>
                    <a:pt x="98" y="219"/>
                  </a:lnTo>
                  <a:lnTo>
                    <a:pt x="86" y="221"/>
                  </a:lnTo>
                  <a:lnTo>
                    <a:pt x="76" y="226"/>
                  </a:lnTo>
                  <a:lnTo>
                    <a:pt x="72" y="229"/>
                  </a:lnTo>
                  <a:lnTo>
                    <a:pt x="69" y="234"/>
                  </a:lnTo>
                  <a:lnTo>
                    <a:pt x="68" y="238"/>
                  </a:lnTo>
                  <a:lnTo>
                    <a:pt x="67" y="243"/>
                  </a:lnTo>
                  <a:lnTo>
                    <a:pt x="68" y="248"/>
                  </a:lnTo>
                  <a:close/>
                  <a:moveTo>
                    <a:pt x="68" y="303"/>
                  </a:moveTo>
                  <a:lnTo>
                    <a:pt x="69" y="308"/>
                  </a:lnTo>
                  <a:lnTo>
                    <a:pt x="72" y="312"/>
                  </a:lnTo>
                  <a:lnTo>
                    <a:pt x="76" y="316"/>
                  </a:lnTo>
                  <a:lnTo>
                    <a:pt x="86" y="321"/>
                  </a:lnTo>
                  <a:lnTo>
                    <a:pt x="98" y="322"/>
                  </a:lnTo>
                  <a:lnTo>
                    <a:pt x="110" y="321"/>
                  </a:lnTo>
                  <a:lnTo>
                    <a:pt x="119" y="316"/>
                  </a:lnTo>
                  <a:lnTo>
                    <a:pt x="123" y="312"/>
                  </a:lnTo>
                  <a:lnTo>
                    <a:pt x="126" y="308"/>
                  </a:lnTo>
                  <a:lnTo>
                    <a:pt x="127" y="303"/>
                  </a:lnTo>
                  <a:lnTo>
                    <a:pt x="128" y="298"/>
                  </a:lnTo>
                  <a:lnTo>
                    <a:pt x="127" y="293"/>
                  </a:lnTo>
                  <a:lnTo>
                    <a:pt x="126" y="288"/>
                  </a:lnTo>
                  <a:lnTo>
                    <a:pt x="123" y="284"/>
                  </a:lnTo>
                  <a:lnTo>
                    <a:pt x="119" y="281"/>
                  </a:lnTo>
                  <a:lnTo>
                    <a:pt x="110" y="275"/>
                  </a:lnTo>
                  <a:lnTo>
                    <a:pt x="98" y="273"/>
                  </a:lnTo>
                  <a:lnTo>
                    <a:pt x="86" y="275"/>
                  </a:lnTo>
                  <a:lnTo>
                    <a:pt x="76" y="281"/>
                  </a:lnTo>
                  <a:lnTo>
                    <a:pt x="72" y="284"/>
                  </a:lnTo>
                  <a:lnTo>
                    <a:pt x="69" y="288"/>
                  </a:lnTo>
                  <a:lnTo>
                    <a:pt x="68" y="293"/>
                  </a:lnTo>
                  <a:lnTo>
                    <a:pt x="67" y="298"/>
                  </a:lnTo>
                  <a:lnTo>
                    <a:pt x="68" y="303"/>
                  </a:lnTo>
                  <a:close/>
                </a:path>
              </a:pathLst>
            </a:custGeom>
            <a:solidFill>
              <a:srgbClr val="66FF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ar-SA"/>
            </a:p>
          </p:txBody>
        </p:sp>
      </p:grpSp>
      <p:grpSp>
        <p:nvGrpSpPr>
          <p:cNvPr id="61" name="Group 69">
            <a:extLst>
              <a:ext uri="{FF2B5EF4-FFF2-40B4-BE49-F238E27FC236}">
                <a16:creationId xmlns:a16="http://schemas.microsoft.com/office/drawing/2014/main" id="{0CD0CF53-451B-4B81-98E0-9F58F2560F77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7977504" y="5543458"/>
            <a:ext cx="1116013" cy="828675"/>
            <a:chOff x="2789" y="3798"/>
            <a:chExt cx="703" cy="522"/>
          </a:xfrm>
        </p:grpSpPr>
        <p:sp>
          <p:nvSpPr>
            <p:cNvPr id="62" name="AutoShape 68">
              <a:extLst>
                <a:ext uri="{FF2B5EF4-FFF2-40B4-BE49-F238E27FC236}">
                  <a16:creationId xmlns:a16="http://schemas.microsoft.com/office/drawing/2014/main" id="{05D6ACFE-9C6A-4241-9597-10EDF45A06E2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2789" y="3798"/>
              <a:ext cx="703" cy="522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ar-SA"/>
            </a:p>
          </p:txBody>
        </p:sp>
        <p:sp>
          <p:nvSpPr>
            <p:cNvPr id="63" name="Freeform 70">
              <a:extLst>
                <a:ext uri="{FF2B5EF4-FFF2-40B4-BE49-F238E27FC236}">
                  <a16:creationId xmlns:a16="http://schemas.microsoft.com/office/drawing/2014/main" id="{110BB715-429E-4AE3-9800-9AB03404CAF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023" y="3871"/>
              <a:ext cx="465" cy="377"/>
            </a:xfrm>
            <a:custGeom>
              <a:avLst/>
              <a:gdLst>
                <a:gd name="T0" fmla="*/ 461 w 465"/>
                <a:gd name="T1" fmla="*/ 234 h 377"/>
                <a:gd name="T2" fmla="*/ 336 w 465"/>
                <a:gd name="T3" fmla="*/ 303 h 377"/>
                <a:gd name="T4" fmla="*/ 394 w 465"/>
                <a:gd name="T5" fmla="*/ 288 h 377"/>
                <a:gd name="T6" fmla="*/ 336 w 465"/>
                <a:gd name="T7" fmla="*/ 303 h 377"/>
                <a:gd name="T8" fmla="*/ 126 w 465"/>
                <a:gd name="T9" fmla="*/ 363 h 377"/>
                <a:gd name="T10" fmla="*/ 76 w 465"/>
                <a:gd name="T11" fmla="*/ 335 h 377"/>
                <a:gd name="T12" fmla="*/ 434 w 465"/>
                <a:gd name="T13" fmla="*/ 322 h 377"/>
                <a:gd name="T14" fmla="*/ 412 w 465"/>
                <a:gd name="T15" fmla="*/ 281 h 377"/>
                <a:gd name="T16" fmla="*/ 367 w 465"/>
                <a:gd name="T17" fmla="*/ 377 h 377"/>
                <a:gd name="T18" fmla="*/ 345 w 465"/>
                <a:gd name="T19" fmla="*/ 335 h 377"/>
                <a:gd name="T20" fmla="*/ 86 w 465"/>
                <a:gd name="T21" fmla="*/ 212 h 377"/>
                <a:gd name="T22" fmla="*/ 123 w 465"/>
                <a:gd name="T23" fmla="*/ 176 h 377"/>
                <a:gd name="T24" fmla="*/ 68 w 465"/>
                <a:gd name="T25" fmla="*/ 193 h 377"/>
                <a:gd name="T26" fmla="*/ 58 w 465"/>
                <a:gd name="T27" fmla="*/ 125 h 377"/>
                <a:gd name="T28" fmla="*/ 68 w 465"/>
                <a:gd name="T29" fmla="*/ 140 h 377"/>
                <a:gd name="T30" fmla="*/ 127 w 465"/>
                <a:gd name="T31" fmla="*/ 140 h 377"/>
                <a:gd name="T32" fmla="*/ 72 w 465"/>
                <a:gd name="T33" fmla="*/ 121 h 377"/>
                <a:gd name="T34" fmla="*/ 445 w 465"/>
                <a:gd name="T35" fmla="*/ 48 h 377"/>
                <a:gd name="T36" fmla="*/ 407 w 465"/>
                <a:gd name="T37" fmla="*/ 12 h 377"/>
                <a:gd name="T38" fmla="*/ 53 w 465"/>
                <a:gd name="T39" fmla="*/ 43 h 377"/>
                <a:gd name="T40" fmla="*/ 2 w 465"/>
                <a:gd name="T41" fmla="*/ 17 h 377"/>
                <a:gd name="T42" fmla="*/ 388 w 465"/>
                <a:gd name="T43" fmla="*/ 261 h 377"/>
                <a:gd name="T44" fmla="*/ 338 w 465"/>
                <a:gd name="T45" fmla="*/ 234 h 377"/>
                <a:gd name="T46" fmla="*/ 110 w 465"/>
                <a:gd name="T47" fmla="*/ 48 h 377"/>
                <a:gd name="T48" fmla="*/ 110 w 465"/>
                <a:gd name="T49" fmla="*/ 2 h 377"/>
                <a:gd name="T50" fmla="*/ 136 w 465"/>
                <a:gd name="T51" fmla="*/ 35 h 377"/>
                <a:gd name="T52" fmla="*/ 187 w 465"/>
                <a:gd name="T53" fmla="*/ 8 h 377"/>
                <a:gd name="T54" fmla="*/ 203 w 465"/>
                <a:gd name="T55" fmla="*/ 35 h 377"/>
                <a:gd name="T56" fmla="*/ 254 w 465"/>
                <a:gd name="T57" fmla="*/ 8 h 377"/>
                <a:gd name="T58" fmla="*/ 136 w 465"/>
                <a:gd name="T59" fmla="*/ 199 h 377"/>
                <a:gd name="T60" fmla="*/ 187 w 465"/>
                <a:gd name="T61" fmla="*/ 172 h 377"/>
                <a:gd name="T62" fmla="*/ 203 w 465"/>
                <a:gd name="T63" fmla="*/ 199 h 377"/>
                <a:gd name="T64" fmla="*/ 254 w 465"/>
                <a:gd name="T65" fmla="*/ 172 h 377"/>
                <a:gd name="T66" fmla="*/ 270 w 465"/>
                <a:gd name="T67" fmla="*/ 199 h 377"/>
                <a:gd name="T68" fmla="*/ 329 w 465"/>
                <a:gd name="T69" fmla="*/ 188 h 377"/>
                <a:gd name="T70" fmla="*/ 270 w 465"/>
                <a:gd name="T71" fmla="*/ 180 h 377"/>
                <a:gd name="T72" fmla="*/ 311 w 465"/>
                <a:gd name="T73" fmla="*/ 48 h 377"/>
                <a:gd name="T74" fmla="*/ 311 w 465"/>
                <a:gd name="T75" fmla="*/ 2 h 377"/>
                <a:gd name="T76" fmla="*/ 338 w 465"/>
                <a:gd name="T77" fmla="*/ 35 h 377"/>
                <a:gd name="T78" fmla="*/ 388 w 465"/>
                <a:gd name="T79" fmla="*/ 8 h 377"/>
                <a:gd name="T80" fmla="*/ 2 w 465"/>
                <a:gd name="T81" fmla="*/ 90 h 377"/>
                <a:gd name="T82" fmla="*/ 53 w 465"/>
                <a:gd name="T83" fmla="*/ 62 h 377"/>
                <a:gd name="T84" fmla="*/ 338 w 465"/>
                <a:gd name="T85" fmla="*/ 199 h 377"/>
                <a:gd name="T86" fmla="*/ 388 w 465"/>
                <a:gd name="T87" fmla="*/ 172 h 377"/>
                <a:gd name="T88" fmla="*/ 68 w 465"/>
                <a:gd name="T89" fmla="*/ 84 h 377"/>
                <a:gd name="T90" fmla="*/ 127 w 465"/>
                <a:gd name="T91" fmla="*/ 84 h 377"/>
                <a:gd name="T92" fmla="*/ 72 w 465"/>
                <a:gd name="T93" fmla="*/ 67 h 377"/>
                <a:gd name="T94" fmla="*/ 165 w 465"/>
                <a:gd name="T95" fmla="*/ 377 h 377"/>
                <a:gd name="T96" fmla="*/ 143 w 465"/>
                <a:gd name="T97" fmla="*/ 335 h 377"/>
                <a:gd name="T98" fmla="*/ 232 w 465"/>
                <a:gd name="T99" fmla="*/ 377 h 377"/>
                <a:gd name="T100" fmla="*/ 210 w 465"/>
                <a:gd name="T101" fmla="*/ 335 h 377"/>
                <a:gd name="T102" fmla="*/ 300 w 465"/>
                <a:gd name="T103" fmla="*/ 377 h 377"/>
                <a:gd name="T104" fmla="*/ 321 w 465"/>
                <a:gd name="T105" fmla="*/ 335 h 377"/>
                <a:gd name="T106" fmla="*/ 2 w 465"/>
                <a:gd name="T107" fmla="*/ 363 h 377"/>
                <a:gd name="T108" fmla="*/ 53 w 465"/>
                <a:gd name="T109" fmla="*/ 335 h 377"/>
                <a:gd name="T110" fmla="*/ 4 w 465"/>
                <a:gd name="T111" fmla="*/ 202 h 377"/>
                <a:gd name="T112" fmla="*/ 42 w 465"/>
                <a:gd name="T113" fmla="*/ 166 h 377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465"/>
                <a:gd name="T172" fmla="*/ 0 h 377"/>
                <a:gd name="T173" fmla="*/ 465 w 465"/>
                <a:gd name="T174" fmla="*/ 377 h 377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465" h="377">
                  <a:moveTo>
                    <a:pt x="405" y="252"/>
                  </a:moveTo>
                  <a:lnTo>
                    <a:pt x="407" y="257"/>
                  </a:lnTo>
                  <a:lnTo>
                    <a:pt x="412" y="261"/>
                  </a:lnTo>
                  <a:lnTo>
                    <a:pt x="422" y="267"/>
                  </a:lnTo>
                  <a:lnTo>
                    <a:pt x="434" y="268"/>
                  </a:lnTo>
                  <a:lnTo>
                    <a:pt x="445" y="267"/>
                  </a:lnTo>
                  <a:lnTo>
                    <a:pt x="456" y="261"/>
                  </a:lnTo>
                  <a:lnTo>
                    <a:pt x="461" y="252"/>
                  </a:lnTo>
                  <a:lnTo>
                    <a:pt x="465" y="243"/>
                  </a:lnTo>
                  <a:lnTo>
                    <a:pt x="461" y="234"/>
                  </a:lnTo>
                  <a:lnTo>
                    <a:pt x="456" y="226"/>
                  </a:lnTo>
                  <a:lnTo>
                    <a:pt x="445" y="221"/>
                  </a:lnTo>
                  <a:lnTo>
                    <a:pt x="434" y="219"/>
                  </a:lnTo>
                  <a:lnTo>
                    <a:pt x="422" y="221"/>
                  </a:lnTo>
                  <a:lnTo>
                    <a:pt x="412" y="226"/>
                  </a:lnTo>
                  <a:lnTo>
                    <a:pt x="407" y="229"/>
                  </a:lnTo>
                  <a:lnTo>
                    <a:pt x="405" y="234"/>
                  </a:lnTo>
                  <a:lnTo>
                    <a:pt x="403" y="243"/>
                  </a:lnTo>
                  <a:lnTo>
                    <a:pt x="405" y="252"/>
                  </a:lnTo>
                  <a:close/>
                  <a:moveTo>
                    <a:pt x="336" y="303"/>
                  </a:moveTo>
                  <a:lnTo>
                    <a:pt x="338" y="308"/>
                  </a:lnTo>
                  <a:lnTo>
                    <a:pt x="340" y="312"/>
                  </a:lnTo>
                  <a:lnTo>
                    <a:pt x="345" y="316"/>
                  </a:lnTo>
                  <a:lnTo>
                    <a:pt x="355" y="321"/>
                  </a:lnTo>
                  <a:lnTo>
                    <a:pt x="367" y="322"/>
                  </a:lnTo>
                  <a:lnTo>
                    <a:pt x="378" y="321"/>
                  </a:lnTo>
                  <a:lnTo>
                    <a:pt x="388" y="316"/>
                  </a:lnTo>
                  <a:lnTo>
                    <a:pt x="394" y="308"/>
                  </a:lnTo>
                  <a:lnTo>
                    <a:pt x="398" y="298"/>
                  </a:lnTo>
                  <a:lnTo>
                    <a:pt x="394" y="288"/>
                  </a:lnTo>
                  <a:lnTo>
                    <a:pt x="388" y="281"/>
                  </a:lnTo>
                  <a:lnTo>
                    <a:pt x="378" y="275"/>
                  </a:lnTo>
                  <a:lnTo>
                    <a:pt x="367" y="273"/>
                  </a:lnTo>
                  <a:lnTo>
                    <a:pt x="355" y="275"/>
                  </a:lnTo>
                  <a:lnTo>
                    <a:pt x="345" y="281"/>
                  </a:lnTo>
                  <a:lnTo>
                    <a:pt x="340" y="284"/>
                  </a:lnTo>
                  <a:lnTo>
                    <a:pt x="338" y="288"/>
                  </a:lnTo>
                  <a:lnTo>
                    <a:pt x="336" y="293"/>
                  </a:lnTo>
                  <a:lnTo>
                    <a:pt x="336" y="298"/>
                  </a:lnTo>
                  <a:lnTo>
                    <a:pt x="336" y="303"/>
                  </a:lnTo>
                  <a:close/>
                  <a:moveTo>
                    <a:pt x="68" y="357"/>
                  </a:moveTo>
                  <a:lnTo>
                    <a:pt x="69" y="363"/>
                  </a:lnTo>
                  <a:lnTo>
                    <a:pt x="72" y="367"/>
                  </a:lnTo>
                  <a:lnTo>
                    <a:pt x="76" y="370"/>
                  </a:lnTo>
                  <a:lnTo>
                    <a:pt x="86" y="376"/>
                  </a:lnTo>
                  <a:lnTo>
                    <a:pt x="98" y="377"/>
                  </a:lnTo>
                  <a:lnTo>
                    <a:pt x="110" y="376"/>
                  </a:lnTo>
                  <a:lnTo>
                    <a:pt x="119" y="370"/>
                  </a:lnTo>
                  <a:lnTo>
                    <a:pt x="123" y="367"/>
                  </a:lnTo>
                  <a:lnTo>
                    <a:pt x="126" y="363"/>
                  </a:lnTo>
                  <a:lnTo>
                    <a:pt x="127" y="357"/>
                  </a:lnTo>
                  <a:lnTo>
                    <a:pt x="128" y="353"/>
                  </a:lnTo>
                  <a:lnTo>
                    <a:pt x="127" y="349"/>
                  </a:lnTo>
                  <a:lnTo>
                    <a:pt x="126" y="343"/>
                  </a:lnTo>
                  <a:lnTo>
                    <a:pt x="123" y="340"/>
                  </a:lnTo>
                  <a:lnTo>
                    <a:pt x="119" y="335"/>
                  </a:lnTo>
                  <a:lnTo>
                    <a:pt x="110" y="330"/>
                  </a:lnTo>
                  <a:lnTo>
                    <a:pt x="98" y="328"/>
                  </a:lnTo>
                  <a:lnTo>
                    <a:pt x="86" y="330"/>
                  </a:lnTo>
                  <a:lnTo>
                    <a:pt x="76" y="335"/>
                  </a:lnTo>
                  <a:lnTo>
                    <a:pt x="72" y="340"/>
                  </a:lnTo>
                  <a:lnTo>
                    <a:pt x="69" y="343"/>
                  </a:lnTo>
                  <a:lnTo>
                    <a:pt x="68" y="349"/>
                  </a:lnTo>
                  <a:lnTo>
                    <a:pt x="67" y="353"/>
                  </a:lnTo>
                  <a:lnTo>
                    <a:pt x="68" y="357"/>
                  </a:lnTo>
                  <a:close/>
                  <a:moveTo>
                    <a:pt x="405" y="308"/>
                  </a:moveTo>
                  <a:lnTo>
                    <a:pt x="407" y="312"/>
                  </a:lnTo>
                  <a:lnTo>
                    <a:pt x="412" y="316"/>
                  </a:lnTo>
                  <a:lnTo>
                    <a:pt x="422" y="321"/>
                  </a:lnTo>
                  <a:lnTo>
                    <a:pt x="434" y="322"/>
                  </a:lnTo>
                  <a:lnTo>
                    <a:pt x="445" y="321"/>
                  </a:lnTo>
                  <a:lnTo>
                    <a:pt x="456" y="316"/>
                  </a:lnTo>
                  <a:lnTo>
                    <a:pt x="461" y="308"/>
                  </a:lnTo>
                  <a:lnTo>
                    <a:pt x="465" y="298"/>
                  </a:lnTo>
                  <a:lnTo>
                    <a:pt x="461" y="288"/>
                  </a:lnTo>
                  <a:lnTo>
                    <a:pt x="456" y="281"/>
                  </a:lnTo>
                  <a:lnTo>
                    <a:pt x="445" y="275"/>
                  </a:lnTo>
                  <a:lnTo>
                    <a:pt x="434" y="273"/>
                  </a:lnTo>
                  <a:lnTo>
                    <a:pt x="422" y="275"/>
                  </a:lnTo>
                  <a:lnTo>
                    <a:pt x="412" y="281"/>
                  </a:lnTo>
                  <a:lnTo>
                    <a:pt x="407" y="284"/>
                  </a:lnTo>
                  <a:lnTo>
                    <a:pt x="405" y="288"/>
                  </a:lnTo>
                  <a:lnTo>
                    <a:pt x="403" y="298"/>
                  </a:lnTo>
                  <a:lnTo>
                    <a:pt x="405" y="308"/>
                  </a:lnTo>
                  <a:close/>
                  <a:moveTo>
                    <a:pt x="336" y="357"/>
                  </a:moveTo>
                  <a:lnTo>
                    <a:pt x="338" y="363"/>
                  </a:lnTo>
                  <a:lnTo>
                    <a:pt x="340" y="367"/>
                  </a:lnTo>
                  <a:lnTo>
                    <a:pt x="345" y="370"/>
                  </a:lnTo>
                  <a:lnTo>
                    <a:pt x="355" y="376"/>
                  </a:lnTo>
                  <a:lnTo>
                    <a:pt x="367" y="377"/>
                  </a:lnTo>
                  <a:lnTo>
                    <a:pt x="378" y="376"/>
                  </a:lnTo>
                  <a:lnTo>
                    <a:pt x="388" y="370"/>
                  </a:lnTo>
                  <a:lnTo>
                    <a:pt x="394" y="363"/>
                  </a:lnTo>
                  <a:lnTo>
                    <a:pt x="398" y="353"/>
                  </a:lnTo>
                  <a:lnTo>
                    <a:pt x="394" y="343"/>
                  </a:lnTo>
                  <a:lnTo>
                    <a:pt x="388" y="335"/>
                  </a:lnTo>
                  <a:lnTo>
                    <a:pt x="378" y="330"/>
                  </a:lnTo>
                  <a:lnTo>
                    <a:pt x="367" y="328"/>
                  </a:lnTo>
                  <a:lnTo>
                    <a:pt x="355" y="330"/>
                  </a:lnTo>
                  <a:lnTo>
                    <a:pt x="345" y="335"/>
                  </a:lnTo>
                  <a:lnTo>
                    <a:pt x="340" y="340"/>
                  </a:lnTo>
                  <a:lnTo>
                    <a:pt x="338" y="343"/>
                  </a:lnTo>
                  <a:lnTo>
                    <a:pt x="336" y="349"/>
                  </a:lnTo>
                  <a:lnTo>
                    <a:pt x="336" y="353"/>
                  </a:lnTo>
                  <a:lnTo>
                    <a:pt x="336" y="357"/>
                  </a:lnTo>
                  <a:close/>
                  <a:moveTo>
                    <a:pt x="68" y="193"/>
                  </a:moveTo>
                  <a:lnTo>
                    <a:pt x="69" y="199"/>
                  </a:lnTo>
                  <a:lnTo>
                    <a:pt x="72" y="202"/>
                  </a:lnTo>
                  <a:lnTo>
                    <a:pt x="76" y="207"/>
                  </a:lnTo>
                  <a:lnTo>
                    <a:pt x="86" y="212"/>
                  </a:lnTo>
                  <a:lnTo>
                    <a:pt x="98" y="213"/>
                  </a:lnTo>
                  <a:lnTo>
                    <a:pt x="110" y="212"/>
                  </a:lnTo>
                  <a:lnTo>
                    <a:pt x="119" y="207"/>
                  </a:lnTo>
                  <a:lnTo>
                    <a:pt x="123" y="202"/>
                  </a:lnTo>
                  <a:lnTo>
                    <a:pt x="126" y="199"/>
                  </a:lnTo>
                  <a:lnTo>
                    <a:pt x="127" y="193"/>
                  </a:lnTo>
                  <a:lnTo>
                    <a:pt x="128" y="188"/>
                  </a:lnTo>
                  <a:lnTo>
                    <a:pt x="127" y="185"/>
                  </a:lnTo>
                  <a:lnTo>
                    <a:pt x="126" y="180"/>
                  </a:lnTo>
                  <a:lnTo>
                    <a:pt x="123" y="176"/>
                  </a:lnTo>
                  <a:lnTo>
                    <a:pt x="119" y="172"/>
                  </a:lnTo>
                  <a:lnTo>
                    <a:pt x="110" y="166"/>
                  </a:lnTo>
                  <a:lnTo>
                    <a:pt x="98" y="164"/>
                  </a:lnTo>
                  <a:lnTo>
                    <a:pt x="86" y="166"/>
                  </a:lnTo>
                  <a:lnTo>
                    <a:pt x="76" y="172"/>
                  </a:lnTo>
                  <a:lnTo>
                    <a:pt x="72" y="176"/>
                  </a:lnTo>
                  <a:lnTo>
                    <a:pt x="69" y="180"/>
                  </a:lnTo>
                  <a:lnTo>
                    <a:pt x="68" y="185"/>
                  </a:lnTo>
                  <a:lnTo>
                    <a:pt x="67" y="188"/>
                  </a:lnTo>
                  <a:lnTo>
                    <a:pt x="68" y="193"/>
                  </a:lnTo>
                  <a:close/>
                  <a:moveTo>
                    <a:pt x="2" y="144"/>
                  </a:moveTo>
                  <a:lnTo>
                    <a:pt x="4" y="149"/>
                  </a:lnTo>
                  <a:lnTo>
                    <a:pt x="9" y="152"/>
                  </a:lnTo>
                  <a:lnTo>
                    <a:pt x="19" y="157"/>
                  </a:lnTo>
                  <a:lnTo>
                    <a:pt x="31" y="160"/>
                  </a:lnTo>
                  <a:lnTo>
                    <a:pt x="42" y="157"/>
                  </a:lnTo>
                  <a:lnTo>
                    <a:pt x="53" y="152"/>
                  </a:lnTo>
                  <a:lnTo>
                    <a:pt x="58" y="144"/>
                  </a:lnTo>
                  <a:lnTo>
                    <a:pt x="61" y="134"/>
                  </a:lnTo>
                  <a:lnTo>
                    <a:pt x="58" y="125"/>
                  </a:lnTo>
                  <a:lnTo>
                    <a:pt x="53" y="117"/>
                  </a:lnTo>
                  <a:lnTo>
                    <a:pt x="42" y="112"/>
                  </a:lnTo>
                  <a:lnTo>
                    <a:pt x="31" y="109"/>
                  </a:lnTo>
                  <a:lnTo>
                    <a:pt x="19" y="112"/>
                  </a:lnTo>
                  <a:lnTo>
                    <a:pt x="9" y="117"/>
                  </a:lnTo>
                  <a:lnTo>
                    <a:pt x="4" y="121"/>
                  </a:lnTo>
                  <a:lnTo>
                    <a:pt x="2" y="125"/>
                  </a:lnTo>
                  <a:lnTo>
                    <a:pt x="0" y="134"/>
                  </a:lnTo>
                  <a:lnTo>
                    <a:pt x="2" y="144"/>
                  </a:lnTo>
                  <a:close/>
                  <a:moveTo>
                    <a:pt x="68" y="140"/>
                  </a:moveTo>
                  <a:lnTo>
                    <a:pt x="69" y="144"/>
                  </a:lnTo>
                  <a:lnTo>
                    <a:pt x="72" y="149"/>
                  </a:lnTo>
                  <a:lnTo>
                    <a:pt x="76" y="152"/>
                  </a:lnTo>
                  <a:lnTo>
                    <a:pt x="86" y="157"/>
                  </a:lnTo>
                  <a:lnTo>
                    <a:pt x="98" y="160"/>
                  </a:lnTo>
                  <a:lnTo>
                    <a:pt x="110" y="157"/>
                  </a:lnTo>
                  <a:lnTo>
                    <a:pt x="119" y="152"/>
                  </a:lnTo>
                  <a:lnTo>
                    <a:pt x="123" y="149"/>
                  </a:lnTo>
                  <a:lnTo>
                    <a:pt x="126" y="144"/>
                  </a:lnTo>
                  <a:lnTo>
                    <a:pt x="127" y="140"/>
                  </a:lnTo>
                  <a:lnTo>
                    <a:pt x="128" y="134"/>
                  </a:lnTo>
                  <a:lnTo>
                    <a:pt x="127" y="130"/>
                  </a:lnTo>
                  <a:lnTo>
                    <a:pt x="126" y="125"/>
                  </a:lnTo>
                  <a:lnTo>
                    <a:pt x="123" y="121"/>
                  </a:lnTo>
                  <a:lnTo>
                    <a:pt x="119" y="117"/>
                  </a:lnTo>
                  <a:lnTo>
                    <a:pt x="110" y="112"/>
                  </a:lnTo>
                  <a:lnTo>
                    <a:pt x="98" y="109"/>
                  </a:lnTo>
                  <a:lnTo>
                    <a:pt x="86" y="112"/>
                  </a:lnTo>
                  <a:lnTo>
                    <a:pt x="76" y="117"/>
                  </a:lnTo>
                  <a:lnTo>
                    <a:pt x="72" y="121"/>
                  </a:lnTo>
                  <a:lnTo>
                    <a:pt x="69" y="125"/>
                  </a:lnTo>
                  <a:lnTo>
                    <a:pt x="68" y="130"/>
                  </a:lnTo>
                  <a:lnTo>
                    <a:pt x="67" y="134"/>
                  </a:lnTo>
                  <a:lnTo>
                    <a:pt x="68" y="140"/>
                  </a:lnTo>
                  <a:close/>
                  <a:moveTo>
                    <a:pt x="405" y="35"/>
                  </a:moveTo>
                  <a:lnTo>
                    <a:pt x="407" y="39"/>
                  </a:lnTo>
                  <a:lnTo>
                    <a:pt x="412" y="43"/>
                  </a:lnTo>
                  <a:lnTo>
                    <a:pt x="422" y="48"/>
                  </a:lnTo>
                  <a:lnTo>
                    <a:pt x="434" y="49"/>
                  </a:lnTo>
                  <a:lnTo>
                    <a:pt x="445" y="48"/>
                  </a:lnTo>
                  <a:lnTo>
                    <a:pt x="456" y="43"/>
                  </a:lnTo>
                  <a:lnTo>
                    <a:pt x="461" y="35"/>
                  </a:lnTo>
                  <a:lnTo>
                    <a:pt x="465" y="25"/>
                  </a:lnTo>
                  <a:lnTo>
                    <a:pt x="461" y="17"/>
                  </a:lnTo>
                  <a:lnTo>
                    <a:pt x="456" y="8"/>
                  </a:lnTo>
                  <a:lnTo>
                    <a:pt x="445" y="2"/>
                  </a:lnTo>
                  <a:lnTo>
                    <a:pt x="434" y="0"/>
                  </a:lnTo>
                  <a:lnTo>
                    <a:pt x="422" y="2"/>
                  </a:lnTo>
                  <a:lnTo>
                    <a:pt x="412" y="8"/>
                  </a:lnTo>
                  <a:lnTo>
                    <a:pt x="407" y="12"/>
                  </a:lnTo>
                  <a:lnTo>
                    <a:pt x="405" y="17"/>
                  </a:lnTo>
                  <a:lnTo>
                    <a:pt x="403" y="25"/>
                  </a:lnTo>
                  <a:lnTo>
                    <a:pt x="405" y="35"/>
                  </a:lnTo>
                  <a:close/>
                  <a:moveTo>
                    <a:pt x="2" y="35"/>
                  </a:moveTo>
                  <a:lnTo>
                    <a:pt x="4" y="39"/>
                  </a:lnTo>
                  <a:lnTo>
                    <a:pt x="9" y="43"/>
                  </a:lnTo>
                  <a:lnTo>
                    <a:pt x="19" y="48"/>
                  </a:lnTo>
                  <a:lnTo>
                    <a:pt x="31" y="49"/>
                  </a:lnTo>
                  <a:lnTo>
                    <a:pt x="42" y="48"/>
                  </a:lnTo>
                  <a:lnTo>
                    <a:pt x="53" y="43"/>
                  </a:lnTo>
                  <a:lnTo>
                    <a:pt x="58" y="35"/>
                  </a:lnTo>
                  <a:lnTo>
                    <a:pt x="61" y="25"/>
                  </a:lnTo>
                  <a:lnTo>
                    <a:pt x="58" y="17"/>
                  </a:lnTo>
                  <a:lnTo>
                    <a:pt x="53" y="8"/>
                  </a:lnTo>
                  <a:lnTo>
                    <a:pt x="42" y="2"/>
                  </a:lnTo>
                  <a:lnTo>
                    <a:pt x="31" y="0"/>
                  </a:lnTo>
                  <a:lnTo>
                    <a:pt x="19" y="2"/>
                  </a:lnTo>
                  <a:lnTo>
                    <a:pt x="9" y="8"/>
                  </a:lnTo>
                  <a:lnTo>
                    <a:pt x="4" y="12"/>
                  </a:lnTo>
                  <a:lnTo>
                    <a:pt x="2" y="17"/>
                  </a:lnTo>
                  <a:lnTo>
                    <a:pt x="0" y="25"/>
                  </a:lnTo>
                  <a:lnTo>
                    <a:pt x="2" y="35"/>
                  </a:lnTo>
                  <a:close/>
                  <a:moveTo>
                    <a:pt x="336" y="248"/>
                  </a:moveTo>
                  <a:lnTo>
                    <a:pt x="338" y="252"/>
                  </a:lnTo>
                  <a:lnTo>
                    <a:pt x="340" y="257"/>
                  </a:lnTo>
                  <a:lnTo>
                    <a:pt x="345" y="261"/>
                  </a:lnTo>
                  <a:lnTo>
                    <a:pt x="355" y="267"/>
                  </a:lnTo>
                  <a:lnTo>
                    <a:pt x="367" y="268"/>
                  </a:lnTo>
                  <a:lnTo>
                    <a:pt x="378" y="267"/>
                  </a:lnTo>
                  <a:lnTo>
                    <a:pt x="388" y="261"/>
                  </a:lnTo>
                  <a:lnTo>
                    <a:pt x="394" y="252"/>
                  </a:lnTo>
                  <a:lnTo>
                    <a:pt x="398" y="243"/>
                  </a:lnTo>
                  <a:lnTo>
                    <a:pt x="394" y="234"/>
                  </a:lnTo>
                  <a:lnTo>
                    <a:pt x="388" y="226"/>
                  </a:lnTo>
                  <a:lnTo>
                    <a:pt x="378" y="221"/>
                  </a:lnTo>
                  <a:lnTo>
                    <a:pt x="367" y="219"/>
                  </a:lnTo>
                  <a:lnTo>
                    <a:pt x="355" y="221"/>
                  </a:lnTo>
                  <a:lnTo>
                    <a:pt x="345" y="226"/>
                  </a:lnTo>
                  <a:lnTo>
                    <a:pt x="340" y="229"/>
                  </a:lnTo>
                  <a:lnTo>
                    <a:pt x="338" y="234"/>
                  </a:lnTo>
                  <a:lnTo>
                    <a:pt x="336" y="238"/>
                  </a:lnTo>
                  <a:lnTo>
                    <a:pt x="336" y="243"/>
                  </a:lnTo>
                  <a:lnTo>
                    <a:pt x="336" y="248"/>
                  </a:lnTo>
                  <a:close/>
                  <a:moveTo>
                    <a:pt x="68" y="31"/>
                  </a:moveTo>
                  <a:lnTo>
                    <a:pt x="69" y="35"/>
                  </a:lnTo>
                  <a:lnTo>
                    <a:pt x="72" y="39"/>
                  </a:lnTo>
                  <a:lnTo>
                    <a:pt x="76" y="43"/>
                  </a:lnTo>
                  <a:lnTo>
                    <a:pt x="86" y="48"/>
                  </a:lnTo>
                  <a:lnTo>
                    <a:pt x="98" y="49"/>
                  </a:lnTo>
                  <a:lnTo>
                    <a:pt x="110" y="48"/>
                  </a:lnTo>
                  <a:lnTo>
                    <a:pt x="119" y="43"/>
                  </a:lnTo>
                  <a:lnTo>
                    <a:pt x="123" y="39"/>
                  </a:lnTo>
                  <a:lnTo>
                    <a:pt x="126" y="35"/>
                  </a:lnTo>
                  <a:lnTo>
                    <a:pt x="127" y="31"/>
                  </a:lnTo>
                  <a:lnTo>
                    <a:pt x="128" y="25"/>
                  </a:lnTo>
                  <a:lnTo>
                    <a:pt x="127" y="21"/>
                  </a:lnTo>
                  <a:lnTo>
                    <a:pt x="126" y="17"/>
                  </a:lnTo>
                  <a:lnTo>
                    <a:pt x="123" y="12"/>
                  </a:lnTo>
                  <a:lnTo>
                    <a:pt x="119" y="8"/>
                  </a:lnTo>
                  <a:lnTo>
                    <a:pt x="110" y="2"/>
                  </a:lnTo>
                  <a:lnTo>
                    <a:pt x="98" y="0"/>
                  </a:lnTo>
                  <a:lnTo>
                    <a:pt x="86" y="2"/>
                  </a:lnTo>
                  <a:lnTo>
                    <a:pt x="76" y="8"/>
                  </a:lnTo>
                  <a:lnTo>
                    <a:pt x="72" y="12"/>
                  </a:lnTo>
                  <a:lnTo>
                    <a:pt x="69" y="17"/>
                  </a:lnTo>
                  <a:lnTo>
                    <a:pt x="68" y="21"/>
                  </a:lnTo>
                  <a:lnTo>
                    <a:pt x="67" y="25"/>
                  </a:lnTo>
                  <a:lnTo>
                    <a:pt x="68" y="31"/>
                  </a:lnTo>
                  <a:close/>
                  <a:moveTo>
                    <a:pt x="134" y="31"/>
                  </a:moveTo>
                  <a:lnTo>
                    <a:pt x="136" y="35"/>
                  </a:lnTo>
                  <a:lnTo>
                    <a:pt x="138" y="39"/>
                  </a:lnTo>
                  <a:lnTo>
                    <a:pt x="143" y="43"/>
                  </a:lnTo>
                  <a:lnTo>
                    <a:pt x="153" y="48"/>
                  </a:lnTo>
                  <a:lnTo>
                    <a:pt x="165" y="49"/>
                  </a:lnTo>
                  <a:lnTo>
                    <a:pt x="176" y="48"/>
                  </a:lnTo>
                  <a:lnTo>
                    <a:pt x="187" y="43"/>
                  </a:lnTo>
                  <a:lnTo>
                    <a:pt x="192" y="35"/>
                  </a:lnTo>
                  <a:lnTo>
                    <a:pt x="195" y="25"/>
                  </a:lnTo>
                  <a:lnTo>
                    <a:pt x="192" y="17"/>
                  </a:lnTo>
                  <a:lnTo>
                    <a:pt x="187" y="8"/>
                  </a:lnTo>
                  <a:lnTo>
                    <a:pt x="176" y="2"/>
                  </a:lnTo>
                  <a:lnTo>
                    <a:pt x="165" y="0"/>
                  </a:lnTo>
                  <a:lnTo>
                    <a:pt x="153" y="2"/>
                  </a:lnTo>
                  <a:lnTo>
                    <a:pt x="143" y="8"/>
                  </a:lnTo>
                  <a:lnTo>
                    <a:pt x="138" y="12"/>
                  </a:lnTo>
                  <a:lnTo>
                    <a:pt x="136" y="17"/>
                  </a:lnTo>
                  <a:lnTo>
                    <a:pt x="134" y="21"/>
                  </a:lnTo>
                  <a:lnTo>
                    <a:pt x="134" y="25"/>
                  </a:lnTo>
                  <a:lnTo>
                    <a:pt x="134" y="31"/>
                  </a:lnTo>
                  <a:close/>
                  <a:moveTo>
                    <a:pt x="203" y="35"/>
                  </a:moveTo>
                  <a:lnTo>
                    <a:pt x="206" y="39"/>
                  </a:lnTo>
                  <a:lnTo>
                    <a:pt x="210" y="43"/>
                  </a:lnTo>
                  <a:lnTo>
                    <a:pt x="220" y="48"/>
                  </a:lnTo>
                  <a:lnTo>
                    <a:pt x="232" y="49"/>
                  </a:lnTo>
                  <a:lnTo>
                    <a:pt x="243" y="48"/>
                  </a:lnTo>
                  <a:lnTo>
                    <a:pt x="254" y="43"/>
                  </a:lnTo>
                  <a:lnTo>
                    <a:pt x="260" y="35"/>
                  </a:lnTo>
                  <a:lnTo>
                    <a:pt x="262" y="25"/>
                  </a:lnTo>
                  <a:lnTo>
                    <a:pt x="260" y="17"/>
                  </a:lnTo>
                  <a:lnTo>
                    <a:pt x="254" y="8"/>
                  </a:lnTo>
                  <a:lnTo>
                    <a:pt x="243" y="2"/>
                  </a:lnTo>
                  <a:lnTo>
                    <a:pt x="232" y="0"/>
                  </a:lnTo>
                  <a:lnTo>
                    <a:pt x="220" y="2"/>
                  </a:lnTo>
                  <a:lnTo>
                    <a:pt x="210" y="8"/>
                  </a:lnTo>
                  <a:lnTo>
                    <a:pt x="206" y="12"/>
                  </a:lnTo>
                  <a:lnTo>
                    <a:pt x="203" y="17"/>
                  </a:lnTo>
                  <a:lnTo>
                    <a:pt x="201" y="25"/>
                  </a:lnTo>
                  <a:lnTo>
                    <a:pt x="203" y="35"/>
                  </a:lnTo>
                  <a:close/>
                  <a:moveTo>
                    <a:pt x="134" y="193"/>
                  </a:moveTo>
                  <a:lnTo>
                    <a:pt x="136" y="199"/>
                  </a:lnTo>
                  <a:lnTo>
                    <a:pt x="138" y="202"/>
                  </a:lnTo>
                  <a:lnTo>
                    <a:pt x="143" y="207"/>
                  </a:lnTo>
                  <a:lnTo>
                    <a:pt x="153" y="212"/>
                  </a:lnTo>
                  <a:lnTo>
                    <a:pt x="165" y="213"/>
                  </a:lnTo>
                  <a:lnTo>
                    <a:pt x="176" y="212"/>
                  </a:lnTo>
                  <a:lnTo>
                    <a:pt x="187" y="207"/>
                  </a:lnTo>
                  <a:lnTo>
                    <a:pt x="192" y="199"/>
                  </a:lnTo>
                  <a:lnTo>
                    <a:pt x="195" y="188"/>
                  </a:lnTo>
                  <a:lnTo>
                    <a:pt x="192" y="180"/>
                  </a:lnTo>
                  <a:lnTo>
                    <a:pt x="187" y="172"/>
                  </a:lnTo>
                  <a:lnTo>
                    <a:pt x="176" y="166"/>
                  </a:lnTo>
                  <a:lnTo>
                    <a:pt x="165" y="164"/>
                  </a:lnTo>
                  <a:lnTo>
                    <a:pt x="153" y="166"/>
                  </a:lnTo>
                  <a:lnTo>
                    <a:pt x="143" y="172"/>
                  </a:lnTo>
                  <a:lnTo>
                    <a:pt x="138" y="176"/>
                  </a:lnTo>
                  <a:lnTo>
                    <a:pt x="136" y="180"/>
                  </a:lnTo>
                  <a:lnTo>
                    <a:pt x="134" y="185"/>
                  </a:lnTo>
                  <a:lnTo>
                    <a:pt x="134" y="188"/>
                  </a:lnTo>
                  <a:lnTo>
                    <a:pt x="134" y="193"/>
                  </a:lnTo>
                  <a:close/>
                  <a:moveTo>
                    <a:pt x="203" y="199"/>
                  </a:moveTo>
                  <a:lnTo>
                    <a:pt x="206" y="202"/>
                  </a:lnTo>
                  <a:lnTo>
                    <a:pt x="210" y="207"/>
                  </a:lnTo>
                  <a:lnTo>
                    <a:pt x="220" y="212"/>
                  </a:lnTo>
                  <a:lnTo>
                    <a:pt x="232" y="213"/>
                  </a:lnTo>
                  <a:lnTo>
                    <a:pt x="243" y="212"/>
                  </a:lnTo>
                  <a:lnTo>
                    <a:pt x="254" y="207"/>
                  </a:lnTo>
                  <a:lnTo>
                    <a:pt x="260" y="199"/>
                  </a:lnTo>
                  <a:lnTo>
                    <a:pt x="262" y="188"/>
                  </a:lnTo>
                  <a:lnTo>
                    <a:pt x="260" y="180"/>
                  </a:lnTo>
                  <a:lnTo>
                    <a:pt x="254" y="172"/>
                  </a:lnTo>
                  <a:lnTo>
                    <a:pt x="243" y="166"/>
                  </a:lnTo>
                  <a:lnTo>
                    <a:pt x="232" y="164"/>
                  </a:lnTo>
                  <a:lnTo>
                    <a:pt x="220" y="166"/>
                  </a:lnTo>
                  <a:lnTo>
                    <a:pt x="210" y="172"/>
                  </a:lnTo>
                  <a:lnTo>
                    <a:pt x="206" y="176"/>
                  </a:lnTo>
                  <a:lnTo>
                    <a:pt x="203" y="180"/>
                  </a:lnTo>
                  <a:lnTo>
                    <a:pt x="201" y="188"/>
                  </a:lnTo>
                  <a:lnTo>
                    <a:pt x="203" y="199"/>
                  </a:lnTo>
                  <a:close/>
                  <a:moveTo>
                    <a:pt x="269" y="193"/>
                  </a:moveTo>
                  <a:lnTo>
                    <a:pt x="270" y="199"/>
                  </a:lnTo>
                  <a:lnTo>
                    <a:pt x="273" y="202"/>
                  </a:lnTo>
                  <a:lnTo>
                    <a:pt x="278" y="207"/>
                  </a:lnTo>
                  <a:lnTo>
                    <a:pt x="287" y="212"/>
                  </a:lnTo>
                  <a:lnTo>
                    <a:pt x="300" y="213"/>
                  </a:lnTo>
                  <a:lnTo>
                    <a:pt x="311" y="212"/>
                  </a:lnTo>
                  <a:lnTo>
                    <a:pt x="321" y="207"/>
                  </a:lnTo>
                  <a:lnTo>
                    <a:pt x="325" y="202"/>
                  </a:lnTo>
                  <a:lnTo>
                    <a:pt x="327" y="199"/>
                  </a:lnTo>
                  <a:lnTo>
                    <a:pt x="329" y="193"/>
                  </a:lnTo>
                  <a:lnTo>
                    <a:pt x="329" y="188"/>
                  </a:lnTo>
                  <a:lnTo>
                    <a:pt x="329" y="185"/>
                  </a:lnTo>
                  <a:lnTo>
                    <a:pt x="327" y="180"/>
                  </a:lnTo>
                  <a:lnTo>
                    <a:pt x="325" y="176"/>
                  </a:lnTo>
                  <a:lnTo>
                    <a:pt x="321" y="172"/>
                  </a:lnTo>
                  <a:lnTo>
                    <a:pt x="311" y="166"/>
                  </a:lnTo>
                  <a:lnTo>
                    <a:pt x="300" y="164"/>
                  </a:lnTo>
                  <a:lnTo>
                    <a:pt x="287" y="166"/>
                  </a:lnTo>
                  <a:lnTo>
                    <a:pt x="278" y="172"/>
                  </a:lnTo>
                  <a:lnTo>
                    <a:pt x="273" y="176"/>
                  </a:lnTo>
                  <a:lnTo>
                    <a:pt x="270" y="180"/>
                  </a:lnTo>
                  <a:lnTo>
                    <a:pt x="269" y="185"/>
                  </a:lnTo>
                  <a:lnTo>
                    <a:pt x="269" y="188"/>
                  </a:lnTo>
                  <a:lnTo>
                    <a:pt x="269" y="193"/>
                  </a:lnTo>
                  <a:close/>
                  <a:moveTo>
                    <a:pt x="269" y="31"/>
                  </a:moveTo>
                  <a:lnTo>
                    <a:pt x="270" y="35"/>
                  </a:lnTo>
                  <a:lnTo>
                    <a:pt x="273" y="39"/>
                  </a:lnTo>
                  <a:lnTo>
                    <a:pt x="278" y="43"/>
                  </a:lnTo>
                  <a:lnTo>
                    <a:pt x="287" y="48"/>
                  </a:lnTo>
                  <a:lnTo>
                    <a:pt x="300" y="49"/>
                  </a:lnTo>
                  <a:lnTo>
                    <a:pt x="311" y="48"/>
                  </a:lnTo>
                  <a:lnTo>
                    <a:pt x="321" y="43"/>
                  </a:lnTo>
                  <a:lnTo>
                    <a:pt x="325" y="39"/>
                  </a:lnTo>
                  <a:lnTo>
                    <a:pt x="327" y="35"/>
                  </a:lnTo>
                  <a:lnTo>
                    <a:pt x="329" y="31"/>
                  </a:lnTo>
                  <a:lnTo>
                    <a:pt x="329" y="25"/>
                  </a:lnTo>
                  <a:lnTo>
                    <a:pt x="329" y="21"/>
                  </a:lnTo>
                  <a:lnTo>
                    <a:pt x="327" y="17"/>
                  </a:lnTo>
                  <a:lnTo>
                    <a:pt x="325" y="12"/>
                  </a:lnTo>
                  <a:lnTo>
                    <a:pt x="321" y="8"/>
                  </a:lnTo>
                  <a:lnTo>
                    <a:pt x="311" y="2"/>
                  </a:lnTo>
                  <a:lnTo>
                    <a:pt x="300" y="0"/>
                  </a:lnTo>
                  <a:lnTo>
                    <a:pt x="287" y="2"/>
                  </a:lnTo>
                  <a:lnTo>
                    <a:pt x="278" y="8"/>
                  </a:lnTo>
                  <a:lnTo>
                    <a:pt x="273" y="12"/>
                  </a:lnTo>
                  <a:lnTo>
                    <a:pt x="270" y="17"/>
                  </a:lnTo>
                  <a:lnTo>
                    <a:pt x="269" y="21"/>
                  </a:lnTo>
                  <a:lnTo>
                    <a:pt x="269" y="25"/>
                  </a:lnTo>
                  <a:lnTo>
                    <a:pt x="269" y="31"/>
                  </a:lnTo>
                  <a:close/>
                  <a:moveTo>
                    <a:pt x="336" y="31"/>
                  </a:moveTo>
                  <a:lnTo>
                    <a:pt x="338" y="35"/>
                  </a:lnTo>
                  <a:lnTo>
                    <a:pt x="340" y="39"/>
                  </a:lnTo>
                  <a:lnTo>
                    <a:pt x="345" y="43"/>
                  </a:lnTo>
                  <a:lnTo>
                    <a:pt x="355" y="48"/>
                  </a:lnTo>
                  <a:lnTo>
                    <a:pt x="367" y="49"/>
                  </a:lnTo>
                  <a:lnTo>
                    <a:pt x="378" y="48"/>
                  </a:lnTo>
                  <a:lnTo>
                    <a:pt x="388" y="43"/>
                  </a:lnTo>
                  <a:lnTo>
                    <a:pt x="394" y="35"/>
                  </a:lnTo>
                  <a:lnTo>
                    <a:pt x="398" y="25"/>
                  </a:lnTo>
                  <a:lnTo>
                    <a:pt x="394" y="17"/>
                  </a:lnTo>
                  <a:lnTo>
                    <a:pt x="388" y="8"/>
                  </a:lnTo>
                  <a:lnTo>
                    <a:pt x="378" y="2"/>
                  </a:lnTo>
                  <a:lnTo>
                    <a:pt x="367" y="0"/>
                  </a:lnTo>
                  <a:lnTo>
                    <a:pt x="355" y="2"/>
                  </a:lnTo>
                  <a:lnTo>
                    <a:pt x="345" y="8"/>
                  </a:lnTo>
                  <a:lnTo>
                    <a:pt x="340" y="12"/>
                  </a:lnTo>
                  <a:lnTo>
                    <a:pt x="338" y="17"/>
                  </a:lnTo>
                  <a:lnTo>
                    <a:pt x="336" y="21"/>
                  </a:lnTo>
                  <a:lnTo>
                    <a:pt x="336" y="25"/>
                  </a:lnTo>
                  <a:lnTo>
                    <a:pt x="336" y="31"/>
                  </a:lnTo>
                  <a:close/>
                  <a:moveTo>
                    <a:pt x="2" y="90"/>
                  </a:moveTo>
                  <a:lnTo>
                    <a:pt x="4" y="94"/>
                  </a:lnTo>
                  <a:lnTo>
                    <a:pt x="9" y="97"/>
                  </a:lnTo>
                  <a:lnTo>
                    <a:pt x="19" y="103"/>
                  </a:lnTo>
                  <a:lnTo>
                    <a:pt x="31" y="105"/>
                  </a:lnTo>
                  <a:lnTo>
                    <a:pt x="42" y="103"/>
                  </a:lnTo>
                  <a:lnTo>
                    <a:pt x="53" y="97"/>
                  </a:lnTo>
                  <a:lnTo>
                    <a:pt x="58" y="90"/>
                  </a:lnTo>
                  <a:lnTo>
                    <a:pt x="61" y="80"/>
                  </a:lnTo>
                  <a:lnTo>
                    <a:pt x="58" y="71"/>
                  </a:lnTo>
                  <a:lnTo>
                    <a:pt x="53" y="62"/>
                  </a:lnTo>
                  <a:lnTo>
                    <a:pt x="42" y="57"/>
                  </a:lnTo>
                  <a:lnTo>
                    <a:pt x="31" y="55"/>
                  </a:lnTo>
                  <a:lnTo>
                    <a:pt x="19" y="57"/>
                  </a:lnTo>
                  <a:lnTo>
                    <a:pt x="9" y="62"/>
                  </a:lnTo>
                  <a:lnTo>
                    <a:pt x="4" y="67"/>
                  </a:lnTo>
                  <a:lnTo>
                    <a:pt x="2" y="71"/>
                  </a:lnTo>
                  <a:lnTo>
                    <a:pt x="0" y="80"/>
                  </a:lnTo>
                  <a:lnTo>
                    <a:pt x="2" y="90"/>
                  </a:lnTo>
                  <a:close/>
                  <a:moveTo>
                    <a:pt x="336" y="193"/>
                  </a:moveTo>
                  <a:lnTo>
                    <a:pt x="338" y="199"/>
                  </a:lnTo>
                  <a:lnTo>
                    <a:pt x="340" y="202"/>
                  </a:lnTo>
                  <a:lnTo>
                    <a:pt x="345" y="207"/>
                  </a:lnTo>
                  <a:lnTo>
                    <a:pt x="355" y="212"/>
                  </a:lnTo>
                  <a:lnTo>
                    <a:pt x="367" y="213"/>
                  </a:lnTo>
                  <a:lnTo>
                    <a:pt x="378" y="212"/>
                  </a:lnTo>
                  <a:lnTo>
                    <a:pt x="388" y="207"/>
                  </a:lnTo>
                  <a:lnTo>
                    <a:pt x="394" y="199"/>
                  </a:lnTo>
                  <a:lnTo>
                    <a:pt x="398" y="188"/>
                  </a:lnTo>
                  <a:lnTo>
                    <a:pt x="394" y="180"/>
                  </a:lnTo>
                  <a:lnTo>
                    <a:pt x="388" y="172"/>
                  </a:lnTo>
                  <a:lnTo>
                    <a:pt x="378" y="166"/>
                  </a:lnTo>
                  <a:lnTo>
                    <a:pt x="367" y="164"/>
                  </a:lnTo>
                  <a:lnTo>
                    <a:pt x="355" y="166"/>
                  </a:lnTo>
                  <a:lnTo>
                    <a:pt x="345" y="172"/>
                  </a:lnTo>
                  <a:lnTo>
                    <a:pt x="340" y="176"/>
                  </a:lnTo>
                  <a:lnTo>
                    <a:pt x="338" y="180"/>
                  </a:lnTo>
                  <a:lnTo>
                    <a:pt x="336" y="185"/>
                  </a:lnTo>
                  <a:lnTo>
                    <a:pt x="336" y="188"/>
                  </a:lnTo>
                  <a:lnTo>
                    <a:pt x="336" y="193"/>
                  </a:lnTo>
                  <a:close/>
                  <a:moveTo>
                    <a:pt x="68" y="84"/>
                  </a:moveTo>
                  <a:lnTo>
                    <a:pt x="69" y="90"/>
                  </a:lnTo>
                  <a:lnTo>
                    <a:pt x="72" y="94"/>
                  </a:lnTo>
                  <a:lnTo>
                    <a:pt x="76" y="97"/>
                  </a:lnTo>
                  <a:lnTo>
                    <a:pt x="86" y="103"/>
                  </a:lnTo>
                  <a:lnTo>
                    <a:pt x="98" y="105"/>
                  </a:lnTo>
                  <a:lnTo>
                    <a:pt x="110" y="103"/>
                  </a:lnTo>
                  <a:lnTo>
                    <a:pt x="119" y="97"/>
                  </a:lnTo>
                  <a:lnTo>
                    <a:pt x="123" y="94"/>
                  </a:lnTo>
                  <a:lnTo>
                    <a:pt x="126" y="90"/>
                  </a:lnTo>
                  <a:lnTo>
                    <a:pt x="127" y="84"/>
                  </a:lnTo>
                  <a:lnTo>
                    <a:pt x="128" y="80"/>
                  </a:lnTo>
                  <a:lnTo>
                    <a:pt x="127" y="76"/>
                  </a:lnTo>
                  <a:lnTo>
                    <a:pt x="126" y="71"/>
                  </a:lnTo>
                  <a:lnTo>
                    <a:pt x="123" y="67"/>
                  </a:lnTo>
                  <a:lnTo>
                    <a:pt x="119" y="62"/>
                  </a:lnTo>
                  <a:lnTo>
                    <a:pt x="110" y="57"/>
                  </a:lnTo>
                  <a:lnTo>
                    <a:pt x="98" y="55"/>
                  </a:lnTo>
                  <a:lnTo>
                    <a:pt x="86" y="57"/>
                  </a:lnTo>
                  <a:lnTo>
                    <a:pt x="76" y="62"/>
                  </a:lnTo>
                  <a:lnTo>
                    <a:pt x="72" y="67"/>
                  </a:lnTo>
                  <a:lnTo>
                    <a:pt x="69" y="71"/>
                  </a:lnTo>
                  <a:lnTo>
                    <a:pt x="68" y="76"/>
                  </a:lnTo>
                  <a:lnTo>
                    <a:pt x="67" y="80"/>
                  </a:lnTo>
                  <a:lnTo>
                    <a:pt x="68" y="84"/>
                  </a:lnTo>
                  <a:close/>
                  <a:moveTo>
                    <a:pt x="134" y="357"/>
                  </a:moveTo>
                  <a:lnTo>
                    <a:pt x="136" y="363"/>
                  </a:lnTo>
                  <a:lnTo>
                    <a:pt x="138" y="367"/>
                  </a:lnTo>
                  <a:lnTo>
                    <a:pt x="143" y="370"/>
                  </a:lnTo>
                  <a:lnTo>
                    <a:pt x="153" y="376"/>
                  </a:lnTo>
                  <a:lnTo>
                    <a:pt x="165" y="377"/>
                  </a:lnTo>
                  <a:lnTo>
                    <a:pt x="176" y="376"/>
                  </a:lnTo>
                  <a:lnTo>
                    <a:pt x="187" y="370"/>
                  </a:lnTo>
                  <a:lnTo>
                    <a:pt x="192" y="363"/>
                  </a:lnTo>
                  <a:lnTo>
                    <a:pt x="195" y="353"/>
                  </a:lnTo>
                  <a:lnTo>
                    <a:pt x="192" y="343"/>
                  </a:lnTo>
                  <a:lnTo>
                    <a:pt x="187" y="335"/>
                  </a:lnTo>
                  <a:lnTo>
                    <a:pt x="176" y="330"/>
                  </a:lnTo>
                  <a:lnTo>
                    <a:pt x="165" y="328"/>
                  </a:lnTo>
                  <a:lnTo>
                    <a:pt x="153" y="330"/>
                  </a:lnTo>
                  <a:lnTo>
                    <a:pt x="143" y="335"/>
                  </a:lnTo>
                  <a:lnTo>
                    <a:pt x="138" y="340"/>
                  </a:lnTo>
                  <a:lnTo>
                    <a:pt x="136" y="343"/>
                  </a:lnTo>
                  <a:lnTo>
                    <a:pt x="134" y="349"/>
                  </a:lnTo>
                  <a:lnTo>
                    <a:pt x="134" y="353"/>
                  </a:lnTo>
                  <a:lnTo>
                    <a:pt x="134" y="357"/>
                  </a:lnTo>
                  <a:close/>
                  <a:moveTo>
                    <a:pt x="203" y="363"/>
                  </a:moveTo>
                  <a:lnTo>
                    <a:pt x="206" y="367"/>
                  </a:lnTo>
                  <a:lnTo>
                    <a:pt x="210" y="370"/>
                  </a:lnTo>
                  <a:lnTo>
                    <a:pt x="220" y="376"/>
                  </a:lnTo>
                  <a:lnTo>
                    <a:pt x="232" y="377"/>
                  </a:lnTo>
                  <a:lnTo>
                    <a:pt x="243" y="376"/>
                  </a:lnTo>
                  <a:lnTo>
                    <a:pt x="254" y="370"/>
                  </a:lnTo>
                  <a:lnTo>
                    <a:pt x="260" y="363"/>
                  </a:lnTo>
                  <a:lnTo>
                    <a:pt x="262" y="353"/>
                  </a:lnTo>
                  <a:lnTo>
                    <a:pt x="260" y="343"/>
                  </a:lnTo>
                  <a:lnTo>
                    <a:pt x="254" y="335"/>
                  </a:lnTo>
                  <a:lnTo>
                    <a:pt x="243" y="330"/>
                  </a:lnTo>
                  <a:lnTo>
                    <a:pt x="232" y="328"/>
                  </a:lnTo>
                  <a:lnTo>
                    <a:pt x="220" y="330"/>
                  </a:lnTo>
                  <a:lnTo>
                    <a:pt x="210" y="335"/>
                  </a:lnTo>
                  <a:lnTo>
                    <a:pt x="206" y="340"/>
                  </a:lnTo>
                  <a:lnTo>
                    <a:pt x="203" y="343"/>
                  </a:lnTo>
                  <a:lnTo>
                    <a:pt x="201" y="353"/>
                  </a:lnTo>
                  <a:lnTo>
                    <a:pt x="203" y="363"/>
                  </a:lnTo>
                  <a:close/>
                  <a:moveTo>
                    <a:pt x="269" y="357"/>
                  </a:moveTo>
                  <a:lnTo>
                    <a:pt x="270" y="363"/>
                  </a:lnTo>
                  <a:lnTo>
                    <a:pt x="273" y="367"/>
                  </a:lnTo>
                  <a:lnTo>
                    <a:pt x="278" y="370"/>
                  </a:lnTo>
                  <a:lnTo>
                    <a:pt x="287" y="376"/>
                  </a:lnTo>
                  <a:lnTo>
                    <a:pt x="300" y="377"/>
                  </a:lnTo>
                  <a:lnTo>
                    <a:pt x="311" y="376"/>
                  </a:lnTo>
                  <a:lnTo>
                    <a:pt x="321" y="370"/>
                  </a:lnTo>
                  <a:lnTo>
                    <a:pt x="325" y="367"/>
                  </a:lnTo>
                  <a:lnTo>
                    <a:pt x="327" y="363"/>
                  </a:lnTo>
                  <a:lnTo>
                    <a:pt x="329" y="357"/>
                  </a:lnTo>
                  <a:lnTo>
                    <a:pt x="329" y="353"/>
                  </a:lnTo>
                  <a:lnTo>
                    <a:pt x="329" y="349"/>
                  </a:lnTo>
                  <a:lnTo>
                    <a:pt x="327" y="343"/>
                  </a:lnTo>
                  <a:lnTo>
                    <a:pt x="325" y="340"/>
                  </a:lnTo>
                  <a:lnTo>
                    <a:pt x="321" y="335"/>
                  </a:lnTo>
                  <a:lnTo>
                    <a:pt x="311" y="330"/>
                  </a:lnTo>
                  <a:lnTo>
                    <a:pt x="300" y="328"/>
                  </a:lnTo>
                  <a:lnTo>
                    <a:pt x="287" y="330"/>
                  </a:lnTo>
                  <a:lnTo>
                    <a:pt x="278" y="335"/>
                  </a:lnTo>
                  <a:lnTo>
                    <a:pt x="273" y="340"/>
                  </a:lnTo>
                  <a:lnTo>
                    <a:pt x="270" y="343"/>
                  </a:lnTo>
                  <a:lnTo>
                    <a:pt x="269" y="349"/>
                  </a:lnTo>
                  <a:lnTo>
                    <a:pt x="269" y="353"/>
                  </a:lnTo>
                  <a:lnTo>
                    <a:pt x="269" y="357"/>
                  </a:lnTo>
                  <a:close/>
                  <a:moveTo>
                    <a:pt x="2" y="363"/>
                  </a:moveTo>
                  <a:lnTo>
                    <a:pt x="4" y="367"/>
                  </a:lnTo>
                  <a:lnTo>
                    <a:pt x="9" y="370"/>
                  </a:lnTo>
                  <a:lnTo>
                    <a:pt x="19" y="376"/>
                  </a:lnTo>
                  <a:lnTo>
                    <a:pt x="31" y="377"/>
                  </a:lnTo>
                  <a:lnTo>
                    <a:pt x="42" y="376"/>
                  </a:lnTo>
                  <a:lnTo>
                    <a:pt x="53" y="370"/>
                  </a:lnTo>
                  <a:lnTo>
                    <a:pt x="58" y="363"/>
                  </a:lnTo>
                  <a:lnTo>
                    <a:pt x="61" y="353"/>
                  </a:lnTo>
                  <a:lnTo>
                    <a:pt x="58" y="343"/>
                  </a:lnTo>
                  <a:lnTo>
                    <a:pt x="53" y="335"/>
                  </a:lnTo>
                  <a:lnTo>
                    <a:pt x="42" y="330"/>
                  </a:lnTo>
                  <a:lnTo>
                    <a:pt x="31" y="328"/>
                  </a:lnTo>
                  <a:lnTo>
                    <a:pt x="19" y="330"/>
                  </a:lnTo>
                  <a:lnTo>
                    <a:pt x="9" y="335"/>
                  </a:lnTo>
                  <a:lnTo>
                    <a:pt x="4" y="340"/>
                  </a:lnTo>
                  <a:lnTo>
                    <a:pt x="2" y="343"/>
                  </a:lnTo>
                  <a:lnTo>
                    <a:pt x="0" y="353"/>
                  </a:lnTo>
                  <a:lnTo>
                    <a:pt x="2" y="363"/>
                  </a:lnTo>
                  <a:close/>
                  <a:moveTo>
                    <a:pt x="2" y="199"/>
                  </a:moveTo>
                  <a:lnTo>
                    <a:pt x="4" y="202"/>
                  </a:lnTo>
                  <a:lnTo>
                    <a:pt x="9" y="207"/>
                  </a:lnTo>
                  <a:lnTo>
                    <a:pt x="19" y="212"/>
                  </a:lnTo>
                  <a:lnTo>
                    <a:pt x="31" y="213"/>
                  </a:lnTo>
                  <a:lnTo>
                    <a:pt x="42" y="212"/>
                  </a:lnTo>
                  <a:lnTo>
                    <a:pt x="53" y="207"/>
                  </a:lnTo>
                  <a:lnTo>
                    <a:pt x="58" y="199"/>
                  </a:lnTo>
                  <a:lnTo>
                    <a:pt x="61" y="188"/>
                  </a:lnTo>
                  <a:lnTo>
                    <a:pt x="58" y="180"/>
                  </a:lnTo>
                  <a:lnTo>
                    <a:pt x="53" y="172"/>
                  </a:lnTo>
                  <a:lnTo>
                    <a:pt x="42" y="166"/>
                  </a:lnTo>
                  <a:lnTo>
                    <a:pt x="31" y="164"/>
                  </a:lnTo>
                  <a:lnTo>
                    <a:pt x="19" y="166"/>
                  </a:lnTo>
                  <a:lnTo>
                    <a:pt x="9" y="172"/>
                  </a:lnTo>
                  <a:lnTo>
                    <a:pt x="4" y="176"/>
                  </a:lnTo>
                  <a:lnTo>
                    <a:pt x="2" y="180"/>
                  </a:lnTo>
                  <a:lnTo>
                    <a:pt x="0" y="188"/>
                  </a:lnTo>
                  <a:lnTo>
                    <a:pt x="2" y="199"/>
                  </a:lnTo>
                  <a:close/>
                </a:path>
              </a:pathLst>
            </a:custGeom>
            <a:solidFill>
              <a:srgbClr val="66FF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ar-SA"/>
            </a:p>
          </p:txBody>
        </p:sp>
      </p:grpSp>
      <p:grpSp>
        <p:nvGrpSpPr>
          <p:cNvPr id="64" name="Group 72">
            <a:extLst>
              <a:ext uri="{FF2B5EF4-FFF2-40B4-BE49-F238E27FC236}">
                <a16:creationId xmlns:a16="http://schemas.microsoft.com/office/drawing/2014/main" id="{6741A0BA-99FB-48CE-BF81-84BD57D65098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8048942" y="5543458"/>
            <a:ext cx="1116012" cy="828675"/>
            <a:chOff x="3288" y="3798"/>
            <a:chExt cx="703" cy="522"/>
          </a:xfrm>
        </p:grpSpPr>
        <p:sp>
          <p:nvSpPr>
            <p:cNvPr id="65" name="AutoShape 71">
              <a:extLst>
                <a:ext uri="{FF2B5EF4-FFF2-40B4-BE49-F238E27FC236}">
                  <a16:creationId xmlns:a16="http://schemas.microsoft.com/office/drawing/2014/main" id="{033AA1BC-B03B-478C-82F3-CE62D00D48E5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3288" y="3798"/>
              <a:ext cx="703" cy="522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ar-SA"/>
            </a:p>
          </p:txBody>
        </p:sp>
        <p:sp>
          <p:nvSpPr>
            <p:cNvPr id="66" name="Freeform 73">
              <a:extLst>
                <a:ext uri="{FF2B5EF4-FFF2-40B4-BE49-F238E27FC236}">
                  <a16:creationId xmlns:a16="http://schemas.microsoft.com/office/drawing/2014/main" id="{063205F1-1C4F-429E-B809-7B16105C472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22" y="3871"/>
              <a:ext cx="465" cy="377"/>
            </a:xfrm>
            <a:custGeom>
              <a:avLst/>
              <a:gdLst>
                <a:gd name="T0" fmla="*/ 325 w 465"/>
                <a:gd name="T1" fmla="*/ 367 h 377"/>
                <a:gd name="T2" fmla="*/ 300 w 465"/>
                <a:gd name="T3" fmla="*/ 328 h 377"/>
                <a:gd name="T4" fmla="*/ 270 w 465"/>
                <a:gd name="T5" fmla="*/ 308 h 377"/>
                <a:gd name="T6" fmla="*/ 329 w 465"/>
                <a:gd name="T7" fmla="*/ 303 h 377"/>
                <a:gd name="T8" fmla="*/ 278 w 465"/>
                <a:gd name="T9" fmla="*/ 281 h 377"/>
                <a:gd name="T10" fmla="*/ 278 w 465"/>
                <a:gd name="T11" fmla="*/ 261 h 377"/>
                <a:gd name="T12" fmla="*/ 329 w 465"/>
                <a:gd name="T13" fmla="*/ 238 h 377"/>
                <a:gd name="T14" fmla="*/ 270 w 465"/>
                <a:gd name="T15" fmla="*/ 234 h 377"/>
                <a:gd name="T16" fmla="*/ 367 w 465"/>
                <a:gd name="T17" fmla="*/ 377 h 377"/>
                <a:gd name="T18" fmla="*/ 355 w 465"/>
                <a:gd name="T19" fmla="*/ 330 h 377"/>
                <a:gd name="T20" fmla="*/ 340 w 465"/>
                <a:gd name="T21" fmla="*/ 312 h 377"/>
                <a:gd name="T22" fmla="*/ 388 w 465"/>
                <a:gd name="T23" fmla="*/ 281 h 377"/>
                <a:gd name="T24" fmla="*/ 336 w 465"/>
                <a:gd name="T25" fmla="*/ 303 h 377"/>
                <a:gd name="T26" fmla="*/ 394 w 465"/>
                <a:gd name="T27" fmla="*/ 252 h 377"/>
                <a:gd name="T28" fmla="*/ 338 w 465"/>
                <a:gd name="T29" fmla="*/ 234 h 377"/>
                <a:gd name="T30" fmla="*/ 300 w 465"/>
                <a:gd name="T31" fmla="*/ 213 h 377"/>
                <a:gd name="T32" fmla="*/ 325 w 465"/>
                <a:gd name="T33" fmla="*/ 176 h 377"/>
                <a:gd name="T34" fmla="*/ 269 w 465"/>
                <a:gd name="T35" fmla="*/ 188 h 377"/>
                <a:gd name="T36" fmla="*/ 388 w 465"/>
                <a:gd name="T37" fmla="*/ 207 h 377"/>
                <a:gd name="T38" fmla="*/ 340 w 465"/>
                <a:gd name="T39" fmla="*/ 176 h 377"/>
                <a:gd name="T40" fmla="*/ 287 w 465"/>
                <a:gd name="T41" fmla="*/ 157 h 377"/>
                <a:gd name="T42" fmla="*/ 327 w 465"/>
                <a:gd name="T43" fmla="*/ 125 h 377"/>
                <a:gd name="T44" fmla="*/ 269 w 465"/>
                <a:gd name="T45" fmla="*/ 130 h 377"/>
                <a:gd name="T46" fmla="*/ 378 w 465"/>
                <a:gd name="T47" fmla="*/ 157 h 377"/>
                <a:gd name="T48" fmla="*/ 345 w 465"/>
                <a:gd name="T49" fmla="*/ 117 h 377"/>
                <a:gd name="T50" fmla="*/ 278 w 465"/>
                <a:gd name="T51" fmla="*/ 97 h 377"/>
                <a:gd name="T52" fmla="*/ 329 w 465"/>
                <a:gd name="T53" fmla="*/ 76 h 377"/>
                <a:gd name="T54" fmla="*/ 270 w 465"/>
                <a:gd name="T55" fmla="*/ 71 h 377"/>
                <a:gd name="T56" fmla="*/ 367 w 465"/>
                <a:gd name="T57" fmla="*/ 105 h 377"/>
                <a:gd name="T58" fmla="*/ 355 w 465"/>
                <a:gd name="T59" fmla="*/ 57 h 377"/>
                <a:gd name="T60" fmla="*/ 210 w 465"/>
                <a:gd name="T61" fmla="*/ 261 h 377"/>
                <a:gd name="T62" fmla="*/ 243 w 465"/>
                <a:gd name="T63" fmla="*/ 221 h 377"/>
                <a:gd name="T64" fmla="*/ 136 w 465"/>
                <a:gd name="T65" fmla="*/ 252 h 377"/>
                <a:gd name="T66" fmla="*/ 192 w 465"/>
                <a:gd name="T67" fmla="*/ 234 h 377"/>
                <a:gd name="T68" fmla="*/ 134 w 465"/>
                <a:gd name="T69" fmla="*/ 243 h 377"/>
                <a:gd name="T70" fmla="*/ 461 w 465"/>
                <a:gd name="T71" fmla="*/ 252 h 377"/>
                <a:gd name="T72" fmla="*/ 405 w 465"/>
                <a:gd name="T73" fmla="*/ 234 h 377"/>
                <a:gd name="T74" fmla="*/ 53 w 465"/>
                <a:gd name="T75" fmla="*/ 261 h 377"/>
                <a:gd name="T76" fmla="*/ 4 w 465"/>
                <a:gd name="T77" fmla="*/ 229 h 377"/>
                <a:gd name="T78" fmla="*/ 98 w 465"/>
                <a:gd name="T79" fmla="*/ 268 h 377"/>
                <a:gd name="T80" fmla="*/ 123 w 465"/>
                <a:gd name="T81" fmla="*/ 229 h 377"/>
                <a:gd name="T82" fmla="*/ 67 w 465"/>
                <a:gd name="T83" fmla="*/ 243 h 377"/>
                <a:gd name="T84" fmla="*/ 58 w 465"/>
                <a:gd name="T85" fmla="*/ 199 h 377"/>
                <a:gd name="T86" fmla="*/ 2 w 465"/>
                <a:gd name="T87" fmla="*/ 180 h 377"/>
                <a:gd name="T88" fmla="*/ 110 w 465"/>
                <a:gd name="T89" fmla="*/ 212 h 377"/>
                <a:gd name="T90" fmla="*/ 119 w 465"/>
                <a:gd name="T91" fmla="*/ 172 h 377"/>
                <a:gd name="T92" fmla="*/ 68 w 465"/>
                <a:gd name="T93" fmla="*/ 193 h 377"/>
                <a:gd name="T94" fmla="*/ 61 w 465"/>
                <a:gd name="T95" fmla="*/ 134 h 377"/>
                <a:gd name="T96" fmla="*/ 0 w 465"/>
                <a:gd name="T97" fmla="*/ 134 h 377"/>
                <a:gd name="T98" fmla="*/ 119 w 465"/>
                <a:gd name="T99" fmla="*/ 152 h 377"/>
                <a:gd name="T100" fmla="*/ 110 w 465"/>
                <a:gd name="T101" fmla="*/ 112 h 377"/>
                <a:gd name="T102" fmla="*/ 2 w 465"/>
                <a:gd name="T103" fmla="*/ 90 h 377"/>
                <a:gd name="T104" fmla="*/ 58 w 465"/>
                <a:gd name="T105" fmla="*/ 71 h 377"/>
                <a:gd name="T106" fmla="*/ 2 w 465"/>
                <a:gd name="T107" fmla="*/ 90 h 377"/>
                <a:gd name="T108" fmla="*/ 123 w 465"/>
                <a:gd name="T109" fmla="*/ 94 h 377"/>
                <a:gd name="T110" fmla="*/ 98 w 465"/>
                <a:gd name="T111" fmla="*/ 55 h 377"/>
                <a:gd name="T112" fmla="*/ 4 w 465"/>
                <a:gd name="T113" fmla="*/ 39 h 377"/>
                <a:gd name="T114" fmla="*/ 53 w 465"/>
                <a:gd name="T115" fmla="*/ 8 h 377"/>
                <a:gd name="T116" fmla="*/ 68 w 465"/>
                <a:gd name="T117" fmla="*/ 31 h 377"/>
                <a:gd name="T118" fmla="*/ 126 w 465"/>
                <a:gd name="T119" fmla="*/ 35 h 377"/>
                <a:gd name="T120" fmla="*/ 86 w 465"/>
                <a:gd name="T121" fmla="*/ 2 h 377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465"/>
                <a:gd name="T184" fmla="*/ 0 h 377"/>
                <a:gd name="T185" fmla="*/ 465 w 465"/>
                <a:gd name="T186" fmla="*/ 377 h 377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465" h="377">
                  <a:moveTo>
                    <a:pt x="269" y="357"/>
                  </a:moveTo>
                  <a:lnTo>
                    <a:pt x="270" y="363"/>
                  </a:lnTo>
                  <a:lnTo>
                    <a:pt x="273" y="367"/>
                  </a:lnTo>
                  <a:lnTo>
                    <a:pt x="278" y="370"/>
                  </a:lnTo>
                  <a:lnTo>
                    <a:pt x="287" y="376"/>
                  </a:lnTo>
                  <a:lnTo>
                    <a:pt x="300" y="377"/>
                  </a:lnTo>
                  <a:lnTo>
                    <a:pt x="311" y="376"/>
                  </a:lnTo>
                  <a:lnTo>
                    <a:pt x="321" y="370"/>
                  </a:lnTo>
                  <a:lnTo>
                    <a:pt x="325" y="367"/>
                  </a:lnTo>
                  <a:lnTo>
                    <a:pt x="327" y="363"/>
                  </a:lnTo>
                  <a:lnTo>
                    <a:pt x="329" y="357"/>
                  </a:lnTo>
                  <a:lnTo>
                    <a:pt x="329" y="353"/>
                  </a:lnTo>
                  <a:lnTo>
                    <a:pt x="329" y="349"/>
                  </a:lnTo>
                  <a:lnTo>
                    <a:pt x="327" y="343"/>
                  </a:lnTo>
                  <a:lnTo>
                    <a:pt x="325" y="340"/>
                  </a:lnTo>
                  <a:lnTo>
                    <a:pt x="321" y="335"/>
                  </a:lnTo>
                  <a:lnTo>
                    <a:pt x="311" y="330"/>
                  </a:lnTo>
                  <a:lnTo>
                    <a:pt x="300" y="328"/>
                  </a:lnTo>
                  <a:lnTo>
                    <a:pt x="287" y="330"/>
                  </a:lnTo>
                  <a:lnTo>
                    <a:pt x="278" y="335"/>
                  </a:lnTo>
                  <a:lnTo>
                    <a:pt x="273" y="340"/>
                  </a:lnTo>
                  <a:lnTo>
                    <a:pt x="270" y="343"/>
                  </a:lnTo>
                  <a:lnTo>
                    <a:pt x="269" y="349"/>
                  </a:lnTo>
                  <a:lnTo>
                    <a:pt x="269" y="353"/>
                  </a:lnTo>
                  <a:lnTo>
                    <a:pt x="269" y="357"/>
                  </a:lnTo>
                  <a:close/>
                  <a:moveTo>
                    <a:pt x="269" y="303"/>
                  </a:moveTo>
                  <a:lnTo>
                    <a:pt x="270" y="308"/>
                  </a:lnTo>
                  <a:lnTo>
                    <a:pt x="273" y="312"/>
                  </a:lnTo>
                  <a:lnTo>
                    <a:pt x="278" y="316"/>
                  </a:lnTo>
                  <a:lnTo>
                    <a:pt x="287" y="321"/>
                  </a:lnTo>
                  <a:lnTo>
                    <a:pt x="300" y="322"/>
                  </a:lnTo>
                  <a:lnTo>
                    <a:pt x="311" y="321"/>
                  </a:lnTo>
                  <a:lnTo>
                    <a:pt x="321" y="316"/>
                  </a:lnTo>
                  <a:lnTo>
                    <a:pt x="325" y="312"/>
                  </a:lnTo>
                  <a:lnTo>
                    <a:pt x="327" y="308"/>
                  </a:lnTo>
                  <a:lnTo>
                    <a:pt x="329" y="303"/>
                  </a:lnTo>
                  <a:lnTo>
                    <a:pt x="329" y="298"/>
                  </a:lnTo>
                  <a:lnTo>
                    <a:pt x="329" y="293"/>
                  </a:lnTo>
                  <a:lnTo>
                    <a:pt x="327" y="288"/>
                  </a:lnTo>
                  <a:lnTo>
                    <a:pt x="325" y="284"/>
                  </a:lnTo>
                  <a:lnTo>
                    <a:pt x="321" y="281"/>
                  </a:lnTo>
                  <a:lnTo>
                    <a:pt x="311" y="275"/>
                  </a:lnTo>
                  <a:lnTo>
                    <a:pt x="300" y="273"/>
                  </a:lnTo>
                  <a:lnTo>
                    <a:pt x="287" y="275"/>
                  </a:lnTo>
                  <a:lnTo>
                    <a:pt x="278" y="281"/>
                  </a:lnTo>
                  <a:lnTo>
                    <a:pt x="273" y="284"/>
                  </a:lnTo>
                  <a:lnTo>
                    <a:pt x="270" y="288"/>
                  </a:lnTo>
                  <a:lnTo>
                    <a:pt x="269" y="293"/>
                  </a:lnTo>
                  <a:lnTo>
                    <a:pt x="269" y="298"/>
                  </a:lnTo>
                  <a:lnTo>
                    <a:pt x="269" y="303"/>
                  </a:lnTo>
                  <a:close/>
                  <a:moveTo>
                    <a:pt x="269" y="248"/>
                  </a:moveTo>
                  <a:lnTo>
                    <a:pt x="270" y="252"/>
                  </a:lnTo>
                  <a:lnTo>
                    <a:pt x="273" y="257"/>
                  </a:lnTo>
                  <a:lnTo>
                    <a:pt x="278" y="261"/>
                  </a:lnTo>
                  <a:lnTo>
                    <a:pt x="287" y="267"/>
                  </a:lnTo>
                  <a:lnTo>
                    <a:pt x="300" y="268"/>
                  </a:lnTo>
                  <a:lnTo>
                    <a:pt x="311" y="267"/>
                  </a:lnTo>
                  <a:lnTo>
                    <a:pt x="321" y="261"/>
                  </a:lnTo>
                  <a:lnTo>
                    <a:pt x="325" y="257"/>
                  </a:lnTo>
                  <a:lnTo>
                    <a:pt x="327" y="252"/>
                  </a:lnTo>
                  <a:lnTo>
                    <a:pt x="329" y="248"/>
                  </a:lnTo>
                  <a:lnTo>
                    <a:pt x="329" y="243"/>
                  </a:lnTo>
                  <a:lnTo>
                    <a:pt x="329" y="238"/>
                  </a:lnTo>
                  <a:lnTo>
                    <a:pt x="327" y="234"/>
                  </a:lnTo>
                  <a:lnTo>
                    <a:pt x="325" y="229"/>
                  </a:lnTo>
                  <a:lnTo>
                    <a:pt x="321" y="226"/>
                  </a:lnTo>
                  <a:lnTo>
                    <a:pt x="311" y="221"/>
                  </a:lnTo>
                  <a:lnTo>
                    <a:pt x="300" y="219"/>
                  </a:lnTo>
                  <a:lnTo>
                    <a:pt x="287" y="221"/>
                  </a:lnTo>
                  <a:lnTo>
                    <a:pt x="278" y="226"/>
                  </a:lnTo>
                  <a:lnTo>
                    <a:pt x="273" y="229"/>
                  </a:lnTo>
                  <a:lnTo>
                    <a:pt x="270" y="234"/>
                  </a:lnTo>
                  <a:lnTo>
                    <a:pt x="269" y="238"/>
                  </a:lnTo>
                  <a:lnTo>
                    <a:pt x="269" y="243"/>
                  </a:lnTo>
                  <a:lnTo>
                    <a:pt x="269" y="248"/>
                  </a:lnTo>
                  <a:close/>
                  <a:moveTo>
                    <a:pt x="336" y="357"/>
                  </a:moveTo>
                  <a:lnTo>
                    <a:pt x="338" y="363"/>
                  </a:lnTo>
                  <a:lnTo>
                    <a:pt x="340" y="367"/>
                  </a:lnTo>
                  <a:lnTo>
                    <a:pt x="345" y="370"/>
                  </a:lnTo>
                  <a:lnTo>
                    <a:pt x="355" y="376"/>
                  </a:lnTo>
                  <a:lnTo>
                    <a:pt x="367" y="377"/>
                  </a:lnTo>
                  <a:lnTo>
                    <a:pt x="378" y="376"/>
                  </a:lnTo>
                  <a:lnTo>
                    <a:pt x="388" y="370"/>
                  </a:lnTo>
                  <a:lnTo>
                    <a:pt x="394" y="363"/>
                  </a:lnTo>
                  <a:lnTo>
                    <a:pt x="398" y="353"/>
                  </a:lnTo>
                  <a:lnTo>
                    <a:pt x="394" y="343"/>
                  </a:lnTo>
                  <a:lnTo>
                    <a:pt x="388" y="335"/>
                  </a:lnTo>
                  <a:lnTo>
                    <a:pt x="378" y="330"/>
                  </a:lnTo>
                  <a:lnTo>
                    <a:pt x="367" y="328"/>
                  </a:lnTo>
                  <a:lnTo>
                    <a:pt x="355" y="330"/>
                  </a:lnTo>
                  <a:lnTo>
                    <a:pt x="345" y="335"/>
                  </a:lnTo>
                  <a:lnTo>
                    <a:pt x="340" y="340"/>
                  </a:lnTo>
                  <a:lnTo>
                    <a:pt x="338" y="343"/>
                  </a:lnTo>
                  <a:lnTo>
                    <a:pt x="336" y="349"/>
                  </a:lnTo>
                  <a:lnTo>
                    <a:pt x="336" y="353"/>
                  </a:lnTo>
                  <a:lnTo>
                    <a:pt x="336" y="357"/>
                  </a:lnTo>
                  <a:close/>
                  <a:moveTo>
                    <a:pt x="336" y="303"/>
                  </a:moveTo>
                  <a:lnTo>
                    <a:pt x="338" y="308"/>
                  </a:lnTo>
                  <a:lnTo>
                    <a:pt x="340" y="312"/>
                  </a:lnTo>
                  <a:lnTo>
                    <a:pt x="345" y="316"/>
                  </a:lnTo>
                  <a:lnTo>
                    <a:pt x="355" y="321"/>
                  </a:lnTo>
                  <a:lnTo>
                    <a:pt x="367" y="322"/>
                  </a:lnTo>
                  <a:lnTo>
                    <a:pt x="378" y="321"/>
                  </a:lnTo>
                  <a:lnTo>
                    <a:pt x="388" y="316"/>
                  </a:lnTo>
                  <a:lnTo>
                    <a:pt x="394" y="308"/>
                  </a:lnTo>
                  <a:lnTo>
                    <a:pt x="398" y="298"/>
                  </a:lnTo>
                  <a:lnTo>
                    <a:pt x="394" y="288"/>
                  </a:lnTo>
                  <a:lnTo>
                    <a:pt x="388" y="281"/>
                  </a:lnTo>
                  <a:lnTo>
                    <a:pt x="378" y="275"/>
                  </a:lnTo>
                  <a:lnTo>
                    <a:pt x="367" y="273"/>
                  </a:lnTo>
                  <a:lnTo>
                    <a:pt x="355" y="275"/>
                  </a:lnTo>
                  <a:lnTo>
                    <a:pt x="345" y="281"/>
                  </a:lnTo>
                  <a:lnTo>
                    <a:pt x="340" y="284"/>
                  </a:lnTo>
                  <a:lnTo>
                    <a:pt x="338" y="288"/>
                  </a:lnTo>
                  <a:lnTo>
                    <a:pt x="336" y="293"/>
                  </a:lnTo>
                  <a:lnTo>
                    <a:pt x="336" y="298"/>
                  </a:lnTo>
                  <a:lnTo>
                    <a:pt x="336" y="303"/>
                  </a:lnTo>
                  <a:close/>
                  <a:moveTo>
                    <a:pt x="336" y="248"/>
                  </a:moveTo>
                  <a:lnTo>
                    <a:pt x="338" y="252"/>
                  </a:lnTo>
                  <a:lnTo>
                    <a:pt x="340" y="257"/>
                  </a:lnTo>
                  <a:lnTo>
                    <a:pt x="345" y="261"/>
                  </a:lnTo>
                  <a:lnTo>
                    <a:pt x="355" y="267"/>
                  </a:lnTo>
                  <a:lnTo>
                    <a:pt x="367" y="268"/>
                  </a:lnTo>
                  <a:lnTo>
                    <a:pt x="378" y="267"/>
                  </a:lnTo>
                  <a:lnTo>
                    <a:pt x="388" y="261"/>
                  </a:lnTo>
                  <a:lnTo>
                    <a:pt x="394" y="252"/>
                  </a:lnTo>
                  <a:lnTo>
                    <a:pt x="398" y="243"/>
                  </a:lnTo>
                  <a:lnTo>
                    <a:pt x="394" y="234"/>
                  </a:lnTo>
                  <a:lnTo>
                    <a:pt x="388" y="226"/>
                  </a:lnTo>
                  <a:lnTo>
                    <a:pt x="378" y="221"/>
                  </a:lnTo>
                  <a:lnTo>
                    <a:pt x="367" y="219"/>
                  </a:lnTo>
                  <a:lnTo>
                    <a:pt x="355" y="221"/>
                  </a:lnTo>
                  <a:lnTo>
                    <a:pt x="345" y="226"/>
                  </a:lnTo>
                  <a:lnTo>
                    <a:pt x="340" y="229"/>
                  </a:lnTo>
                  <a:lnTo>
                    <a:pt x="338" y="234"/>
                  </a:lnTo>
                  <a:lnTo>
                    <a:pt x="336" y="238"/>
                  </a:lnTo>
                  <a:lnTo>
                    <a:pt x="336" y="243"/>
                  </a:lnTo>
                  <a:lnTo>
                    <a:pt x="336" y="248"/>
                  </a:lnTo>
                  <a:close/>
                  <a:moveTo>
                    <a:pt x="269" y="193"/>
                  </a:moveTo>
                  <a:lnTo>
                    <a:pt x="270" y="199"/>
                  </a:lnTo>
                  <a:lnTo>
                    <a:pt x="273" y="202"/>
                  </a:lnTo>
                  <a:lnTo>
                    <a:pt x="278" y="207"/>
                  </a:lnTo>
                  <a:lnTo>
                    <a:pt x="287" y="212"/>
                  </a:lnTo>
                  <a:lnTo>
                    <a:pt x="300" y="213"/>
                  </a:lnTo>
                  <a:lnTo>
                    <a:pt x="311" y="212"/>
                  </a:lnTo>
                  <a:lnTo>
                    <a:pt x="321" y="207"/>
                  </a:lnTo>
                  <a:lnTo>
                    <a:pt x="325" y="202"/>
                  </a:lnTo>
                  <a:lnTo>
                    <a:pt x="327" y="199"/>
                  </a:lnTo>
                  <a:lnTo>
                    <a:pt x="329" y="193"/>
                  </a:lnTo>
                  <a:lnTo>
                    <a:pt x="329" y="188"/>
                  </a:lnTo>
                  <a:lnTo>
                    <a:pt x="329" y="185"/>
                  </a:lnTo>
                  <a:lnTo>
                    <a:pt x="327" y="180"/>
                  </a:lnTo>
                  <a:lnTo>
                    <a:pt x="325" y="176"/>
                  </a:lnTo>
                  <a:lnTo>
                    <a:pt x="321" y="172"/>
                  </a:lnTo>
                  <a:lnTo>
                    <a:pt x="311" y="166"/>
                  </a:lnTo>
                  <a:lnTo>
                    <a:pt x="300" y="164"/>
                  </a:lnTo>
                  <a:lnTo>
                    <a:pt x="287" y="166"/>
                  </a:lnTo>
                  <a:lnTo>
                    <a:pt x="278" y="172"/>
                  </a:lnTo>
                  <a:lnTo>
                    <a:pt x="273" y="176"/>
                  </a:lnTo>
                  <a:lnTo>
                    <a:pt x="270" y="180"/>
                  </a:lnTo>
                  <a:lnTo>
                    <a:pt x="269" y="185"/>
                  </a:lnTo>
                  <a:lnTo>
                    <a:pt x="269" y="188"/>
                  </a:lnTo>
                  <a:lnTo>
                    <a:pt x="269" y="193"/>
                  </a:lnTo>
                  <a:close/>
                  <a:moveTo>
                    <a:pt x="336" y="193"/>
                  </a:moveTo>
                  <a:lnTo>
                    <a:pt x="338" y="199"/>
                  </a:lnTo>
                  <a:lnTo>
                    <a:pt x="340" y="202"/>
                  </a:lnTo>
                  <a:lnTo>
                    <a:pt x="345" y="207"/>
                  </a:lnTo>
                  <a:lnTo>
                    <a:pt x="355" y="212"/>
                  </a:lnTo>
                  <a:lnTo>
                    <a:pt x="367" y="213"/>
                  </a:lnTo>
                  <a:lnTo>
                    <a:pt x="378" y="212"/>
                  </a:lnTo>
                  <a:lnTo>
                    <a:pt x="388" y="207"/>
                  </a:lnTo>
                  <a:lnTo>
                    <a:pt x="394" y="199"/>
                  </a:lnTo>
                  <a:lnTo>
                    <a:pt x="398" y="188"/>
                  </a:lnTo>
                  <a:lnTo>
                    <a:pt x="394" y="180"/>
                  </a:lnTo>
                  <a:lnTo>
                    <a:pt x="388" y="172"/>
                  </a:lnTo>
                  <a:lnTo>
                    <a:pt x="378" y="166"/>
                  </a:lnTo>
                  <a:lnTo>
                    <a:pt x="367" y="164"/>
                  </a:lnTo>
                  <a:lnTo>
                    <a:pt x="355" y="166"/>
                  </a:lnTo>
                  <a:lnTo>
                    <a:pt x="345" y="172"/>
                  </a:lnTo>
                  <a:lnTo>
                    <a:pt x="340" y="176"/>
                  </a:lnTo>
                  <a:lnTo>
                    <a:pt x="338" y="180"/>
                  </a:lnTo>
                  <a:lnTo>
                    <a:pt x="336" y="185"/>
                  </a:lnTo>
                  <a:lnTo>
                    <a:pt x="336" y="188"/>
                  </a:lnTo>
                  <a:lnTo>
                    <a:pt x="336" y="193"/>
                  </a:lnTo>
                  <a:close/>
                  <a:moveTo>
                    <a:pt x="269" y="140"/>
                  </a:moveTo>
                  <a:lnTo>
                    <a:pt x="270" y="144"/>
                  </a:lnTo>
                  <a:lnTo>
                    <a:pt x="273" y="149"/>
                  </a:lnTo>
                  <a:lnTo>
                    <a:pt x="278" y="152"/>
                  </a:lnTo>
                  <a:lnTo>
                    <a:pt x="287" y="157"/>
                  </a:lnTo>
                  <a:lnTo>
                    <a:pt x="300" y="160"/>
                  </a:lnTo>
                  <a:lnTo>
                    <a:pt x="311" y="157"/>
                  </a:lnTo>
                  <a:lnTo>
                    <a:pt x="321" y="152"/>
                  </a:lnTo>
                  <a:lnTo>
                    <a:pt x="325" y="149"/>
                  </a:lnTo>
                  <a:lnTo>
                    <a:pt x="327" y="144"/>
                  </a:lnTo>
                  <a:lnTo>
                    <a:pt x="329" y="140"/>
                  </a:lnTo>
                  <a:lnTo>
                    <a:pt x="329" y="134"/>
                  </a:lnTo>
                  <a:lnTo>
                    <a:pt x="329" y="130"/>
                  </a:lnTo>
                  <a:lnTo>
                    <a:pt x="327" y="125"/>
                  </a:lnTo>
                  <a:lnTo>
                    <a:pt x="325" y="121"/>
                  </a:lnTo>
                  <a:lnTo>
                    <a:pt x="321" y="117"/>
                  </a:lnTo>
                  <a:lnTo>
                    <a:pt x="311" y="112"/>
                  </a:lnTo>
                  <a:lnTo>
                    <a:pt x="300" y="109"/>
                  </a:lnTo>
                  <a:lnTo>
                    <a:pt x="287" y="112"/>
                  </a:lnTo>
                  <a:lnTo>
                    <a:pt x="278" y="117"/>
                  </a:lnTo>
                  <a:lnTo>
                    <a:pt x="273" y="121"/>
                  </a:lnTo>
                  <a:lnTo>
                    <a:pt x="270" y="125"/>
                  </a:lnTo>
                  <a:lnTo>
                    <a:pt x="269" y="130"/>
                  </a:lnTo>
                  <a:lnTo>
                    <a:pt x="269" y="134"/>
                  </a:lnTo>
                  <a:lnTo>
                    <a:pt x="269" y="140"/>
                  </a:lnTo>
                  <a:close/>
                  <a:moveTo>
                    <a:pt x="336" y="140"/>
                  </a:moveTo>
                  <a:lnTo>
                    <a:pt x="338" y="144"/>
                  </a:lnTo>
                  <a:lnTo>
                    <a:pt x="340" y="149"/>
                  </a:lnTo>
                  <a:lnTo>
                    <a:pt x="345" y="152"/>
                  </a:lnTo>
                  <a:lnTo>
                    <a:pt x="355" y="157"/>
                  </a:lnTo>
                  <a:lnTo>
                    <a:pt x="367" y="160"/>
                  </a:lnTo>
                  <a:lnTo>
                    <a:pt x="378" y="157"/>
                  </a:lnTo>
                  <a:lnTo>
                    <a:pt x="388" y="152"/>
                  </a:lnTo>
                  <a:lnTo>
                    <a:pt x="394" y="144"/>
                  </a:lnTo>
                  <a:lnTo>
                    <a:pt x="398" y="134"/>
                  </a:lnTo>
                  <a:lnTo>
                    <a:pt x="394" y="125"/>
                  </a:lnTo>
                  <a:lnTo>
                    <a:pt x="388" y="117"/>
                  </a:lnTo>
                  <a:lnTo>
                    <a:pt x="378" y="112"/>
                  </a:lnTo>
                  <a:lnTo>
                    <a:pt x="367" y="109"/>
                  </a:lnTo>
                  <a:lnTo>
                    <a:pt x="355" y="112"/>
                  </a:lnTo>
                  <a:lnTo>
                    <a:pt x="345" y="117"/>
                  </a:lnTo>
                  <a:lnTo>
                    <a:pt x="340" y="121"/>
                  </a:lnTo>
                  <a:lnTo>
                    <a:pt x="338" y="125"/>
                  </a:lnTo>
                  <a:lnTo>
                    <a:pt x="336" y="130"/>
                  </a:lnTo>
                  <a:lnTo>
                    <a:pt x="336" y="134"/>
                  </a:lnTo>
                  <a:lnTo>
                    <a:pt x="336" y="140"/>
                  </a:lnTo>
                  <a:close/>
                  <a:moveTo>
                    <a:pt x="269" y="84"/>
                  </a:moveTo>
                  <a:lnTo>
                    <a:pt x="270" y="90"/>
                  </a:lnTo>
                  <a:lnTo>
                    <a:pt x="273" y="94"/>
                  </a:lnTo>
                  <a:lnTo>
                    <a:pt x="278" y="97"/>
                  </a:lnTo>
                  <a:lnTo>
                    <a:pt x="287" y="103"/>
                  </a:lnTo>
                  <a:lnTo>
                    <a:pt x="300" y="105"/>
                  </a:lnTo>
                  <a:lnTo>
                    <a:pt x="311" y="103"/>
                  </a:lnTo>
                  <a:lnTo>
                    <a:pt x="321" y="97"/>
                  </a:lnTo>
                  <a:lnTo>
                    <a:pt x="325" y="94"/>
                  </a:lnTo>
                  <a:lnTo>
                    <a:pt x="327" y="90"/>
                  </a:lnTo>
                  <a:lnTo>
                    <a:pt x="329" y="84"/>
                  </a:lnTo>
                  <a:lnTo>
                    <a:pt x="329" y="80"/>
                  </a:lnTo>
                  <a:lnTo>
                    <a:pt x="329" y="76"/>
                  </a:lnTo>
                  <a:lnTo>
                    <a:pt x="327" y="71"/>
                  </a:lnTo>
                  <a:lnTo>
                    <a:pt x="325" y="67"/>
                  </a:lnTo>
                  <a:lnTo>
                    <a:pt x="321" y="62"/>
                  </a:lnTo>
                  <a:lnTo>
                    <a:pt x="311" y="57"/>
                  </a:lnTo>
                  <a:lnTo>
                    <a:pt x="300" y="55"/>
                  </a:lnTo>
                  <a:lnTo>
                    <a:pt x="287" y="57"/>
                  </a:lnTo>
                  <a:lnTo>
                    <a:pt x="278" y="62"/>
                  </a:lnTo>
                  <a:lnTo>
                    <a:pt x="273" y="67"/>
                  </a:lnTo>
                  <a:lnTo>
                    <a:pt x="270" y="71"/>
                  </a:lnTo>
                  <a:lnTo>
                    <a:pt x="269" y="76"/>
                  </a:lnTo>
                  <a:lnTo>
                    <a:pt x="269" y="80"/>
                  </a:lnTo>
                  <a:lnTo>
                    <a:pt x="269" y="84"/>
                  </a:lnTo>
                  <a:close/>
                  <a:moveTo>
                    <a:pt x="336" y="84"/>
                  </a:moveTo>
                  <a:lnTo>
                    <a:pt x="338" y="90"/>
                  </a:lnTo>
                  <a:lnTo>
                    <a:pt x="340" y="94"/>
                  </a:lnTo>
                  <a:lnTo>
                    <a:pt x="345" y="97"/>
                  </a:lnTo>
                  <a:lnTo>
                    <a:pt x="355" y="103"/>
                  </a:lnTo>
                  <a:lnTo>
                    <a:pt x="367" y="105"/>
                  </a:lnTo>
                  <a:lnTo>
                    <a:pt x="378" y="103"/>
                  </a:lnTo>
                  <a:lnTo>
                    <a:pt x="388" y="97"/>
                  </a:lnTo>
                  <a:lnTo>
                    <a:pt x="394" y="90"/>
                  </a:lnTo>
                  <a:lnTo>
                    <a:pt x="398" y="80"/>
                  </a:lnTo>
                  <a:lnTo>
                    <a:pt x="394" y="71"/>
                  </a:lnTo>
                  <a:lnTo>
                    <a:pt x="388" y="62"/>
                  </a:lnTo>
                  <a:lnTo>
                    <a:pt x="378" y="57"/>
                  </a:lnTo>
                  <a:lnTo>
                    <a:pt x="367" y="55"/>
                  </a:lnTo>
                  <a:lnTo>
                    <a:pt x="355" y="57"/>
                  </a:lnTo>
                  <a:lnTo>
                    <a:pt x="345" y="62"/>
                  </a:lnTo>
                  <a:lnTo>
                    <a:pt x="340" y="67"/>
                  </a:lnTo>
                  <a:lnTo>
                    <a:pt x="338" y="71"/>
                  </a:lnTo>
                  <a:lnTo>
                    <a:pt x="336" y="76"/>
                  </a:lnTo>
                  <a:lnTo>
                    <a:pt x="336" y="80"/>
                  </a:lnTo>
                  <a:lnTo>
                    <a:pt x="336" y="84"/>
                  </a:lnTo>
                  <a:close/>
                  <a:moveTo>
                    <a:pt x="203" y="252"/>
                  </a:moveTo>
                  <a:lnTo>
                    <a:pt x="206" y="257"/>
                  </a:lnTo>
                  <a:lnTo>
                    <a:pt x="210" y="261"/>
                  </a:lnTo>
                  <a:lnTo>
                    <a:pt x="220" y="267"/>
                  </a:lnTo>
                  <a:lnTo>
                    <a:pt x="232" y="268"/>
                  </a:lnTo>
                  <a:lnTo>
                    <a:pt x="243" y="267"/>
                  </a:lnTo>
                  <a:lnTo>
                    <a:pt x="254" y="261"/>
                  </a:lnTo>
                  <a:lnTo>
                    <a:pt x="260" y="252"/>
                  </a:lnTo>
                  <a:lnTo>
                    <a:pt x="262" y="243"/>
                  </a:lnTo>
                  <a:lnTo>
                    <a:pt x="260" y="234"/>
                  </a:lnTo>
                  <a:lnTo>
                    <a:pt x="254" y="226"/>
                  </a:lnTo>
                  <a:lnTo>
                    <a:pt x="243" y="221"/>
                  </a:lnTo>
                  <a:lnTo>
                    <a:pt x="232" y="219"/>
                  </a:lnTo>
                  <a:lnTo>
                    <a:pt x="220" y="221"/>
                  </a:lnTo>
                  <a:lnTo>
                    <a:pt x="210" y="226"/>
                  </a:lnTo>
                  <a:lnTo>
                    <a:pt x="206" y="229"/>
                  </a:lnTo>
                  <a:lnTo>
                    <a:pt x="203" y="234"/>
                  </a:lnTo>
                  <a:lnTo>
                    <a:pt x="201" y="243"/>
                  </a:lnTo>
                  <a:lnTo>
                    <a:pt x="203" y="252"/>
                  </a:lnTo>
                  <a:close/>
                  <a:moveTo>
                    <a:pt x="134" y="248"/>
                  </a:moveTo>
                  <a:lnTo>
                    <a:pt x="136" y="252"/>
                  </a:lnTo>
                  <a:lnTo>
                    <a:pt x="138" y="257"/>
                  </a:lnTo>
                  <a:lnTo>
                    <a:pt x="143" y="261"/>
                  </a:lnTo>
                  <a:lnTo>
                    <a:pt x="153" y="267"/>
                  </a:lnTo>
                  <a:lnTo>
                    <a:pt x="165" y="268"/>
                  </a:lnTo>
                  <a:lnTo>
                    <a:pt x="176" y="267"/>
                  </a:lnTo>
                  <a:lnTo>
                    <a:pt x="187" y="261"/>
                  </a:lnTo>
                  <a:lnTo>
                    <a:pt x="192" y="252"/>
                  </a:lnTo>
                  <a:lnTo>
                    <a:pt x="195" y="243"/>
                  </a:lnTo>
                  <a:lnTo>
                    <a:pt x="192" y="234"/>
                  </a:lnTo>
                  <a:lnTo>
                    <a:pt x="187" y="226"/>
                  </a:lnTo>
                  <a:lnTo>
                    <a:pt x="176" y="221"/>
                  </a:lnTo>
                  <a:lnTo>
                    <a:pt x="165" y="219"/>
                  </a:lnTo>
                  <a:lnTo>
                    <a:pt x="153" y="221"/>
                  </a:lnTo>
                  <a:lnTo>
                    <a:pt x="143" y="226"/>
                  </a:lnTo>
                  <a:lnTo>
                    <a:pt x="138" y="229"/>
                  </a:lnTo>
                  <a:lnTo>
                    <a:pt x="136" y="234"/>
                  </a:lnTo>
                  <a:lnTo>
                    <a:pt x="134" y="238"/>
                  </a:lnTo>
                  <a:lnTo>
                    <a:pt x="134" y="243"/>
                  </a:lnTo>
                  <a:lnTo>
                    <a:pt x="134" y="248"/>
                  </a:lnTo>
                  <a:close/>
                  <a:moveTo>
                    <a:pt x="405" y="252"/>
                  </a:moveTo>
                  <a:lnTo>
                    <a:pt x="407" y="257"/>
                  </a:lnTo>
                  <a:lnTo>
                    <a:pt x="412" y="261"/>
                  </a:lnTo>
                  <a:lnTo>
                    <a:pt x="422" y="267"/>
                  </a:lnTo>
                  <a:lnTo>
                    <a:pt x="434" y="268"/>
                  </a:lnTo>
                  <a:lnTo>
                    <a:pt x="445" y="267"/>
                  </a:lnTo>
                  <a:lnTo>
                    <a:pt x="456" y="261"/>
                  </a:lnTo>
                  <a:lnTo>
                    <a:pt x="461" y="252"/>
                  </a:lnTo>
                  <a:lnTo>
                    <a:pt x="465" y="243"/>
                  </a:lnTo>
                  <a:lnTo>
                    <a:pt x="461" y="234"/>
                  </a:lnTo>
                  <a:lnTo>
                    <a:pt x="456" y="226"/>
                  </a:lnTo>
                  <a:lnTo>
                    <a:pt x="445" y="221"/>
                  </a:lnTo>
                  <a:lnTo>
                    <a:pt x="434" y="219"/>
                  </a:lnTo>
                  <a:lnTo>
                    <a:pt x="422" y="221"/>
                  </a:lnTo>
                  <a:lnTo>
                    <a:pt x="412" y="226"/>
                  </a:lnTo>
                  <a:lnTo>
                    <a:pt x="407" y="229"/>
                  </a:lnTo>
                  <a:lnTo>
                    <a:pt x="405" y="234"/>
                  </a:lnTo>
                  <a:lnTo>
                    <a:pt x="403" y="243"/>
                  </a:lnTo>
                  <a:lnTo>
                    <a:pt x="405" y="252"/>
                  </a:lnTo>
                  <a:close/>
                  <a:moveTo>
                    <a:pt x="2" y="252"/>
                  </a:moveTo>
                  <a:lnTo>
                    <a:pt x="4" y="257"/>
                  </a:lnTo>
                  <a:lnTo>
                    <a:pt x="9" y="261"/>
                  </a:lnTo>
                  <a:lnTo>
                    <a:pt x="19" y="267"/>
                  </a:lnTo>
                  <a:lnTo>
                    <a:pt x="31" y="268"/>
                  </a:lnTo>
                  <a:lnTo>
                    <a:pt x="42" y="267"/>
                  </a:lnTo>
                  <a:lnTo>
                    <a:pt x="53" y="261"/>
                  </a:lnTo>
                  <a:lnTo>
                    <a:pt x="58" y="252"/>
                  </a:lnTo>
                  <a:lnTo>
                    <a:pt x="61" y="243"/>
                  </a:lnTo>
                  <a:lnTo>
                    <a:pt x="58" y="234"/>
                  </a:lnTo>
                  <a:lnTo>
                    <a:pt x="53" y="226"/>
                  </a:lnTo>
                  <a:lnTo>
                    <a:pt x="42" y="221"/>
                  </a:lnTo>
                  <a:lnTo>
                    <a:pt x="31" y="219"/>
                  </a:lnTo>
                  <a:lnTo>
                    <a:pt x="19" y="221"/>
                  </a:lnTo>
                  <a:lnTo>
                    <a:pt x="9" y="226"/>
                  </a:lnTo>
                  <a:lnTo>
                    <a:pt x="4" y="229"/>
                  </a:lnTo>
                  <a:lnTo>
                    <a:pt x="2" y="234"/>
                  </a:lnTo>
                  <a:lnTo>
                    <a:pt x="0" y="243"/>
                  </a:lnTo>
                  <a:lnTo>
                    <a:pt x="2" y="252"/>
                  </a:lnTo>
                  <a:close/>
                  <a:moveTo>
                    <a:pt x="68" y="248"/>
                  </a:moveTo>
                  <a:lnTo>
                    <a:pt x="69" y="252"/>
                  </a:lnTo>
                  <a:lnTo>
                    <a:pt x="72" y="257"/>
                  </a:lnTo>
                  <a:lnTo>
                    <a:pt x="76" y="261"/>
                  </a:lnTo>
                  <a:lnTo>
                    <a:pt x="86" y="267"/>
                  </a:lnTo>
                  <a:lnTo>
                    <a:pt x="98" y="268"/>
                  </a:lnTo>
                  <a:lnTo>
                    <a:pt x="110" y="267"/>
                  </a:lnTo>
                  <a:lnTo>
                    <a:pt x="119" y="261"/>
                  </a:lnTo>
                  <a:lnTo>
                    <a:pt x="123" y="257"/>
                  </a:lnTo>
                  <a:lnTo>
                    <a:pt x="126" y="252"/>
                  </a:lnTo>
                  <a:lnTo>
                    <a:pt x="127" y="248"/>
                  </a:lnTo>
                  <a:lnTo>
                    <a:pt x="128" y="243"/>
                  </a:lnTo>
                  <a:lnTo>
                    <a:pt x="127" y="238"/>
                  </a:lnTo>
                  <a:lnTo>
                    <a:pt x="126" y="234"/>
                  </a:lnTo>
                  <a:lnTo>
                    <a:pt x="123" y="229"/>
                  </a:lnTo>
                  <a:lnTo>
                    <a:pt x="119" y="226"/>
                  </a:lnTo>
                  <a:lnTo>
                    <a:pt x="110" y="221"/>
                  </a:lnTo>
                  <a:lnTo>
                    <a:pt x="98" y="219"/>
                  </a:lnTo>
                  <a:lnTo>
                    <a:pt x="86" y="221"/>
                  </a:lnTo>
                  <a:lnTo>
                    <a:pt x="76" y="226"/>
                  </a:lnTo>
                  <a:lnTo>
                    <a:pt x="72" y="229"/>
                  </a:lnTo>
                  <a:lnTo>
                    <a:pt x="69" y="234"/>
                  </a:lnTo>
                  <a:lnTo>
                    <a:pt x="68" y="238"/>
                  </a:lnTo>
                  <a:lnTo>
                    <a:pt x="67" y="243"/>
                  </a:lnTo>
                  <a:lnTo>
                    <a:pt x="68" y="248"/>
                  </a:lnTo>
                  <a:close/>
                  <a:moveTo>
                    <a:pt x="2" y="199"/>
                  </a:moveTo>
                  <a:lnTo>
                    <a:pt x="4" y="202"/>
                  </a:lnTo>
                  <a:lnTo>
                    <a:pt x="9" y="207"/>
                  </a:lnTo>
                  <a:lnTo>
                    <a:pt x="19" y="212"/>
                  </a:lnTo>
                  <a:lnTo>
                    <a:pt x="31" y="213"/>
                  </a:lnTo>
                  <a:lnTo>
                    <a:pt x="42" y="212"/>
                  </a:lnTo>
                  <a:lnTo>
                    <a:pt x="53" y="207"/>
                  </a:lnTo>
                  <a:lnTo>
                    <a:pt x="58" y="199"/>
                  </a:lnTo>
                  <a:lnTo>
                    <a:pt x="61" y="188"/>
                  </a:lnTo>
                  <a:lnTo>
                    <a:pt x="58" y="180"/>
                  </a:lnTo>
                  <a:lnTo>
                    <a:pt x="53" y="172"/>
                  </a:lnTo>
                  <a:lnTo>
                    <a:pt x="42" y="166"/>
                  </a:lnTo>
                  <a:lnTo>
                    <a:pt x="31" y="164"/>
                  </a:lnTo>
                  <a:lnTo>
                    <a:pt x="19" y="166"/>
                  </a:lnTo>
                  <a:lnTo>
                    <a:pt x="9" y="172"/>
                  </a:lnTo>
                  <a:lnTo>
                    <a:pt x="4" y="176"/>
                  </a:lnTo>
                  <a:lnTo>
                    <a:pt x="2" y="180"/>
                  </a:lnTo>
                  <a:lnTo>
                    <a:pt x="0" y="188"/>
                  </a:lnTo>
                  <a:lnTo>
                    <a:pt x="2" y="199"/>
                  </a:lnTo>
                  <a:close/>
                  <a:moveTo>
                    <a:pt x="68" y="193"/>
                  </a:moveTo>
                  <a:lnTo>
                    <a:pt x="69" y="199"/>
                  </a:lnTo>
                  <a:lnTo>
                    <a:pt x="72" y="202"/>
                  </a:lnTo>
                  <a:lnTo>
                    <a:pt x="76" y="207"/>
                  </a:lnTo>
                  <a:lnTo>
                    <a:pt x="86" y="212"/>
                  </a:lnTo>
                  <a:lnTo>
                    <a:pt x="98" y="213"/>
                  </a:lnTo>
                  <a:lnTo>
                    <a:pt x="110" y="212"/>
                  </a:lnTo>
                  <a:lnTo>
                    <a:pt x="119" y="207"/>
                  </a:lnTo>
                  <a:lnTo>
                    <a:pt x="123" y="202"/>
                  </a:lnTo>
                  <a:lnTo>
                    <a:pt x="126" y="199"/>
                  </a:lnTo>
                  <a:lnTo>
                    <a:pt x="127" y="193"/>
                  </a:lnTo>
                  <a:lnTo>
                    <a:pt x="128" y="188"/>
                  </a:lnTo>
                  <a:lnTo>
                    <a:pt x="127" y="185"/>
                  </a:lnTo>
                  <a:lnTo>
                    <a:pt x="126" y="180"/>
                  </a:lnTo>
                  <a:lnTo>
                    <a:pt x="123" y="176"/>
                  </a:lnTo>
                  <a:lnTo>
                    <a:pt x="119" y="172"/>
                  </a:lnTo>
                  <a:lnTo>
                    <a:pt x="110" y="166"/>
                  </a:lnTo>
                  <a:lnTo>
                    <a:pt x="98" y="164"/>
                  </a:lnTo>
                  <a:lnTo>
                    <a:pt x="86" y="166"/>
                  </a:lnTo>
                  <a:lnTo>
                    <a:pt x="76" y="172"/>
                  </a:lnTo>
                  <a:lnTo>
                    <a:pt x="72" y="176"/>
                  </a:lnTo>
                  <a:lnTo>
                    <a:pt x="69" y="180"/>
                  </a:lnTo>
                  <a:lnTo>
                    <a:pt x="68" y="185"/>
                  </a:lnTo>
                  <a:lnTo>
                    <a:pt x="67" y="188"/>
                  </a:lnTo>
                  <a:lnTo>
                    <a:pt x="68" y="193"/>
                  </a:lnTo>
                  <a:close/>
                  <a:moveTo>
                    <a:pt x="2" y="144"/>
                  </a:moveTo>
                  <a:lnTo>
                    <a:pt x="4" y="149"/>
                  </a:lnTo>
                  <a:lnTo>
                    <a:pt x="9" y="152"/>
                  </a:lnTo>
                  <a:lnTo>
                    <a:pt x="19" y="157"/>
                  </a:lnTo>
                  <a:lnTo>
                    <a:pt x="31" y="160"/>
                  </a:lnTo>
                  <a:lnTo>
                    <a:pt x="42" y="157"/>
                  </a:lnTo>
                  <a:lnTo>
                    <a:pt x="53" y="152"/>
                  </a:lnTo>
                  <a:lnTo>
                    <a:pt x="58" y="144"/>
                  </a:lnTo>
                  <a:lnTo>
                    <a:pt x="61" y="134"/>
                  </a:lnTo>
                  <a:lnTo>
                    <a:pt x="58" y="125"/>
                  </a:lnTo>
                  <a:lnTo>
                    <a:pt x="53" y="117"/>
                  </a:lnTo>
                  <a:lnTo>
                    <a:pt x="42" y="112"/>
                  </a:lnTo>
                  <a:lnTo>
                    <a:pt x="31" y="109"/>
                  </a:lnTo>
                  <a:lnTo>
                    <a:pt x="19" y="112"/>
                  </a:lnTo>
                  <a:lnTo>
                    <a:pt x="9" y="117"/>
                  </a:lnTo>
                  <a:lnTo>
                    <a:pt x="4" y="121"/>
                  </a:lnTo>
                  <a:lnTo>
                    <a:pt x="2" y="125"/>
                  </a:lnTo>
                  <a:lnTo>
                    <a:pt x="0" y="134"/>
                  </a:lnTo>
                  <a:lnTo>
                    <a:pt x="2" y="144"/>
                  </a:lnTo>
                  <a:close/>
                  <a:moveTo>
                    <a:pt x="68" y="140"/>
                  </a:moveTo>
                  <a:lnTo>
                    <a:pt x="69" y="144"/>
                  </a:lnTo>
                  <a:lnTo>
                    <a:pt x="72" y="149"/>
                  </a:lnTo>
                  <a:lnTo>
                    <a:pt x="76" y="152"/>
                  </a:lnTo>
                  <a:lnTo>
                    <a:pt x="86" y="157"/>
                  </a:lnTo>
                  <a:lnTo>
                    <a:pt x="98" y="160"/>
                  </a:lnTo>
                  <a:lnTo>
                    <a:pt x="110" y="157"/>
                  </a:lnTo>
                  <a:lnTo>
                    <a:pt x="119" y="152"/>
                  </a:lnTo>
                  <a:lnTo>
                    <a:pt x="123" y="149"/>
                  </a:lnTo>
                  <a:lnTo>
                    <a:pt x="126" y="144"/>
                  </a:lnTo>
                  <a:lnTo>
                    <a:pt x="127" y="140"/>
                  </a:lnTo>
                  <a:lnTo>
                    <a:pt x="128" y="134"/>
                  </a:lnTo>
                  <a:lnTo>
                    <a:pt x="127" y="130"/>
                  </a:lnTo>
                  <a:lnTo>
                    <a:pt x="126" y="125"/>
                  </a:lnTo>
                  <a:lnTo>
                    <a:pt x="123" y="121"/>
                  </a:lnTo>
                  <a:lnTo>
                    <a:pt x="119" y="117"/>
                  </a:lnTo>
                  <a:lnTo>
                    <a:pt x="110" y="112"/>
                  </a:lnTo>
                  <a:lnTo>
                    <a:pt x="98" y="109"/>
                  </a:lnTo>
                  <a:lnTo>
                    <a:pt x="86" y="112"/>
                  </a:lnTo>
                  <a:lnTo>
                    <a:pt x="76" y="117"/>
                  </a:lnTo>
                  <a:lnTo>
                    <a:pt x="72" y="121"/>
                  </a:lnTo>
                  <a:lnTo>
                    <a:pt x="69" y="125"/>
                  </a:lnTo>
                  <a:lnTo>
                    <a:pt x="68" y="130"/>
                  </a:lnTo>
                  <a:lnTo>
                    <a:pt x="67" y="134"/>
                  </a:lnTo>
                  <a:lnTo>
                    <a:pt x="68" y="140"/>
                  </a:lnTo>
                  <a:close/>
                  <a:moveTo>
                    <a:pt x="2" y="90"/>
                  </a:moveTo>
                  <a:lnTo>
                    <a:pt x="4" y="94"/>
                  </a:lnTo>
                  <a:lnTo>
                    <a:pt x="9" y="97"/>
                  </a:lnTo>
                  <a:lnTo>
                    <a:pt x="19" y="103"/>
                  </a:lnTo>
                  <a:lnTo>
                    <a:pt x="31" y="105"/>
                  </a:lnTo>
                  <a:lnTo>
                    <a:pt x="42" y="103"/>
                  </a:lnTo>
                  <a:lnTo>
                    <a:pt x="53" y="97"/>
                  </a:lnTo>
                  <a:lnTo>
                    <a:pt x="58" y="90"/>
                  </a:lnTo>
                  <a:lnTo>
                    <a:pt x="61" y="80"/>
                  </a:lnTo>
                  <a:lnTo>
                    <a:pt x="58" y="71"/>
                  </a:lnTo>
                  <a:lnTo>
                    <a:pt x="53" y="62"/>
                  </a:lnTo>
                  <a:lnTo>
                    <a:pt x="42" y="57"/>
                  </a:lnTo>
                  <a:lnTo>
                    <a:pt x="31" y="55"/>
                  </a:lnTo>
                  <a:lnTo>
                    <a:pt x="19" y="57"/>
                  </a:lnTo>
                  <a:lnTo>
                    <a:pt x="9" y="62"/>
                  </a:lnTo>
                  <a:lnTo>
                    <a:pt x="4" y="67"/>
                  </a:lnTo>
                  <a:lnTo>
                    <a:pt x="2" y="71"/>
                  </a:lnTo>
                  <a:lnTo>
                    <a:pt x="0" y="80"/>
                  </a:lnTo>
                  <a:lnTo>
                    <a:pt x="2" y="90"/>
                  </a:lnTo>
                  <a:close/>
                  <a:moveTo>
                    <a:pt x="68" y="84"/>
                  </a:moveTo>
                  <a:lnTo>
                    <a:pt x="69" y="90"/>
                  </a:lnTo>
                  <a:lnTo>
                    <a:pt x="72" y="94"/>
                  </a:lnTo>
                  <a:lnTo>
                    <a:pt x="76" y="97"/>
                  </a:lnTo>
                  <a:lnTo>
                    <a:pt x="86" y="103"/>
                  </a:lnTo>
                  <a:lnTo>
                    <a:pt x="98" y="105"/>
                  </a:lnTo>
                  <a:lnTo>
                    <a:pt x="110" y="103"/>
                  </a:lnTo>
                  <a:lnTo>
                    <a:pt x="119" y="97"/>
                  </a:lnTo>
                  <a:lnTo>
                    <a:pt x="123" y="94"/>
                  </a:lnTo>
                  <a:lnTo>
                    <a:pt x="126" y="90"/>
                  </a:lnTo>
                  <a:lnTo>
                    <a:pt x="127" y="84"/>
                  </a:lnTo>
                  <a:lnTo>
                    <a:pt x="128" y="80"/>
                  </a:lnTo>
                  <a:lnTo>
                    <a:pt x="127" y="76"/>
                  </a:lnTo>
                  <a:lnTo>
                    <a:pt x="126" y="71"/>
                  </a:lnTo>
                  <a:lnTo>
                    <a:pt x="123" y="67"/>
                  </a:lnTo>
                  <a:lnTo>
                    <a:pt x="119" y="62"/>
                  </a:lnTo>
                  <a:lnTo>
                    <a:pt x="110" y="57"/>
                  </a:lnTo>
                  <a:lnTo>
                    <a:pt x="98" y="55"/>
                  </a:lnTo>
                  <a:lnTo>
                    <a:pt x="86" y="57"/>
                  </a:lnTo>
                  <a:lnTo>
                    <a:pt x="76" y="62"/>
                  </a:lnTo>
                  <a:lnTo>
                    <a:pt x="72" y="67"/>
                  </a:lnTo>
                  <a:lnTo>
                    <a:pt x="69" y="71"/>
                  </a:lnTo>
                  <a:lnTo>
                    <a:pt x="68" y="76"/>
                  </a:lnTo>
                  <a:lnTo>
                    <a:pt x="67" y="80"/>
                  </a:lnTo>
                  <a:lnTo>
                    <a:pt x="68" y="84"/>
                  </a:lnTo>
                  <a:close/>
                  <a:moveTo>
                    <a:pt x="2" y="35"/>
                  </a:moveTo>
                  <a:lnTo>
                    <a:pt x="4" y="39"/>
                  </a:lnTo>
                  <a:lnTo>
                    <a:pt x="9" y="43"/>
                  </a:lnTo>
                  <a:lnTo>
                    <a:pt x="19" y="48"/>
                  </a:lnTo>
                  <a:lnTo>
                    <a:pt x="31" y="49"/>
                  </a:lnTo>
                  <a:lnTo>
                    <a:pt x="42" y="48"/>
                  </a:lnTo>
                  <a:lnTo>
                    <a:pt x="53" y="43"/>
                  </a:lnTo>
                  <a:lnTo>
                    <a:pt x="58" y="35"/>
                  </a:lnTo>
                  <a:lnTo>
                    <a:pt x="61" y="25"/>
                  </a:lnTo>
                  <a:lnTo>
                    <a:pt x="58" y="17"/>
                  </a:lnTo>
                  <a:lnTo>
                    <a:pt x="53" y="8"/>
                  </a:lnTo>
                  <a:lnTo>
                    <a:pt x="42" y="2"/>
                  </a:lnTo>
                  <a:lnTo>
                    <a:pt x="31" y="0"/>
                  </a:lnTo>
                  <a:lnTo>
                    <a:pt x="19" y="2"/>
                  </a:lnTo>
                  <a:lnTo>
                    <a:pt x="9" y="8"/>
                  </a:lnTo>
                  <a:lnTo>
                    <a:pt x="4" y="12"/>
                  </a:lnTo>
                  <a:lnTo>
                    <a:pt x="2" y="17"/>
                  </a:lnTo>
                  <a:lnTo>
                    <a:pt x="0" y="25"/>
                  </a:lnTo>
                  <a:lnTo>
                    <a:pt x="2" y="35"/>
                  </a:lnTo>
                  <a:close/>
                  <a:moveTo>
                    <a:pt x="68" y="31"/>
                  </a:moveTo>
                  <a:lnTo>
                    <a:pt x="69" y="35"/>
                  </a:lnTo>
                  <a:lnTo>
                    <a:pt x="72" y="39"/>
                  </a:lnTo>
                  <a:lnTo>
                    <a:pt x="76" y="43"/>
                  </a:lnTo>
                  <a:lnTo>
                    <a:pt x="86" y="48"/>
                  </a:lnTo>
                  <a:lnTo>
                    <a:pt x="98" y="49"/>
                  </a:lnTo>
                  <a:lnTo>
                    <a:pt x="110" y="48"/>
                  </a:lnTo>
                  <a:lnTo>
                    <a:pt x="119" y="43"/>
                  </a:lnTo>
                  <a:lnTo>
                    <a:pt x="123" y="39"/>
                  </a:lnTo>
                  <a:lnTo>
                    <a:pt x="126" y="35"/>
                  </a:lnTo>
                  <a:lnTo>
                    <a:pt x="127" y="31"/>
                  </a:lnTo>
                  <a:lnTo>
                    <a:pt x="128" y="25"/>
                  </a:lnTo>
                  <a:lnTo>
                    <a:pt x="127" y="21"/>
                  </a:lnTo>
                  <a:lnTo>
                    <a:pt x="126" y="17"/>
                  </a:lnTo>
                  <a:lnTo>
                    <a:pt x="123" y="12"/>
                  </a:lnTo>
                  <a:lnTo>
                    <a:pt x="119" y="8"/>
                  </a:lnTo>
                  <a:lnTo>
                    <a:pt x="110" y="2"/>
                  </a:lnTo>
                  <a:lnTo>
                    <a:pt x="98" y="0"/>
                  </a:lnTo>
                  <a:lnTo>
                    <a:pt x="86" y="2"/>
                  </a:lnTo>
                  <a:lnTo>
                    <a:pt x="76" y="8"/>
                  </a:lnTo>
                  <a:lnTo>
                    <a:pt x="72" y="12"/>
                  </a:lnTo>
                  <a:lnTo>
                    <a:pt x="69" y="17"/>
                  </a:lnTo>
                  <a:lnTo>
                    <a:pt x="68" y="21"/>
                  </a:lnTo>
                  <a:lnTo>
                    <a:pt x="67" y="25"/>
                  </a:lnTo>
                  <a:lnTo>
                    <a:pt x="68" y="31"/>
                  </a:lnTo>
                  <a:close/>
                </a:path>
              </a:pathLst>
            </a:custGeom>
            <a:solidFill>
              <a:srgbClr val="66FF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ar-SA"/>
            </a:p>
          </p:txBody>
        </p:sp>
      </p:grpSp>
      <p:grpSp>
        <p:nvGrpSpPr>
          <p:cNvPr id="67" name="Group 75">
            <a:extLst>
              <a:ext uri="{FF2B5EF4-FFF2-40B4-BE49-F238E27FC236}">
                <a16:creationId xmlns:a16="http://schemas.microsoft.com/office/drawing/2014/main" id="{C75C6ED5-7FBC-44EF-921B-02C89C12C853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8048942" y="5543458"/>
            <a:ext cx="1116012" cy="828675"/>
            <a:chOff x="3742" y="3798"/>
            <a:chExt cx="703" cy="522"/>
          </a:xfrm>
        </p:grpSpPr>
        <p:sp>
          <p:nvSpPr>
            <p:cNvPr id="68" name="AutoShape 74">
              <a:extLst>
                <a:ext uri="{FF2B5EF4-FFF2-40B4-BE49-F238E27FC236}">
                  <a16:creationId xmlns:a16="http://schemas.microsoft.com/office/drawing/2014/main" id="{312518DD-9E24-40F3-B59C-8BB1B9ED250A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3742" y="3798"/>
              <a:ext cx="703" cy="522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ar-SA"/>
            </a:p>
          </p:txBody>
        </p:sp>
        <p:sp>
          <p:nvSpPr>
            <p:cNvPr id="69" name="Freeform 76">
              <a:extLst>
                <a:ext uri="{FF2B5EF4-FFF2-40B4-BE49-F238E27FC236}">
                  <a16:creationId xmlns:a16="http://schemas.microsoft.com/office/drawing/2014/main" id="{BB8E855F-EC26-4691-81C2-48DC6D44355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976" y="3871"/>
              <a:ext cx="465" cy="377"/>
            </a:xfrm>
            <a:custGeom>
              <a:avLst/>
              <a:gdLst>
                <a:gd name="T0" fmla="*/ 461 w 465"/>
                <a:gd name="T1" fmla="*/ 234 h 377"/>
                <a:gd name="T2" fmla="*/ 336 w 465"/>
                <a:gd name="T3" fmla="*/ 303 h 377"/>
                <a:gd name="T4" fmla="*/ 394 w 465"/>
                <a:gd name="T5" fmla="*/ 288 h 377"/>
                <a:gd name="T6" fmla="*/ 336 w 465"/>
                <a:gd name="T7" fmla="*/ 303 h 377"/>
                <a:gd name="T8" fmla="*/ 58 w 465"/>
                <a:gd name="T9" fmla="*/ 288 h 377"/>
                <a:gd name="T10" fmla="*/ 68 w 465"/>
                <a:gd name="T11" fmla="*/ 357 h 377"/>
                <a:gd name="T12" fmla="*/ 127 w 465"/>
                <a:gd name="T13" fmla="*/ 357 h 377"/>
                <a:gd name="T14" fmla="*/ 72 w 465"/>
                <a:gd name="T15" fmla="*/ 340 h 377"/>
                <a:gd name="T16" fmla="*/ 445 w 465"/>
                <a:gd name="T17" fmla="*/ 321 h 377"/>
                <a:gd name="T18" fmla="*/ 407 w 465"/>
                <a:gd name="T19" fmla="*/ 284 h 377"/>
                <a:gd name="T20" fmla="*/ 378 w 465"/>
                <a:gd name="T21" fmla="*/ 376 h 377"/>
                <a:gd name="T22" fmla="*/ 340 w 465"/>
                <a:gd name="T23" fmla="*/ 340 h 377"/>
                <a:gd name="T24" fmla="*/ 98 w 465"/>
                <a:gd name="T25" fmla="*/ 213 h 377"/>
                <a:gd name="T26" fmla="*/ 119 w 465"/>
                <a:gd name="T27" fmla="*/ 172 h 377"/>
                <a:gd name="T28" fmla="*/ 336 w 465"/>
                <a:gd name="T29" fmla="*/ 140 h 377"/>
                <a:gd name="T30" fmla="*/ 394 w 465"/>
                <a:gd name="T31" fmla="*/ 125 h 377"/>
                <a:gd name="T32" fmla="*/ 336 w 465"/>
                <a:gd name="T33" fmla="*/ 140 h 377"/>
                <a:gd name="T34" fmla="*/ 461 w 465"/>
                <a:gd name="T35" fmla="*/ 125 h 377"/>
                <a:gd name="T36" fmla="*/ 2 w 465"/>
                <a:gd name="T37" fmla="*/ 90 h 377"/>
                <a:gd name="T38" fmla="*/ 53 w 465"/>
                <a:gd name="T39" fmla="*/ 62 h 377"/>
                <a:gd name="T40" fmla="*/ 69 w 465"/>
                <a:gd name="T41" fmla="*/ 90 h 377"/>
                <a:gd name="T42" fmla="*/ 128 w 465"/>
                <a:gd name="T43" fmla="*/ 80 h 377"/>
                <a:gd name="T44" fmla="*/ 69 w 465"/>
                <a:gd name="T45" fmla="*/ 71 h 377"/>
                <a:gd name="T46" fmla="*/ 378 w 465"/>
                <a:gd name="T47" fmla="*/ 267 h 377"/>
                <a:gd name="T48" fmla="*/ 340 w 465"/>
                <a:gd name="T49" fmla="*/ 229 h 377"/>
                <a:gd name="T50" fmla="*/ 98 w 465"/>
                <a:gd name="T51" fmla="*/ 49 h 377"/>
                <a:gd name="T52" fmla="*/ 119 w 465"/>
                <a:gd name="T53" fmla="*/ 8 h 377"/>
                <a:gd name="T54" fmla="*/ 134 w 465"/>
                <a:gd name="T55" fmla="*/ 31 h 377"/>
                <a:gd name="T56" fmla="*/ 192 w 465"/>
                <a:gd name="T57" fmla="*/ 17 h 377"/>
                <a:gd name="T58" fmla="*/ 134 w 465"/>
                <a:gd name="T59" fmla="*/ 31 h 377"/>
                <a:gd name="T60" fmla="*/ 260 w 465"/>
                <a:gd name="T61" fmla="*/ 17 h 377"/>
                <a:gd name="T62" fmla="*/ 134 w 465"/>
                <a:gd name="T63" fmla="*/ 193 h 377"/>
                <a:gd name="T64" fmla="*/ 192 w 465"/>
                <a:gd name="T65" fmla="*/ 180 h 377"/>
                <a:gd name="T66" fmla="*/ 134 w 465"/>
                <a:gd name="T67" fmla="*/ 193 h 377"/>
                <a:gd name="T68" fmla="*/ 260 w 465"/>
                <a:gd name="T69" fmla="*/ 180 h 377"/>
                <a:gd name="T70" fmla="*/ 269 w 465"/>
                <a:gd name="T71" fmla="*/ 193 h 377"/>
                <a:gd name="T72" fmla="*/ 329 w 465"/>
                <a:gd name="T73" fmla="*/ 193 h 377"/>
                <a:gd name="T74" fmla="*/ 273 w 465"/>
                <a:gd name="T75" fmla="*/ 176 h 377"/>
                <a:gd name="T76" fmla="*/ 300 w 465"/>
                <a:gd name="T77" fmla="*/ 49 h 377"/>
                <a:gd name="T78" fmla="*/ 321 w 465"/>
                <a:gd name="T79" fmla="*/ 8 h 377"/>
                <a:gd name="T80" fmla="*/ 336 w 465"/>
                <a:gd name="T81" fmla="*/ 31 h 377"/>
                <a:gd name="T82" fmla="*/ 394 w 465"/>
                <a:gd name="T83" fmla="*/ 17 h 377"/>
                <a:gd name="T84" fmla="*/ 336 w 465"/>
                <a:gd name="T85" fmla="*/ 31 h 377"/>
                <a:gd name="T86" fmla="*/ 398 w 465"/>
                <a:gd name="T87" fmla="*/ 80 h 377"/>
                <a:gd name="T88" fmla="*/ 336 w 465"/>
                <a:gd name="T89" fmla="*/ 80 h 377"/>
                <a:gd name="T90" fmla="*/ 394 w 465"/>
                <a:gd name="T91" fmla="*/ 199 h 377"/>
                <a:gd name="T92" fmla="*/ 336 w 465"/>
                <a:gd name="T93" fmla="*/ 185 h 377"/>
                <a:gd name="T94" fmla="*/ 461 w 465"/>
                <a:gd name="T95" fmla="*/ 90 h 377"/>
                <a:gd name="T96" fmla="*/ 403 w 465"/>
                <a:gd name="T97" fmla="*/ 80 h 377"/>
                <a:gd name="T98" fmla="*/ 192 w 465"/>
                <a:gd name="T99" fmla="*/ 363 h 377"/>
                <a:gd name="T100" fmla="*/ 134 w 465"/>
                <a:gd name="T101" fmla="*/ 349 h 377"/>
                <a:gd name="T102" fmla="*/ 260 w 465"/>
                <a:gd name="T103" fmla="*/ 363 h 377"/>
                <a:gd name="T104" fmla="*/ 201 w 465"/>
                <a:gd name="T105" fmla="*/ 353 h 377"/>
                <a:gd name="T106" fmla="*/ 325 w 465"/>
                <a:gd name="T107" fmla="*/ 367 h 377"/>
                <a:gd name="T108" fmla="*/ 287 w 465"/>
                <a:gd name="T109" fmla="*/ 330 h 377"/>
                <a:gd name="T110" fmla="*/ 76 w 465"/>
                <a:gd name="T111" fmla="*/ 316 h 377"/>
                <a:gd name="T112" fmla="*/ 126 w 465"/>
                <a:gd name="T113" fmla="*/ 288 h 377"/>
                <a:gd name="T114" fmla="*/ 67 w 465"/>
                <a:gd name="T115" fmla="*/ 298 h 377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465"/>
                <a:gd name="T175" fmla="*/ 0 h 377"/>
                <a:gd name="T176" fmla="*/ 465 w 465"/>
                <a:gd name="T177" fmla="*/ 377 h 377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465" h="377">
                  <a:moveTo>
                    <a:pt x="405" y="252"/>
                  </a:moveTo>
                  <a:lnTo>
                    <a:pt x="407" y="257"/>
                  </a:lnTo>
                  <a:lnTo>
                    <a:pt x="412" y="261"/>
                  </a:lnTo>
                  <a:lnTo>
                    <a:pt x="422" y="267"/>
                  </a:lnTo>
                  <a:lnTo>
                    <a:pt x="434" y="268"/>
                  </a:lnTo>
                  <a:lnTo>
                    <a:pt x="445" y="267"/>
                  </a:lnTo>
                  <a:lnTo>
                    <a:pt x="456" y="261"/>
                  </a:lnTo>
                  <a:lnTo>
                    <a:pt x="461" y="252"/>
                  </a:lnTo>
                  <a:lnTo>
                    <a:pt x="465" y="243"/>
                  </a:lnTo>
                  <a:lnTo>
                    <a:pt x="461" y="234"/>
                  </a:lnTo>
                  <a:lnTo>
                    <a:pt x="456" y="226"/>
                  </a:lnTo>
                  <a:lnTo>
                    <a:pt x="445" y="221"/>
                  </a:lnTo>
                  <a:lnTo>
                    <a:pt x="434" y="219"/>
                  </a:lnTo>
                  <a:lnTo>
                    <a:pt x="422" y="221"/>
                  </a:lnTo>
                  <a:lnTo>
                    <a:pt x="412" y="226"/>
                  </a:lnTo>
                  <a:lnTo>
                    <a:pt x="407" y="229"/>
                  </a:lnTo>
                  <a:lnTo>
                    <a:pt x="405" y="234"/>
                  </a:lnTo>
                  <a:lnTo>
                    <a:pt x="403" y="243"/>
                  </a:lnTo>
                  <a:lnTo>
                    <a:pt x="405" y="252"/>
                  </a:lnTo>
                  <a:close/>
                  <a:moveTo>
                    <a:pt x="336" y="303"/>
                  </a:moveTo>
                  <a:lnTo>
                    <a:pt x="338" y="308"/>
                  </a:lnTo>
                  <a:lnTo>
                    <a:pt x="340" y="312"/>
                  </a:lnTo>
                  <a:lnTo>
                    <a:pt x="345" y="316"/>
                  </a:lnTo>
                  <a:lnTo>
                    <a:pt x="355" y="321"/>
                  </a:lnTo>
                  <a:lnTo>
                    <a:pt x="367" y="322"/>
                  </a:lnTo>
                  <a:lnTo>
                    <a:pt x="378" y="321"/>
                  </a:lnTo>
                  <a:lnTo>
                    <a:pt x="388" y="316"/>
                  </a:lnTo>
                  <a:lnTo>
                    <a:pt x="394" y="308"/>
                  </a:lnTo>
                  <a:lnTo>
                    <a:pt x="398" y="298"/>
                  </a:lnTo>
                  <a:lnTo>
                    <a:pt x="394" y="288"/>
                  </a:lnTo>
                  <a:lnTo>
                    <a:pt x="388" y="281"/>
                  </a:lnTo>
                  <a:lnTo>
                    <a:pt x="378" y="275"/>
                  </a:lnTo>
                  <a:lnTo>
                    <a:pt x="367" y="273"/>
                  </a:lnTo>
                  <a:lnTo>
                    <a:pt x="355" y="275"/>
                  </a:lnTo>
                  <a:lnTo>
                    <a:pt x="345" y="281"/>
                  </a:lnTo>
                  <a:lnTo>
                    <a:pt x="340" y="284"/>
                  </a:lnTo>
                  <a:lnTo>
                    <a:pt x="338" y="288"/>
                  </a:lnTo>
                  <a:lnTo>
                    <a:pt x="336" y="293"/>
                  </a:lnTo>
                  <a:lnTo>
                    <a:pt x="336" y="298"/>
                  </a:lnTo>
                  <a:lnTo>
                    <a:pt x="336" y="303"/>
                  </a:lnTo>
                  <a:close/>
                  <a:moveTo>
                    <a:pt x="2" y="308"/>
                  </a:moveTo>
                  <a:lnTo>
                    <a:pt x="4" y="312"/>
                  </a:lnTo>
                  <a:lnTo>
                    <a:pt x="9" y="316"/>
                  </a:lnTo>
                  <a:lnTo>
                    <a:pt x="19" y="321"/>
                  </a:lnTo>
                  <a:lnTo>
                    <a:pt x="31" y="322"/>
                  </a:lnTo>
                  <a:lnTo>
                    <a:pt x="42" y="321"/>
                  </a:lnTo>
                  <a:lnTo>
                    <a:pt x="53" y="316"/>
                  </a:lnTo>
                  <a:lnTo>
                    <a:pt x="58" y="308"/>
                  </a:lnTo>
                  <a:lnTo>
                    <a:pt x="61" y="298"/>
                  </a:lnTo>
                  <a:lnTo>
                    <a:pt x="58" y="288"/>
                  </a:lnTo>
                  <a:lnTo>
                    <a:pt x="53" y="281"/>
                  </a:lnTo>
                  <a:lnTo>
                    <a:pt x="42" y="275"/>
                  </a:lnTo>
                  <a:lnTo>
                    <a:pt x="31" y="273"/>
                  </a:lnTo>
                  <a:lnTo>
                    <a:pt x="19" y="275"/>
                  </a:lnTo>
                  <a:lnTo>
                    <a:pt x="9" y="281"/>
                  </a:lnTo>
                  <a:lnTo>
                    <a:pt x="4" y="284"/>
                  </a:lnTo>
                  <a:lnTo>
                    <a:pt x="2" y="288"/>
                  </a:lnTo>
                  <a:lnTo>
                    <a:pt x="0" y="298"/>
                  </a:lnTo>
                  <a:lnTo>
                    <a:pt x="2" y="308"/>
                  </a:lnTo>
                  <a:close/>
                  <a:moveTo>
                    <a:pt x="68" y="357"/>
                  </a:moveTo>
                  <a:lnTo>
                    <a:pt x="69" y="363"/>
                  </a:lnTo>
                  <a:lnTo>
                    <a:pt x="72" y="367"/>
                  </a:lnTo>
                  <a:lnTo>
                    <a:pt x="76" y="370"/>
                  </a:lnTo>
                  <a:lnTo>
                    <a:pt x="86" y="376"/>
                  </a:lnTo>
                  <a:lnTo>
                    <a:pt x="98" y="377"/>
                  </a:lnTo>
                  <a:lnTo>
                    <a:pt x="110" y="376"/>
                  </a:lnTo>
                  <a:lnTo>
                    <a:pt x="119" y="370"/>
                  </a:lnTo>
                  <a:lnTo>
                    <a:pt x="123" y="367"/>
                  </a:lnTo>
                  <a:lnTo>
                    <a:pt x="126" y="363"/>
                  </a:lnTo>
                  <a:lnTo>
                    <a:pt x="127" y="357"/>
                  </a:lnTo>
                  <a:lnTo>
                    <a:pt x="128" y="353"/>
                  </a:lnTo>
                  <a:lnTo>
                    <a:pt x="127" y="349"/>
                  </a:lnTo>
                  <a:lnTo>
                    <a:pt x="126" y="343"/>
                  </a:lnTo>
                  <a:lnTo>
                    <a:pt x="123" y="340"/>
                  </a:lnTo>
                  <a:lnTo>
                    <a:pt x="119" y="335"/>
                  </a:lnTo>
                  <a:lnTo>
                    <a:pt x="110" y="330"/>
                  </a:lnTo>
                  <a:lnTo>
                    <a:pt x="98" y="328"/>
                  </a:lnTo>
                  <a:lnTo>
                    <a:pt x="86" y="330"/>
                  </a:lnTo>
                  <a:lnTo>
                    <a:pt x="76" y="335"/>
                  </a:lnTo>
                  <a:lnTo>
                    <a:pt x="72" y="340"/>
                  </a:lnTo>
                  <a:lnTo>
                    <a:pt x="69" y="343"/>
                  </a:lnTo>
                  <a:lnTo>
                    <a:pt x="68" y="349"/>
                  </a:lnTo>
                  <a:lnTo>
                    <a:pt x="67" y="353"/>
                  </a:lnTo>
                  <a:lnTo>
                    <a:pt x="68" y="357"/>
                  </a:lnTo>
                  <a:close/>
                  <a:moveTo>
                    <a:pt x="405" y="308"/>
                  </a:moveTo>
                  <a:lnTo>
                    <a:pt x="407" y="312"/>
                  </a:lnTo>
                  <a:lnTo>
                    <a:pt x="412" y="316"/>
                  </a:lnTo>
                  <a:lnTo>
                    <a:pt x="422" y="321"/>
                  </a:lnTo>
                  <a:lnTo>
                    <a:pt x="434" y="322"/>
                  </a:lnTo>
                  <a:lnTo>
                    <a:pt x="445" y="321"/>
                  </a:lnTo>
                  <a:lnTo>
                    <a:pt x="456" y="316"/>
                  </a:lnTo>
                  <a:lnTo>
                    <a:pt x="461" y="308"/>
                  </a:lnTo>
                  <a:lnTo>
                    <a:pt x="465" y="298"/>
                  </a:lnTo>
                  <a:lnTo>
                    <a:pt x="461" y="288"/>
                  </a:lnTo>
                  <a:lnTo>
                    <a:pt x="456" y="281"/>
                  </a:lnTo>
                  <a:lnTo>
                    <a:pt x="445" y="275"/>
                  </a:lnTo>
                  <a:lnTo>
                    <a:pt x="434" y="273"/>
                  </a:lnTo>
                  <a:lnTo>
                    <a:pt x="422" y="275"/>
                  </a:lnTo>
                  <a:lnTo>
                    <a:pt x="412" y="281"/>
                  </a:lnTo>
                  <a:lnTo>
                    <a:pt x="407" y="284"/>
                  </a:lnTo>
                  <a:lnTo>
                    <a:pt x="405" y="288"/>
                  </a:lnTo>
                  <a:lnTo>
                    <a:pt x="403" y="298"/>
                  </a:lnTo>
                  <a:lnTo>
                    <a:pt x="405" y="308"/>
                  </a:lnTo>
                  <a:close/>
                  <a:moveTo>
                    <a:pt x="336" y="357"/>
                  </a:moveTo>
                  <a:lnTo>
                    <a:pt x="338" y="363"/>
                  </a:lnTo>
                  <a:lnTo>
                    <a:pt x="340" y="367"/>
                  </a:lnTo>
                  <a:lnTo>
                    <a:pt x="345" y="370"/>
                  </a:lnTo>
                  <a:lnTo>
                    <a:pt x="355" y="376"/>
                  </a:lnTo>
                  <a:lnTo>
                    <a:pt x="367" y="377"/>
                  </a:lnTo>
                  <a:lnTo>
                    <a:pt x="378" y="376"/>
                  </a:lnTo>
                  <a:lnTo>
                    <a:pt x="388" y="370"/>
                  </a:lnTo>
                  <a:lnTo>
                    <a:pt x="394" y="363"/>
                  </a:lnTo>
                  <a:lnTo>
                    <a:pt x="398" y="353"/>
                  </a:lnTo>
                  <a:lnTo>
                    <a:pt x="394" y="343"/>
                  </a:lnTo>
                  <a:lnTo>
                    <a:pt x="388" y="335"/>
                  </a:lnTo>
                  <a:lnTo>
                    <a:pt x="378" y="330"/>
                  </a:lnTo>
                  <a:lnTo>
                    <a:pt x="367" y="328"/>
                  </a:lnTo>
                  <a:lnTo>
                    <a:pt x="355" y="330"/>
                  </a:lnTo>
                  <a:lnTo>
                    <a:pt x="345" y="335"/>
                  </a:lnTo>
                  <a:lnTo>
                    <a:pt x="340" y="340"/>
                  </a:lnTo>
                  <a:lnTo>
                    <a:pt x="338" y="343"/>
                  </a:lnTo>
                  <a:lnTo>
                    <a:pt x="336" y="349"/>
                  </a:lnTo>
                  <a:lnTo>
                    <a:pt x="336" y="353"/>
                  </a:lnTo>
                  <a:lnTo>
                    <a:pt x="336" y="357"/>
                  </a:lnTo>
                  <a:close/>
                  <a:moveTo>
                    <a:pt x="68" y="193"/>
                  </a:moveTo>
                  <a:lnTo>
                    <a:pt x="69" y="199"/>
                  </a:lnTo>
                  <a:lnTo>
                    <a:pt x="72" y="202"/>
                  </a:lnTo>
                  <a:lnTo>
                    <a:pt x="76" y="207"/>
                  </a:lnTo>
                  <a:lnTo>
                    <a:pt x="86" y="212"/>
                  </a:lnTo>
                  <a:lnTo>
                    <a:pt x="98" y="213"/>
                  </a:lnTo>
                  <a:lnTo>
                    <a:pt x="110" y="212"/>
                  </a:lnTo>
                  <a:lnTo>
                    <a:pt x="119" y="207"/>
                  </a:lnTo>
                  <a:lnTo>
                    <a:pt x="123" y="202"/>
                  </a:lnTo>
                  <a:lnTo>
                    <a:pt x="126" y="199"/>
                  </a:lnTo>
                  <a:lnTo>
                    <a:pt x="127" y="193"/>
                  </a:lnTo>
                  <a:lnTo>
                    <a:pt x="128" y="188"/>
                  </a:lnTo>
                  <a:lnTo>
                    <a:pt x="127" y="185"/>
                  </a:lnTo>
                  <a:lnTo>
                    <a:pt x="126" y="180"/>
                  </a:lnTo>
                  <a:lnTo>
                    <a:pt x="123" y="176"/>
                  </a:lnTo>
                  <a:lnTo>
                    <a:pt x="119" y="172"/>
                  </a:lnTo>
                  <a:lnTo>
                    <a:pt x="110" y="166"/>
                  </a:lnTo>
                  <a:lnTo>
                    <a:pt x="98" y="164"/>
                  </a:lnTo>
                  <a:lnTo>
                    <a:pt x="86" y="166"/>
                  </a:lnTo>
                  <a:lnTo>
                    <a:pt x="76" y="172"/>
                  </a:lnTo>
                  <a:lnTo>
                    <a:pt x="72" y="176"/>
                  </a:lnTo>
                  <a:lnTo>
                    <a:pt x="69" y="180"/>
                  </a:lnTo>
                  <a:lnTo>
                    <a:pt x="68" y="185"/>
                  </a:lnTo>
                  <a:lnTo>
                    <a:pt x="67" y="188"/>
                  </a:lnTo>
                  <a:lnTo>
                    <a:pt x="68" y="193"/>
                  </a:lnTo>
                  <a:close/>
                  <a:moveTo>
                    <a:pt x="336" y="140"/>
                  </a:moveTo>
                  <a:lnTo>
                    <a:pt x="338" y="144"/>
                  </a:lnTo>
                  <a:lnTo>
                    <a:pt x="340" y="149"/>
                  </a:lnTo>
                  <a:lnTo>
                    <a:pt x="345" y="152"/>
                  </a:lnTo>
                  <a:lnTo>
                    <a:pt x="355" y="157"/>
                  </a:lnTo>
                  <a:lnTo>
                    <a:pt x="367" y="160"/>
                  </a:lnTo>
                  <a:lnTo>
                    <a:pt x="378" y="157"/>
                  </a:lnTo>
                  <a:lnTo>
                    <a:pt x="388" y="152"/>
                  </a:lnTo>
                  <a:lnTo>
                    <a:pt x="394" y="144"/>
                  </a:lnTo>
                  <a:lnTo>
                    <a:pt x="398" y="134"/>
                  </a:lnTo>
                  <a:lnTo>
                    <a:pt x="394" y="125"/>
                  </a:lnTo>
                  <a:lnTo>
                    <a:pt x="388" y="117"/>
                  </a:lnTo>
                  <a:lnTo>
                    <a:pt x="378" y="112"/>
                  </a:lnTo>
                  <a:lnTo>
                    <a:pt x="367" y="109"/>
                  </a:lnTo>
                  <a:lnTo>
                    <a:pt x="355" y="112"/>
                  </a:lnTo>
                  <a:lnTo>
                    <a:pt x="345" y="117"/>
                  </a:lnTo>
                  <a:lnTo>
                    <a:pt x="340" y="121"/>
                  </a:lnTo>
                  <a:lnTo>
                    <a:pt x="338" y="125"/>
                  </a:lnTo>
                  <a:lnTo>
                    <a:pt x="336" y="130"/>
                  </a:lnTo>
                  <a:lnTo>
                    <a:pt x="336" y="134"/>
                  </a:lnTo>
                  <a:lnTo>
                    <a:pt x="336" y="140"/>
                  </a:lnTo>
                  <a:close/>
                  <a:moveTo>
                    <a:pt x="405" y="144"/>
                  </a:moveTo>
                  <a:lnTo>
                    <a:pt x="407" y="149"/>
                  </a:lnTo>
                  <a:lnTo>
                    <a:pt x="412" y="152"/>
                  </a:lnTo>
                  <a:lnTo>
                    <a:pt x="422" y="157"/>
                  </a:lnTo>
                  <a:lnTo>
                    <a:pt x="434" y="160"/>
                  </a:lnTo>
                  <a:lnTo>
                    <a:pt x="445" y="157"/>
                  </a:lnTo>
                  <a:lnTo>
                    <a:pt x="456" y="152"/>
                  </a:lnTo>
                  <a:lnTo>
                    <a:pt x="461" y="144"/>
                  </a:lnTo>
                  <a:lnTo>
                    <a:pt x="465" y="134"/>
                  </a:lnTo>
                  <a:lnTo>
                    <a:pt x="461" y="125"/>
                  </a:lnTo>
                  <a:lnTo>
                    <a:pt x="456" y="117"/>
                  </a:lnTo>
                  <a:lnTo>
                    <a:pt x="445" y="112"/>
                  </a:lnTo>
                  <a:lnTo>
                    <a:pt x="434" y="109"/>
                  </a:lnTo>
                  <a:lnTo>
                    <a:pt x="422" y="112"/>
                  </a:lnTo>
                  <a:lnTo>
                    <a:pt x="412" y="117"/>
                  </a:lnTo>
                  <a:lnTo>
                    <a:pt x="407" y="121"/>
                  </a:lnTo>
                  <a:lnTo>
                    <a:pt x="405" y="125"/>
                  </a:lnTo>
                  <a:lnTo>
                    <a:pt x="403" y="134"/>
                  </a:lnTo>
                  <a:lnTo>
                    <a:pt x="405" y="144"/>
                  </a:lnTo>
                  <a:close/>
                  <a:moveTo>
                    <a:pt x="2" y="90"/>
                  </a:moveTo>
                  <a:lnTo>
                    <a:pt x="4" y="94"/>
                  </a:lnTo>
                  <a:lnTo>
                    <a:pt x="9" y="97"/>
                  </a:lnTo>
                  <a:lnTo>
                    <a:pt x="19" y="103"/>
                  </a:lnTo>
                  <a:lnTo>
                    <a:pt x="31" y="105"/>
                  </a:lnTo>
                  <a:lnTo>
                    <a:pt x="42" y="103"/>
                  </a:lnTo>
                  <a:lnTo>
                    <a:pt x="53" y="97"/>
                  </a:lnTo>
                  <a:lnTo>
                    <a:pt x="58" y="90"/>
                  </a:lnTo>
                  <a:lnTo>
                    <a:pt x="61" y="80"/>
                  </a:lnTo>
                  <a:lnTo>
                    <a:pt x="58" y="71"/>
                  </a:lnTo>
                  <a:lnTo>
                    <a:pt x="53" y="62"/>
                  </a:lnTo>
                  <a:lnTo>
                    <a:pt x="42" y="57"/>
                  </a:lnTo>
                  <a:lnTo>
                    <a:pt x="31" y="55"/>
                  </a:lnTo>
                  <a:lnTo>
                    <a:pt x="19" y="57"/>
                  </a:lnTo>
                  <a:lnTo>
                    <a:pt x="9" y="62"/>
                  </a:lnTo>
                  <a:lnTo>
                    <a:pt x="4" y="67"/>
                  </a:lnTo>
                  <a:lnTo>
                    <a:pt x="2" y="71"/>
                  </a:lnTo>
                  <a:lnTo>
                    <a:pt x="0" y="80"/>
                  </a:lnTo>
                  <a:lnTo>
                    <a:pt x="2" y="90"/>
                  </a:lnTo>
                  <a:close/>
                  <a:moveTo>
                    <a:pt x="68" y="84"/>
                  </a:moveTo>
                  <a:lnTo>
                    <a:pt x="69" y="90"/>
                  </a:lnTo>
                  <a:lnTo>
                    <a:pt x="72" y="94"/>
                  </a:lnTo>
                  <a:lnTo>
                    <a:pt x="76" y="97"/>
                  </a:lnTo>
                  <a:lnTo>
                    <a:pt x="86" y="103"/>
                  </a:lnTo>
                  <a:lnTo>
                    <a:pt x="98" y="105"/>
                  </a:lnTo>
                  <a:lnTo>
                    <a:pt x="110" y="103"/>
                  </a:lnTo>
                  <a:lnTo>
                    <a:pt x="119" y="97"/>
                  </a:lnTo>
                  <a:lnTo>
                    <a:pt x="123" y="94"/>
                  </a:lnTo>
                  <a:lnTo>
                    <a:pt x="126" y="90"/>
                  </a:lnTo>
                  <a:lnTo>
                    <a:pt x="127" y="84"/>
                  </a:lnTo>
                  <a:lnTo>
                    <a:pt x="128" y="80"/>
                  </a:lnTo>
                  <a:lnTo>
                    <a:pt x="127" y="76"/>
                  </a:lnTo>
                  <a:lnTo>
                    <a:pt x="126" y="71"/>
                  </a:lnTo>
                  <a:lnTo>
                    <a:pt x="123" y="67"/>
                  </a:lnTo>
                  <a:lnTo>
                    <a:pt x="119" y="62"/>
                  </a:lnTo>
                  <a:lnTo>
                    <a:pt x="110" y="57"/>
                  </a:lnTo>
                  <a:lnTo>
                    <a:pt x="98" y="55"/>
                  </a:lnTo>
                  <a:lnTo>
                    <a:pt x="86" y="57"/>
                  </a:lnTo>
                  <a:lnTo>
                    <a:pt x="76" y="62"/>
                  </a:lnTo>
                  <a:lnTo>
                    <a:pt x="72" y="67"/>
                  </a:lnTo>
                  <a:lnTo>
                    <a:pt x="69" y="71"/>
                  </a:lnTo>
                  <a:lnTo>
                    <a:pt x="68" y="76"/>
                  </a:lnTo>
                  <a:lnTo>
                    <a:pt x="67" y="80"/>
                  </a:lnTo>
                  <a:lnTo>
                    <a:pt x="68" y="84"/>
                  </a:lnTo>
                  <a:close/>
                  <a:moveTo>
                    <a:pt x="336" y="248"/>
                  </a:moveTo>
                  <a:lnTo>
                    <a:pt x="338" y="252"/>
                  </a:lnTo>
                  <a:lnTo>
                    <a:pt x="340" y="257"/>
                  </a:lnTo>
                  <a:lnTo>
                    <a:pt x="345" y="261"/>
                  </a:lnTo>
                  <a:lnTo>
                    <a:pt x="355" y="267"/>
                  </a:lnTo>
                  <a:lnTo>
                    <a:pt x="367" y="268"/>
                  </a:lnTo>
                  <a:lnTo>
                    <a:pt x="378" y="267"/>
                  </a:lnTo>
                  <a:lnTo>
                    <a:pt x="388" y="261"/>
                  </a:lnTo>
                  <a:lnTo>
                    <a:pt x="394" y="252"/>
                  </a:lnTo>
                  <a:lnTo>
                    <a:pt x="398" y="243"/>
                  </a:lnTo>
                  <a:lnTo>
                    <a:pt x="394" y="234"/>
                  </a:lnTo>
                  <a:lnTo>
                    <a:pt x="388" y="226"/>
                  </a:lnTo>
                  <a:lnTo>
                    <a:pt x="378" y="221"/>
                  </a:lnTo>
                  <a:lnTo>
                    <a:pt x="367" y="219"/>
                  </a:lnTo>
                  <a:lnTo>
                    <a:pt x="355" y="221"/>
                  </a:lnTo>
                  <a:lnTo>
                    <a:pt x="345" y="226"/>
                  </a:lnTo>
                  <a:lnTo>
                    <a:pt x="340" y="229"/>
                  </a:lnTo>
                  <a:lnTo>
                    <a:pt x="338" y="234"/>
                  </a:lnTo>
                  <a:lnTo>
                    <a:pt x="336" y="238"/>
                  </a:lnTo>
                  <a:lnTo>
                    <a:pt x="336" y="243"/>
                  </a:lnTo>
                  <a:lnTo>
                    <a:pt x="336" y="248"/>
                  </a:lnTo>
                  <a:close/>
                  <a:moveTo>
                    <a:pt x="68" y="31"/>
                  </a:moveTo>
                  <a:lnTo>
                    <a:pt x="69" y="35"/>
                  </a:lnTo>
                  <a:lnTo>
                    <a:pt x="72" y="39"/>
                  </a:lnTo>
                  <a:lnTo>
                    <a:pt x="76" y="43"/>
                  </a:lnTo>
                  <a:lnTo>
                    <a:pt x="86" y="48"/>
                  </a:lnTo>
                  <a:lnTo>
                    <a:pt x="98" y="49"/>
                  </a:lnTo>
                  <a:lnTo>
                    <a:pt x="110" y="48"/>
                  </a:lnTo>
                  <a:lnTo>
                    <a:pt x="119" y="43"/>
                  </a:lnTo>
                  <a:lnTo>
                    <a:pt x="123" y="39"/>
                  </a:lnTo>
                  <a:lnTo>
                    <a:pt x="126" y="35"/>
                  </a:lnTo>
                  <a:lnTo>
                    <a:pt x="127" y="31"/>
                  </a:lnTo>
                  <a:lnTo>
                    <a:pt x="128" y="25"/>
                  </a:lnTo>
                  <a:lnTo>
                    <a:pt x="127" y="21"/>
                  </a:lnTo>
                  <a:lnTo>
                    <a:pt x="126" y="17"/>
                  </a:lnTo>
                  <a:lnTo>
                    <a:pt x="123" y="12"/>
                  </a:lnTo>
                  <a:lnTo>
                    <a:pt x="119" y="8"/>
                  </a:lnTo>
                  <a:lnTo>
                    <a:pt x="110" y="2"/>
                  </a:lnTo>
                  <a:lnTo>
                    <a:pt x="98" y="0"/>
                  </a:lnTo>
                  <a:lnTo>
                    <a:pt x="86" y="2"/>
                  </a:lnTo>
                  <a:lnTo>
                    <a:pt x="76" y="8"/>
                  </a:lnTo>
                  <a:lnTo>
                    <a:pt x="72" y="12"/>
                  </a:lnTo>
                  <a:lnTo>
                    <a:pt x="69" y="17"/>
                  </a:lnTo>
                  <a:lnTo>
                    <a:pt x="68" y="21"/>
                  </a:lnTo>
                  <a:lnTo>
                    <a:pt x="67" y="25"/>
                  </a:lnTo>
                  <a:lnTo>
                    <a:pt x="68" y="31"/>
                  </a:lnTo>
                  <a:close/>
                  <a:moveTo>
                    <a:pt x="134" y="31"/>
                  </a:moveTo>
                  <a:lnTo>
                    <a:pt x="136" y="35"/>
                  </a:lnTo>
                  <a:lnTo>
                    <a:pt x="138" y="39"/>
                  </a:lnTo>
                  <a:lnTo>
                    <a:pt x="143" y="43"/>
                  </a:lnTo>
                  <a:lnTo>
                    <a:pt x="153" y="48"/>
                  </a:lnTo>
                  <a:lnTo>
                    <a:pt x="165" y="49"/>
                  </a:lnTo>
                  <a:lnTo>
                    <a:pt x="176" y="48"/>
                  </a:lnTo>
                  <a:lnTo>
                    <a:pt x="187" y="43"/>
                  </a:lnTo>
                  <a:lnTo>
                    <a:pt x="192" y="35"/>
                  </a:lnTo>
                  <a:lnTo>
                    <a:pt x="195" y="25"/>
                  </a:lnTo>
                  <a:lnTo>
                    <a:pt x="192" y="17"/>
                  </a:lnTo>
                  <a:lnTo>
                    <a:pt x="187" y="8"/>
                  </a:lnTo>
                  <a:lnTo>
                    <a:pt x="176" y="2"/>
                  </a:lnTo>
                  <a:lnTo>
                    <a:pt x="165" y="0"/>
                  </a:lnTo>
                  <a:lnTo>
                    <a:pt x="153" y="2"/>
                  </a:lnTo>
                  <a:lnTo>
                    <a:pt x="143" y="8"/>
                  </a:lnTo>
                  <a:lnTo>
                    <a:pt x="138" y="12"/>
                  </a:lnTo>
                  <a:lnTo>
                    <a:pt x="136" y="17"/>
                  </a:lnTo>
                  <a:lnTo>
                    <a:pt x="134" y="21"/>
                  </a:lnTo>
                  <a:lnTo>
                    <a:pt x="134" y="25"/>
                  </a:lnTo>
                  <a:lnTo>
                    <a:pt x="134" y="31"/>
                  </a:lnTo>
                  <a:close/>
                  <a:moveTo>
                    <a:pt x="203" y="35"/>
                  </a:moveTo>
                  <a:lnTo>
                    <a:pt x="206" y="39"/>
                  </a:lnTo>
                  <a:lnTo>
                    <a:pt x="210" y="43"/>
                  </a:lnTo>
                  <a:lnTo>
                    <a:pt x="220" y="48"/>
                  </a:lnTo>
                  <a:lnTo>
                    <a:pt x="232" y="49"/>
                  </a:lnTo>
                  <a:lnTo>
                    <a:pt x="243" y="48"/>
                  </a:lnTo>
                  <a:lnTo>
                    <a:pt x="254" y="43"/>
                  </a:lnTo>
                  <a:lnTo>
                    <a:pt x="260" y="35"/>
                  </a:lnTo>
                  <a:lnTo>
                    <a:pt x="262" y="25"/>
                  </a:lnTo>
                  <a:lnTo>
                    <a:pt x="260" y="17"/>
                  </a:lnTo>
                  <a:lnTo>
                    <a:pt x="254" y="8"/>
                  </a:lnTo>
                  <a:lnTo>
                    <a:pt x="243" y="2"/>
                  </a:lnTo>
                  <a:lnTo>
                    <a:pt x="232" y="0"/>
                  </a:lnTo>
                  <a:lnTo>
                    <a:pt x="220" y="2"/>
                  </a:lnTo>
                  <a:lnTo>
                    <a:pt x="210" y="8"/>
                  </a:lnTo>
                  <a:lnTo>
                    <a:pt x="206" y="12"/>
                  </a:lnTo>
                  <a:lnTo>
                    <a:pt x="203" y="17"/>
                  </a:lnTo>
                  <a:lnTo>
                    <a:pt x="201" y="25"/>
                  </a:lnTo>
                  <a:lnTo>
                    <a:pt x="203" y="35"/>
                  </a:lnTo>
                  <a:close/>
                  <a:moveTo>
                    <a:pt x="134" y="193"/>
                  </a:moveTo>
                  <a:lnTo>
                    <a:pt x="136" y="199"/>
                  </a:lnTo>
                  <a:lnTo>
                    <a:pt x="138" y="202"/>
                  </a:lnTo>
                  <a:lnTo>
                    <a:pt x="143" y="207"/>
                  </a:lnTo>
                  <a:lnTo>
                    <a:pt x="153" y="212"/>
                  </a:lnTo>
                  <a:lnTo>
                    <a:pt x="165" y="213"/>
                  </a:lnTo>
                  <a:lnTo>
                    <a:pt x="176" y="212"/>
                  </a:lnTo>
                  <a:lnTo>
                    <a:pt x="187" y="207"/>
                  </a:lnTo>
                  <a:lnTo>
                    <a:pt x="192" y="199"/>
                  </a:lnTo>
                  <a:lnTo>
                    <a:pt x="195" y="188"/>
                  </a:lnTo>
                  <a:lnTo>
                    <a:pt x="192" y="180"/>
                  </a:lnTo>
                  <a:lnTo>
                    <a:pt x="187" y="172"/>
                  </a:lnTo>
                  <a:lnTo>
                    <a:pt x="176" y="166"/>
                  </a:lnTo>
                  <a:lnTo>
                    <a:pt x="165" y="164"/>
                  </a:lnTo>
                  <a:lnTo>
                    <a:pt x="153" y="166"/>
                  </a:lnTo>
                  <a:lnTo>
                    <a:pt x="143" y="172"/>
                  </a:lnTo>
                  <a:lnTo>
                    <a:pt x="138" y="176"/>
                  </a:lnTo>
                  <a:lnTo>
                    <a:pt x="136" y="180"/>
                  </a:lnTo>
                  <a:lnTo>
                    <a:pt x="134" y="185"/>
                  </a:lnTo>
                  <a:lnTo>
                    <a:pt x="134" y="188"/>
                  </a:lnTo>
                  <a:lnTo>
                    <a:pt x="134" y="193"/>
                  </a:lnTo>
                  <a:close/>
                  <a:moveTo>
                    <a:pt x="203" y="199"/>
                  </a:moveTo>
                  <a:lnTo>
                    <a:pt x="206" y="202"/>
                  </a:lnTo>
                  <a:lnTo>
                    <a:pt x="210" y="207"/>
                  </a:lnTo>
                  <a:lnTo>
                    <a:pt x="220" y="212"/>
                  </a:lnTo>
                  <a:lnTo>
                    <a:pt x="232" y="213"/>
                  </a:lnTo>
                  <a:lnTo>
                    <a:pt x="243" y="212"/>
                  </a:lnTo>
                  <a:lnTo>
                    <a:pt x="254" y="207"/>
                  </a:lnTo>
                  <a:lnTo>
                    <a:pt x="260" y="199"/>
                  </a:lnTo>
                  <a:lnTo>
                    <a:pt x="262" y="188"/>
                  </a:lnTo>
                  <a:lnTo>
                    <a:pt x="260" y="180"/>
                  </a:lnTo>
                  <a:lnTo>
                    <a:pt x="254" y="172"/>
                  </a:lnTo>
                  <a:lnTo>
                    <a:pt x="243" y="166"/>
                  </a:lnTo>
                  <a:lnTo>
                    <a:pt x="232" y="164"/>
                  </a:lnTo>
                  <a:lnTo>
                    <a:pt x="220" y="166"/>
                  </a:lnTo>
                  <a:lnTo>
                    <a:pt x="210" y="172"/>
                  </a:lnTo>
                  <a:lnTo>
                    <a:pt x="206" y="176"/>
                  </a:lnTo>
                  <a:lnTo>
                    <a:pt x="203" y="180"/>
                  </a:lnTo>
                  <a:lnTo>
                    <a:pt x="201" y="188"/>
                  </a:lnTo>
                  <a:lnTo>
                    <a:pt x="203" y="199"/>
                  </a:lnTo>
                  <a:close/>
                  <a:moveTo>
                    <a:pt x="269" y="193"/>
                  </a:moveTo>
                  <a:lnTo>
                    <a:pt x="270" y="199"/>
                  </a:lnTo>
                  <a:lnTo>
                    <a:pt x="273" y="202"/>
                  </a:lnTo>
                  <a:lnTo>
                    <a:pt x="278" y="207"/>
                  </a:lnTo>
                  <a:lnTo>
                    <a:pt x="287" y="212"/>
                  </a:lnTo>
                  <a:lnTo>
                    <a:pt x="300" y="213"/>
                  </a:lnTo>
                  <a:lnTo>
                    <a:pt x="311" y="212"/>
                  </a:lnTo>
                  <a:lnTo>
                    <a:pt x="321" y="207"/>
                  </a:lnTo>
                  <a:lnTo>
                    <a:pt x="325" y="202"/>
                  </a:lnTo>
                  <a:lnTo>
                    <a:pt x="327" y="199"/>
                  </a:lnTo>
                  <a:lnTo>
                    <a:pt x="329" y="193"/>
                  </a:lnTo>
                  <a:lnTo>
                    <a:pt x="329" y="188"/>
                  </a:lnTo>
                  <a:lnTo>
                    <a:pt x="329" y="185"/>
                  </a:lnTo>
                  <a:lnTo>
                    <a:pt x="327" y="180"/>
                  </a:lnTo>
                  <a:lnTo>
                    <a:pt x="325" y="176"/>
                  </a:lnTo>
                  <a:lnTo>
                    <a:pt x="321" y="172"/>
                  </a:lnTo>
                  <a:lnTo>
                    <a:pt x="311" y="166"/>
                  </a:lnTo>
                  <a:lnTo>
                    <a:pt x="300" y="164"/>
                  </a:lnTo>
                  <a:lnTo>
                    <a:pt x="287" y="166"/>
                  </a:lnTo>
                  <a:lnTo>
                    <a:pt x="278" y="172"/>
                  </a:lnTo>
                  <a:lnTo>
                    <a:pt x="273" y="176"/>
                  </a:lnTo>
                  <a:lnTo>
                    <a:pt x="270" y="180"/>
                  </a:lnTo>
                  <a:lnTo>
                    <a:pt x="269" y="185"/>
                  </a:lnTo>
                  <a:lnTo>
                    <a:pt x="269" y="188"/>
                  </a:lnTo>
                  <a:lnTo>
                    <a:pt x="269" y="193"/>
                  </a:lnTo>
                  <a:close/>
                  <a:moveTo>
                    <a:pt x="269" y="31"/>
                  </a:moveTo>
                  <a:lnTo>
                    <a:pt x="270" y="35"/>
                  </a:lnTo>
                  <a:lnTo>
                    <a:pt x="273" y="39"/>
                  </a:lnTo>
                  <a:lnTo>
                    <a:pt x="278" y="43"/>
                  </a:lnTo>
                  <a:lnTo>
                    <a:pt x="287" y="48"/>
                  </a:lnTo>
                  <a:lnTo>
                    <a:pt x="300" y="49"/>
                  </a:lnTo>
                  <a:lnTo>
                    <a:pt x="311" y="48"/>
                  </a:lnTo>
                  <a:lnTo>
                    <a:pt x="321" y="43"/>
                  </a:lnTo>
                  <a:lnTo>
                    <a:pt x="325" y="39"/>
                  </a:lnTo>
                  <a:lnTo>
                    <a:pt x="327" y="35"/>
                  </a:lnTo>
                  <a:lnTo>
                    <a:pt x="329" y="31"/>
                  </a:lnTo>
                  <a:lnTo>
                    <a:pt x="329" y="25"/>
                  </a:lnTo>
                  <a:lnTo>
                    <a:pt x="329" y="21"/>
                  </a:lnTo>
                  <a:lnTo>
                    <a:pt x="327" y="17"/>
                  </a:lnTo>
                  <a:lnTo>
                    <a:pt x="325" y="12"/>
                  </a:lnTo>
                  <a:lnTo>
                    <a:pt x="321" y="8"/>
                  </a:lnTo>
                  <a:lnTo>
                    <a:pt x="311" y="2"/>
                  </a:lnTo>
                  <a:lnTo>
                    <a:pt x="300" y="0"/>
                  </a:lnTo>
                  <a:lnTo>
                    <a:pt x="287" y="2"/>
                  </a:lnTo>
                  <a:lnTo>
                    <a:pt x="278" y="8"/>
                  </a:lnTo>
                  <a:lnTo>
                    <a:pt x="273" y="12"/>
                  </a:lnTo>
                  <a:lnTo>
                    <a:pt x="270" y="17"/>
                  </a:lnTo>
                  <a:lnTo>
                    <a:pt x="269" y="21"/>
                  </a:lnTo>
                  <a:lnTo>
                    <a:pt x="269" y="25"/>
                  </a:lnTo>
                  <a:lnTo>
                    <a:pt x="269" y="31"/>
                  </a:lnTo>
                  <a:close/>
                  <a:moveTo>
                    <a:pt x="336" y="31"/>
                  </a:moveTo>
                  <a:lnTo>
                    <a:pt x="338" y="35"/>
                  </a:lnTo>
                  <a:lnTo>
                    <a:pt x="340" y="39"/>
                  </a:lnTo>
                  <a:lnTo>
                    <a:pt x="345" y="43"/>
                  </a:lnTo>
                  <a:lnTo>
                    <a:pt x="355" y="48"/>
                  </a:lnTo>
                  <a:lnTo>
                    <a:pt x="367" y="49"/>
                  </a:lnTo>
                  <a:lnTo>
                    <a:pt x="378" y="48"/>
                  </a:lnTo>
                  <a:lnTo>
                    <a:pt x="388" y="43"/>
                  </a:lnTo>
                  <a:lnTo>
                    <a:pt x="394" y="35"/>
                  </a:lnTo>
                  <a:lnTo>
                    <a:pt x="398" y="25"/>
                  </a:lnTo>
                  <a:lnTo>
                    <a:pt x="394" y="17"/>
                  </a:lnTo>
                  <a:lnTo>
                    <a:pt x="388" y="8"/>
                  </a:lnTo>
                  <a:lnTo>
                    <a:pt x="378" y="2"/>
                  </a:lnTo>
                  <a:lnTo>
                    <a:pt x="367" y="0"/>
                  </a:lnTo>
                  <a:lnTo>
                    <a:pt x="355" y="2"/>
                  </a:lnTo>
                  <a:lnTo>
                    <a:pt x="345" y="8"/>
                  </a:lnTo>
                  <a:lnTo>
                    <a:pt x="340" y="12"/>
                  </a:lnTo>
                  <a:lnTo>
                    <a:pt x="338" y="17"/>
                  </a:lnTo>
                  <a:lnTo>
                    <a:pt x="336" y="21"/>
                  </a:lnTo>
                  <a:lnTo>
                    <a:pt x="336" y="25"/>
                  </a:lnTo>
                  <a:lnTo>
                    <a:pt x="336" y="31"/>
                  </a:lnTo>
                  <a:close/>
                  <a:moveTo>
                    <a:pt x="336" y="84"/>
                  </a:moveTo>
                  <a:lnTo>
                    <a:pt x="338" y="90"/>
                  </a:lnTo>
                  <a:lnTo>
                    <a:pt x="340" y="94"/>
                  </a:lnTo>
                  <a:lnTo>
                    <a:pt x="345" y="97"/>
                  </a:lnTo>
                  <a:lnTo>
                    <a:pt x="355" y="103"/>
                  </a:lnTo>
                  <a:lnTo>
                    <a:pt x="367" y="105"/>
                  </a:lnTo>
                  <a:lnTo>
                    <a:pt x="378" y="103"/>
                  </a:lnTo>
                  <a:lnTo>
                    <a:pt x="388" y="97"/>
                  </a:lnTo>
                  <a:lnTo>
                    <a:pt x="394" y="90"/>
                  </a:lnTo>
                  <a:lnTo>
                    <a:pt x="398" y="80"/>
                  </a:lnTo>
                  <a:lnTo>
                    <a:pt x="394" y="71"/>
                  </a:lnTo>
                  <a:lnTo>
                    <a:pt x="388" y="62"/>
                  </a:lnTo>
                  <a:lnTo>
                    <a:pt x="378" y="57"/>
                  </a:lnTo>
                  <a:lnTo>
                    <a:pt x="367" y="55"/>
                  </a:lnTo>
                  <a:lnTo>
                    <a:pt x="355" y="57"/>
                  </a:lnTo>
                  <a:lnTo>
                    <a:pt x="345" y="62"/>
                  </a:lnTo>
                  <a:lnTo>
                    <a:pt x="340" y="67"/>
                  </a:lnTo>
                  <a:lnTo>
                    <a:pt x="338" y="71"/>
                  </a:lnTo>
                  <a:lnTo>
                    <a:pt x="336" y="76"/>
                  </a:lnTo>
                  <a:lnTo>
                    <a:pt x="336" y="80"/>
                  </a:lnTo>
                  <a:lnTo>
                    <a:pt x="336" y="84"/>
                  </a:lnTo>
                  <a:close/>
                  <a:moveTo>
                    <a:pt x="336" y="193"/>
                  </a:moveTo>
                  <a:lnTo>
                    <a:pt x="338" y="199"/>
                  </a:lnTo>
                  <a:lnTo>
                    <a:pt x="340" y="202"/>
                  </a:lnTo>
                  <a:lnTo>
                    <a:pt x="345" y="207"/>
                  </a:lnTo>
                  <a:lnTo>
                    <a:pt x="355" y="212"/>
                  </a:lnTo>
                  <a:lnTo>
                    <a:pt x="367" y="213"/>
                  </a:lnTo>
                  <a:lnTo>
                    <a:pt x="378" y="212"/>
                  </a:lnTo>
                  <a:lnTo>
                    <a:pt x="388" y="207"/>
                  </a:lnTo>
                  <a:lnTo>
                    <a:pt x="394" y="199"/>
                  </a:lnTo>
                  <a:lnTo>
                    <a:pt x="398" y="188"/>
                  </a:lnTo>
                  <a:lnTo>
                    <a:pt x="394" y="180"/>
                  </a:lnTo>
                  <a:lnTo>
                    <a:pt x="388" y="172"/>
                  </a:lnTo>
                  <a:lnTo>
                    <a:pt x="378" y="166"/>
                  </a:lnTo>
                  <a:lnTo>
                    <a:pt x="367" y="164"/>
                  </a:lnTo>
                  <a:lnTo>
                    <a:pt x="355" y="166"/>
                  </a:lnTo>
                  <a:lnTo>
                    <a:pt x="345" y="172"/>
                  </a:lnTo>
                  <a:lnTo>
                    <a:pt x="340" y="176"/>
                  </a:lnTo>
                  <a:lnTo>
                    <a:pt x="338" y="180"/>
                  </a:lnTo>
                  <a:lnTo>
                    <a:pt x="336" y="185"/>
                  </a:lnTo>
                  <a:lnTo>
                    <a:pt x="336" y="188"/>
                  </a:lnTo>
                  <a:lnTo>
                    <a:pt x="336" y="193"/>
                  </a:lnTo>
                  <a:close/>
                  <a:moveTo>
                    <a:pt x="405" y="90"/>
                  </a:moveTo>
                  <a:lnTo>
                    <a:pt x="407" y="94"/>
                  </a:lnTo>
                  <a:lnTo>
                    <a:pt x="412" y="97"/>
                  </a:lnTo>
                  <a:lnTo>
                    <a:pt x="422" y="103"/>
                  </a:lnTo>
                  <a:lnTo>
                    <a:pt x="434" y="105"/>
                  </a:lnTo>
                  <a:lnTo>
                    <a:pt x="445" y="103"/>
                  </a:lnTo>
                  <a:lnTo>
                    <a:pt x="456" y="97"/>
                  </a:lnTo>
                  <a:lnTo>
                    <a:pt x="461" y="90"/>
                  </a:lnTo>
                  <a:lnTo>
                    <a:pt x="465" y="80"/>
                  </a:lnTo>
                  <a:lnTo>
                    <a:pt x="461" y="71"/>
                  </a:lnTo>
                  <a:lnTo>
                    <a:pt x="456" y="62"/>
                  </a:lnTo>
                  <a:lnTo>
                    <a:pt x="445" y="57"/>
                  </a:lnTo>
                  <a:lnTo>
                    <a:pt x="434" y="55"/>
                  </a:lnTo>
                  <a:lnTo>
                    <a:pt x="422" y="57"/>
                  </a:lnTo>
                  <a:lnTo>
                    <a:pt x="412" y="62"/>
                  </a:lnTo>
                  <a:lnTo>
                    <a:pt x="407" y="67"/>
                  </a:lnTo>
                  <a:lnTo>
                    <a:pt x="405" y="71"/>
                  </a:lnTo>
                  <a:lnTo>
                    <a:pt x="403" y="80"/>
                  </a:lnTo>
                  <a:lnTo>
                    <a:pt x="405" y="90"/>
                  </a:lnTo>
                  <a:close/>
                  <a:moveTo>
                    <a:pt x="134" y="357"/>
                  </a:moveTo>
                  <a:lnTo>
                    <a:pt x="136" y="363"/>
                  </a:lnTo>
                  <a:lnTo>
                    <a:pt x="138" y="367"/>
                  </a:lnTo>
                  <a:lnTo>
                    <a:pt x="143" y="370"/>
                  </a:lnTo>
                  <a:lnTo>
                    <a:pt x="153" y="376"/>
                  </a:lnTo>
                  <a:lnTo>
                    <a:pt x="165" y="377"/>
                  </a:lnTo>
                  <a:lnTo>
                    <a:pt x="176" y="376"/>
                  </a:lnTo>
                  <a:lnTo>
                    <a:pt x="187" y="370"/>
                  </a:lnTo>
                  <a:lnTo>
                    <a:pt x="192" y="363"/>
                  </a:lnTo>
                  <a:lnTo>
                    <a:pt x="195" y="353"/>
                  </a:lnTo>
                  <a:lnTo>
                    <a:pt x="192" y="343"/>
                  </a:lnTo>
                  <a:lnTo>
                    <a:pt x="187" y="335"/>
                  </a:lnTo>
                  <a:lnTo>
                    <a:pt x="176" y="330"/>
                  </a:lnTo>
                  <a:lnTo>
                    <a:pt x="165" y="328"/>
                  </a:lnTo>
                  <a:lnTo>
                    <a:pt x="153" y="330"/>
                  </a:lnTo>
                  <a:lnTo>
                    <a:pt x="143" y="335"/>
                  </a:lnTo>
                  <a:lnTo>
                    <a:pt x="138" y="340"/>
                  </a:lnTo>
                  <a:lnTo>
                    <a:pt x="136" y="343"/>
                  </a:lnTo>
                  <a:lnTo>
                    <a:pt x="134" y="349"/>
                  </a:lnTo>
                  <a:lnTo>
                    <a:pt x="134" y="353"/>
                  </a:lnTo>
                  <a:lnTo>
                    <a:pt x="134" y="357"/>
                  </a:lnTo>
                  <a:close/>
                  <a:moveTo>
                    <a:pt x="203" y="363"/>
                  </a:moveTo>
                  <a:lnTo>
                    <a:pt x="206" y="367"/>
                  </a:lnTo>
                  <a:lnTo>
                    <a:pt x="210" y="370"/>
                  </a:lnTo>
                  <a:lnTo>
                    <a:pt x="220" y="376"/>
                  </a:lnTo>
                  <a:lnTo>
                    <a:pt x="232" y="377"/>
                  </a:lnTo>
                  <a:lnTo>
                    <a:pt x="243" y="376"/>
                  </a:lnTo>
                  <a:lnTo>
                    <a:pt x="254" y="370"/>
                  </a:lnTo>
                  <a:lnTo>
                    <a:pt x="260" y="363"/>
                  </a:lnTo>
                  <a:lnTo>
                    <a:pt x="262" y="353"/>
                  </a:lnTo>
                  <a:lnTo>
                    <a:pt x="260" y="343"/>
                  </a:lnTo>
                  <a:lnTo>
                    <a:pt x="254" y="335"/>
                  </a:lnTo>
                  <a:lnTo>
                    <a:pt x="243" y="330"/>
                  </a:lnTo>
                  <a:lnTo>
                    <a:pt x="232" y="328"/>
                  </a:lnTo>
                  <a:lnTo>
                    <a:pt x="220" y="330"/>
                  </a:lnTo>
                  <a:lnTo>
                    <a:pt x="210" y="335"/>
                  </a:lnTo>
                  <a:lnTo>
                    <a:pt x="206" y="340"/>
                  </a:lnTo>
                  <a:lnTo>
                    <a:pt x="203" y="343"/>
                  </a:lnTo>
                  <a:lnTo>
                    <a:pt x="201" y="353"/>
                  </a:lnTo>
                  <a:lnTo>
                    <a:pt x="203" y="363"/>
                  </a:lnTo>
                  <a:close/>
                  <a:moveTo>
                    <a:pt x="269" y="357"/>
                  </a:moveTo>
                  <a:lnTo>
                    <a:pt x="270" y="363"/>
                  </a:lnTo>
                  <a:lnTo>
                    <a:pt x="273" y="367"/>
                  </a:lnTo>
                  <a:lnTo>
                    <a:pt x="278" y="370"/>
                  </a:lnTo>
                  <a:lnTo>
                    <a:pt x="287" y="376"/>
                  </a:lnTo>
                  <a:lnTo>
                    <a:pt x="300" y="377"/>
                  </a:lnTo>
                  <a:lnTo>
                    <a:pt x="311" y="376"/>
                  </a:lnTo>
                  <a:lnTo>
                    <a:pt x="321" y="370"/>
                  </a:lnTo>
                  <a:lnTo>
                    <a:pt x="325" y="367"/>
                  </a:lnTo>
                  <a:lnTo>
                    <a:pt x="327" y="363"/>
                  </a:lnTo>
                  <a:lnTo>
                    <a:pt x="329" y="357"/>
                  </a:lnTo>
                  <a:lnTo>
                    <a:pt x="329" y="353"/>
                  </a:lnTo>
                  <a:lnTo>
                    <a:pt x="329" y="349"/>
                  </a:lnTo>
                  <a:lnTo>
                    <a:pt x="327" y="343"/>
                  </a:lnTo>
                  <a:lnTo>
                    <a:pt x="325" y="340"/>
                  </a:lnTo>
                  <a:lnTo>
                    <a:pt x="321" y="335"/>
                  </a:lnTo>
                  <a:lnTo>
                    <a:pt x="311" y="330"/>
                  </a:lnTo>
                  <a:lnTo>
                    <a:pt x="300" y="328"/>
                  </a:lnTo>
                  <a:lnTo>
                    <a:pt x="287" y="330"/>
                  </a:lnTo>
                  <a:lnTo>
                    <a:pt x="278" y="335"/>
                  </a:lnTo>
                  <a:lnTo>
                    <a:pt x="273" y="340"/>
                  </a:lnTo>
                  <a:lnTo>
                    <a:pt x="270" y="343"/>
                  </a:lnTo>
                  <a:lnTo>
                    <a:pt x="269" y="349"/>
                  </a:lnTo>
                  <a:lnTo>
                    <a:pt x="269" y="353"/>
                  </a:lnTo>
                  <a:lnTo>
                    <a:pt x="269" y="357"/>
                  </a:lnTo>
                  <a:close/>
                  <a:moveTo>
                    <a:pt x="68" y="303"/>
                  </a:moveTo>
                  <a:lnTo>
                    <a:pt x="69" y="308"/>
                  </a:lnTo>
                  <a:lnTo>
                    <a:pt x="72" y="312"/>
                  </a:lnTo>
                  <a:lnTo>
                    <a:pt x="76" y="316"/>
                  </a:lnTo>
                  <a:lnTo>
                    <a:pt x="86" y="321"/>
                  </a:lnTo>
                  <a:lnTo>
                    <a:pt x="98" y="322"/>
                  </a:lnTo>
                  <a:lnTo>
                    <a:pt x="110" y="321"/>
                  </a:lnTo>
                  <a:lnTo>
                    <a:pt x="119" y="316"/>
                  </a:lnTo>
                  <a:lnTo>
                    <a:pt x="123" y="312"/>
                  </a:lnTo>
                  <a:lnTo>
                    <a:pt x="126" y="308"/>
                  </a:lnTo>
                  <a:lnTo>
                    <a:pt x="127" y="303"/>
                  </a:lnTo>
                  <a:lnTo>
                    <a:pt x="128" y="298"/>
                  </a:lnTo>
                  <a:lnTo>
                    <a:pt x="127" y="293"/>
                  </a:lnTo>
                  <a:lnTo>
                    <a:pt x="126" y="288"/>
                  </a:lnTo>
                  <a:lnTo>
                    <a:pt x="123" y="284"/>
                  </a:lnTo>
                  <a:lnTo>
                    <a:pt x="119" y="281"/>
                  </a:lnTo>
                  <a:lnTo>
                    <a:pt x="110" y="275"/>
                  </a:lnTo>
                  <a:lnTo>
                    <a:pt x="98" y="273"/>
                  </a:lnTo>
                  <a:lnTo>
                    <a:pt x="86" y="275"/>
                  </a:lnTo>
                  <a:lnTo>
                    <a:pt x="76" y="281"/>
                  </a:lnTo>
                  <a:lnTo>
                    <a:pt x="72" y="284"/>
                  </a:lnTo>
                  <a:lnTo>
                    <a:pt x="69" y="288"/>
                  </a:lnTo>
                  <a:lnTo>
                    <a:pt x="68" y="293"/>
                  </a:lnTo>
                  <a:lnTo>
                    <a:pt x="67" y="298"/>
                  </a:lnTo>
                  <a:lnTo>
                    <a:pt x="68" y="303"/>
                  </a:lnTo>
                  <a:close/>
                </a:path>
              </a:pathLst>
            </a:custGeom>
            <a:solidFill>
              <a:srgbClr val="66FF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ar-SA"/>
            </a:p>
          </p:txBody>
        </p:sp>
      </p:grpSp>
      <p:grpSp>
        <p:nvGrpSpPr>
          <p:cNvPr id="70" name="Group 81">
            <a:extLst>
              <a:ext uri="{FF2B5EF4-FFF2-40B4-BE49-F238E27FC236}">
                <a16:creationId xmlns:a16="http://schemas.microsoft.com/office/drawing/2014/main" id="{345ADCD5-F6CD-4E94-9802-5086E53AD9FE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8048942" y="5543458"/>
            <a:ext cx="1116012" cy="828675"/>
            <a:chOff x="4241" y="3798"/>
            <a:chExt cx="703" cy="522"/>
          </a:xfrm>
        </p:grpSpPr>
        <p:sp>
          <p:nvSpPr>
            <p:cNvPr id="71" name="AutoShape 80">
              <a:extLst>
                <a:ext uri="{FF2B5EF4-FFF2-40B4-BE49-F238E27FC236}">
                  <a16:creationId xmlns:a16="http://schemas.microsoft.com/office/drawing/2014/main" id="{3425CA94-3967-415E-94A8-FB6D9884F64F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4241" y="3798"/>
              <a:ext cx="703" cy="522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ar-SA"/>
            </a:p>
          </p:txBody>
        </p:sp>
        <p:sp>
          <p:nvSpPr>
            <p:cNvPr id="72" name="Freeform 82">
              <a:extLst>
                <a:ext uri="{FF2B5EF4-FFF2-40B4-BE49-F238E27FC236}">
                  <a16:creationId xmlns:a16="http://schemas.microsoft.com/office/drawing/2014/main" id="{556E9E9A-1FE0-4C67-93B1-5BEB57C7F91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75" y="3871"/>
              <a:ext cx="465" cy="377"/>
            </a:xfrm>
            <a:custGeom>
              <a:avLst/>
              <a:gdLst>
                <a:gd name="T0" fmla="*/ 126 w 465"/>
                <a:gd name="T1" fmla="*/ 252 h 377"/>
                <a:gd name="T2" fmla="*/ 76 w 465"/>
                <a:gd name="T3" fmla="*/ 226 h 377"/>
                <a:gd name="T4" fmla="*/ 31 w 465"/>
                <a:gd name="T5" fmla="*/ 322 h 377"/>
                <a:gd name="T6" fmla="*/ 9 w 465"/>
                <a:gd name="T7" fmla="*/ 281 h 377"/>
                <a:gd name="T8" fmla="*/ 42 w 465"/>
                <a:gd name="T9" fmla="*/ 376 h 377"/>
                <a:gd name="T10" fmla="*/ 4 w 465"/>
                <a:gd name="T11" fmla="*/ 340 h 377"/>
                <a:gd name="T12" fmla="*/ 110 w 465"/>
                <a:gd name="T13" fmla="*/ 376 h 377"/>
                <a:gd name="T14" fmla="*/ 110 w 465"/>
                <a:gd name="T15" fmla="*/ 330 h 377"/>
                <a:gd name="T16" fmla="*/ 69 w 465"/>
                <a:gd name="T17" fmla="*/ 308 h 377"/>
                <a:gd name="T18" fmla="*/ 128 w 465"/>
                <a:gd name="T19" fmla="*/ 298 h 377"/>
                <a:gd name="T20" fmla="*/ 69 w 465"/>
                <a:gd name="T21" fmla="*/ 288 h 377"/>
                <a:gd name="T22" fmla="*/ 456 w 465"/>
                <a:gd name="T23" fmla="*/ 370 h 377"/>
                <a:gd name="T24" fmla="*/ 405 w 465"/>
                <a:gd name="T25" fmla="*/ 343 h 377"/>
                <a:gd name="T26" fmla="*/ 388 w 465"/>
                <a:gd name="T27" fmla="*/ 370 h 377"/>
                <a:gd name="T28" fmla="*/ 338 w 465"/>
                <a:gd name="T29" fmla="*/ 343 h 377"/>
                <a:gd name="T30" fmla="*/ 110 w 465"/>
                <a:gd name="T31" fmla="*/ 212 h 377"/>
                <a:gd name="T32" fmla="*/ 110 w 465"/>
                <a:gd name="T33" fmla="*/ 166 h 377"/>
                <a:gd name="T34" fmla="*/ 338 w 465"/>
                <a:gd name="T35" fmla="*/ 144 h 377"/>
                <a:gd name="T36" fmla="*/ 388 w 465"/>
                <a:gd name="T37" fmla="*/ 117 h 377"/>
                <a:gd name="T38" fmla="*/ 405 w 465"/>
                <a:gd name="T39" fmla="*/ 144 h 377"/>
                <a:gd name="T40" fmla="*/ 456 w 465"/>
                <a:gd name="T41" fmla="*/ 117 h 377"/>
                <a:gd name="T42" fmla="*/ 4 w 465"/>
                <a:gd name="T43" fmla="*/ 94 h 377"/>
                <a:gd name="T44" fmla="*/ 42 w 465"/>
                <a:gd name="T45" fmla="*/ 57 h 377"/>
                <a:gd name="T46" fmla="*/ 72 w 465"/>
                <a:gd name="T47" fmla="*/ 94 h 377"/>
                <a:gd name="T48" fmla="*/ 127 w 465"/>
                <a:gd name="T49" fmla="*/ 76 h 377"/>
                <a:gd name="T50" fmla="*/ 68 w 465"/>
                <a:gd name="T51" fmla="*/ 76 h 377"/>
                <a:gd name="T52" fmla="*/ 58 w 465"/>
                <a:gd name="T53" fmla="*/ 252 h 377"/>
                <a:gd name="T54" fmla="*/ 0 w 465"/>
                <a:gd name="T55" fmla="*/ 243 h 377"/>
                <a:gd name="T56" fmla="*/ 123 w 465"/>
                <a:gd name="T57" fmla="*/ 39 h 377"/>
                <a:gd name="T58" fmla="*/ 86 w 465"/>
                <a:gd name="T59" fmla="*/ 2 h 377"/>
                <a:gd name="T60" fmla="*/ 143 w 465"/>
                <a:gd name="T61" fmla="*/ 43 h 377"/>
                <a:gd name="T62" fmla="*/ 165 w 465"/>
                <a:gd name="T63" fmla="*/ 0 h 377"/>
                <a:gd name="T64" fmla="*/ 210 w 465"/>
                <a:gd name="T65" fmla="*/ 43 h 377"/>
                <a:gd name="T66" fmla="*/ 232 w 465"/>
                <a:gd name="T67" fmla="*/ 0 h 377"/>
                <a:gd name="T68" fmla="*/ 143 w 465"/>
                <a:gd name="T69" fmla="*/ 207 h 377"/>
                <a:gd name="T70" fmla="*/ 165 w 465"/>
                <a:gd name="T71" fmla="*/ 164 h 377"/>
                <a:gd name="T72" fmla="*/ 210 w 465"/>
                <a:gd name="T73" fmla="*/ 207 h 377"/>
                <a:gd name="T74" fmla="*/ 232 w 465"/>
                <a:gd name="T75" fmla="*/ 164 h 377"/>
                <a:gd name="T76" fmla="*/ 278 w 465"/>
                <a:gd name="T77" fmla="*/ 207 h 377"/>
                <a:gd name="T78" fmla="*/ 327 w 465"/>
                <a:gd name="T79" fmla="*/ 180 h 377"/>
                <a:gd name="T80" fmla="*/ 269 w 465"/>
                <a:gd name="T81" fmla="*/ 188 h 377"/>
                <a:gd name="T82" fmla="*/ 325 w 465"/>
                <a:gd name="T83" fmla="*/ 39 h 377"/>
                <a:gd name="T84" fmla="*/ 287 w 465"/>
                <a:gd name="T85" fmla="*/ 2 h 377"/>
                <a:gd name="T86" fmla="*/ 345 w 465"/>
                <a:gd name="T87" fmla="*/ 43 h 377"/>
                <a:gd name="T88" fmla="*/ 367 w 465"/>
                <a:gd name="T89" fmla="*/ 0 h 377"/>
                <a:gd name="T90" fmla="*/ 340 w 465"/>
                <a:gd name="T91" fmla="*/ 94 h 377"/>
                <a:gd name="T92" fmla="*/ 378 w 465"/>
                <a:gd name="T93" fmla="*/ 57 h 377"/>
                <a:gd name="T94" fmla="*/ 338 w 465"/>
                <a:gd name="T95" fmla="*/ 199 h 377"/>
                <a:gd name="T96" fmla="*/ 388 w 465"/>
                <a:gd name="T97" fmla="*/ 172 h 377"/>
                <a:gd name="T98" fmla="*/ 405 w 465"/>
                <a:gd name="T99" fmla="*/ 90 h 377"/>
                <a:gd name="T100" fmla="*/ 456 w 465"/>
                <a:gd name="T101" fmla="*/ 62 h 377"/>
                <a:gd name="T102" fmla="*/ 136 w 465"/>
                <a:gd name="T103" fmla="*/ 363 h 377"/>
                <a:gd name="T104" fmla="*/ 187 w 465"/>
                <a:gd name="T105" fmla="*/ 335 h 377"/>
                <a:gd name="T106" fmla="*/ 203 w 465"/>
                <a:gd name="T107" fmla="*/ 363 h 377"/>
                <a:gd name="T108" fmla="*/ 254 w 465"/>
                <a:gd name="T109" fmla="*/ 335 h 377"/>
                <a:gd name="T110" fmla="*/ 270 w 465"/>
                <a:gd name="T111" fmla="*/ 363 h 377"/>
                <a:gd name="T112" fmla="*/ 329 w 465"/>
                <a:gd name="T113" fmla="*/ 353 h 377"/>
                <a:gd name="T114" fmla="*/ 270 w 465"/>
                <a:gd name="T115" fmla="*/ 343 h 377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465"/>
                <a:gd name="T175" fmla="*/ 0 h 377"/>
                <a:gd name="T176" fmla="*/ 465 w 465"/>
                <a:gd name="T177" fmla="*/ 377 h 377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465" h="377">
                  <a:moveTo>
                    <a:pt x="68" y="248"/>
                  </a:moveTo>
                  <a:lnTo>
                    <a:pt x="69" y="252"/>
                  </a:lnTo>
                  <a:lnTo>
                    <a:pt x="72" y="257"/>
                  </a:lnTo>
                  <a:lnTo>
                    <a:pt x="76" y="261"/>
                  </a:lnTo>
                  <a:lnTo>
                    <a:pt x="86" y="267"/>
                  </a:lnTo>
                  <a:lnTo>
                    <a:pt x="98" y="268"/>
                  </a:lnTo>
                  <a:lnTo>
                    <a:pt x="110" y="267"/>
                  </a:lnTo>
                  <a:lnTo>
                    <a:pt x="119" y="261"/>
                  </a:lnTo>
                  <a:lnTo>
                    <a:pt x="123" y="257"/>
                  </a:lnTo>
                  <a:lnTo>
                    <a:pt x="126" y="252"/>
                  </a:lnTo>
                  <a:lnTo>
                    <a:pt x="127" y="248"/>
                  </a:lnTo>
                  <a:lnTo>
                    <a:pt x="128" y="243"/>
                  </a:lnTo>
                  <a:lnTo>
                    <a:pt x="127" y="238"/>
                  </a:lnTo>
                  <a:lnTo>
                    <a:pt x="126" y="234"/>
                  </a:lnTo>
                  <a:lnTo>
                    <a:pt x="123" y="229"/>
                  </a:lnTo>
                  <a:lnTo>
                    <a:pt x="119" y="226"/>
                  </a:lnTo>
                  <a:lnTo>
                    <a:pt x="110" y="221"/>
                  </a:lnTo>
                  <a:lnTo>
                    <a:pt x="98" y="219"/>
                  </a:lnTo>
                  <a:lnTo>
                    <a:pt x="86" y="221"/>
                  </a:lnTo>
                  <a:lnTo>
                    <a:pt x="76" y="226"/>
                  </a:lnTo>
                  <a:lnTo>
                    <a:pt x="72" y="229"/>
                  </a:lnTo>
                  <a:lnTo>
                    <a:pt x="69" y="234"/>
                  </a:lnTo>
                  <a:lnTo>
                    <a:pt x="68" y="238"/>
                  </a:lnTo>
                  <a:lnTo>
                    <a:pt x="67" y="243"/>
                  </a:lnTo>
                  <a:lnTo>
                    <a:pt x="68" y="248"/>
                  </a:lnTo>
                  <a:close/>
                  <a:moveTo>
                    <a:pt x="2" y="308"/>
                  </a:moveTo>
                  <a:lnTo>
                    <a:pt x="4" y="312"/>
                  </a:lnTo>
                  <a:lnTo>
                    <a:pt x="9" y="316"/>
                  </a:lnTo>
                  <a:lnTo>
                    <a:pt x="19" y="321"/>
                  </a:lnTo>
                  <a:lnTo>
                    <a:pt x="31" y="322"/>
                  </a:lnTo>
                  <a:lnTo>
                    <a:pt x="42" y="321"/>
                  </a:lnTo>
                  <a:lnTo>
                    <a:pt x="53" y="316"/>
                  </a:lnTo>
                  <a:lnTo>
                    <a:pt x="58" y="308"/>
                  </a:lnTo>
                  <a:lnTo>
                    <a:pt x="61" y="298"/>
                  </a:lnTo>
                  <a:lnTo>
                    <a:pt x="58" y="288"/>
                  </a:lnTo>
                  <a:lnTo>
                    <a:pt x="53" y="281"/>
                  </a:lnTo>
                  <a:lnTo>
                    <a:pt x="42" y="275"/>
                  </a:lnTo>
                  <a:lnTo>
                    <a:pt x="31" y="273"/>
                  </a:lnTo>
                  <a:lnTo>
                    <a:pt x="19" y="275"/>
                  </a:lnTo>
                  <a:lnTo>
                    <a:pt x="9" y="281"/>
                  </a:lnTo>
                  <a:lnTo>
                    <a:pt x="4" y="284"/>
                  </a:lnTo>
                  <a:lnTo>
                    <a:pt x="2" y="288"/>
                  </a:lnTo>
                  <a:lnTo>
                    <a:pt x="0" y="298"/>
                  </a:lnTo>
                  <a:lnTo>
                    <a:pt x="2" y="308"/>
                  </a:lnTo>
                  <a:close/>
                  <a:moveTo>
                    <a:pt x="2" y="363"/>
                  </a:moveTo>
                  <a:lnTo>
                    <a:pt x="4" y="367"/>
                  </a:lnTo>
                  <a:lnTo>
                    <a:pt x="9" y="370"/>
                  </a:lnTo>
                  <a:lnTo>
                    <a:pt x="19" y="376"/>
                  </a:lnTo>
                  <a:lnTo>
                    <a:pt x="31" y="377"/>
                  </a:lnTo>
                  <a:lnTo>
                    <a:pt x="42" y="376"/>
                  </a:lnTo>
                  <a:lnTo>
                    <a:pt x="53" y="370"/>
                  </a:lnTo>
                  <a:lnTo>
                    <a:pt x="58" y="363"/>
                  </a:lnTo>
                  <a:lnTo>
                    <a:pt x="61" y="353"/>
                  </a:lnTo>
                  <a:lnTo>
                    <a:pt x="58" y="343"/>
                  </a:lnTo>
                  <a:lnTo>
                    <a:pt x="53" y="335"/>
                  </a:lnTo>
                  <a:lnTo>
                    <a:pt x="42" y="330"/>
                  </a:lnTo>
                  <a:lnTo>
                    <a:pt x="31" y="328"/>
                  </a:lnTo>
                  <a:lnTo>
                    <a:pt x="19" y="330"/>
                  </a:lnTo>
                  <a:lnTo>
                    <a:pt x="9" y="335"/>
                  </a:lnTo>
                  <a:lnTo>
                    <a:pt x="4" y="340"/>
                  </a:lnTo>
                  <a:lnTo>
                    <a:pt x="2" y="343"/>
                  </a:lnTo>
                  <a:lnTo>
                    <a:pt x="0" y="353"/>
                  </a:lnTo>
                  <a:lnTo>
                    <a:pt x="2" y="363"/>
                  </a:lnTo>
                  <a:close/>
                  <a:moveTo>
                    <a:pt x="68" y="357"/>
                  </a:moveTo>
                  <a:lnTo>
                    <a:pt x="69" y="363"/>
                  </a:lnTo>
                  <a:lnTo>
                    <a:pt x="72" y="367"/>
                  </a:lnTo>
                  <a:lnTo>
                    <a:pt x="76" y="370"/>
                  </a:lnTo>
                  <a:lnTo>
                    <a:pt x="86" y="376"/>
                  </a:lnTo>
                  <a:lnTo>
                    <a:pt x="98" y="377"/>
                  </a:lnTo>
                  <a:lnTo>
                    <a:pt x="110" y="376"/>
                  </a:lnTo>
                  <a:lnTo>
                    <a:pt x="119" y="370"/>
                  </a:lnTo>
                  <a:lnTo>
                    <a:pt x="123" y="367"/>
                  </a:lnTo>
                  <a:lnTo>
                    <a:pt x="126" y="363"/>
                  </a:lnTo>
                  <a:lnTo>
                    <a:pt x="127" y="357"/>
                  </a:lnTo>
                  <a:lnTo>
                    <a:pt x="128" y="353"/>
                  </a:lnTo>
                  <a:lnTo>
                    <a:pt x="127" y="349"/>
                  </a:lnTo>
                  <a:lnTo>
                    <a:pt x="126" y="343"/>
                  </a:lnTo>
                  <a:lnTo>
                    <a:pt x="123" y="340"/>
                  </a:lnTo>
                  <a:lnTo>
                    <a:pt x="119" y="335"/>
                  </a:lnTo>
                  <a:lnTo>
                    <a:pt x="110" y="330"/>
                  </a:lnTo>
                  <a:lnTo>
                    <a:pt x="98" y="328"/>
                  </a:lnTo>
                  <a:lnTo>
                    <a:pt x="86" y="330"/>
                  </a:lnTo>
                  <a:lnTo>
                    <a:pt x="76" y="335"/>
                  </a:lnTo>
                  <a:lnTo>
                    <a:pt x="72" y="340"/>
                  </a:lnTo>
                  <a:lnTo>
                    <a:pt x="69" y="343"/>
                  </a:lnTo>
                  <a:lnTo>
                    <a:pt x="68" y="349"/>
                  </a:lnTo>
                  <a:lnTo>
                    <a:pt x="67" y="353"/>
                  </a:lnTo>
                  <a:lnTo>
                    <a:pt x="68" y="357"/>
                  </a:lnTo>
                  <a:close/>
                  <a:moveTo>
                    <a:pt x="68" y="303"/>
                  </a:moveTo>
                  <a:lnTo>
                    <a:pt x="69" y="308"/>
                  </a:lnTo>
                  <a:lnTo>
                    <a:pt x="72" y="312"/>
                  </a:lnTo>
                  <a:lnTo>
                    <a:pt x="76" y="316"/>
                  </a:lnTo>
                  <a:lnTo>
                    <a:pt x="86" y="321"/>
                  </a:lnTo>
                  <a:lnTo>
                    <a:pt x="98" y="322"/>
                  </a:lnTo>
                  <a:lnTo>
                    <a:pt x="110" y="321"/>
                  </a:lnTo>
                  <a:lnTo>
                    <a:pt x="119" y="316"/>
                  </a:lnTo>
                  <a:lnTo>
                    <a:pt x="123" y="312"/>
                  </a:lnTo>
                  <a:lnTo>
                    <a:pt x="126" y="308"/>
                  </a:lnTo>
                  <a:lnTo>
                    <a:pt x="127" y="303"/>
                  </a:lnTo>
                  <a:lnTo>
                    <a:pt x="128" y="298"/>
                  </a:lnTo>
                  <a:lnTo>
                    <a:pt x="127" y="293"/>
                  </a:lnTo>
                  <a:lnTo>
                    <a:pt x="126" y="288"/>
                  </a:lnTo>
                  <a:lnTo>
                    <a:pt x="123" y="284"/>
                  </a:lnTo>
                  <a:lnTo>
                    <a:pt x="119" y="281"/>
                  </a:lnTo>
                  <a:lnTo>
                    <a:pt x="110" y="275"/>
                  </a:lnTo>
                  <a:lnTo>
                    <a:pt x="98" y="273"/>
                  </a:lnTo>
                  <a:lnTo>
                    <a:pt x="86" y="275"/>
                  </a:lnTo>
                  <a:lnTo>
                    <a:pt x="76" y="281"/>
                  </a:lnTo>
                  <a:lnTo>
                    <a:pt x="72" y="284"/>
                  </a:lnTo>
                  <a:lnTo>
                    <a:pt x="69" y="288"/>
                  </a:lnTo>
                  <a:lnTo>
                    <a:pt x="68" y="293"/>
                  </a:lnTo>
                  <a:lnTo>
                    <a:pt x="67" y="298"/>
                  </a:lnTo>
                  <a:lnTo>
                    <a:pt x="68" y="303"/>
                  </a:lnTo>
                  <a:close/>
                  <a:moveTo>
                    <a:pt x="405" y="363"/>
                  </a:moveTo>
                  <a:lnTo>
                    <a:pt x="407" y="367"/>
                  </a:lnTo>
                  <a:lnTo>
                    <a:pt x="412" y="370"/>
                  </a:lnTo>
                  <a:lnTo>
                    <a:pt x="422" y="376"/>
                  </a:lnTo>
                  <a:lnTo>
                    <a:pt x="434" y="377"/>
                  </a:lnTo>
                  <a:lnTo>
                    <a:pt x="445" y="376"/>
                  </a:lnTo>
                  <a:lnTo>
                    <a:pt x="456" y="370"/>
                  </a:lnTo>
                  <a:lnTo>
                    <a:pt x="461" y="363"/>
                  </a:lnTo>
                  <a:lnTo>
                    <a:pt x="465" y="353"/>
                  </a:lnTo>
                  <a:lnTo>
                    <a:pt x="461" y="343"/>
                  </a:lnTo>
                  <a:lnTo>
                    <a:pt x="456" y="335"/>
                  </a:lnTo>
                  <a:lnTo>
                    <a:pt x="445" y="330"/>
                  </a:lnTo>
                  <a:lnTo>
                    <a:pt x="434" y="328"/>
                  </a:lnTo>
                  <a:lnTo>
                    <a:pt x="422" y="330"/>
                  </a:lnTo>
                  <a:lnTo>
                    <a:pt x="412" y="335"/>
                  </a:lnTo>
                  <a:lnTo>
                    <a:pt x="407" y="340"/>
                  </a:lnTo>
                  <a:lnTo>
                    <a:pt x="405" y="343"/>
                  </a:lnTo>
                  <a:lnTo>
                    <a:pt x="403" y="353"/>
                  </a:lnTo>
                  <a:lnTo>
                    <a:pt x="405" y="363"/>
                  </a:lnTo>
                  <a:close/>
                  <a:moveTo>
                    <a:pt x="336" y="357"/>
                  </a:moveTo>
                  <a:lnTo>
                    <a:pt x="338" y="363"/>
                  </a:lnTo>
                  <a:lnTo>
                    <a:pt x="340" y="367"/>
                  </a:lnTo>
                  <a:lnTo>
                    <a:pt x="345" y="370"/>
                  </a:lnTo>
                  <a:lnTo>
                    <a:pt x="355" y="376"/>
                  </a:lnTo>
                  <a:lnTo>
                    <a:pt x="367" y="377"/>
                  </a:lnTo>
                  <a:lnTo>
                    <a:pt x="378" y="376"/>
                  </a:lnTo>
                  <a:lnTo>
                    <a:pt x="388" y="370"/>
                  </a:lnTo>
                  <a:lnTo>
                    <a:pt x="394" y="363"/>
                  </a:lnTo>
                  <a:lnTo>
                    <a:pt x="398" y="353"/>
                  </a:lnTo>
                  <a:lnTo>
                    <a:pt x="394" y="343"/>
                  </a:lnTo>
                  <a:lnTo>
                    <a:pt x="388" y="335"/>
                  </a:lnTo>
                  <a:lnTo>
                    <a:pt x="378" y="330"/>
                  </a:lnTo>
                  <a:lnTo>
                    <a:pt x="367" y="328"/>
                  </a:lnTo>
                  <a:lnTo>
                    <a:pt x="355" y="330"/>
                  </a:lnTo>
                  <a:lnTo>
                    <a:pt x="345" y="335"/>
                  </a:lnTo>
                  <a:lnTo>
                    <a:pt x="340" y="340"/>
                  </a:lnTo>
                  <a:lnTo>
                    <a:pt x="338" y="343"/>
                  </a:lnTo>
                  <a:lnTo>
                    <a:pt x="336" y="349"/>
                  </a:lnTo>
                  <a:lnTo>
                    <a:pt x="336" y="353"/>
                  </a:lnTo>
                  <a:lnTo>
                    <a:pt x="336" y="357"/>
                  </a:lnTo>
                  <a:close/>
                  <a:moveTo>
                    <a:pt x="68" y="193"/>
                  </a:moveTo>
                  <a:lnTo>
                    <a:pt x="69" y="199"/>
                  </a:lnTo>
                  <a:lnTo>
                    <a:pt x="72" y="202"/>
                  </a:lnTo>
                  <a:lnTo>
                    <a:pt x="76" y="207"/>
                  </a:lnTo>
                  <a:lnTo>
                    <a:pt x="86" y="212"/>
                  </a:lnTo>
                  <a:lnTo>
                    <a:pt x="98" y="213"/>
                  </a:lnTo>
                  <a:lnTo>
                    <a:pt x="110" y="212"/>
                  </a:lnTo>
                  <a:lnTo>
                    <a:pt x="119" y="207"/>
                  </a:lnTo>
                  <a:lnTo>
                    <a:pt x="123" y="202"/>
                  </a:lnTo>
                  <a:lnTo>
                    <a:pt x="126" y="199"/>
                  </a:lnTo>
                  <a:lnTo>
                    <a:pt x="127" y="193"/>
                  </a:lnTo>
                  <a:lnTo>
                    <a:pt x="128" y="188"/>
                  </a:lnTo>
                  <a:lnTo>
                    <a:pt x="127" y="185"/>
                  </a:lnTo>
                  <a:lnTo>
                    <a:pt x="126" y="180"/>
                  </a:lnTo>
                  <a:lnTo>
                    <a:pt x="123" y="176"/>
                  </a:lnTo>
                  <a:lnTo>
                    <a:pt x="119" y="172"/>
                  </a:lnTo>
                  <a:lnTo>
                    <a:pt x="110" y="166"/>
                  </a:lnTo>
                  <a:lnTo>
                    <a:pt x="98" y="164"/>
                  </a:lnTo>
                  <a:lnTo>
                    <a:pt x="86" y="166"/>
                  </a:lnTo>
                  <a:lnTo>
                    <a:pt x="76" y="172"/>
                  </a:lnTo>
                  <a:lnTo>
                    <a:pt x="72" y="176"/>
                  </a:lnTo>
                  <a:lnTo>
                    <a:pt x="69" y="180"/>
                  </a:lnTo>
                  <a:lnTo>
                    <a:pt x="68" y="185"/>
                  </a:lnTo>
                  <a:lnTo>
                    <a:pt x="67" y="188"/>
                  </a:lnTo>
                  <a:lnTo>
                    <a:pt x="68" y="193"/>
                  </a:lnTo>
                  <a:close/>
                  <a:moveTo>
                    <a:pt x="336" y="140"/>
                  </a:moveTo>
                  <a:lnTo>
                    <a:pt x="338" y="144"/>
                  </a:lnTo>
                  <a:lnTo>
                    <a:pt x="340" y="149"/>
                  </a:lnTo>
                  <a:lnTo>
                    <a:pt x="345" y="152"/>
                  </a:lnTo>
                  <a:lnTo>
                    <a:pt x="355" y="157"/>
                  </a:lnTo>
                  <a:lnTo>
                    <a:pt x="367" y="160"/>
                  </a:lnTo>
                  <a:lnTo>
                    <a:pt x="378" y="157"/>
                  </a:lnTo>
                  <a:lnTo>
                    <a:pt x="388" y="152"/>
                  </a:lnTo>
                  <a:lnTo>
                    <a:pt x="394" y="144"/>
                  </a:lnTo>
                  <a:lnTo>
                    <a:pt x="398" y="134"/>
                  </a:lnTo>
                  <a:lnTo>
                    <a:pt x="394" y="125"/>
                  </a:lnTo>
                  <a:lnTo>
                    <a:pt x="388" y="117"/>
                  </a:lnTo>
                  <a:lnTo>
                    <a:pt x="378" y="112"/>
                  </a:lnTo>
                  <a:lnTo>
                    <a:pt x="367" y="109"/>
                  </a:lnTo>
                  <a:lnTo>
                    <a:pt x="355" y="112"/>
                  </a:lnTo>
                  <a:lnTo>
                    <a:pt x="345" y="117"/>
                  </a:lnTo>
                  <a:lnTo>
                    <a:pt x="340" y="121"/>
                  </a:lnTo>
                  <a:lnTo>
                    <a:pt x="338" y="125"/>
                  </a:lnTo>
                  <a:lnTo>
                    <a:pt x="336" y="130"/>
                  </a:lnTo>
                  <a:lnTo>
                    <a:pt x="336" y="134"/>
                  </a:lnTo>
                  <a:lnTo>
                    <a:pt x="336" y="140"/>
                  </a:lnTo>
                  <a:close/>
                  <a:moveTo>
                    <a:pt x="405" y="144"/>
                  </a:moveTo>
                  <a:lnTo>
                    <a:pt x="407" y="149"/>
                  </a:lnTo>
                  <a:lnTo>
                    <a:pt x="412" y="152"/>
                  </a:lnTo>
                  <a:lnTo>
                    <a:pt x="422" y="157"/>
                  </a:lnTo>
                  <a:lnTo>
                    <a:pt x="434" y="160"/>
                  </a:lnTo>
                  <a:lnTo>
                    <a:pt x="445" y="157"/>
                  </a:lnTo>
                  <a:lnTo>
                    <a:pt x="456" y="152"/>
                  </a:lnTo>
                  <a:lnTo>
                    <a:pt x="461" y="144"/>
                  </a:lnTo>
                  <a:lnTo>
                    <a:pt x="465" y="134"/>
                  </a:lnTo>
                  <a:lnTo>
                    <a:pt x="461" y="125"/>
                  </a:lnTo>
                  <a:lnTo>
                    <a:pt x="456" y="117"/>
                  </a:lnTo>
                  <a:lnTo>
                    <a:pt x="445" y="112"/>
                  </a:lnTo>
                  <a:lnTo>
                    <a:pt x="434" y="109"/>
                  </a:lnTo>
                  <a:lnTo>
                    <a:pt x="422" y="112"/>
                  </a:lnTo>
                  <a:lnTo>
                    <a:pt x="412" y="117"/>
                  </a:lnTo>
                  <a:lnTo>
                    <a:pt x="407" y="121"/>
                  </a:lnTo>
                  <a:lnTo>
                    <a:pt x="405" y="125"/>
                  </a:lnTo>
                  <a:lnTo>
                    <a:pt x="403" y="134"/>
                  </a:lnTo>
                  <a:lnTo>
                    <a:pt x="405" y="144"/>
                  </a:lnTo>
                  <a:close/>
                  <a:moveTo>
                    <a:pt x="2" y="90"/>
                  </a:moveTo>
                  <a:lnTo>
                    <a:pt x="4" y="94"/>
                  </a:lnTo>
                  <a:lnTo>
                    <a:pt x="9" y="97"/>
                  </a:lnTo>
                  <a:lnTo>
                    <a:pt x="19" y="103"/>
                  </a:lnTo>
                  <a:lnTo>
                    <a:pt x="31" y="105"/>
                  </a:lnTo>
                  <a:lnTo>
                    <a:pt x="42" y="103"/>
                  </a:lnTo>
                  <a:lnTo>
                    <a:pt x="53" y="97"/>
                  </a:lnTo>
                  <a:lnTo>
                    <a:pt x="58" y="90"/>
                  </a:lnTo>
                  <a:lnTo>
                    <a:pt x="61" y="80"/>
                  </a:lnTo>
                  <a:lnTo>
                    <a:pt x="58" y="71"/>
                  </a:lnTo>
                  <a:lnTo>
                    <a:pt x="53" y="62"/>
                  </a:lnTo>
                  <a:lnTo>
                    <a:pt x="42" y="57"/>
                  </a:lnTo>
                  <a:lnTo>
                    <a:pt x="31" y="55"/>
                  </a:lnTo>
                  <a:lnTo>
                    <a:pt x="19" y="57"/>
                  </a:lnTo>
                  <a:lnTo>
                    <a:pt x="9" y="62"/>
                  </a:lnTo>
                  <a:lnTo>
                    <a:pt x="4" y="67"/>
                  </a:lnTo>
                  <a:lnTo>
                    <a:pt x="2" y="71"/>
                  </a:lnTo>
                  <a:lnTo>
                    <a:pt x="0" y="80"/>
                  </a:lnTo>
                  <a:lnTo>
                    <a:pt x="2" y="90"/>
                  </a:lnTo>
                  <a:close/>
                  <a:moveTo>
                    <a:pt x="68" y="84"/>
                  </a:moveTo>
                  <a:lnTo>
                    <a:pt x="69" y="90"/>
                  </a:lnTo>
                  <a:lnTo>
                    <a:pt x="72" y="94"/>
                  </a:lnTo>
                  <a:lnTo>
                    <a:pt x="76" y="97"/>
                  </a:lnTo>
                  <a:lnTo>
                    <a:pt x="86" y="103"/>
                  </a:lnTo>
                  <a:lnTo>
                    <a:pt x="98" y="105"/>
                  </a:lnTo>
                  <a:lnTo>
                    <a:pt x="110" y="103"/>
                  </a:lnTo>
                  <a:lnTo>
                    <a:pt x="119" y="97"/>
                  </a:lnTo>
                  <a:lnTo>
                    <a:pt x="123" y="94"/>
                  </a:lnTo>
                  <a:lnTo>
                    <a:pt x="126" y="90"/>
                  </a:lnTo>
                  <a:lnTo>
                    <a:pt x="127" y="84"/>
                  </a:lnTo>
                  <a:lnTo>
                    <a:pt x="128" y="80"/>
                  </a:lnTo>
                  <a:lnTo>
                    <a:pt x="127" y="76"/>
                  </a:lnTo>
                  <a:lnTo>
                    <a:pt x="126" y="71"/>
                  </a:lnTo>
                  <a:lnTo>
                    <a:pt x="123" y="67"/>
                  </a:lnTo>
                  <a:lnTo>
                    <a:pt x="119" y="62"/>
                  </a:lnTo>
                  <a:lnTo>
                    <a:pt x="110" y="57"/>
                  </a:lnTo>
                  <a:lnTo>
                    <a:pt x="98" y="55"/>
                  </a:lnTo>
                  <a:lnTo>
                    <a:pt x="86" y="57"/>
                  </a:lnTo>
                  <a:lnTo>
                    <a:pt x="76" y="62"/>
                  </a:lnTo>
                  <a:lnTo>
                    <a:pt x="72" y="67"/>
                  </a:lnTo>
                  <a:lnTo>
                    <a:pt x="69" y="71"/>
                  </a:lnTo>
                  <a:lnTo>
                    <a:pt x="68" y="76"/>
                  </a:lnTo>
                  <a:lnTo>
                    <a:pt x="67" y="80"/>
                  </a:lnTo>
                  <a:lnTo>
                    <a:pt x="68" y="84"/>
                  </a:lnTo>
                  <a:close/>
                  <a:moveTo>
                    <a:pt x="2" y="252"/>
                  </a:moveTo>
                  <a:lnTo>
                    <a:pt x="4" y="257"/>
                  </a:lnTo>
                  <a:lnTo>
                    <a:pt x="9" y="261"/>
                  </a:lnTo>
                  <a:lnTo>
                    <a:pt x="19" y="267"/>
                  </a:lnTo>
                  <a:lnTo>
                    <a:pt x="31" y="268"/>
                  </a:lnTo>
                  <a:lnTo>
                    <a:pt x="42" y="267"/>
                  </a:lnTo>
                  <a:lnTo>
                    <a:pt x="53" y="261"/>
                  </a:lnTo>
                  <a:lnTo>
                    <a:pt x="58" y="252"/>
                  </a:lnTo>
                  <a:lnTo>
                    <a:pt x="61" y="243"/>
                  </a:lnTo>
                  <a:lnTo>
                    <a:pt x="58" y="234"/>
                  </a:lnTo>
                  <a:lnTo>
                    <a:pt x="53" y="226"/>
                  </a:lnTo>
                  <a:lnTo>
                    <a:pt x="42" y="221"/>
                  </a:lnTo>
                  <a:lnTo>
                    <a:pt x="31" y="219"/>
                  </a:lnTo>
                  <a:lnTo>
                    <a:pt x="19" y="221"/>
                  </a:lnTo>
                  <a:lnTo>
                    <a:pt x="9" y="226"/>
                  </a:lnTo>
                  <a:lnTo>
                    <a:pt x="4" y="229"/>
                  </a:lnTo>
                  <a:lnTo>
                    <a:pt x="2" y="234"/>
                  </a:lnTo>
                  <a:lnTo>
                    <a:pt x="0" y="243"/>
                  </a:lnTo>
                  <a:lnTo>
                    <a:pt x="2" y="252"/>
                  </a:lnTo>
                  <a:close/>
                  <a:moveTo>
                    <a:pt x="68" y="31"/>
                  </a:moveTo>
                  <a:lnTo>
                    <a:pt x="69" y="35"/>
                  </a:lnTo>
                  <a:lnTo>
                    <a:pt x="72" y="39"/>
                  </a:lnTo>
                  <a:lnTo>
                    <a:pt x="76" y="43"/>
                  </a:lnTo>
                  <a:lnTo>
                    <a:pt x="86" y="48"/>
                  </a:lnTo>
                  <a:lnTo>
                    <a:pt x="98" y="49"/>
                  </a:lnTo>
                  <a:lnTo>
                    <a:pt x="110" y="48"/>
                  </a:lnTo>
                  <a:lnTo>
                    <a:pt x="119" y="43"/>
                  </a:lnTo>
                  <a:lnTo>
                    <a:pt x="123" y="39"/>
                  </a:lnTo>
                  <a:lnTo>
                    <a:pt x="126" y="35"/>
                  </a:lnTo>
                  <a:lnTo>
                    <a:pt x="127" y="31"/>
                  </a:lnTo>
                  <a:lnTo>
                    <a:pt x="128" y="25"/>
                  </a:lnTo>
                  <a:lnTo>
                    <a:pt x="127" y="21"/>
                  </a:lnTo>
                  <a:lnTo>
                    <a:pt x="126" y="17"/>
                  </a:lnTo>
                  <a:lnTo>
                    <a:pt x="123" y="12"/>
                  </a:lnTo>
                  <a:lnTo>
                    <a:pt x="119" y="8"/>
                  </a:lnTo>
                  <a:lnTo>
                    <a:pt x="110" y="2"/>
                  </a:lnTo>
                  <a:lnTo>
                    <a:pt x="98" y="0"/>
                  </a:lnTo>
                  <a:lnTo>
                    <a:pt x="86" y="2"/>
                  </a:lnTo>
                  <a:lnTo>
                    <a:pt x="76" y="8"/>
                  </a:lnTo>
                  <a:lnTo>
                    <a:pt x="72" y="12"/>
                  </a:lnTo>
                  <a:lnTo>
                    <a:pt x="69" y="17"/>
                  </a:lnTo>
                  <a:lnTo>
                    <a:pt x="68" y="21"/>
                  </a:lnTo>
                  <a:lnTo>
                    <a:pt x="67" y="25"/>
                  </a:lnTo>
                  <a:lnTo>
                    <a:pt x="68" y="31"/>
                  </a:lnTo>
                  <a:close/>
                  <a:moveTo>
                    <a:pt x="134" y="31"/>
                  </a:moveTo>
                  <a:lnTo>
                    <a:pt x="136" y="35"/>
                  </a:lnTo>
                  <a:lnTo>
                    <a:pt x="138" y="39"/>
                  </a:lnTo>
                  <a:lnTo>
                    <a:pt x="143" y="43"/>
                  </a:lnTo>
                  <a:lnTo>
                    <a:pt x="153" y="48"/>
                  </a:lnTo>
                  <a:lnTo>
                    <a:pt x="165" y="49"/>
                  </a:lnTo>
                  <a:lnTo>
                    <a:pt x="176" y="48"/>
                  </a:lnTo>
                  <a:lnTo>
                    <a:pt x="187" y="43"/>
                  </a:lnTo>
                  <a:lnTo>
                    <a:pt x="192" y="35"/>
                  </a:lnTo>
                  <a:lnTo>
                    <a:pt x="195" y="25"/>
                  </a:lnTo>
                  <a:lnTo>
                    <a:pt x="192" y="17"/>
                  </a:lnTo>
                  <a:lnTo>
                    <a:pt x="187" y="8"/>
                  </a:lnTo>
                  <a:lnTo>
                    <a:pt x="176" y="2"/>
                  </a:lnTo>
                  <a:lnTo>
                    <a:pt x="165" y="0"/>
                  </a:lnTo>
                  <a:lnTo>
                    <a:pt x="153" y="2"/>
                  </a:lnTo>
                  <a:lnTo>
                    <a:pt x="143" y="8"/>
                  </a:lnTo>
                  <a:lnTo>
                    <a:pt x="138" y="12"/>
                  </a:lnTo>
                  <a:lnTo>
                    <a:pt x="136" y="17"/>
                  </a:lnTo>
                  <a:lnTo>
                    <a:pt x="134" y="21"/>
                  </a:lnTo>
                  <a:lnTo>
                    <a:pt x="134" y="25"/>
                  </a:lnTo>
                  <a:lnTo>
                    <a:pt x="134" y="31"/>
                  </a:lnTo>
                  <a:close/>
                  <a:moveTo>
                    <a:pt x="203" y="35"/>
                  </a:moveTo>
                  <a:lnTo>
                    <a:pt x="206" y="39"/>
                  </a:lnTo>
                  <a:lnTo>
                    <a:pt x="210" y="43"/>
                  </a:lnTo>
                  <a:lnTo>
                    <a:pt x="220" y="48"/>
                  </a:lnTo>
                  <a:lnTo>
                    <a:pt x="232" y="49"/>
                  </a:lnTo>
                  <a:lnTo>
                    <a:pt x="243" y="48"/>
                  </a:lnTo>
                  <a:lnTo>
                    <a:pt x="254" y="43"/>
                  </a:lnTo>
                  <a:lnTo>
                    <a:pt x="260" y="35"/>
                  </a:lnTo>
                  <a:lnTo>
                    <a:pt x="262" y="25"/>
                  </a:lnTo>
                  <a:lnTo>
                    <a:pt x="260" y="17"/>
                  </a:lnTo>
                  <a:lnTo>
                    <a:pt x="254" y="8"/>
                  </a:lnTo>
                  <a:lnTo>
                    <a:pt x="243" y="2"/>
                  </a:lnTo>
                  <a:lnTo>
                    <a:pt x="232" y="0"/>
                  </a:lnTo>
                  <a:lnTo>
                    <a:pt x="220" y="2"/>
                  </a:lnTo>
                  <a:lnTo>
                    <a:pt x="210" y="8"/>
                  </a:lnTo>
                  <a:lnTo>
                    <a:pt x="206" y="12"/>
                  </a:lnTo>
                  <a:lnTo>
                    <a:pt x="203" y="17"/>
                  </a:lnTo>
                  <a:lnTo>
                    <a:pt x="201" y="25"/>
                  </a:lnTo>
                  <a:lnTo>
                    <a:pt x="203" y="35"/>
                  </a:lnTo>
                  <a:close/>
                  <a:moveTo>
                    <a:pt x="134" y="193"/>
                  </a:moveTo>
                  <a:lnTo>
                    <a:pt x="136" y="199"/>
                  </a:lnTo>
                  <a:lnTo>
                    <a:pt x="138" y="202"/>
                  </a:lnTo>
                  <a:lnTo>
                    <a:pt x="143" y="207"/>
                  </a:lnTo>
                  <a:lnTo>
                    <a:pt x="153" y="212"/>
                  </a:lnTo>
                  <a:lnTo>
                    <a:pt x="165" y="213"/>
                  </a:lnTo>
                  <a:lnTo>
                    <a:pt x="176" y="212"/>
                  </a:lnTo>
                  <a:lnTo>
                    <a:pt x="187" y="207"/>
                  </a:lnTo>
                  <a:lnTo>
                    <a:pt x="192" y="199"/>
                  </a:lnTo>
                  <a:lnTo>
                    <a:pt x="195" y="188"/>
                  </a:lnTo>
                  <a:lnTo>
                    <a:pt x="192" y="180"/>
                  </a:lnTo>
                  <a:lnTo>
                    <a:pt x="187" y="172"/>
                  </a:lnTo>
                  <a:lnTo>
                    <a:pt x="176" y="166"/>
                  </a:lnTo>
                  <a:lnTo>
                    <a:pt x="165" y="164"/>
                  </a:lnTo>
                  <a:lnTo>
                    <a:pt x="153" y="166"/>
                  </a:lnTo>
                  <a:lnTo>
                    <a:pt x="143" y="172"/>
                  </a:lnTo>
                  <a:lnTo>
                    <a:pt x="138" y="176"/>
                  </a:lnTo>
                  <a:lnTo>
                    <a:pt x="136" y="180"/>
                  </a:lnTo>
                  <a:lnTo>
                    <a:pt x="134" y="185"/>
                  </a:lnTo>
                  <a:lnTo>
                    <a:pt x="134" y="188"/>
                  </a:lnTo>
                  <a:lnTo>
                    <a:pt x="134" y="193"/>
                  </a:lnTo>
                  <a:close/>
                  <a:moveTo>
                    <a:pt x="203" y="199"/>
                  </a:moveTo>
                  <a:lnTo>
                    <a:pt x="206" y="202"/>
                  </a:lnTo>
                  <a:lnTo>
                    <a:pt x="210" y="207"/>
                  </a:lnTo>
                  <a:lnTo>
                    <a:pt x="220" y="212"/>
                  </a:lnTo>
                  <a:lnTo>
                    <a:pt x="232" y="213"/>
                  </a:lnTo>
                  <a:lnTo>
                    <a:pt x="243" y="212"/>
                  </a:lnTo>
                  <a:lnTo>
                    <a:pt x="254" y="207"/>
                  </a:lnTo>
                  <a:lnTo>
                    <a:pt x="260" y="199"/>
                  </a:lnTo>
                  <a:lnTo>
                    <a:pt x="262" y="188"/>
                  </a:lnTo>
                  <a:lnTo>
                    <a:pt x="260" y="180"/>
                  </a:lnTo>
                  <a:lnTo>
                    <a:pt x="254" y="172"/>
                  </a:lnTo>
                  <a:lnTo>
                    <a:pt x="243" y="166"/>
                  </a:lnTo>
                  <a:lnTo>
                    <a:pt x="232" y="164"/>
                  </a:lnTo>
                  <a:lnTo>
                    <a:pt x="220" y="166"/>
                  </a:lnTo>
                  <a:lnTo>
                    <a:pt x="210" y="172"/>
                  </a:lnTo>
                  <a:lnTo>
                    <a:pt x="206" y="176"/>
                  </a:lnTo>
                  <a:lnTo>
                    <a:pt x="203" y="180"/>
                  </a:lnTo>
                  <a:lnTo>
                    <a:pt x="201" y="188"/>
                  </a:lnTo>
                  <a:lnTo>
                    <a:pt x="203" y="199"/>
                  </a:lnTo>
                  <a:close/>
                  <a:moveTo>
                    <a:pt x="269" y="193"/>
                  </a:moveTo>
                  <a:lnTo>
                    <a:pt x="270" y="199"/>
                  </a:lnTo>
                  <a:lnTo>
                    <a:pt x="273" y="202"/>
                  </a:lnTo>
                  <a:lnTo>
                    <a:pt x="278" y="207"/>
                  </a:lnTo>
                  <a:lnTo>
                    <a:pt x="287" y="212"/>
                  </a:lnTo>
                  <a:lnTo>
                    <a:pt x="300" y="213"/>
                  </a:lnTo>
                  <a:lnTo>
                    <a:pt x="311" y="212"/>
                  </a:lnTo>
                  <a:lnTo>
                    <a:pt x="321" y="207"/>
                  </a:lnTo>
                  <a:lnTo>
                    <a:pt x="325" y="202"/>
                  </a:lnTo>
                  <a:lnTo>
                    <a:pt x="327" y="199"/>
                  </a:lnTo>
                  <a:lnTo>
                    <a:pt x="329" y="193"/>
                  </a:lnTo>
                  <a:lnTo>
                    <a:pt x="329" y="188"/>
                  </a:lnTo>
                  <a:lnTo>
                    <a:pt x="329" y="185"/>
                  </a:lnTo>
                  <a:lnTo>
                    <a:pt x="327" y="180"/>
                  </a:lnTo>
                  <a:lnTo>
                    <a:pt x="325" y="176"/>
                  </a:lnTo>
                  <a:lnTo>
                    <a:pt x="321" y="172"/>
                  </a:lnTo>
                  <a:lnTo>
                    <a:pt x="311" y="166"/>
                  </a:lnTo>
                  <a:lnTo>
                    <a:pt x="300" y="164"/>
                  </a:lnTo>
                  <a:lnTo>
                    <a:pt x="287" y="166"/>
                  </a:lnTo>
                  <a:lnTo>
                    <a:pt x="278" y="172"/>
                  </a:lnTo>
                  <a:lnTo>
                    <a:pt x="273" y="176"/>
                  </a:lnTo>
                  <a:lnTo>
                    <a:pt x="270" y="180"/>
                  </a:lnTo>
                  <a:lnTo>
                    <a:pt x="269" y="185"/>
                  </a:lnTo>
                  <a:lnTo>
                    <a:pt x="269" y="188"/>
                  </a:lnTo>
                  <a:lnTo>
                    <a:pt x="269" y="193"/>
                  </a:lnTo>
                  <a:close/>
                  <a:moveTo>
                    <a:pt x="269" y="31"/>
                  </a:moveTo>
                  <a:lnTo>
                    <a:pt x="270" y="35"/>
                  </a:lnTo>
                  <a:lnTo>
                    <a:pt x="273" y="39"/>
                  </a:lnTo>
                  <a:lnTo>
                    <a:pt x="278" y="43"/>
                  </a:lnTo>
                  <a:lnTo>
                    <a:pt x="287" y="48"/>
                  </a:lnTo>
                  <a:lnTo>
                    <a:pt x="300" y="49"/>
                  </a:lnTo>
                  <a:lnTo>
                    <a:pt x="311" y="48"/>
                  </a:lnTo>
                  <a:lnTo>
                    <a:pt x="321" y="43"/>
                  </a:lnTo>
                  <a:lnTo>
                    <a:pt x="325" y="39"/>
                  </a:lnTo>
                  <a:lnTo>
                    <a:pt x="327" y="35"/>
                  </a:lnTo>
                  <a:lnTo>
                    <a:pt x="329" y="31"/>
                  </a:lnTo>
                  <a:lnTo>
                    <a:pt x="329" y="25"/>
                  </a:lnTo>
                  <a:lnTo>
                    <a:pt x="329" y="21"/>
                  </a:lnTo>
                  <a:lnTo>
                    <a:pt x="327" y="17"/>
                  </a:lnTo>
                  <a:lnTo>
                    <a:pt x="325" y="12"/>
                  </a:lnTo>
                  <a:lnTo>
                    <a:pt x="321" y="8"/>
                  </a:lnTo>
                  <a:lnTo>
                    <a:pt x="311" y="2"/>
                  </a:lnTo>
                  <a:lnTo>
                    <a:pt x="300" y="0"/>
                  </a:lnTo>
                  <a:lnTo>
                    <a:pt x="287" y="2"/>
                  </a:lnTo>
                  <a:lnTo>
                    <a:pt x="278" y="8"/>
                  </a:lnTo>
                  <a:lnTo>
                    <a:pt x="273" y="12"/>
                  </a:lnTo>
                  <a:lnTo>
                    <a:pt x="270" y="17"/>
                  </a:lnTo>
                  <a:lnTo>
                    <a:pt x="269" y="21"/>
                  </a:lnTo>
                  <a:lnTo>
                    <a:pt x="269" y="25"/>
                  </a:lnTo>
                  <a:lnTo>
                    <a:pt x="269" y="31"/>
                  </a:lnTo>
                  <a:close/>
                  <a:moveTo>
                    <a:pt x="336" y="31"/>
                  </a:moveTo>
                  <a:lnTo>
                    <a:pt x="338" y="35"/>
                  </a:lnTo>
                  <a:lnTo>
                    <a:pt x="340" y="39"/>
                  </a:lnTo>
                  <a:lnTo>
                    <a:pt x="345" y="43"/>
                  </a:lnTo>
                  <a:lnTo>
                    <a:pt x="355" y="48"/>
                  </a:lnTo>
                  <a:lnTo>
                    <a:pt x="367" y="49"/>
                  </a:lnTo>
                  <a:lnTo>
                    <a:pt x="378" y="48"/>
                  </a:lnTo>
                  <a:lnTo>
                    <a:pt x="388" y="43"/>
                  </a:lnTo>
                  <a:lnTo>
                    <a:pt x="394" y="35"/>
                  </a:lnTo>
                  <a:lnTo>
                    <a:pt x="398" y="25"/>
                  </a:lnTo>
                  <a:lnTo>
                    <a:pt x="394" y="17"/>
                  </a:lnTo>
                  <a:lnTo>
                    <a:pt x="388" y="8"/>
                  </a:lnTo>
                  <a:lnTo>
                    <a:pt x="378" y="2"/>
                  </a:lnTo>
                  <a:lnTo>
                    <a:pt x="367" y="0"/>
                  </a:lnTo>
                  <a:lnTo>
                    <a:pt x="355" y="2"/>
                  </a:lnTo>
                  <a:lnTo>
                    <a:pt x="345" y="8"/>
                  </a:lnTo>
                  <a:lnTo>
                    <a:pt x="340" y="12"/>
                  </a:lnTo>
                  <a:lnTo>
                    <a:pt x="338" y="17"/>
                  </a:lnTo>
                  <a:lnTo>
                    <a:pt x="336" y="21"/>
                  </a:lnTo>
                  <a:lnTo>
                    <a:pt x="336" y="25"/>
                  </a:lnTo>
                  <a:lnTo>
                    <a:pt x="336" y="31"/>
                  </a:lnTo>
                  <a:close/>
                  <a:moveTo>
                    <a:pt x="336" y="84"/>
                  </a:moveTo>
                  <a:lnTo>
                    <a:pt x="338" y="90"/>
                  </a:lnTo>
                  <a:lnTo>
                    <a:pt x="340" y="94"/>
                  </a:lnTo>
                  <a:lnTo>
                    <a:pt x="345" y="97"/>
                  </a:lnTo>
                  <a:lnTo>
                    <a:pt x="355" y="103"/>
                  </a:lnTo>
                  <a:lnTo>
                    <a:pt x="367" y="105"/>
                  </a:lnTo>
                  <a:lnTo>
                    <a:pt x="378" y="103"/>
                  </a:lnTo>
                  <a:lnTo>
                    <a:pt x="388" y="97"/>
                  </a:lnTo>
                  <a:lnTo>
                    <a:pt x="394" y="90"/>
                  </a:lnTo>
                  <a:lnTo>
                    <a:pt x="398" y="80"/>
                  </a:lnTo>
                  <a:lnTo>
                    <a:pt x="394" y="71"/>
                  </a:lnTo>
                  <a:lnTo>
                    <a:pt x="388" y="62"/>
                  </a:lnTo>
                  <a:lnTo>
                    <a:pt x="378" y="57"/>
                  </a:lnTo>
                  <a:lnTo>
                    <a:pt x="367" y="55"/>
                  </a:lnTo>
                  <a:lnTo>
                    <a:pt x="355" y="57"/>
                  </a:lnTo>
                  <a:lnTo>
                    <a:pt x="345" y="62"/>
                  </a:lnTo>
                  <a:lnTo>
                    <a:pt x="340" y="67"/>
                  </a:lnTo>
                  <a:lnTo>
                    <a:pt x="338" y="71"/>
                  </a:lnTo>
                  <a:lnTo>
                    <a:pt x="336" y="76"/>
                  </a:lnTo>
                  <a:lnTo>
                    <a:pt x="336" y="80"/>
                  </a:lnTo>
                  <a:lnTo>
                    <a:pt x="336" y="84"/>
                  </a:lnTo>
                  <a:close/>
                  <a:moveTo>
                    <a:pt x="336" y="193"/>
                  </a:moveTo>
                  <a:lnTo>
                    <a:pt x="338" y="199"/>
                  </a:lnTo>
                  <a:lnTo>
                    <a:pt x="340" y="202"/>
                  </a:lnTo>
                  <a:lnTo>
                    <a:pt x="345" y="207"/>
                  </a:lnTo>
                  <a:lnTo>
                    <a:pt x="355" y="212"/>
                  </a:lnTo>
                  <a:lnTo>
                    <a:pt x="367" y="213"/>
                  </a:lnTo>
                  <a:lnTo>
                    <a:pt x="378" y="212"/>
                  </a:lnTo>
                  <a:lnTo>
                    <a:pt x="388" y="207"/>
                  </a:lnTo>
                  <a:lnTo>
                    <a:pt x="394" y="199"/>
                  </a:lnTo>
                  <a:lnTo>
                    <a:pt x="398" y="188"/>
                  </a:lnTo>
                  <a:lnTo>
                    <a:pt x="394" y="180"/>
                  </a:lnTo>
                  <a:lnTo>
                    <a:pt x="388" y="172"/>
                  </a:lnTo>
                  <a:lnTo>
                    <a:pt x="378" y="166"/>
                  </a:lnTo>
                  <a:lnTo>
                    <a:pt x="367" y="164"/>
                  </a:lnTo>
                  <a:lnTo>
                    <a:pt x="355" y="166"/>
                  </a:lnTo>
                  <a:lnTo>
                    <a:pt x="345" y="172"/>
                  </a:lnTo>
                  <a:lnTo>
                    <a:pt x="340" y="176"/>
                  </a:lnTo>
                  <a:lnTo>
                    <a:pt x="338" y="180"/>
                  </a:lnTo>
                  <a:lnTo>
                    <a:pt x="336" y="185"/>
                  </a:lnTo>
                  <a:lnTo>
                    <a:pt x="336" y="188"/>
                  </a:lnTo>
                  <a:lnTo>
                    <a:pt x="336" y="193"/>
                  </a:lnTo>
                  <a:close/>
                  <a:moveTo>
                    <a:pt x="405" y="90"/>
                  </a:moveTo>
                  <a:lnTo>
                    <a:pt x="407" y="94"/>
                  </a:lnTo>
                  <a:lnTo>
                    <a:pt x="412" y="97"/>
                  </a:lnTo>
                  <a:lnTo>
                    <a:pt x="422" y="103"/>
                  </a:lnTo>
                  <a:lnTo>
                    <a:pt x="434" y="105"/>
                  </a:lnTo>
                  <a:lnTo>
                    <a:pt x="445" y="103"/>
                  </a:lnTo>
                  <a:lnTo>
                    <a:pt x="456" y="97"/>
                  </a:lnTo>
                  <a:lnTo>
                    <a:pt x="461" y="90"/>
                  </a:lnTo>
                  <a:lnTo>
                    <a:pt x="465" y="80"/>
                  </a:lnTo>
                  <a:lnTo>
                    <a:pt x="461" y="71"/>
                  </a:lnTo>
                  <a:lnTo>
                    <a:pt x="456" y="62"/>
                  </a:lnTo>
                  <a:lnTo>
                    <a:pt x="445" y="57"/>
                  </a:lnTo>
                  <a:lnTo>
                    <a:pt x="434" y="55"/>
                  </a:lnTo>
                  <a:lnTo>
                    <a:pt x="422" y="57"/>
                  </a:lnTo>
                  <a:lnTo>
                    <a:pt x="412" y="62"/>
                  </a:lnTo>
                  <a:lnTo>
                    <a:pt x="407" y="67"/>
                  </a:lnTo>
                  <a:lnTo>
                    <a:pt x="405" y="71"/>
                  </a:lnTo>
                  <a:lnTo>
                    <a:pt x="403" y="80"/>
                  </a:lnTo>
                  <a:lnTo>
                    <a:pt x="405" y="90"/>
                  </a:lnTo>
                  <a:close/>
                  <a:moveTo>
                    <a:pt x="134" y="357"/>
                  </a:moveTo>
                  <a:lnTo>
                    <a:pt x="136" y="363"/>
                  </a:lnTo>
                  <a:lnTo>
                    <a:pt x="138" y="367"/>
                  </a:lnTo>
                  <a:lnTo>
                    <a:pt x="143" y="370"/>
                  </a:lnTo>
                  <a:lnTo>
                    <a:pt x="153" y="376"/>
                  </a:lnTo>
                  <a:lnTo>
                    <a:pt x="165" y="377"/>
                  </a:lnTo>
                  <a:lnTo>
                    <a:pt x="176" y="376"/>
                  </a:lnTo>
                  <a:lnTo>
                    <a:pt x="187" y="370"/>
                  </a:lnTo>
                  <a:lnTo>
                    <a:pt x="192" y="363"/>
                  </a:lnTo>
                  <a:lnTo>
                    <a:pt x="195" y="353"/>
                  </a:lnTo>
                  <a:lnTo>
                    <a:pt x="192" y="343"/>
                  </a:lnTo>
                  <a:lnTo>
                    <a:pt x="187" y="335"/>
                  </a:lnTo>
                  <a:lnTo>
                    <a:pt x="176" y="330"/>
                  </a:lnTo>
                  <a:lnTo>
                    <a:pt x="165" y="328"/>
                  </a:lnTo>
                  <a:lnTo>
                    <a:pt x="153" y="330"/>
                  </a:lnTo>
                  <a:lnTo>
                    <a:pt x="143" y="335"/>
                  </a:lnTo>
                  <a:lnTo>
                    <a:pt x="138" y="340"/>
                  </a:lnTo>
                  <a:lnTo>
                    <a:pt x="136" y="343"/>
                  </a:lnTo>
                  <a:lnTo>
                    <a:pt x="134" y="349"/>
                  </a:lnTo>
                  <a:lnTo>
                    <a:pt x="134" y="353"/>
                  </a:lnTo>
                  <a:lnTo>
                    <a:pt x="134" y="357"/>
                  </a:lnTo>
                  <a:close/>
                  <a:moveTo>
                    <a:pt x="203" y="363"/>
                  </a:moveTo>
                  <a:lnTo>
                    <a:pt x="206" y="367"/>
                  </a:lnTo>
                  <a:lnTo>
                    <a:pt x="210" y="370"/>
                  </a:lnTo>
                  <a:lnTo>
                    <a:pt x="220" y="376"/>
                  </a:lnTo>
                  <a:lnTo>
                    <a:pt x="232" y="377"/>
                  </a:lnTo>
                  <a:lnTo>
                    <a:pt x="243" y="376"/>
                  </a:lnTo>
                  <a:lnTo>
                    <a:pt x="254" y="370"/>
                  </a:lnTo>
                  <a:lnTo>
                    <a:pt x="260" y="363"/>
                  </a:lnTo>
                  <a:lnTo>
                    <a:pt x="262" y="353"/>
                  </a:lnTo>
                  <a:lnTo>
                    <a:pt x="260" y="343"/>
                  </a:lnTo>
                  <a:lnTo>
                    <a:pt x="254" y="335"/>
                  </a:lnTo>
                  <a:lnTo>
                    <a:pt x="243" y="330"/>
                  </a:lnTo>
                  <a:lnTo>
                    <a:pt x="232" y="328"/>
                  </a:lnTo>
                  <a:lnTo>
                    <a:pt x="220" y="330"/>
                  </a:lnTo>
                  <a:lnTo>
                    <a:pt x="210" y="335"/>
                  </a:lnTo>
                  <a:lnTo>
                    <a:pt x="206" y="340"/>
                  </a:lnTo>
                  <a:lnTo>
                    <a:pt x="203" y="343"/>
                  </a:lnTo>
                  <a:lnTo>
                    <a:pt x="201" y="353"/>
                  </a:lnTo>
                  <a:lnTo>
                    <a:pt x="203" y="363"/>
                  </a:lnTo>
                  <a:close/>
                  <a:moveTo>
                    <a:pt x="269" y="357"/>
                  </a:moveTo>
                  <a:lnTo>
                    <a:pt x="270" y="363"/>
                  </a:lnTo>
                  <a:lnTo>
                    <a:pt x="273" y="367"/>
                  </a:lnTo>
                  <a:lnTo>
                    <a:pt x="278" y="370"/>
                  </a:lnTo>
                  <a:lnTo>
                    <a:pt x="287" y="376"/>
                  </a:lnTo>
                  <a:lnTo>
                    <a:pt x="300" y="377"/>
                  </a:lnTo>
                  <a:lnTo>
                    <a:pt x="311" y="376"/>
                  </a:lnTo>
                  <a:lnTo>
                    <a:pt x="321" y="370"/>
                  </a:lnTo>
                  <a:lnTo>
                    <a:pt x="325" y="367"/>
                  </a:lnTo>
                  <a:lnTo>
                    <a:pt x="327" y="363"/>
                  </a:lnTo>
                  <a:lnTo>
                    <a:pt x="329" y="357"/>
                  </a:lnTo>
                  <a:lnTo>
                    <a:pt x="329" y="353"/>
                  </a:lnTo>
                  <a:lnTo>
                    <a:pt x="329" y="349"/>
                  </a:lnTo>
                  <a:lnTo>
                    <a:pt x="327" y="343"/>
                  </a:lnTo>
                  <a:lnTo>
                    <a:pt x="325" y="340"/>
                  </a:lnTo>
                  <a:lnTo>
                    <a:pt x="321" y="335"/>
                  </a:lnTo>
                  <a:lnTo>
                    <a:pt x="311" y="330"/>
                  </a:lnTo>
                  <a:lnTo>
                    <a:pt x="300" y="328"/>
                  </a:lnTo>
                  <a:lnTo>
                    <a:pt x="287" y="330"/>
                  </a:lnTo>
                  <a:lnTo>
                    <a:pt x="278" y="335"/>
                  </a:lnTo>
                  <a:lnTo>
                    <a:pt x="273" y="340"/>
                  </a:lnTo>
                  <a:lnTo>
                    <a:pt x="270" y="343"/>
                  </a:lnTo>
                  <a:lnTo>
                    <a:pt x="269" y="349"/>
                  </a:lnTo>
                  <a:lnTo>
                    <a:pt x="269" y="353"/>
                  </a:lnTo>
                  <a:lnTo>
                    <a:pt x="269" y="357"/>
                  </a:lnTo>
                  <a:close/>
                </a:path>
              </a:pathLst>
            </a:custGeom>
            <a:solidFill>
              <a:srgbClr val="66FF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ar-SA"/>
            </a:p>
          </p:txBody>
        </p:sp>
      </p:grpSp>
      <p:grpSp>
        <p:nvGrpSpPr>
          <p:cNvPr id="73" name="Group 78">
            <a:extLst>
              <a:ext uri="{FF2B5EF4-FFF2-40B4-BE49-F238E27FC236}">
                <a16:creationId xmlns:a16="http://schemas.microsoft.com/office/drawing/2014/main" id="{B8127925-DAC9-4956-BF1B-B31C56F57C86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8337867" y="5651408"/>
            <a:ext cx="827087" cy="647700"/>
            <a:chOff x="4468" y="3798"/>
            <a:chExt cx="703" cy="522"/>
          </a:xfrm>
        </p:grpSpPr>
        <p:sp>
          <p:nvSpPr>
            <p:cNvPr id="74" name="AutoShape 77">
              <a:extLst>
                <a:ext uri="{FF2B5EF4-FFF2-40B4-BE49-F238E27FC236}">
                  <a16:creationId xmlns:a16="http://schemas.microsoft.com/office/drawing/2014/main" id="{3799B1C9-B8C0-4E68-B579-BDF7BADA45CD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4468" y="3798"/>
              <a:ext cx="703" cy="522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ar-SA"/>
            </a:p>
          </p:txBody>
        </p:sp>
        <p:sp>
          <p:nvSpPr>
            <p:cNvPr id="75" name="Freeform 79">
              <a:extLst>
                <a:ext uri="{FF2B5EF4-FFF2-40B4-BE49-F238E27FC236}">
                  <a16:creationId xmlns:a16="http://schemas.microsoft.com/office/drawing/2014/main" id="{B56A4517-E199-43CE-B8E3-ABA59F843B1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840" y="3805"/>
              <a:ext cx="264" cy="511"/>
            </a:xfrm>
            <a:custGeom>
              <a:avLst/>
              <a:gdLst>
                <a:gd name="T0" fmla="*/ 132 w 264"/>
                <a:gd name="T1" fmla="*/ 511 h 511"/>
                <a:gd name="T2" fmla="*/ 173 w 264"/>
                <a:gd name="T3" fmla="*/ 477 h 511"/>
                <a:gd name="T4" fmla="*/ 103 w 264"/>
                <a:gd name="T5" fmla="*/ 454 h 511"/>
                <a:gd name="T6" fmla="*/ 97 w 264"/>
                <a:gd name="T7" fmla="*/ 422 h 511"/>
                <a:gd name="T8" fmla="*/ 154 w 264"/>
                <a:gd name="T9" fmla="*/ 432 h 511"/>
                <a:gd name="T10" fmla="*/ 166 w 264"/>
                <a:gd name="T11" fmla="*/ 385 h 511"/>
                <a:gd name="T12" fmla="*/ 108 w 264"/>
                <a:gd name="T13" fmla="*/ 375 h 511"/>
                <a:gd name="T14" fmla="*/ 184 w 264"/>
                <a:gd name="T15" fmla="*/ 491 h 511"/>
                <a:gd name="T16" fmla="*/ 238 w 264"/>
                <a:gd name="T17" fmla="*/ 508 h 511"/>
                <a:gd name="T18" fmla="*/ 261 w 264"/>
                <a:gd name="T19" fmla="*/ 465 h 511"/>
                <a:gd name="T20" fmla="*/ 184 w 264"/>
                <a:gd name="T21" fmla="*/ 465 h 511"/>
                <a:gd name="T22" fmla="*/ 199 w 264"/>
                <a:gd name="T23" fmla="*/ 432 h 511"/>
                <a:gd name="T24" fmla="*/ 256 w 264"/>
                <a:gd name="T25" fmla="*/ 422 h 511"/>
                <a:gd name="T26" fmla="*/ 244 w 264"/>
                <a:gd name="T27" fmla="*/ 375 h 511"/>
                <a:gd name="T28" fmla="*/ 187 w 264"/>
                <a:gd name="T29" fmla="*/ 385 h 511"/>
                <a:gd name="T30" fmla="*/ 103 w 264"/>
                <a:gd name="T31" fmla="*/ 353 h 511"/>
                <a:gd name="T32" fmla="*/ 161 w 264"/>
                <a:gd name="T33" fmla="*/ 353 h 511"/>
                <a:gd name="T34" fmla="*/ 161 w 264"/>
                <a:gd name="T35" fmla="*/ 305 h 511"/>
                <a:gd name="T36" fmla="*/ 90 w 264"/>
                <a:gd name="T37" fmla="*/ 329 h 511"/>
                <a:gd name="T38" fmla="*/ 215 w 264"/>
                <a:gd name="T39" fmla="*/ 362 h 511"/>
                <a:gd name="T40" fmla="*/ 263 w 264"/>
                <a:gd name="T41" fmla="*/ 336 h 511"/>
                <a:gd name="T42" fmla="*/ 207 w 264"/>
                <a:gd name="T43" fmla="*/ 299 h 511"/>
                <a:gd name="T44" fmla="*/ 93 w 264"/>
                <a:gd name="T45" fmla="*/ 268 h 511"/>
                <a:gd name="T46" fmla="*/ 148 w 264"/>
                <a:gd name="T47" fmla="*/ 287 h 511"/>
                <a:gd name="T48" fmla="*/ 171 w 264"/>
                <a:gd name="T49" fmla="*/ 244 h 511"/>
                <a:gd name="T50" fmla="*/ 93 w 264"/>
                <a:gd name="T51" fmla="*/ 244 h 511"/>
                <a:gd name="T52" fmla="*/ 199 w 264"/>
                <a:gd name="T53" fmla="*/ 283 h 511"/>
                <a:gd name="T54" fmla="*/ 256 w 264"/>
                <a:gd name="T55" fmla="*/ 275 h 511"/>
                <a:gd name="T56" fmla="*/ 238 w 264"/>
                <a:gd name="T57" fmla="*/ 225 h 511"/>
                <a:gd name="T58" fmla="*/ 182 w 264"/>
                <a:gd name="T59" fmla="*/ 263 h 511"/>
                <a:gd name="T60" fmla="*/ 132 w 264"/>
                <a:gd name="T61" fmla="*/ 216 h 511"/>
                <a:gd name="T62" fmla="*/ 173 w 264"/>
                <a:gd name="T63" fmla="*/ 182 h 511"/>
                <a:gd name="T64" fmla="*/ 132 w 264"/>
                <a:gd name="T65" fmla="*/ 148 h 511"/>
                <a:gd name="T66" fmla="*/ 90 w 264"/>
                <a:gd name="T67" fmla="*/ 182 h 511"/>
                <a:gd name="T68" fmla="*/ 215 w 264"/>
                <a:gd name="T69" fmla="*/ 215 h 511"/>
                <a:gd name="T70" fmla="*/ 263 w 264"/>
                <a:gd name="T71" fmla="*/ 188 h 511"/>
                <a:gd name="T72" fmla="*/ 230 w 264"/>
                <a:gd name="T73" fmla="*/ 149 h 511"/>
                <a:gd name="T74" fmla="*/ 182 w 264"/>
                <a:gd name="T75" fmla="*/ 175 h 511"/>
                <a:gd name="T76" fmla="*/ 116 w 264"/>
                <a:gd name="T77" fmla="*/ 139 h 511"/>
                <a:gd name="T78" fmla="*/ 171 w 264"/>
                <a:gd name="T79" fmla="*/ 121 h 511"/>
                <a:gd name="T80" fmla="*/ 132 w 264"/>
                <a:gd name="T81" fmla="*/ 74 h 511"/>
                <a:gd name="T82" fmla="*/ 182 w 264"/>
                <a:gd name="T83" fmla="*/ 114 h 511"/>
                <a:gd name="T84" fmla="*/ 230 w 264"/>
                <a:gd name="T85" fmla="*/ 142 h 511"/>
                <a:gd name="T86" fmla="*/ 263 w 264"/>
                <a:gd name="T87" fmla="*/ 101 h 511"/>
                <a:gd name="T88" fmla="*/ 187 w 264"/>
                <a:gd name="T89" fmla="*/ 90 h 511"/>
                <a:gd name="T90" fmla="*/ 103 w 264"/>
                <a:gd name="T91" fmla="*/ 57 h 511"/>
                <a:gd name="T92" fmla="*/ 161 w 264"/>
                <a:gd name="T93" fmla="*/ 57 h 511"/>
                <a:gd name="T94" fmla="*/ 161 w 264"/>
                <a:gd name="T95" fmla="*/ 10 h 511"/>
                <a:gd name="T96" fmla="*/ 90 w 264"/>
                <a:gd name="T97" fmla="*/ 33 h 511"/>
                <a:gd name="T98" fmla="*/ 215 w 264"/>
                <a:gd name="T99" fmla="*/ 67 h 511"/>
                <a:gd name="T100" fmla="*/ 263 w 264"/>
                <a:gd name="T101" fmla="*/ 41 h 511"/>
                <a:gd name="T102" fmla="*/ 207 w 264"/>
                <a:gd name="T103" fmla="*/ 3 h 511"/>
                <a:gd name="T104" fmla="*/ 3 w 264"/>
                <a:gd name="T105" fmla="*/ 48 h 511"/>
                <a:gd name="T106" fmla="*/ 56 w 264"/>
                <a:gd name="T107" fmla="*/ 65 h 511"/>
                <a:gd name="T108" fmla="*/ 78 w 264"/>
                <a:gd name="T109" fmla="*/ 21 h 511"/>
                <a:gd name="T110" fmla="*/ 3 w 264"/>
                <a:gd name="T111" fmla="*/ 21 h 511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264"/>
                <a:gd name="T169" fmla="*/ 0 h 511"/>
                <a:gd name="T170" fmla="*/ 264 w 264"/>
                <a:gd name="T171" fmla="*/ 511 h 511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264" h="511">
                  <a:moveTo>
                    <a:pt x="90" y="484"/>
                  </a:moveTo>
                  <a:lnTo>
                    <a:pt x="93" y="491"/>
                  </a:lnTo>
                  <a:lnTo>
                    <a:pt x="97" y="496"/>
                  </a:lnTo>
                  <a:lnTo>
                    <a:pt x="103" y="501"/>
                  </a:lnTo>
                  <a:lnTo>
                    <a:pt x="108" y="505"/>
                  </a:lnTo>
                  <a:lnTo>
                    <a:pt x="116" y="508"/>
                  </a:lnTo>
                  <a:lnTo>
                    <a:pt x="123" y="511"/>
                  </a:lnTo>
                  <a:lnTo>
                    <a:pt x="132" y="511"/>
                  </a:lnTo>
                  <a:lnTo>
                    <a:pt x="140" y="511"/>
                  </a:lnTo>
                  <a:lnTo>
                    <a:pt x="148" y="508"/>
                  </a:lnTo>
                  <a:lnTo>
                    <a:pt x="154" y="505"/>
                  </a:lnTo>
                  <a:lnTo>
                    <a:pt x="161" y="501"/>
                  </a:lnTo>
                  <a:lnTo>
                    <a:pt x="166" y="496"/>
                  </a:lnTo>
                  <a:lnTo>
                    <a:pt x="171" y="491"/>
                  </a:lnTo>
                  <a:lnTo>
                    <a:pt x="173" y="484"/>
                  </a:lnTo>
                  <a:lnTo>
                    <a:pt x="173" y="477"/>
                  </a:lnTo>
                  <a:lnTo>
                    <a:pt x="173" y="471"/>
                  </a:lnTo>
                  <a:lnTo>
                    <a:pt x="171" y="465"/>
                  </a:lnTo>
                  <a:lnTo>
                    <a:pt x="166" y="459"/>
                  </a:lnTo>
                  <a:lnTo>
                    <a:pt x="161" y="454"/>
                  </a:lnTo>
                  <a:lnTo>
                    <a:pt x="148" y="446"/>
                  </a:lnTo>
                  <a:lnTo>
                    <a:pt x="132" y="443"/>
                  </a:lnTo>
                  <a:lnTo>
                    <a:pt x="116" y="446"/>
                  </a:lnTo>
                  <a:lnTo>
                    <a:pt x="103" y="454"/>
                  </a:lnTo>
                  <a:lnTo>
                    <a:pt x="97" y="459"/>
                  </a:lnTo>
                  <a:lnTo>
                    <a:pt x="93" y="465"/>
                  </a:lnTo>
                  <a:lnTo>
                    <a:pt x="90" y="471"/>
                  </a:lnTo>
                  <a:lnTo>
                    <a:pt x="90" y="477"/>
                  </a:lnTo>
                  <a:lnTo>
                    <a:pt x="90" y="484"/>
                  </a:lnTo>
                  <a:close/>
                  <a:moveTo>
                    <a:pt x="90" y="410"/>
                  </a:moveTo>
                  <a:lnTo>
                    <a:pt x="93" y="417"/>
                  </a:lnTo>
                  <a:lnTo>
                    <a:pt x="97" y="422"/>
                  </a:lnTo>
                  <a:lnTo>
                    <a:pt x="103" y="428"/>
                  </a:lnTo>
                  <a:lnTo>
                    <a:pt x="108" y="432"/>
                  </a:lnTo>
                  <a:lnTo>
                    <a:pt x="116" y="435"/>
                  </a:lnTo>
                  <a:lnTo>
                    <a:pt x="123" y="436"/>
                  </a:lnTo>
                  <a:lnTo>
                    <a:pt x="132" y="436"/>
                  </a:lnTo>
                  <a:lnTo>
                    <a:pt x="140" y="436"/>
                  </a:lnTo>
                  <a:lnTo>
                    <a:pt x="148" y="435"/>
                  </a:lnTo>
                  <a:lnTo>
                    <a:pt x="154" y="432"/>
                  </a:lnTo>
                  <a:lnTo>
                    <a:pt x="161" y="428"/>
                  </a:lnTo>
                  <a:lnTo>
                    <a:pt x="166" y="422"/>
                  </a:lnTo>
                  <a:lnTo>
                    <a:pt x="171" y="417"/>
                  </a:lnTo>
                  <a:lnTo>
                    <a:pt x="173" y="410"/>
                  </a:lnTo>
                  <a:lnTo>
                    <a:pt x="173" y="404"/>
                  </a:lnTo>
                  <a:lnTo>
                    <a:pt x="173" y="397"/>
                  </a:lnTo>
                  <a:lnTo>
                    <a:pt x="171" y="391"/>
                  </a:lnTo>
                  <a:lnTo>
                    <a:pt x="166" y="385"/>
                  </a:lnTo>
                  <a:lnTo>
                    <a:pt x="161" y="380"/>
                  </a:lnTo>
                  <a:lnTo>
                    <a:pt x="154" y="375"/>
                  </a:lnTo>
                  <a:lnTo>
                    <a:pt x="148" y="372"/>
                  </a:lnTo>
                  <a:lnTo>
                    <a:pt x="140" y="370"/>
                  </a:lnTo>
                  <a:lnTo>
                    <a:pt x="132" y="370"/>
                  </a:lnTo>
                  <a:lnTo>
                    <a:pt x="123" y="370"/>
                  </a:lnTo>
                  <a:lnTo>
                    <a:pt x="116" y="372"/>
                  </a:lnTo>
                  <a:lnTo>
                    <a:pt x="108" y="375"/>
                  </a:lnTo>
                  <a:lnTo>
                    <a:pt x="103" y="380"/>
                  </a:lnTo>
                  <a:lnTo>
                    <a:pt x="97" y="385"/>
                  </a:lnTo>
                  <a:lnTo>
                    <a:pt x="93" y="391"/>
                  </a:lnTo>
                  <a:lnTo>
                    <a:pt x="90" y="397"/>
                  </a:lnTo>
                  <a:lnTo>
                    <a:pt x="90" y="404"/>
                  </a:lnTo>
                  <a:lnTo>
                    <a:pt x="90" y="410"/>
                  </a:lnTo>
                  <a:close/>
                  <a:moveTo>
                    <a:pt x="182" y="484"/>
                  </a:moveTo>
                  <a:lnTo>
                    <a:pt x="184" y="491"/>
                  </a:lnTo>
                  <a:lnTo>
                    <a:pt x="187" y="496"/>
                  </a:lnTo>
                  <a:lnTo>
                    <a:pt x="193" y="501"/>
                  </a:lnTo>
                  <a:lnTo>
                    <a:pt x="199" y="505"/>
                  </a:lnTo>
                  <a:lnTo>
                    <a:pt x="207" y="508"/>
                  </a:lnTo>
                  <a:lnTo>
                    <a:pt x="215" y="511"/>
                  </a:lnTo>
                  <a:lnTo>
                    <a:pt x="222" y="511"/>
                  </a:lnTo>
                  <a:lnTo>
                    <a:pt x="230" y="511"/>
                  </a:lnTo>
                  <a:lnTo>
                    <a:pt x="238" y="508"/>
                  </a:lnTo>
                  <a:lnTo>
                    <a:pt x="244" y="505"/>
                  </a:lnTo>
                  <a:lnTo>
                    <a:pt x="252" y="501"/>
                  </a:lnTo>
                  <a:lnTo>
                    <a:pt x="256" y="496"/>
                  </a:lnTo>
                  <a:lnTo>
                    <a:pt x="261" y="491"/>
                  </a:lnTo>
                  <a:lnTo>
                    <a:pt x="263" y="484"/>
                  </a:lnTo>
                  <a:lnTo>
                    <a:pt x="264" y="477"/>
                  </a:lnTo>
                  <a:lnTo>
                    <a:pt x="263" y="471"/>
                  </a:lnTo>
                  <a:lnTo>
                    <a:pt x="261" y="465"/>
                  </a:lnTo>
                  <a:lnTo>
                    <a:pt x="256" y="459"/>
                  </a:lnTo>
                  <a:lnTo>
                    <a:pt x="252" y="454"/>
                  </a:lnTo>
                  <a:lnTo>
                    <a:pt x="238" y="446"/>
                  </a:lnTo>
                  <a:lnTo>
                    <a:pt x="222" y="443"/>
                  </a:lnTo>
                  <a:lnTo>
                    <a:pt x="207" y="446"/>
                  </a:lnTo>
                  <a:lnTo>
                    <a:pt x="193" y="454"/>
                  </a:lnTo>
                  <a:lnTo>
                    <a:pt x="187" y="459"/>
                  </a:lnTo>
                  <a:lnTo>
                    <a:pt x="184" y="465"/>
                  </a:lnTo>
                  <a:lnTo>
                    <a:pt x="182" y="471"/>
                  </a:lnTo>
                  <a:lnTo>
                    <a:pt x="182" y="477"/>
                  </a:lnTo>
                  <a:lnTo>
                    <a:pt x="182" y="484"/>
                  </a:lnTo>
                  <a:close/>
                  <a:moveTo>
                    <a:pt x="182" y="410"/>
                  </a:moveTo>
                  <a:lnTo>
                    <a:pt x="184" y="417"/>
                  </a:lnTo>
                  <a:lnTo>
                    <a:pt x="187" y="422"/>
                  </a:lnTo>
                  <a:lnTo>
                    <a:pt x="193" y="428"/>
                  </a:lnTo>
                  <a:lnTo>
                    <a:pt x="199" y="432"/>
                  </a:lnTo>
                  <a:lnTo>
                    <a:pt x="207" y="435"/>
                  </a:lnTo>
                  <a:lnTo>
                    <a:pt x="215" y="436"/>
                  </a:lnTo>
                  <a:lnTo>
                    <a:pt x="222" y="436"/>
                  </a:lnTo>
                  <a:lnTo>
                    <a:pt x="230" y="436"/>
                  </a:lnTo>
                  <a:lnTo>
                    <a:pt x="238" y="435"/>
                  </a:lnTo>
                  <a:lnTo>
                    <a:pt x="244" y="432"/>
                  </a:lnTo>
                  <a:lnTo>
                    <a:pt x="252" y="428"/>
                  </a:lnTo>
                  <a:lnTo>
                    <a:pt x="256" y="422"/>
                  </a:lnTo>
                  <a:lnTo>
                    <a:pt x="261" y="417"/>
                  </a:lnTo>
                  <a:lnTo>
                    <a:pt x="263" y="410"/>
                  </a:lnTo>
                  <a:lnTo>
                    <a:pt x="264" y="404"/>
                  </a:lnTo>
                  <a:lnTo>
                    <a:pt x="263" y="397"/>
                  </a:lnTo>
                  <a:lnTo>
                    <a:pt x="261" y="391"/>
                  </a:lnTo>
                  <a:lnTo>
                    <a:pt x="256" y="385"/>
                  </a:lnTo>
                  <a:lnTo>
                    <a:pt x="252" y="380"/>
                  </a:lnTo>
                  <a:lnTo>
                    <a:pt x="244" y="375"/>
                  </a:lnTo>
                  <a:lnTo>
                    <a:pt x="238" y="372"/>
                  </a:lnTo>
                  <a:lnTo>
                    <a:pt x="230" y="370"/>
                  </a:lnTo>
                  <a:lnTo>
                    <a:pt x="222" y="370"/>
                  </a:lnTo>
                  <a:lnTo>
                    <a:pt x="215" y="370"/>
                  </a:lnTo>
                  <a:lnTo>
                    <a:pt x="207" y="372"/>
                  </a:lnTo>
                  <a:lnTo>
                    <a:pt x="199" y="375"/>
                  </a:lnTo>
                  <a:lnTo>
                    <a:pt x="193" y="380"/>
                  </a:lnTo>
                  <a:lnTo>
                    <a:pt x="187" y="385"/>
                  </a:lnTo>
                  <a:lnTo>
                    <a:pt x="184" y="391"/>
                  </a:lnTo>
                  <a:lnTo>
                    <a:pt x="182" y="397"/>
                  </a:lnTo>
                  <a:lnTo>
                    <a:pt x="182" y="404"/>
                  </a:lnTo>
                  <a:lnTo>
                    <a:pt x="182" y="410"/>
                  </a:lnTo>
                  <a:close/>
                  <a:moveTo>
                    <a:pt x="90" y="336"/>
                  </a:moveTo>
                  <a:lnTo>
                    <a:pt x="93" y="342"/>
                  </a:lnTo>
                  <a:lnTo>
                    <a:pt x="97" y="348"/>
                  </a:lnTo>
                  <a:lnTo>
                    <a:pt x="103" y="353"/>
                  </a:lnTo>
                  <a:lnTo>
                    <a:pt x="108" y="358"/>
                  </a:lnTo>
                  <a:lnTo>
                    <a:pt x="116" y="361"/>
                  </a:lnTo>
                  <a:lnTo>
                    <a:pt x="123" y="362"/>
                  </a:lnTo>
                  <a:lnTo>
                    <a:pt x="132" y="363"/>
                  </a:lnTo>
                  <a:lnTo>
                    <a:pt x="140" y="362"/>
                  </a:lnTo>
                  <a:lnTo>
                    <a:pt x="148" y="361"/>
                  </a:lnTo>
                  <a:lnTo>
                    <a:pt x="154" y="358"/>
                  </a:lnTo>
                  <a:lnTo>
                    <a:pt x="161" y="353"/>
                  </a:lnTo>
                  <a:lnTo>
                    <a:pt x="166" y="348"/>
                  </a:lnTo>
                  <a:lnTo>
                    <a:pt x="171" y="342"/>
                  </a:lnTo>
                  <a:lnTo>
                    <a:pt x="173" y="336"/>
                  </a:lnTo>
                  <a:lnTo>
                    <a:pt x="173" y="329"/>
                  </a:lnTo>
                  <a:lnTo>
                    <a:pt x="173" y="323"/>
                  </a:lnTo>
                  <a:lnTo>
                    <a:pt x="171" y="317"/>
                  </a:lnTo>
                  <a:lnTo>
                    <a:pt x="166" y="311"/>
                  </a:lnTo>
                  <a:lnTo>
                    <a:pt x="161" y="305"/>
                  </a:lnTo>
                  <a:lnTo>
                    <a:pt x="148" y="299"/>
                  </a:lnTo>
                  <a:lnTo>
                    <a:pt x="132" y="295"/>
                  </a:lnTo>
                  <a:lnTo>
                    <a:pt x="116" y="299"/>
                  </a:lnTo>
                  <a:lnTo>
                    <a:pt x="103" y="305"/>
                  </a:lnTo>
                  <a:lnTo>
                    <a:pt x="97" y="311"/>
                  </a:lnTo>
                  <a:lnTo>
                    <a:pt x="93" y="317"/>
                  </a:lnTo>
                  <a:lnTo>
                    <a:pt x="90" y="323"/>
                  </a:lnTo>
                  <a:lnTo>
                    <a:pt x="90" y="329"/>
                  </a:lnTo>
                  <a:lnTo>
                    <a:pt x="90" y="336"/>
                  </a:lnTo>
                  <a:close/>
                  <a:moveTo>
                    <a:pt x="182" y="336"/>
                  </a:moveTo>
                  <a:lnTo>
                    <a:pt x="184" y="342"/>
                  </a:lnTo>
                  <a:lnTo>
                    <a:pt x="187" y="348"/>
                  </a:lnTo>
                  <a:lnTo>
                    <a:pt x="193" y="353"/>
                  </a:lnTo>
                  <a:lnTo>
                    <a:pt x="199" y="358"/>
                  </a:lnTo>
                  <a:lnTo>
                    <a:pt x="207" y="361"/>
                  </a:lnTo>
                  <a:lnTo>
                    <a:pt x="215" y="362"/>
                  </a:lnTo>
                  <a:lnTo>
                    <a:pt x="222" y="363"/>
                  </a:lnTo>
                  <a:lnTo>
                    <a:pt x="230" y="362"/>
                  </a:lnTo>
                  <a:lnTo>
                    <a:pt x="238" y="361"/>
                  </a:lnTo>
                  <a:lnTo>
                    <a:pt x="244" y="358"/>
                  </a:lnTo>
                  <a:lnTo>
                    <a:pt x="252" y="353"/>
                  </a:lnTo>
                  <a:lnTo>
                    <a:pt x="256" y="348"/>
                  </a:lnTo>
                  <a:lnTo>
                    <a:pt x="261" y="342"/>
                  </a:lnTo>
                  <a:lnTo>
                    <a:pt x="263" y="336"/>
                  </a:lnTo>
                  <a:lnTo>
                    <a:pt x="264" y="329"/>
                  </a:lnTo>
                  <a:lnTo>
                    <a:pt x="263" y="323"/>
                  </a:lnTo>
                  <a:lnTo>
                    <a:pt x="261" y="317"/>
                  </a:lnTo>
                  <a:lnTo>
                    <a:pt x="256" y="311"/>
                  </a:lnTo>
                  <a:lnTo>
                    <a:pt x="252" y="305"/>
                  </a:lnTo>
                  <a:lnTo>
                    <a:pt x="238" y="299"/>
                  </a:lnTo>
                  <a:lnTo>
                    <a:pt x="222" y="295"/>
                  </a:lnTo>
                  <a:lnTo>
                    <a:pt x="207" y="299"/>
                  </a:lnTo>
                  <a:lnTo>
                    <a:pt x="193" y="305"/>
                  </a:lnTo>
                  <a:lnTo>
                    <a:pt x="187" y="311"/>
                  </a:lnTo>
                  <a:lnTo>
                    <a:pt x="184" y="317"/>
                  </a:lnTo>
                  <a:lnTo>
                    <a:pt x="182" y="323"/>
                  </a:lnTo>
                  <a:lnTo>
                    <a:pt x="182" y="329"/>
                  </a:lnTo>
                  <a:lnTo>
                    <a:pt x="182" y="336"/>
                  </a:lnTo>
                  <a:close/>
                  <a:moveTo>
                    <a:pt x="90" y="263"/>
                  </a:moveTo>
                  <a:lnTo>
                    <a:pt x="93" y="268"/>
                  </a:lnTo>
                  <a:lnTo>
                    <a:pt x="97" y="275"/>
                  </a:lnTo>
                  <a:lnTo>
                    <a:pt x="103" y="279"/>
                  </a:lnTo>
                  <a:lnTo>
                    <a:pt x="108" y="283"/>
                  </a:lnTo>
                  <a:lnTo>
                    <a:pt x="116" y="287"/>
                  </a:lnTo>
                  <a:lnTo>
                    <a:pt x="123" y="288"/>
                  </a:lnTo>
                  <a:lnTo>
                    <a:pt x="132" y="289"/>
                  </a:lnTo>
                  <a:lnTo>
                    <a:pt x="140" y="288"/>
                  </a:lnTo>
                  <a:lnTo>
                    <a:pt x="148" y="287"/>
                  </a:lnTo>
                  <a:lnTo>
                    <a:pt x="154" y="283"/>
                  </a:lnTo>
                  <a:lnTo>
                    <a:pt x="161" y="279"/>
                  </a:lnTo>
                  <a:lnTo>
                    <a:pt x="166" y="275"/>
                  </a:lnTo>
                  <a:lnTo>
                    <a:pt x="171" y="268"/>
                  </a:lnTo>
                  <a:lnTo>
                    <a:pt x="173" y="263"/>
                  </a:lnTo>
                  <a:lnTo>
                    <a:pt x="173" y="255"/>
                  </a:lnTo>
                  <a:lnTo>
                    <a:pt x="173" y="250"/>
                  </a:lnTo>
                  <a:lnTo>
                    <a:pt x="171" y="244"/>
                  </a:lnTo>
                  <a:lnTo>
                    <a:pt x="166" y="238"/>
                  </a:lnTo>
                  <a:lnTo>
                    <a:pt x="161" y="232"/>
                  </a:lnTo>
                  <a:lnTo>
                    <a:pt x="148" y="225"/>
                  </a:lnTo>
                  <a:lnTo>
                    <a:pt x="132" y="222"/>
                  </a:lnTo>
                  <a:lnTo>
                    <a:pt x="116" y="225"/>
                  </a:lnTo>
                  <a:lnTo>
                    <a:pt x="103" y="232"/>
                  </a:lnTo>
                  <a:lnTo>
                    <a:pt x="97" y="238"/>
                  </a:lnTo>
                  <a:lnTo>
                    <a:pt x="93" y="244"/>
                  </a:lnTo>
                  <a:lnTo>
                    <a:pt x="90" y="250"/>
                  </a:lnTo>
                  <a:lnTo>
                    <a:pt x="90" y="255"/>
                  </a:lnTo>
                  <a:lnTo>
                    <a:pt x="90" y="263"/>
                  </a:lnTo>
                  <a:close/>
                  <a:moveTo>
                    <a:pt x="182" y="263"/>
                  </a:moveTo>
                  <a:lnTo>
                    <a:pt x="184" y="268"/>
                  </a:lnTo>
                  <a:lnTo>
                    <a:pt x="187" y="275"/>
                  </a:lnTo>
                  <a:lnTo>
                    <a:pt x="193" y="279"/>
                  </a:lnTo>
                  <a:lnTo>
                    <a:pt x="199" y="283"/>
                  </a:lnTo>
                  <a:lnTo>
                    <a:pt x="207" y="287"/>
                  </a:lnTo>
                  <a:lnTo>
                    <a:pt x="215" y="288"/>
                  </a:lnTo>
                  <a:lnTo>
                    <a:pt x="222" y="289"/>
                  </a:lnTo>
                  <a:lnTo>
                    <a:pt x="230" y="288"/>
                  </a:lnTo>
                  <a:lnTo>
                    <a:pt x="238" y="287"/>
                  </a:lnTo>
                  <a:lnTo>
                    <a:pt x="244" y="283"/>
                  </a:lnTo>
                  <a:lnTo>
                    <a:pt x="252" y="279"/>
                  </a:lnTo>
                  <a:lnTo>
                    <a:pt x="256" y="275"/>
                  </a:lnTo>
                  <a:lnTo>
                    <a:pt x="261" y="268"/>
                  </a:lnTo>
                  <a:lnTo>
                    <a:pt x="263" y="263"/>
                  </a:lnTo>
                  <a:lnTo>
                    <a:pt x="264" y="255"/>
                  </a:lnTo>
                  <a:lnTo>
                    <a:pt x="263" y="250"/>
                  </a:lnTo>
                  <a:lnTo>
                    <a:pt x="261" y="244"/>
                  </a:lnTo>
                  <a:lnTo>
                    <a:pt x="256" y="238"/>
                  </a:lnTo>
                  <a:lnTo>
                    <a:pt x="252" y="232"/>
                  </a:lnTo>
                  <a:lnTo>
                    <a:pt x="238" y="225"/>
                  </a:lnTo>
                  <a:lnTo>
                    <a:pt x="222" y="222"/>
                  </a:lnTo>
                  <a:lnTo>
                    <a:pt x="207" y="225"/>
                  </a:lnTo>
                  <a:lnTo>
                    <a:pt x="193" y="232"/>
                  </a:lnTo>
                  <a:lnTo>
                    <a:pt x="187" y="238"/>
                  </a:lnTo>
                  <a:lnTo>
                    <a:pt x="184" y="244"/>
                  </a:lnTo>
                  <a:lnTo>
                    <a:pt x="182" y="250"/>
                  </a:lnTo>
                  <a:lnTo>
                    <a:pt x="182" y="255"/>
                  </a:lnTo>
                  <a:lnTo>
                    <a:pt x="182" y="263"/>
                  </a:lnTo>
                  <a:close/>
                  <a:moveTo>
                    <a:pt x="90" y="188"/>
                  </a:moveTo>
                  <a:lnTo>
                    <a:pt x="93" y="195"/>
                  </a:lnTo>
                  <a:lnTo>
                    <a:pt x="97" y="200"/>
                  </a:lnTo>
                  <a:lnTo>
                    <a:pt x="103" y="206"/>
                  </a:lnTo>
                  <a:lnTo>
                    <a:pt x="108" y="210"/>
                  </a:lnTo>
                  <a:lnTo>
                    <a:pt x="116" y="214"/>
                  </a:lnTo>
                  <a:lnTo>
                    <a:pt x="123" y="215"/>
                  </a:lnTo>
                  <a:lnTo>
                    <a:pt x="132" y="216"/>
                  </a:lnTo>
                  <a:lnTo>
                    <a:pt x="140" y="215"/>
                  </a:lnTo>
                  <a:lnTo>
                    <a:pt x="148" y="214"/>
                  </a:lnTo>
                  <a:lnTo>
                    <a:pt x="154" y="210"/>
                  </a:lnTo>
                  <a:lnTo>
                    <a:pt x="161" y="206"/>
                  </a:lnTo>
                  <a:lnTo>
                    <a:pt x="166" y="200"/>
                  </a:lnTo>
                  <a:lnTo>
                    <a:pt x="171" y="195"/>
                  </a:lnTo>
                  <a:lnTo>
                    <a:pt x="173" y="188"/>
                  </a:lnTo>
                  <a:lnTo>
                    <a:pt x="173" y="182"/>
                  </a:lnTo>
                  <a:lnTo>
                    <a:pt x="173" y="175"/>
                  </a:lnTo>
                  <a:lnTo>
                    <a:pt x="171" y="169"/>
                  </a:lnTo>
                  <a:lnTo>
                    <a:pt x="166" y="163"/>
                  </a:lnTo>
                  <a:lnTo>
                    <a:pt x="161" y="158"/>
                  </a:lnTo>
                  <a:lnTo>
                    <a:pt x="154" y="154"/>
                  </a:lnTo>
                  <a:lnTo>
                    <a:pt x="148" y="150"/>
                  </a:lnTo>
                  <a:lnTo>
                    <a:pt x="140" y="149"/>
                  </a:lnTo>
                  <a:lnTo>
                    <a:pt x="132" y="148"/>
                  </a:lnTo>
                  <a:lnTo>
                    <a:pt x="123" y="149"/>
                  </a:lnTo>
                  <a:lnTo>
                    <a:pt x="116" y="150"/>
                  </a:lnTo>
                  <a:lnTo>
                    <a:pt x="108" y="154"/>
                  </a:lnTo>
                  <a:lnTo>
                    <a:pt x="103" y="158"/>
                  </a:lnTo>
                  <a:lnTo>
                    <a:pt x="97" y="163"/>
                  </a:lnTo>
                  <a:lnTo>
                    <a:pt x="93" y="169"/>
                  </a:lnTo>
                  <a:lnTo>
                    <a:pt x="90" y="175"/>
                  </a:lnTo>
                  <a:lnTo>
                    <a:pt x="90" y="182"/>
                  </a:lnTo>
                  <a:lnTo>
                    <a:pt x="90" y="188"/>
                  </a:lnTo>
                  <a:close/>
                  <a:moveTo>
                    <a:pt x="182" y="188"/>
                  </a:moveTo>
                  <a:lnTo>
                    <a:pt x="184" y="195"/>
                  </a:lnTo>
                  <a:lnTo>
                    <a:pt x="187" y="200"/>
                  </a:lnTo>
                  <a:lnTo>
                    <a:pt x="193" y="206"/>
                  </a:lnTo>
                  <a:lnTo>
                    <a:pt x="199" y="210"/>
                  </a:lnTo>
                  <a:lnTo>
                    <a:pt x="207" y="214"/>
                  </a:lnTo>
                  <a:lnTo>
                    <a:pt x="215" y="215"/>
                  </a:lnTo>
                  <a:lnTo>
                    <a:pt x="222" y="216"/>
                  </a:lnTo>
                  <a:lnTo>
                    <a:pt x="230" y="215"/>
                  </a:lnTo>
                  <a:lnTo>
                    <a:pt x="238" y="214"/>
                  </a:lnTo>
                  <a:lnTo>
                    <a:pt x="244" y="210"/>
                  </a:lnTo>
                  <a:lnTo>
                    <a:pt x="252" y="206"/>
                  </a:lnTo>
                  <a:lnTo>
                    <a:pt x="256" y="200"/>
                  </a:lnTo>
                  <a:lnTo>
                    <a:pt x="261" y="195"/>
                  </a:lnTo>
                  <a:lnTo>
                    <a:pt x="263" y="188"/>
                  </a:lnTo>
                  <a:lnTo>
                    <a:pt x="264" y="182"/>
                  </a:lnTo>
                  <a:lnTo>
                    <a:pt x="263" y="175"/>
                  </a:lnTo>
                  <a:lnTo>
                    <a:pt x="261" y="169"/>
                  </a:lnTo>
                  <a:lnTo>
                    <a:pt x="256" y="163"/>
                  </a:lnTo>
                  <a:lnTo>
                    <a:pt x="252" y="158"/>
                  </a:lnTo>
                  <a:lnTo>
                    <a:pt x="244" y="154"/>
                  </a:lnTo>
                  <a:lnTo>
                    <a:pt x="238" y="150"/>
                  </a:lnTo>
                  <a:lnTo>
                    <a:pt x="230" y="149"/>
                  </a:lnTo>
                  <a:lnTo>
                    <a:pt x="222" y="148"/>
                  </a:lnTo>
                  <a:lnTo>
                    <a:pt x="215" y="149"/>
                  </a:lnTo>
                  <a:lnTo>
                    <a:pt x="207" y="150"/>
                  </a:lnTo>
                  <a:lnTo>
                    <a:pt x="199" y="154"/>
                  </a:lnTo>
                  <a:lnTo>
                    <a:pt x="193" y="158"/>
                  </a:lnTo>
                  <a:lnTo>
                    <a:pt x="187" y="163"/>
                  </a:lnTo>
                  <a:lnTo>
                    <a:pt x="184" y="169"/>
                  </a:lnTo>
                  <a:lnTo>
                    <a:pt x="182" y="175"/>
                  </a:lnTo>
                  <a:lnTo>
                    <a:pt x="182" y="182"/>
                  </a:lnTo>
                  <a:lnTo>
                    <a:pt x="182" y="188"/>
                  </a:lnTo>
                  <a:close/>
                  <a:moveTo>
                    <a:pt x="90" y="114"/>
                  </a:moveTo>
                  <a:lnTo>
                    <a:pt x="93" y="121"/>
                  </a:lnTo>
                  <a:lnTo>
                    <a:pt x="97" y="126"/>
                  </a:lnTo>
                  <a:lnTo>
                    <a:pt x="103" y="132"/>
                  </a:lnTo>
                  <a:lnTo>
                    <a:pt x="108" y="136"/>
                  </a:lnTo>
                  <a:lnTo>
                    <a:pt x="116" y="139"/>
                  </a:lnTo>
                  <a:lnTo>
                    <a:pt x="123" y="142"/>
                  </a:lnTo>
                  <a:lnTo>
                    <a:pt x="132" y="142"/>
                  </a:lnTo>
                  <a:lnTo>
                    <a:pt x="140" y="142"/>
                  </a:lnTo>
                  <a:lnTo>
                    <a:pt x="148" y="139"/>
                  </a:lnTo>
                  <a:lnTo>
                    <a:pt x="154" y="136"/>
                  </a:lnTo>
                  <a:lnTo>
                    <a:pt x="161" y="132"/>
                  </a:lnTo>
                  <a:lnTo>
                    <a:pt x="166" y="126"/>
                  </a:lnTo>
                  <a:lnTo>
                    <a:pt x="171" y="121"/>
                  </a:lnTo>
                  <a:lnTo>
                    <a:pt x="173" y="114"/>
                  </a:lnTo>
                  <a:lnTo>
                    <a:pt x="173" y="108"/>
                  </a:lnTo>
                  <a:lnTo>
                    <a:pt x="173" y="101"/>
                  </a:lnTo>
                  <a:lnTo>
                    <a:pt x="171" y="96"/>
                  </a:lnTo>
                  <a:lnTo>
                    <a:pt x="166" y="90"/>
                  </a:lnTo>
                  <a:lnTo>
                    <a:pt x="161" y="84"/>
                  </a:lnTo>
                  <a:lnTo>
                    <a:pt x="148" y="77"/>
                  </a:lnTo>
                  <a:lnTo>
                    <a:pt x="132" y="74"/>
                  </a:lnTo>
                  <a:lnTo>
                    <a:pt x="116" y="77"/>
                  </a:lnTo>
                  <a:lnTo>
                    <a:pt x="103" y="84"/>
                  </a:lnTo>
                  <a:lnTo>
                    <a:pt x="97" y="90"/>
                  </a:lnTo>
                  <a:lnTo>
                    <a:pt x="93" y="96"/>
                  </a:lnTo>
                  <a:lnTo>
                    <a:pt x="90" y="101"/>
                  </a:lnTo>
                  <a:lnTo>
                    <a:pt x="90" y="108"/>
                  </a:lnTo>
                  <a:lnTo>
                    <a:pt x="90" y="114"/>
                  </a:lnTo>
                  <a:close/>
                  <a:moveTo>
                    <a:pt x="182" y="114"/>
                  </a:moveTo>
                  <a:lnTo>
                    <a:pt x="184" y="121"/>
                  </a:lnTo>
                  <a:lnTo>
                    <a:pt x="187" y="126"/>
                  </a:lnTo>
                  <a:lnTo>
                    <a:pt x="193" y="132"/>
                  </a:lnTo>
                  <a:lnTo>
                    <a:pt x="199" y="136"/>
                  </a:lnTo>
                  <a:lnTo>
                    <a:pt x="207" y="139"/>
                  </a:lnTo>
                  <a:lnTo>
                    <a:pt x="215" y="142"/>
                  </a:lnTo>
                  <a:lnTo>
                    <a:pt x="222" y="142"/>
                  </a:lnTo>
                  <a:lnTo>
                    <a:pt x="230" y="142"/>
                  </a:lnTo>
                  <a:lnTo>
                    <a:pt x="238" y="139"/>
                  </a:lnTo>
                  <a:lnTo>
                    <a:pt x="244" y="136"/>
                  </a:lnTo>
                  <a:lnTo>
                    <a:pt x="252" y="132"/>
                  </a:lnTo>
                  <a:lnTo>
                    <a:pt x="256" y="126"/>
                  </a:lnTo>
                  <a:lnTo>
                    <a:pt x="261" y="121"/>
                  </a:lnTo>
                  <a:lnTo>
                    <a:pt x="263" y="114"/>
                  </a:lnTo>
                  <a:lnTo>
                    <a:pt x="264" y="108"/>
                  </a:lnTo>
                  <a:lnTo>
                    <a:pt x="263" y="101"/>
                  </a:lnTo>
                  <a:lnTo>
                    <a:pt x="261" y="96"/>
                  </a:lnTo>
                  <a:lnTo>
                    <a:pt x="256" y="90"/>
                  </a:lnTo>
                  <a:lnTo>
                    <a:pt x="252" y="84"/>
                  </a:lnTo>
                  <a:lnTo>
                    <a:pt x="238" y="77"/>
                  </a:lnTo>
                  <a:lnTo>
                    <a:pt x="222" y="74"/>
                  </a:lnTo>
                  <a:lnTo>
                    <a:pt x="207" y="77"/>
                  </a:lnTo>
                  <a:lnTo>
                    <a:pt x="193" y="84"/>
                  </a:lnTo>
                  <a:lnTo>
                    <a:pt x="187" y="90"/>
                  </a:lnTo>
                  <a:lnTo>
                    <a:pt x="184" y="96"/>
                  </a:lnTo>
                  <a:lnTo>
                    <a:pt x="182" y="101"/>
                  </a:lnTo>
                  <a:lnTo>
                    <a:pt x="182" y="108"/>
                  </a:lnTo>
                  <a:lnTo>
                    <a:pt x="182" y="114"/>
                  </a:lnTo>
                  <a:close/>
                  <a:moveTo>
                    <a:pt x="90" y="41"/>
                  </a:moveTo>
                  <a:lnTo>
                    <a:pt x="93" y="48"/>
                  </a:lnTo>
                  <a:lnTo>
                    <a:pt x="97" y="53"/>
                  </a:lnTo>
                  <a:lnTo>
                    <a:pt x="103" y="57"/>
                  </a:lnTo>
                  <a:lnTo>
                    <a:pt x="108" y="62"/>
                  </a:lnTo>
                  <a:lnTo>
                    <a:pt x="116" y="65"/>
                  </a:lnTo>
                  <a:lnTo>
                    <a:pt x="123" y="67"/>
                  </a:lnTo>
                  <a:lnTo>
                    <a:pt x="132" y="67"/>
                  </a:lnTo>
                  <a:lnTo>
                    <a:pt x="140" y="67"/>
                  </a:lnTo>
                  <a:lnTo>
                    <a:pt x="148" y="65"/>
                  </a:lnTo>
                  <a:lnTo>
                    <a:pt x="154" y="62"/>
                  </a:lnTo>
                  <a:lnTo>
                    <a:pt x="161" y="57"/>
                  </a:lnTo>
                  <a:lnTo>
                    <a:pt x="166" y="53"/>
                  </a:lnTo>
                  <a:lnTo>
                    <a:pt x="171" y="48"/>
                  </a:lnTo>
                  <a:lnTo>
                    <a:pt x="173" y="41"/>
                  </a:lnTo>
                  <a:lnTo>
                    <a:pt x="173" y="33"/>
                  </a:lnTo>
                  <a:lnTo>
                    <a:pt x="173" y="28"/>
                  </a:lnTo>
                  <a:lnTo>
                    <a:pt x="171" y="21"/>
                  </a:lnTo>
                  <a:lnTo>
                    <a:pt x="166" y="16"/>
                  </a:lnTo>
                  <a:lnTo>
                    <a:pt x="161" y="10"/>
                  </a:lnTo>
                  <a:lnTo>
                    <a:pt x="148" y="3"/>
                  </a:lnTo>
                  <a:lnTo>
                    <a:pt x="132" y="0"/>
                  </a:lnTo>
                  <a:lnTo>
                    <a:pt x="116" y="3"/>
                  </a:lnTo>
                  <a:lnTo>
                    <a:pt x="103" y="10"/>
                  </a:lnTo>
                  <a:lnTo>
                    <a:pt x="97" y="16"/>
                  </a:lnTo>
                  <a:lnTo>
                    <a:pt x="93" y="21"/>
                  </a:lnTo>
                  <a:lnTo>
                    <a:pt x="90" y="28"/>
                  </a:lnTo>
                  <a:lnTo>
                    <a:pt x="90" y="33"/>
                  </a:lnTo>
                  <a:lnTo>
                    <a:pt x="90" y="41"/>
                  </a:lnTo>
                  <a:close/>
                  <a:moveTo>
                    <a:pt x="182" y="41"/>
                  </a:moveTo>
                  <a:lnTo>
                    <a:pt x="184" y="48"/>
                  </a:lnTo>
                  <a:lnTo>
                    <a:pt x="187" y="53"/>
                  </a:lnTo>
                  <a:lnTo>
                    <a:pt x="193" y="57"/>
                  </a:lnTo>
                  <a:lnTo>
                    <a:pt x="199" y="62"/>
                  </a:lnTo>
                  <a:lnTo>
                    <a:pt x="207" y="65"/>
                  </a:lnTo>
                  <a:lnTo>
                    <a:pt x="215" y="67"/>
                  </a:lnTo>
                  <a:lnTo>
                    <a:pt x="222" y="67"/>
                  </a:lnTo>
                  <a:lnTo>
                    <a:pt x="230" y="67"/>
                  </a:lnTo>
                  <a:lnTo>
                    <a:pt x="238" y="65"/>
                  </a:lnTo>
                  <a:lnTo>
                    <a:pt x="244" y="62"/>
                  </a:lnTo>
                  <a:lnTo>
                    <a:pt x="252" y="57"/>
                  </a:lnTo>
                  <a:lnTo>
                    <a:pt x="256" y="53"/>
                  </a:lnTo>
                  <a:lnTo>
                    <a:pt x="261" y="48"/>
                  </a:lnTo>
                  <a:lnTo>
                    <a:pt x="263" y="41"/>
                  </a:lnTo>
                  <a:lnTo>
                    <a:pt x="264" y="33"/>
                  </a:lnTo>
                  <a:lnTo>
                    <a:pt x="263" y="28"/>
                  </a:lnTo>
                  <a:lnTo>
                    <a:pt x="261" y="21"/>
                  </a:lnTo>
                  <a:lnTo>
                    <a:pt x="256" y="16"/>
                  </a:lnTo>
                  <a:lnTo>
                    <a:pt x="252" y="10"/>
                  </a:lnTo>
                  <a:lnTo>
                    <a:pt x="238" y="3"/>
                  </a:lnTo>
                  <a:lnTo>
                    <a:pt x="222" y="0"/>
                  </a:lnTo>
                  <a:lnTo>
                    <a:pt x="207" y="3"/>
                  </a:lnTo>
                  <a:lnTo>
                    <a:pt x="193" y="10"/>
                  </a:lnTo>
                  <a:lnTo>
                    <a:pt x="187" y="16"/>
                  </a:lnTo>
                  <a:lnTo>
                    <a:pt x="184" y="21"/>
                  </a:lnTo>
                  <a:lnTo>
                    <a:pt x="182" y="28"/>
                  </a:lnTo>
                  <a:lnTo>
                    <a:pt x="182" y="33"/>
                  </a:lnTo>
                  <a:lnTo>
                    <a:pt x="182" y="41"/>
                  </a:lnTo>
                  <a:close/>
                  <a:moveTo>
                    <a:pt x="0" y="41"/>
                  </a:moveTo>
                  <a:lnTo>
                    <a:pt x="3" y="48"/>
                  </a:lnTo>
                  <a:lnTo>
                    <a:pt x="6" y="53"/>
                  </a:lnTo>
                  <a:lnTo>
                    <a:pt x="11" y="57"/>
                  </a:lnTo>
                  <a:lnTo>
                    <a:pt x="18" y="62"/>
                  </a:lnTo>
                  <a:lnTo>
                    <a:pt x="25" y="65"/>
                  </a:lnTo>
                  <a:lnTo>
                    <a:pt x="32" y="67"/>
                  </a:lnTo>
                  <a:lnTo>
                    <a:pt x="41" y="67"/>
                  </a:lnTo>
                  <a:lnTo>
                    <a:pt x="49" y="67"/>
                  </a:lnTo>
                  <a:lnTo>
                    <a:pt x="56" y="65"/>
                  </a:lnTo>
                  <a:lnTo>
                    <a:pt x="63" y="62"/>
                  </a:lnTo>
                  <a:lnTo>
                    <a:pt x="70" y="57"/>
                  </a:lnTo>
                  <a:lnTo>
                    <a:pt x="75" y="53"/>
                  </a:lnTo>
                  <a:lnTo>
                    <a:pt x="78" y="48"/>
                  </a:lnTo>
                  <a:lnTo>
                    <a:pt x="82" y="41"/>
                  </a:lnTo>
                  <a:lnTo>
                    <a:pt x="83" y="33"/>
                  </a:lnTo>
                  <a:lnTo>
                    <a:pt x="82" y="28"/>
                  </a:lnTo>
                  <a:lnTo>
                    <a:pt x="78" y="21"/>
                  </a:lnTo>
                  <a:lnTo>
                    <a:pt x="75" y="16"/>
                  </a:lnTo>
                  <a:lnTo>
                    <a:pt x="70" y="10"/>
                  </a:lnTo>
                  <a:lnTo>
                    <a:pt x="56" y="3"/>
                  </a:lnTo>
                  <a:lnTo>
                    <a:pt x="41" y="0"/>
                  </a:lnTo>
                  <a:lnTo>
                    <a:pt x="25" y="3"/>
                  </a:lnTo>
                  <a:lnTo>
                    <a:pt x="11" y="10"/>
                  </a:lnTo>
                  <a:lnTo>
                    <a:pt x="6" y="16"/>
                  </a:lnTo>
                  <a:lnTo>
                    <a:pt x="3" y="21"/>
                  </a:lnTo>
                  <a:lnTo>
                    <a:pt x="0" y="28"/>
                  </a:lnTo>
                  <a:lnTo>
                    <a:pt x="0" y="33"/>
                  </a:lnTo>
                  <a:lnTo>
                    <a:pt x="0" y="41"/>
                  </a:lnTo>
                  <a:close/>
                </a:path>
              </a:pathLst>
            </a:custGeom>
            <a:solidFill>
              <a:srgbClr val="66FF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ar-SA"/>
            </a:p>
          </p:txBody>
        </p:sp>
      </p:grpSp>
      <p:grpSp>
        <p:nvGrpSpPr>
          <p:cNvPr id="76" name="Group 110">
            <a:extLst>
              <a:ext uri="{FF2B5EF4-FFF2-40B4-BE49-F238E27FC236}">
                <a16:creationId xmlns:a16="http://schemas.microsoft.com/office/drawing/2014/main" id="{5708487B-41B0-45F3-A609-5B39A58295B0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8048942" y="5543458"/>
            <a:ext cx="1116012" cy="828675"/>
            <a:chOff x="4967" y="3798"/>
            <a:chExt cx="703" cy="522"/>
          </a:xfrm>
        </p:grpSpPr>
        <p:sp>
          <p:nvSpPr>
            <p:cNvPr id="77" name="AutoShape 109">
              <a:extLst>
                <a:ext uri="{FF2B5EF4-FFF2-40B4-BE49-F238E27FC236}">
                  <a16:creationId xmlns:a16="http://schemas.microsoft.com/office/drawing/2014/main" id="{42E973D2-ACBF-4B1C-94AD-3FAFA970BAA2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4967" y="3798"/>
              <a:ext cx="703" cy="522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ar-SA"/>
            </a:p>
          </p:txBody>
        </p:sp>
        <p:sp>
          <p:nvSpPr>
            <p:cNvPr id="78" name="Freeform 111">
              <a:extLst>
                <a:ext uri="{FF2B5EF4-FFF2-40B4-BE49-F238E27FC236}">
                  <a16:creationId xmlns:a16="http://schemas.microsoft.com/office/drawing/2014/main" id="{DC4ACAD0-A6FE-4180-924D-711C36C9E73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201" y="3871"/>
              <a:ext cx="465" cy="377"/>
            </a:xfrm>
            <a:custGeom>
              <a:avLst/>
              <a:gdLst>
                <a:gd name="T0" fmla="*/ 445 w 465"/>
                <a:gd name="T1" fmla="*/ 221 h 377"/>
                <a:gd name="T2" fmla="*/ 355 w 465"/>
                <a:gd name="T3" fmla="*/ 321 h 377"/>
                <a:gd name="T4" fmla="*/ 340 w 465"/>
                <a:gd name="T5" fmla="*/ 284 h 377"/>
                <a:gd name="T6" fmla="*/ 119 w 465"/>
                <a:gd name="T7" fmla="*/ 370 h 377"/>
                <a:gd name="T8" fmla="*/ 76 w 465"/>
                <a:gd name="T9" fmla="*/ 335 h 377"/>
                <a:gd name="T10" fmla="*/ 456 w 465"/>
                <a:gd name="T11" fmla="*/ 316 h 377"/>
                <a:gd name="T12" fmla="*/ 405 w 465"/>
                <a:gd name="T13" fmla="*/ 308 h 377"/>
                <a:gd name="T14" fmla="*/ 388 w 465"/>
                <a:gd name="T15" fmla="*/ 335 h 377"/>
                <a:gd name="T16" fmla="*/ 72 w 465"/>
                <a:gd name="T17" fmla="*/ 202 h 377"/>
                <a:gd name="T18" fmla="*/ 123 w 465"/>
                <a:gd name="T19" fmla="*/ 176 h 377"/>
                <a:gd name="T20" fmla="*/ 4 w 465"/>
                <a:gd name="T21" fmla="*/ 149 h 377"/>
                <a:gd name="T22" fmla="*/ 19 w 465"/>
                <a:gd name="T23" fmla="*/ 112 h 377"/>
                <a:gd name="T24" fmla="*/ 110 w 465"/>
                <a:gd name="T25" fmla="*/ 157 h 377"/>
                <a:gd name="T26" fmla="*/ 86 w 465"/>
                <a:gd name="T27" fmla="*/ 112 h 377"/>
                <a:gd name="T28" fmla="*/ 367 w 465"/>
                <a:gd name="T29" fmla="*/ 105 h 377"/>
                <a:gd name="T30" fmla="*/ 338 w 465"/>
                <a:gd name="T31" fmla="*/ 71 h 377"/>
                <a:gd name="T32" fmla="*/ 61 w 465"/>
                <a:gd name="T33" fmla="*/ 243 h 377"/>
                <a:gd name="T34" fmla="*/ 338 w 465"/>
                <a:gd name="T35" fmla="*/ 252 h 377"/>
                <a:gd name="T36" fmla="*/ 367 w 465"/>
                <a:gd name="T37" fmla="*/ 219 h 377"/>
                <a:gd name="T38" fmla="*/ 86 w 465"/>
                <a:gd name="T39" fmla="*/ 48 h 377"/>
                <a:gd name="T40" fmla="*/ 110 w 465"/>
                <a:gd name="T41" fmla="*/ 2 h 377"/>
                <a:gd name="T42" fmla="*/ 143 w 465"/>
                <a:gd name="T43" fmla="*/ 43 h 377"/>
                <a:gd name="T44" fmla="*/ 143 w 465"/>
                <a:gd name="T45" fmla="*/ 8 h 377"/>
                <a:gd name="T46" fmla="*/ 254 w 465"/>
                <a:gd name="T47" fmla="*/ 43 h 377"/>
                <a:gd name="T48" fmla="*/ 203 w 465"/>
                <a:gd name="T49" fmla="*/ 35 h 377"/>
                <a:gd name="T50" fmla="*/ 42 w 465"/>
                <a:gd name="T51" fmla="*/ 166 h 377"/>
                <a:gd name="T52" fmla="*/ 232 w 465"/>
                <a:gd name="T53" fmla="*/ 213 h 377"/>
                <a:gd name="T54" fmla="*/ 203 w 465"/>
                <a:gd name="T55" fmla="*/ 180 h 377"/>
                <a:gd name="T56" fmla="*/ 461 w 465"/>
                <a:gd name="T57" fmla="*/ 180 h 377"/>
                <a:gd name="T58" fmla="*/ 273 w 465"/>
                <a:gd name="T59" fmla="*/ 39 h 377"/>
                <a:gd name="T60" fmla="*/ 325 w 465"/>
                <a:gd name="T61" fmla="*/ 12 h 377"/>
                <a:gd name="T62" fmla="*/ 338 w 465"/>
                <a:gd name="T63" fmla="*/ 35 h 377"/>
                <a:gd name="T64" fmla="*/ 367 w 465"/>
                <a:gd name="T65" fmla="*/ 0 h 377"/>
                <a:gd name="T66" fmla="*/ 31 w 465"/>
                <a:gd name="T67" fmla="*/ 105 h 377"/>
                <a:gd name="T68" fmla="*/ 2 w 465"/>
                <a:gd name="T69" fmla="*/ 71 h 377"/>
                <a:gd name="T70" fmla="*/ 398 w 465"/>
                <a:gd name="T71" fmla="*/ 188 h 377"/>
                <a:gd name="T72" fmla="*/ 68 w 465"/>
                <a:gd name="T73" fmla="*/ 84 h 377"/>
                <a:gd name="T74" fmla="*/ 127 w 465"/>
                <a:gd name="T75" fmla="*/ 76 h 377"/>
                <a:gd name="T76" fmla="*/ 68 w 465"/>
                <a:gd name="T77" fmla="*/ 84 h 377"/>
                <a:gd name="T78" fmla="*/ 187 w 465"/>
                <a:gd name="T79" fmla="*/ 335 h 377"/>
                <a:gd name="T80" fmla="*/ 210 w 465"/>
                <a:gd name="T81" fmla="*/ 370 h 377"/>
                <a:gd name="T82" fmla="*/ 210 w 465"/>
                <a:gd name="T83" fmla="*/ 335 h 377"/>
                <a:gd name="T84" fmla="*/ 321 w 465"/>
                <a:gd name="T85" fmla="*/ 370 h 377"/>
                <a:gd name="T86" fmla="*/ 278 w 465"/>
                <a:gd name="T87" fmla="*/ 335 h 377"/>
                <a:gd name="T88" fmla="*/ 53 w 465"/>
                <a:gd name="T89" fmla="*/ 316 h 377"/>
                <a:gd name="T90" fmla="*/ 2 w 465"/>
                <a:gd name="T91" fmla="*/ 308 h 377"/>
                <a:gd name="T92" fmla="*/ 388 w 465"/>
                <a:gd name="T93" fmla="*/ 117 h 377"/>
                <a:gd name="T94" fmla="*/ 412 w 465"/>
                <a:gd name="T95" fmla="*/ 97 h 377"/>
                <a:gd name="T96" fmla="*/ 412 w 465"/>
                <a:gd name="T97" fmla="*/ 62 h 377"/>
                <a:gd name="T98" fmla="*/ 119 w 465"/>
                <a:gd name="T99" fmla="*/ 261 h 377"/>
                <a:gd name="T100" fmla="*/ 76 w 465"/>
                <a:gd name="T101" fmla="*/ 226 h 377"/>
                <a:gd name="T102" fmla="*/ 110 w 465"/>
                <a:gd name="T103" fmla="*/ 321 h 377"/>
                <a:gd name="T104" fmla="*/ 86 w 465"/>
                <a:gd name="T105" fmla="*/ 275 h 377"/>
                <a:gd name="T106" fmla="*/ 450 w 465"/>
                <a:gd name="T107" fmla="*/ 148 h 377"/>
                <a:gd name="T108" fmla="*/ 403 w 465"/>
                <a:gd name="T109" fmla="*/ 132 h 377"/>
                <a:gd name="T110" fmla="*/ 192 w 465"/>
                <a:gd name="T111" fmla="*/ 234 h 377"/>
                <a:gd name="T112" fmla="*/ 270 w 465"/>
                <a:gd name="T113" fmla="*/ 144 h 377"/>
                <a:gd name="T114" fmla="*/ 327 w 465"/>
                <a:gd name="T115" fmla="*/ 125 h 377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465"/>
                <a:gd name="T175" fmla="*/ 0 h 377"/>
                <a:gd name="T176" fmla="*/ 465 w 465"/>
                <a:gd name="T177" fmla="*/ 377 h 377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465" h="377">
                  <a:moveTo>
                    <a:pt x="405" y="252"/>
                  </a:moveTo>
                  <a:lnTo>
                    <a:pt x="407" y="257"/>
                  </a:lnTo>
                  <a:lnTo>
                    <a:pt x="412" y="261"/>
                  </a:lnTo>
                  <a:lnTo>
                    <a:pt x="422" y="267"/>
                  </a:lnTo>
                  <a:lnTo>
                    <a:pt x="434" y="268"/>
                  </a:lnTo>
                  <a:lnTo>
                    <a:pt x="445" y="267"/>
                  </a:lnTo>
                  <a:lnTo>
                    <a:pt x="456" y="261"/>
                  </a:lnTo>
                  <a:lnTo>
                    <a:pt x="461" y="252"/>
                  </a:lnTo>
                  <a:lnTo>
                    <a:pt x="465" y="243"/>
                  </a:lnTo>
                  <a:lnTo>
                    <a:pt x="461" y="234"/>
                  </a:lnTo>
                  <a:lnTo>
                    <a:pt x="456" y="226"/>
                  </a:lnTo>
                  <a:lnTo>
                    <a:pt x="445" y="221"/>
                  </a:lnTo>
                  <a:lnTo>
                    <a:pt x="434" y="219"/>
                  </a:lnTo>
                  <a:lnTo>
                    <a:pt x="422" y="221"/>
                  </a:lnTo>
                  <a:lnTo>
                    <a:pt x="412" y="226"/>
                  </a:lnTo>
                  <a:lnTo>
                    <a:pt x="407" y="229"/>
                  </a:lnTo>
                  <a:lnTo>
                    <a:pt x="405" y="234"/>
                  </a:lnTo>
                  <a:lnTo>
                    <a:pt x="403" y="243"/>
                  </a:lnTo>
                  <a:lnTo>
                    <a:pt x="405" y="252"/>
                  </a:lnTo>
                  <a:close/>
                  <a:moveTo>
                    <a:pt x="336" y="303"/>
                  </a:moveTo>
                  <a:lnTo>
                    <a:pt x="338" y="308"/>
                  </a:lnTo>
                  <a:lnTo>
                    <a:pt x="340" y="312"/>
                  </a:lnTo>
                  <a:lnTo>
                    <a:pt x="345" y="316"/>
                  </a:lnTo>
                  <a:lnTo>
                    <a:pt x="355" y="321"/>
                  </a:lnTo>
                  <a:lnTo>
                    <a:pt x="367" y="322"/>
                  </a:lnTo>
                  <a:lnTo>
                    <a:pt x="378" y="321"/>
                  </a:lnTo>
                  <a:lnTo>
                    <a:pt x="388" y="316"/>
                  </a:lnTo>
                  <a:lnTo>
                    <a:pt x="394" y="308"/>
                  </a:lnTo>
                  <a:lnTo>
                    <a:pt x="398" y="298"/>
                  </a:lnTo>
                  <a:lnTo>
                    <a:pt x="394" y="288"/>
                  </a:lnTo>
                  <a:lnTo>
                    <a:pt x="388" y="281"/>
                  </a:lnTo>
                  <a:lnTo>
                    <a:pt x="378" y="275"/>
                  </a:lnTo>
                  <a:lnTo>
                    <a:pt x="367" y="273"/>
                  </a:lnTo>
                  <a:lnTo>
                    <a:pt x="355" y="275"/>
                  </a:lnTo>
                  <a:lnTo>
                    <a:pt x="345" y="281"/>
                  </a:lnTo>
                  <a:lnTo>
                    <a:pt x="340" y="284"/>
                  </a:lnTo>
                  <a:lnTo>
                    <a:pt x="338" y="288"/>
                  </a:lnTo>
                  <a:lnTo>
                    <a:pt x="336" y="293"/>
                  </a:lnTo>
                  <a:lnTo>
                    <a:pt x="336" y="298"/>
                  </a:lnTo>
                  <a:lnTo>
                    <a:pt x="336" y="303"/>
                  </a:lnTo>
                  <a:close/>
                  <a:moveTo>
                    <a:pt x="68" y="357"/>
                  </a:moveTo>
                  <a:lnTo>
                    <a:pt x="69" y="363"/>
                  </a:lnTo>
                  <a:lnTo>
                    <a:pt x="72" y="367"/>
                  </a:lnTo>
                  <a:lnTo>
                    <a:pt x="76" y="370"/>
                  </a:lnTo>
                  <a:lnTo>
                    <a:pt x="86" y="376"/>
                  </a:lnTo>
                  <a:lnTo>
                    <a:pt x="98" y="377"/>
                  </a:lnTo>
                  <a:lnTo>
                    <a:pt x="110" y="376"/>
                  </a:lnTo>
                  <a:lnTo>
                    <a:pt x="119" y="370"/>
                  </a:lnTo>
                  <a:lnTo>
                    <a:pt x="123" y="367"/>
                  </a:lnTo>
                  <a:lnTo>
                    <a:pt x="126" y="363"/>
                  </a:lnTo>
                  <a:lnTo>
                    <a:pt x="127" y="357"/>
                  </a:lnTo>
                  <a:lnTo>
                    <a:pt x="128" y="353"/>
                  </a:lnTo>
                  <a:lnTo>
                    <a:pt x="127" y="349"/>
                  </a:lnTo>
                  <a:lnTo>
                    <a:pt x="126" y="343"/>
                  </a:lnTo>
                  <a:lnTo>
                    <a:pt x="123" y="340"/>
                  </a:lnTo>
                  <a:lnTo>
                    <a:pt x="119" y="335"/>
                  </a:lnTo>
                  <a:lnTo>
                    <a:pt x="110" y="330"/>
                  </a:lnTo>
                  <a:lnTo>
                    <a:pt x="98" y="328"/>
                  </a:lnTo>
                  <a:lnTo>
                    <a:pt x="86" y="330"/>
                  </a:lnTo>
                  <a:lnTo>
                    <a:pt x="76" y="335"/>
                  </a:lnTo>
                  <a:lnTo>
                    <a:pt x="72" y="340"/>
                  </a:lnTo>
                  <a:lnTo>
                    <a:pt x="69" y="343"/>
                  </a:lnTo>
                  <a:lnTo>
                    <a:pt x="68" y="349"/>
                  </a:lnTo>
                  <a:lnTo>
                    <a:pt x="67" y="353"/>
                  </a:lnTo>
                  <a:lnTo>
                    <a:pt x="68" y="357"/>
                  </a:lnTo>
                  <a:close/>
                  <a:moveTo>
                    <a:pt x="405" y="308"/>
                  </a:moveTo>
                  <a:lnTo>
                    <a:pt x="407" y="312"/>
                  </a:lnTo>
                  <a:lnTo>
                    <a:pt x="412" y="316"/>
                  </a:lnTo>
                  <a:lnTo>
                    <a:pt x="422" y="321"/>
                  </a:lnTo>
                  <a:lnTo>
                    <a:pt x="434" y="322"/>
                  </a:lnTo>
                  <a:lnTo>
                    <a:pt x="445" y="321"/>
                  </a:lnTo>
                  <a:lnTo>
                    <a:pt x="456" y="316"/>
                  </a:lnTo>
                  <a:lnTo>
                    <a:pt x="461" y="308"/>
                  </a:lnTo>
                  <a:lnTo>
                    <a:pt x="465" y="298"/>
                  </a:lnTo>
                  <a:lnTo>
                    <a:pt x="461" y="288"/>
                  </a:lnTo>
                  <a:lnTo>
                    <a:pt x="456" y="281"/>
                  </a:lnTo>
                  <a:lnTo>
                    <a:pt x="445" y="275"/>
                  </a:lnTo>
                  <a:lnTo>
                    <a:pt x="434" y="273"/>
                  </a:lnTo>
                  <a:lnTo>
                    <a:pt x="422" y="275"/>
                  </a:lnTo>
                  <a:lnTo>
                    <a:pt x="412" y="281"/>
                  </a:lnTo>
                  <a:lnTo>
                    <a:pt x="407" y="284"/>
                  </a:lnTo>
                  <a:lnTo>
                    <a:pt x="405" y="288"/>
                  </a:lnTo>
                  <a:lnTo>
                    <a:pt x="403" y="298"/>
                  </a:lnTo>
                  <a:lnTo>
                    <a:pt x="405" y="308"/>
                  </a:lnTo>
                  <a:close/>
                  <a:moveTo>
                    <a:pt x="336" y="357"/>
                  </a:moveTo>
                  <a:lnTo>
                    <a:pt x="338" y="363"/>
                  </a:lnTo>
                  <a:lnTo>
                    <a:pt x="340" y="367"/>
                  </a:lnTo>
                  <a:lnTo>
                    <a:pt x="345" y="370"/>
                  </a:lnTo>
                  <a:lnTo>
                    <a:pt x="355" y="376"/>
                  </a:lnTo>
                  <a:lnTo>
                    <a:pt x="367" y="377"/>
                  </a:lnTo>
                  <a:lnTo>
                    <a:pt x="378" y="376"/>
                  </a:lnTo>
                  <a:lnTo>
                    <a:pt x="388" y="370"/>
                  </a:lnTo>
                  <a:lnTo>
                    <a:pt x="394" y="363"/>
                  </a:lnTo>
                  <a:lnTo>
                    <a:pt x="398" y="353"/>
                  </a:lnTo>
                  <a:lnTo>
                    <a:pt x="394" y="343"/>
                  </a:lnTo>
                  <a:lnTo>
                    <a:pt x="388" y="335"/>
                  </a:lnTo>
                  <a:lnTo>
                    <a:pt x="378" y="330"/>
                  </a:lnTo>
                  <a:lnTo>
                    <a:pt x="367" y="328"/>
                  </a:lnTo>
                  <a:lnTo>
                    <a:pt x="355" y="330"/>
                  </a:lnTo>
                  <a:lnTo>
                    <a:pt x="345" y="335"/>
                  </a:lnTo>
                  <a:lnTo>
                    <a:pt x="340" y="340"/>
                  </a:lnTo>
                  <a:lnTo>
                    <a:pt x="338" y="343"/>
                  </a:lnTo>
                  <a:lnTo>
                    <a:pt x="336" y="349"/>
                  </a:lnTo>
                  <a:lnTo>
                    <a:pt x="336" y="353"/>
                  </a:lnTo>
                  <a:lnTo>
                    <a:pt x="336" y="357"/>
                  </a:lnTo>
                  <a:close/>
                  <a:moveTo>
                    <a:pt x="68" y="193"/>
                  </a:moveTo>
                  <a:lnTo>
                    <a:pt x="69" y="199"/>
                  </a:lnTo>
                  <a:lnTo>
                    <a:pt x="72" y="202"/>
                  </a:lnTo>
                  <a:lnTo>
                    <a:pt x="76" y="207"/>
                  </a:lnTo>
                  <a:lnTo>
                    <a:pt x="86" y="212"/>
                  </a:lnTo>
                  <a:lnTo>
                    <a:pt x="98" y="213"/>
                  </a:lnTo>
                  <a:lnTo>
                    <a:pt x="110" y="212"/>
                  </a:lnTo>
                  <a:lnTo>
                    <a:pt x="119" y="207"/>
                  </a:lnTo>
                  <a:lnTo>
                    <a:pt x="123" y="202"/>
                  </a:lnTo>
                  <a:lnTo>
                    <a:pt x="126" y="199"/>
                  </a:lnTo>
                  <a:lnTo>
                    <a:pt x="127" y="193"/>
                  </a:lnTo>
                  <a:lnTo>
                    <a:pt x="128" y="188"/>
                  </a:lnTo>
                  <a:lnTo>
                    <a:pt x="127" y="185"/>
                  </a:lnTo>
                  <a:lnTo>
                    <a:pt x="126" y="180"/>
                  </a:lnTo>
                  <a:lnTo>
                    <a:pt x="123" y="176"/>
                  </a:lnTo>
                  <a:lnTo>
                    <a:pt x="119" y="172"/>
                  </a:lnTo>
                  <a:lnTo>
                    <a:pt x="110" y="166"/>
                  </a:lnTo>
                  <a:lnTo>
                    <a:pt x="98" y="164"/>
                  </a:lnTo>
                  <a:lnTo>
                    <a:pt x="86" y="166"/>
                  </a:lnTo>
                  <a:lnTo>
                    <a:pt x="76" y="172"/>
                  </a:lnTo>
                  <a:lnTo>
                    <a:pt x="72" y="176"/>
                  </a:lnTo>
                  <a:lnTo>
                    <a:pt x="69" y="180"/>
                  </a:lnTo>
                  <a:lnTo>
                    <a:pt x="68" y="185"/>
                  </a:lnTo>
                  <a:lnTo>
                    <a:pt x="67" y="188"/>
                  </a:lnTo>
                  <a:lnTo>
                    <a:pt x="68" y="193"/>
                  </a:lnTo>
                  <a:close/>
                  <a:moveTo>
                    <a:pt x="2" y="144"/>
                  </a:moveTo>
                  <a:lnTo>
                    <a:pt x="4" y="149"/>
                  </a:lnTo>
                  <a:lnTo>
                    <a:pt x="9" y="152"/>
                  </a:lnTo>
                  <a:lnTo>
                    <a:pt x="19" y="157"/>
                  </a:lnTo>
                  <a:lnTo>
                    <a:pt x="31" y="160"/>
                  </a:lnTo>
                  <a:lnTo>
                    <a:pt x="42" y="157"/>
                  </a:lnTo>
                  <a:lnTo>
                    <a:pt x="53" y="152"/>
                  </a:lnTo>
                  <a:lnTo>
                    <a:pt x="58" y="144"/>
                  </a:lnTo>
                  <a:lnTo>
                    <a:pt x="61" y="134"/>
                  </a:lnTo>
                  <a:lnTo>
                    <a:pt x="58" y="125"/>
                  </a:lnTo>
                  <a:lnTo>
                    <a:pt x="53" y="117"/>
                  </a:lnTo>
                  <a:lnTo>
                    <a:pt x="42" y="112"/>
                  </a:lnTo>
                  <a:lnTo>
                    <a:pt x="31" y="109"/>
                  </a:lnTo>
                  <a:lnTo>
                    <a:pt x="19" y="112"/>
                  </a:lnTo>
                  <a:lnTo>
                    <a:pt x="9" y="117"/>
                  </a:lnTo>
                  <a:lnTo>
                    <a:pt x="4" y="121"/>
                  </a:lnTo>
                  <a:lnTo>
                    <a:pt x="2" y="125"/>
                  </a:lnTo>
                  <a:lnTo>
                    <a:pt x="0" y="134"/>
                  </a:lnTo>
                  <a:lnTo>
                    <a:pt x="2" y="144"/>
                  </a:lnTo>
                  <a:close/>
                  <a:moveTo>
                    <a:pt x="68" y="140"/>
                  </a:moveTo>
                  <a:lnTo>
                    <a:pt x="69" y="144"/>
                  </a:lnTo>
                  <a:lnTo>
                    <a:pt x="72" y="149"/>
                  </a:lnTo>
                  <a:lnTo>
                    <a:pt x="76" y="152"/>
                  </a:lnTo>
                  <a:lnTo>
                    <a:pt x="86" y="157"/>
                  </a:lnTo>
                  <a:lnTo>
                    <a:pt x="98" y="160"/>
                  </a:lnTo>
                  <a:lnTo>
                    <a:pt x="110" y="157"/>
                  </a:lnTo>
                  <a:lnTo>
                    <a:pt x="119" y="152"/>
                  </a:lnTo>
                  <a:lnTo>
                    <a:pt x="123" y="149"/>
                  </a:lnTo>
                  <a:lnTo>
                    <a:pt x="126" y="144"/>
                  </a:lnTo>
                  <a:lnTo>
                    <a:pt x="127" y="140"/>
                  </a:lnTo>
                  <a:lnTo>
                    <a:pt x="128" y="134"/>
                  </a:lnTo>
                  <a:lnTo>
                    <a:pt x="127" y="130"/>
                  </a:lnTo>
                  <a:lnTo>
                    <a:pt x="126" y="125"/>
                  </a:lnTo>
                  <a:lnTo>
                    <a:pt x="123" y="121"/>
                  </a:lnTo>
                  <a:lnTo>
                    <a:pt x="119" y="117"/>
                  </a:lnTo>
                  <a:lnTo>
                    <a:pt x="110" y="112"/>
                  </a:lnTo>
                  <a:lnTo>
                    <a:pt x="98" y="109"/>
                  </a:lnTo>
                  <a:lnTo>
                    <a:pt x="86" y="112"/>
                  </a:lnTo>
                  <a:lnTo>
                    <a:pt x="76" y="117"/>
                  </a:lnTo>
                  <a:lnTo>
                    <a:pt x="72" y="121"/>
                  </a:lnTo>
                  <a:lnTo>
                    <a:pt x="69" y="125"/>
                  </a:lnTo>
                  <a:lnTo>
                    <a:pt x="68" y="130"/>
                  </a:lnTo>
                  <a:lnTo>
                    <a:pt x="67" y="134"/>
                  </a:lnTo>
                  <a:lnTo>
                    <a:pt x="68" y="140"/>
                  </a:lnTo>
                  <a:close/>
                  <a:moveTo>
                    <a:pt x="336" y="84"/>
                  </a:moveTo>
                  <a:lnTo>
                    <a:pt x="338" y="90"/>
                  </a:lnTo>
                  <a:lnTo>
                    <a:pt x="340" y="94"/>
                  </a:lnTo>
                  <a:lnTo>
                    <a:pt x="345" y="97"/>
                  </a:lnTo>
                  <a:lnTo>
                    <a:pt x="355" y="103"/>
                  </a:lnTo>
                  <a:lnTo>
                    <a:pt x="367" y="105"/>
                  </a:lnTo>
                  <a:lnTo>
                    <a:pt x="378" y="103"/>
                  </a:lnTo>
                  <a:lnTo>
                    <a:pt x="388" y="97"/>
                  </a:lnTo>
                  <a:lnTo>
                    <a:pt x="394" y="90"/>
                  </a:lnTo>
                  <a:lnTo>
                    <a:pt x="398" y="80"/>
                  </a:lnTo>
                  <a:lnTo>
                    <a:pt x="394" y="71"/>
                  </a:lnTo>
                  <a:lnTo>
                    <a:pt x="388" y="62"/>
                  </a:lnTo>
                  <a:lnTo>
                    <a:pt x="378" y="57"/>
                  </a:lnTo>
                  <a:lnTo>
                    <a:pt x="367" y="55"/>
                  </a:lnTo>
                  <a:lnTo>
                    <a:pt x="355" y="57"/>
                  </a:lnTo>
                  <a:lnTo>
                    <a:pt x="345" y="62"/>
                  </a:lnTo>
                  <a:lnTo>
                    <a:pt x="340" y="67"/>
                  </a:lnTo>
                  <a:lnTo>
                    <a:pt x="338" y="71"/>
                  </a:lnTo>
                  <a:lnTo>
                    <a:pt x="336" y="76"/>
                  </a:lnTo>
                  <a:lnTo>
                    <a:pt x="336" y="80"/>
                  </a:lnTo>
                  <a:lnTo>
                    <a:pt x="336" y="84"/>
                  </a:lnTo>
                  <a:close/>
                  <a:moveTo>
                    <a:pt x="2" y="252"/>
                  </a:moveTo>
                  <a:lnTo>
                    <a:pt x="4" y="257"/>
                  </a:lnTo>
                  <a:lnTo>
                    <a:pt x="9" y="261"/>
                  </a:lnTo>
                  <a:lnTo>
                    <a:pt x="19" y="267"/>
                  </a:lnTo>
                  <a:lnTo>
                    <a:pt x="31" y="268"/>
                  </a:lnTo>
                  <a:lnTo>
                    <a:pt x="42" y="267"/>
                  </a:lnTo>
                  <a:lnTo>
                    <a:pt x="53" y="261"/>
                  </a:lnTo>
                  <a:lnTo>
                    <a:pt x="58" y="252"/>
                  </a:lnTo>
                  <a:lnTo>
                    <a:pt x="61" y="243"/>
                  </a:lnTo>
                  <a:lnTo>
                    <a:pt x="58" y="234"/>
                  </a:lnTo>
                  <a:lnTo>
                    <a:pt x="53" y="226"/>
                  </a:lnTo>
                  <a:lnTo>
                    <a:pt x="42" y="221"/>
                  </a:lnTo>
                  <a:lnTo>
                    <a:pt x="31" y="219"/>
                  </a:lnTo>
                  <a:lnTo>
                    <a:pt x="19" y="221"/>
                  </a:lnTo>
                  <a:lnTo>
                    <a:pt x="9" y="226"/>
                  </a:lnTo>
                  <a:lnTo>
                    <a:pt x="4" y="229"/>
                  </a:lnTo>
                  <a:lnTo>
                    <a:pt x="2" y="234"/>
                  </a:lnTo>
                  <a:lnTo>
                    <a:pt x="0" y="243"/>
                  </a:lnTo>
                  <a:lnTo>
                    <a:pt x="2" y="252"/>
                  </a:lnTo>
                  <a:close/>
                  <a:moveTo>
                    <a:pt x="336" y="248"/>
                  </a:moveTo>
                  <a:lnTo>
                    <a:pt x="338" y="252"/>
                  </a:lnTo>
                  <a:lnTo>
                    <a:pt x="340" y="257"/>
                  </a:lnTo>
                  <a:lnTo>
                    <a:pt x="345" y="261"/>
                  </a:lnTo>
                  <a:lnTo>
                    <a:pt x="355" y="267"/>
                  </a:lnTo>
                  <a:lnTo>
                    <a:pt x="367" y="268"/>
                  </a:lnTo>
                  <a:lnTo>
                    <a:pt x="378" y="267"/>
                  </a:lnTo>
                  <a:lnTo>
                    <a:pt x="388" y="261"/>
                  </a:lnTo>
                  <a:lnTo>
                    <a:pt x="394" y="252"/>
                  </a:lnTo>
                  <a:lnTo>
                    <a:pt x="398" y="243"/>
                  </a:lnTo>
                  <a:lnTo>
                    <a:pt x="394" y="234"/>
                  </a:lnTo>
                  <a:lnTo>
                    <a:pt x="388" y="226"/>
                  </a:lnTo>
                  <a:lnTo>
                    <a:pt x="378" y="221"/>
                  </a:lnTo>
                  <a:lnTo>
                    <a:pt x="367" y="219"/>
                  </a:lnTo>
                  <a:lnTo>
                    <a:pt x="355" y="221"/>
                  </a:lnTo>
                  <a:lnTo>
                    <a:pt x="345" y="226"/>
                  </a:lnTo>
                  <a:lnTo>
                    <a:pt x="340" y="229"/>
                  </a:lnTo>
                  <a:lnTo>
                    <a:pt x="338" y="234"/>
                  </a:lnTo>
                  <a:lnTo>
                    <a:pt x="336" y="238"/>
                  </a:lnTo>
                  <a:lnTo>
                    <a:pt x="336" y="243"/>
                  </a:lnTo>
                  <a:lnTo>
                    <a:pt x="336" y="248"/>
                  </a:lnTo>
                  <a:close/>
                  <a:moveTo>
                    <a:pt x="68" y="31"/>
                  </a:moveTo>
                  <a:lnTo>
                    <a:pt x="69" y="35"/>
                  </a:lnTo>
                  <a:lnTo>
                    <a:pt x="72" y="39"/>
                  </a:lnTo>
                  <a:lnTo>
                    <a:pt x="76" y="43"/>
                  </a:lnTo>
                  <a:lnTo>
                    <a:pt x="86" y="48"/>
                  </a:lnTo>
                  <a:lnTo>
                    <a:pt x="98" y="49"/>
                  </a:lnTo>
                  <a:lnTo>
                    <a:pt x="110" y="48"/>
                  </a:lnTo>
                  <a:lnTo>
                    <a:pt x="119" y="43"/>
                  </a:lnTo>
                  <a:lnTo>
                    <a:pt x="123" y="39"/>
                  </a:lnTo>
                  <a:lnTo>
                    <a:pt x="126" y="35"/>
                  </a:lnTo>
                  <a:lnTo>
                    <a:pt x="127" y="31"/>
                  </a:lnTo>
                  <a:lnTo>
                    <a:pt x="128" y="25"/>
                  </a:lnTo>
                  <a:lnTo>
                    <a:pt x="127" y="21"/>
                  </a:lnTo>
                  <a:lnTo>
                    <a:pt x="126" y="17"/>
                  </a:lnTo>
                  <a:lnTo>
                    <a:pt x="123" y="12"/>
                  </a:lnTo>
                  <a:lnTo>
                    <a:pt x="119" y="8"/>
                  </a:lnTo>
                  <a:lnTo>
                    <a:pt x="110" y="2"/>
                  </a:lnTo>
                  <a:lnTo>
                    <a:pt x="98" y="0"/>
                  </a:lnTo>
                  <a:lnTo>
                    <a:pt x="86" y="2"/>
                  </a:lnTo>
                  <a:lnTo>
                    <a:pt x="76" y="8"/>
                  </a:lnTo>
                  <a:lnTo>
                    <a:pt x="72" y="12"/>
                  </a:lnTo>
                  <a:lnTo>
                    <a:pt x="69" y="17"/>
                  </a:lnTo>
                  <a:lnTo>
                    <a:pt x="68" y="21"/>
                  </a:lnTo>
                  <a:lnTo>
                    <a:pt x="67" y="25"/>
                  </a:lnTo>
                  <a:lnTo>
                    <a:pt x="68" y="31"/>
                  </a:lnTo>
                  <a:close/>
                  <a:moveTo>
                    <a:pt x="134" y="31"/>
                  </a:moveTo>
                  <a:lnTo>
                    <a:pt x="136" y="35"/>
                  </a:lnTo>
                  <a:lnTo>
                    <a:pt x="138" y="39"/>
                  </a:lnTo>
                  <a:lnTo>
                    <a:pt x="143" y="43"/>
                  </a:lnTo>
                  <a:lnTo>
                    <a:pt x="153" y="48"/>
                  </a:lnTo>
                  <a:lnTo>
                    <a:pt x="165" y="49"/>
                  </a:lnTo>
                  <a:lnTo>
                    <a:pt x="176" y="48"/>
                  </a:lnTo>
                  <a:lnTo>
                    <a:pt x="187" y="43"/>
                  </a:lnTo>
                  <a:lnTo>
                    <a:pt x="192" y="35"/>
                  </a:lnTo>
                  <a:lnTo>
                    <a:pt x="195" y="25"/>
                  </a:lnTo>
                  <a:lnTo>
                    <a:pt x="192" y="17"/>
                  </a:lnTo>
                  <a:lnTo>
                    <a:pt x="187" y="8"/>
                  </a:lnTo>
                  <a:lnTo>
                    <a:pt x="176" y="2"/>
                  </a:lnTo>
                  <a:lnTo>
                    <a:pt x="165" y="0"/>
                  </a:lnTo>
                  <a:lnTo>
                    <a:pt x="153" y="2"/>
                  </a:lnTo>
                  <a:lnTo>
                    <a:pt x="143" y="8"/>
                  </a:lnTo>
                  <a:lnTo>
                    <a:pt x="138" y="12"/>
                  </a:lnTo>
                  <a:lnTo>
                    <a:pt x="136" y="17"/>
                  </a:lnTo>
                  <a:lnTo>
                    <a:pt x="134" y="21"/>
                  </a:lnTo>
                  <a:lnTo>
                    <a:pt x="134" y="25"/>
                  </a:lnTo>
                  <a:lnTo>
                    <a:pt x="134" y="31"/>
                  </a:lnTo>
                  <a:close/>
                  <a:moveTo>
                    <a:pt x="203" y="35"/>
                  </a:moveTo>
                  <a:lnTo>
                    <a:pt x="206" y="39"/>
                  </a:lnTo>
                  <a:lnTo>
                    <a:pt x="210" y="43"/>
                  </a:lnTo>
                  <a:lnTo>
                    <a:pt x="220" y="48"/>
                  </a:lnTo>
                  <a:lnTo>
                    <a:pt x="232" y="49"/>
                  </a:lnTo>
                  <a:lnTo>
                    <a:pt x="243" y="48"/>
                  </a:lnTo>
                  <a:lnTo>
                    <a:pt x="254" y="43"/>
                  </a:lnTo>
                  <a:lnTo>
                    <a:pt x="260" y="35"/>
                  </a:lnTo>
                  <a:lnTo>
                    <a:pt x="262" y="25"/>
                  </a:lnTo>
                  <a:lnTo>
                    <a:pt x="260" y="17"/>
                  </a:lnTo>
                  <a:lnTo>
                    <a:pt x="254" y="8"/>
                  </a:lnTo>
                  <a:lnTo>
                    <a:pt x="243" y="2"/>
                  </a:lnTo>
                  <a:lnTo>
                    <a:pt x="232" y="0"/>
                  </a:lnTo>
                  <a:lnTo>
                    <a:pt x="220" y="2"/>
                  </a:lnTo>
                  <a:lnTo>
                    <a:pt x="210" y="8"/>
                  </a:lnTo>
                  <a:lnTo>
                    <a:pt x="206" y="12"/>
                  </a:lnTo>
                  <a:lnTo>
                    <a:pt x="203" y="17"/>
                  </a:lnTo>
                  <a:lnTo>
                    <a:pt x="201" y="25"/>
                  </a:lnTo>
                  <a:lnTo>
                    <a:pt x="203" y="35"/>
                  </a:lnTo>
                  <a:close/>
                  <a:moveTo>
                    <a:pt x="2" y="199"/>
                  </a:moveTo>
                  <a:lnTo>
                    <a:pt x="4" y="202"/>
                  </a:lnTo>
                  <a:lnTo>
                    <a:pt x="9" y="207"/>
                  </a:lnTo>
                  <a:lnTo>
                    <a:pt x="19" y="212"/>
                  </a:lnTo>
                  <a:lnTo>
                    <a:pt x="31" y="213"/>
                  </a:lnTo>
                  <a:lnTo>
                    <a:pt x="42" y="212"/>
                  </a:lnTo>
                  <a:lnTo>
                    <a:pt x="53" y="207"/>
                  </a:lnTo>
                  <a:lnTo>
                    <a:pt x="58" y="199"/>
                  </a:lnTo>
                  <a:lnTo>
                    <a:pt x="61" y="188"/>
                  </a:lnTo>
                  <a:lnTo>
                    <a:pt x="58" y="180"/>
                  </a:lnTo>
                  <a:lnTo>
                    <a:pt x="53" y="172"/>
                  </a:lnTo>
                  <a:lnTo>
                    <a:pt x="42" y="166"/>
                  </a:lnTo>
                  <a:lnTo>
                    <a:pt x="31" y="164"/>
                  </a:lnTo>
                  <a:lnTo>
                    <a:pt x="19" y="166"/>
                  </a:lnTo>
                  <a:lnTo>
                    <a:pt x="9" y="172"/>
                  </a:lnTo>
                  <a:lnTo>
                    <a:pt x="4" y="176"/>
                  </a:lnTo>
                  <a:lnTo>
                    <a:pt x="2" y="180"/>
                  </a:lnTo>
                  <a:lnTo>
                    <a:pt x="0" y="188"/>
                  </a:lnTo>
                  <a:lnTo>
                    <a:pt x="2" y="199"/>
                  </a:lnTo>
                  <a:close/>
                  <a:moveTo>
                    <a:pt x="203" y="199"/>
                  </a:moveTo>
                  <a:lnTo>
                    <a:pt x="206" y="202"/>
                  </a:lnTo>
                  <a:lnTo>
                    <a:pt x="210" y="207"/>
                  </a:lnTo>
                  <a:lnTo>
                    <a:pt x="220" y="212"/>
                  </a:lnTo>
                  <a:lnTo>
                    <a:pt x="232" y="213"/>
                  </a:lnTo>
                  <a:lnTo>
                    <a:pt x="243" y="212"/>
                  </a:lnTo>
                  <a:lnTo>
                    <a:pt x="254" y="207"/>
                  </a:lnTo>
                  <a:lnTo>
                    <a:pt x="260" y="199"/>
                  </a:lnTo>
                  <a:lnTo>
                    <a:pt x="262" y="188"/>
                  </a:lnTo>
                  <a:lnTo>
                    <a:pt x="260" y="180"/>
                  </a:lnTo>
                  <a:lnTo>
                    <a:pt x="254" y="172"/>
                  </a:lnTo>
                  <a:lnTo>
                    <a:pt x="243" y="166"/>
                  </a:lnTo>
                  <a:lnTo>
                    <a:pt x="232" y="164"/>
                  </a:lnTo>
                  <a:lnTo>
                    <a:pt x="220" y="166"/>
                  </a:lnTo>
                  <a:lnTo>
                    <a:pt x="210" y="172"/>
                  </a:lnTo>
                  <a:lnTo>
                    <a:pt x="206" y="176"/>
                  </a:lnTo>
                  <a:lnTo>
                    <a:pt x="203" y="180"/>
                  </a:lnTo>
                  <a:lnTo>
                    <a:pt x="201" y="188"/>
                  </a:lnTo>
                  <a:lnTo>
                    <a:pt x="203" y="199"/>
                  </a:lnTo>
                  <a:close/>
                  <a:moveTo>
                    <a:pt x="405" y="199"/>
                  </a:moveTo>
                  <a:lnTo>
                    <a:pt x="407" y="202"/>
                  </a:lnTo>
                  <a:lnTo>
                    <a:pt x="412" y="207"/>
                  </a:lnTo>
                  <a:lnTo>
                    <a:pt x="422" y="212"/>
                  </a:lnTo>
                  <a:lnTo>
                    <a:pt x="434" y="213"/>
                  </a:lnTo>
                  <a:lnTo>
                    <a:pt x="445" y="212"/>
                  </a:lnTo>
                  <a:lnTo>
                    <a:pt x="456" y="207"/>
                  </a:lnTo>
                  <a:lnTo>
                    <a:pt x="461" y="199"/>
                  </a:lnTo>
                  <a:lnTo>
                    <a:pt x="465" y="188"/>
                  </a:lnTo>
                  <a:lnTo>
                    <a:pt x="461" y="180"/>
                  </a:lnTo>
                  <a:lnTo>
                    <a:pt x="456" y="172"/>
                  </a:lnTo>
                  <a:lnTo>
                    <a:pt x="445" y="166"/>
                  </a:lnTo>
                  <a:lnTo>
                    <a:pt x="434" y="164"/>
                  </a:lnTo>
                  <a:lnTo>
                    <a:pt x="422" y="166"/>
                  </a:lnTo>
                  <a:lnTo>
                    <a:pt x="412" y="172"/>
                  </a:lnTo>
                  <a:lnTo>
                    <a:pt x="407" y="176"/>
                  </a:lnTo>
                  <a:lnTo>
                    <a:pt x="405" y="180"/>
                  </a:lnTo>
                  <a:lnTo>
                    <a:pt x="403" y="188"/>
                  </a:lnTo>
                  <a:lnTo>
                    <a:pt x="405" y="199"/>
                  </a:lnTo>
                  <a:close/>
                  <a:moveTo>
                    <a:pt x="269" y="31"/>
                  </a:moveTo>
                  <a:lnTo>
                    <a:pt x="270" y="35"/>
                  </a:lnTo>
                  <a:lnTo>
                    <a:pt x="273" y="39"/>
                  </a:lnTo>
                  <a:lnTo>
                    <a:pt x="278" y="43"/>
                  </a:lnTo>
                  <a:lnTo>
                    <a:pt x="287" y="48"/>
                  </a:lnTo>
                  <a:lnTo>
                    <a:pt x="300" y="49"/>
                  </a:lnTo>
                  <a:lnTo>
                    <a:pt x="311" y="48"/>
                  </a:lnTo>
                  <a:lnTo>
                    <a:pt x="321" y="43"/>
                  </a:lnTo>
                  <a:lnTo>
                    <a:pt x="325" y="39"/>
                  </a:lnTo>
                  <a:lnTo>
                    <a:pt x="327" y="35"/>
                  </a:lnTo>
                  <a:lnTo>
                    <a:pt x="329" y="31"/>
                  </a:lnTo>
                  <a:lnTo>
                    <a:pt x="329" y="25"/>
                  </a:lnTo>
                  <a:lnTo>
                    <a:pt x="329" y="21"/>
                  </a:lnTo>
                  <a:lnTo>
                    <a:pt x="327" y="17"/>
                  </a:lnTo>
                  <a:lnTo>
                    <a:pt x="325" y="12"/>
                  </a:lnTo>
                  <a:lnTo>
                    <a:pt x="321" y="8"/>
                  </a:lnTo>
                  <a:lnTo>
                    <a:pt x="311" y="2"/>
                  </a:lnTo>
                  <a:lnTo>
                    <a:pt x="300" y="0"/>
                  </a:lnTo>
                  <a:lnTo>
                    <a:pt x="287" y="2"/>
                  </a:lnTo>
                  <a:lnTo>
                    <a:pt x="278" y="8"/>
                  </a:lnTo>
                  <a:lnTo>
                    <a:pt x="273" y="12"/>
                  </a:lnTo>
                  <a:lnTo>
                    <a:pt x="270" y="17"/>
                  </a:lnTo>
                  <a:lnTo>
                    <a:pt x="269" y="21"/>
                  </a:lnTo>
                  <a:lnTo>
                    <a:pt x="269" y="25"/>
                  </a:lnTo>
                  <a:lnTo>
                    <a:pt x="269" y="31"/>
                  </a:lnTo>
                  <a:close/>
                  <a:moveTo>
                    <a:pt x="336" y="31"/>
                  </a:moveTo>
                  <a:lnTo>
                    <a:pt x="338" y="35"/>
                  </a:lnTo>
                  <a:lnTo>
                    <a:pt x="340" y="39"/>
                  </a:lnTo>
                  <a:lnTo>
                    <a:pt x="345" y="43"/>
                  </a:lnTo>
                  <a:lnTo>
                    <a:pt x="355" y="48"/>
                  </a:lnTo>
                  <a:lnTo>
                    <a:pt x="367" y="49"/>
                  </a:lnTo>
                  <a:lnTo>
                    <a:pt x="378" y="48"/>
                  </a:lnTo>
                  <a:lnTo>
                    <a:pt x="388" y="43"/>
                  </a:lnTo>
                  <a:lnTo>
                    <a:pt x="394" y="35"/>
                  </a:lnTo>
                  <a:lnTo>
                    <a:pt x="398" y="25"/>
                  </a:lnTo>
                  <a:lnTo>
                    <a:pt x="394" y="17"/>
                  </a:lnTo>
                  <a:lnTo>
                    <a:pt x="388" y="8"/>
                  </a:lnTo>
                  <a:lnTo>
                    <a:pt x="378" y="2"/>
                  </a:lnTo>
                  <a:lnTo>
                    <a:pt x="367" y="0"/>
                  </a:lnTo>
                  <a:lnTo>
                    <a:pt x="355" y="2"/>
                  </a:lnTo>
                  <a:lnTo>
                    <a:pt x="345" y="8"/>
                  </a:lnTo>
                  <a:lnTo>
                    <a:pt x="340" y="12"/>
                  </a:lnTo>
                  <a:lnTo>
                    <a:pt x="338" y="17"/>
                  </a:lnTo>
                  <a:lnTo>
                    <a:pt x="336" y="21"/>
                  </a:lnTo>
                  <a:lnTo>
                    <a:pt x="336" y="25"/>
                  </a:lnTo>
                  <a:lnTo>
                    <a:pt x="336" y="31"/>
                  </a:lnTo>
                  <a:close/>
                  <a:moveTo>
                    <a:pt x="2" y="90"/>
                  </a:moveTo>
                  <a:lnTo>
                    <a:pt x="4" y="94"/>
                  </a:lnTo>
                  <a:lnTo>
                    <a:pt x="9" y="97"/>
                  </a:lnTo>
                  <a:lnTo>
                    <a:pt x="19" y="103"/>
                  </a:lnTo>
                  <a:lnTo>
                    <a:pt x="31" y="105"/>
                  </a:lnTo>
                  <a:lnTo>
                    <a:pt x="42" y="103"/>
                  </a:lnTo>
                  <a:lnTo>
                    <a:pt x="53" y="97"/>
                  </a:lnTo>
                  <a:lnTo>
                    <a:pt x="58" y="90"/>
                  </a:lnTo>
                  <a:lnTo>
                    <a:pt x="61" y="80"/>
                  </a:lnTo>
                  <a:lnTo>
                    <a:pt x="58" y="71"/>
                  </a:lnTo>
                  <a:lnTo>
                    <a:pt x="53" y="62"/>
                  </a:lnTo>
                  <a:lnTo>
                    <a:pt x="42" y="57"/>
                  </a:lnTo>
                  <a:lnTo>
                    <a:pt x="31" y="55"/>
                  </a:lnTo>
                  <a:lnTo>
                    <a:pt x="19" y="57"/>
                  </a:lnTo>
                  <a:lnTo>
                    <a:pt x="9" y="62"/>
                  </a:lnTo>
                  <a:lnTo>
                    <a:pt x="4" y="67"/>
                  </a:lnTo>
                  <a:lnTo>
                    <a:pt x="2" y="71"/>
                  </a:lnTo>
                  <a:lnTo>
                    <a:pt x="0" y="80"/>
                  </a:lnTo>
                  <a:lnTo>
                    <a:pt x="2" y="90"/>
                  </a:lnTo>
                  <a:close/>
                  <a:moveTo>
                    <a:pt x="336" y="193"/>
                  </a:moveTo>
                  <a:lnTo>
                    <a:pt x="338" y="199"/>
                  </a:lnTo>
                  <a:lnTo>
                    <a:pt x="340" y="202"/>
                  </a:lnTo>
                  <a:lnTo>
                    <a:pt x="345" y="207"/>
                  </a:lnTo>
                  <a:lnTo>
                    <a:pt x="355" y="212"/>
                  </a:lnTo>
                  <a:lnTo>
                    <a:pt x="367" y="213"/>
                  </a:lnTo>
                  <a:lnTo>
                    <a:pt x="378" y="212"/>
                  </a:lnTo>
                  <a:lnTo>
                    <a:pt x="388" y="207"/>
                  </a:lnTo>
                  <a:lnTo>
                    <a:pt x="394" y="199"/>
                  </a:lnTo>
                  <a:lnTo>
                    <a:pt x="398" y="188"/>
                  </a:lnTo>
                  <a:lnTo>
                    <a:pt x="394" y="180"/>
                  </a:lnTo>
                  <a:lnTo>
                    <a:pt x="388" y="172"/>
                  </a:lnTo>
                  <a:lnTo>
                    <a:pt x="378" y="166"/>
                  </a:lnTo>
                  <a:lnTo>
                    <a:pt x="367" y="164"/>
                  </a:lnTo>
                  <a:lnTo>
                    <a:pt x="355" y="166"/>
                  </a:lnTo>
                  <a:lnTo>
                    <a:pt x="345" y="172"/>
                  </a:lnTo>
                  <a:lnTo>
                    <a:pt x="340" y="176"/>
                  </a:lnTo>
                  <a:lnTo>
                    <a:pt x="338" y="180"/>
                  </a:lnTo>
                  <a:lnTo>
                    <a:pt x="336" y="185"/>
                  </a:lnTo>
                  <a:lnTo>
                    <a:pt x="336" y="188"/>
                  </a:lnTo>
                  <a:lnTo>
                    <a:pt x="336" y="193"/>
                  </a:lnTo>
                  <a:close/>
                  <a:moveTo>
                    <a:pt x="68" y="84"/>
                  </a:moveTo>
                  <a:lnTo>
                    <a:pt x="69" y="90"/>
                  </a:lnTo>
                  <a:lnTo>
                    <a:pt x="72" y="94"/>
                  </a:lnTo>
                  <a:lnTo>
                    <a:pt x="76" y="97"/>
                  </a:lnTo>
                  <a:lnTo>
                    <a:pt x="86" y="103"/>
                  </a:lnTo>
                  <a:lnTo>
                    <a:pt x="98" y="105"/>
                  </a:lnTo>
                  <a:lnTo>
                    <a:pt x="110" y="103"/>
                  </a:lnTo>
                  <a:lnTo>
                    <a:pt x="119" y="97"/>
                  </a:lnTo>
                  <a:lnTo>
                    <a:pt x="123" y="94"/>
                  </a:lnTo>
                  <a:lnTo>
                    <a:pt x="126" y="90"/>
                  </a:lnTo>
                  <a:lnTo>
                    <a:pt x="127" y="84"/>
                  </a:lnTo>
                  <a:lnTo>
                    <a:pt x="128" y="80"/>
                  </a:lnTo>
                  <a:lnTo>
                    <a:pt x="127" y="76"/>
                  </a:lnTo>
                  <a:lnTo>
                    <a:pt x="126" y="71"/>
                  </a:lnTo>
                  <a:lnTo>
                    <a:pt x="123" y="67"/>
                  </a:lnTo>
                  <a:lnTo>
                    <a:pt x="119" y="62"/>
                  </a:lnTo>
                  <a:lnTo>
                    <a:pt x="110" y="57"/>
                  </a:lnTo>
                  <a:lnTo>
                    <a:pt x="98" y="55"/>
                  </a:lnTo>
                  <a:lnTo>
                    <a:pt x="86" y="57"/>
                  </a:lnTo>
                  <a:lnTo>
                    <a:pt x="76" y="62"/>
                  </a:lnTo>
                  <a:lnTo>
                    <a:pt x="72" y="67"/>
                  </a:lnTo>
                  <a:lnTo>
                    <a:pt x="69" y="71"/>
                  </a:lnTo>
                  <a:lnTo>
                    <a:pt x="68" y="76"/>
                  </a:lnTo>
                  <a:lnTo>
                    <a:pt x="67" y="80"/>
                  </a:lnTo>
                  <a:lnTo>
                    <a:pt x="68" y="84"/>
                  </a:lnTo>
                  <a:close/>
                  <a:moveTo>
                    <a:pt x="134" y="357"/>
                  </a:moveTo>
                  <a:lnTo>
                    <a:pt x="136" y="363"/>
                  </a:lnTo>
                  <a:lnTo>
                    <a:pt x="138" y="367"/>
                  </a:lnTo>
                  <a:lnTo>
                    <a:pt x="143" y="370"/>
                  </a:lnTo>
                  <a:lnTo>
                    <a:pt x="153" y="376"/>
                  </a:lnTo>
                  <a:lnTo>
                    <a:pt x="165" y="377"/>
                  </a:lnTo>
                  <a:lnTo>
                    <a:pt x="176" y="376"/>
                  </a:lnTo>
                  <a:lnTo>
                    <a:pt x="187" y="370"/>
                  </a:lnTo>
                  <a:lnTo>
                    <a:pt x="192" y="363"/>
                  </a:lnTo>
                  <a:lnTo>
                    <a:pt x="195" y="353"/>
                  </a:lnTo>
                  <a:lnTo>
                    <a:pt x="192" y="343"/>
                  </a:lnTo>
                  <a:lnTo>
                    <a:pt x="187" y="335"/>
                  </a:lnTo>
                  <a:lnTo>
                    <a:pt x="176" y="330"/>
                  </a:lnTo>
                  <a:lnTo>
                    <a:pt x="165" y="328"/>
                  </a:lnTo>
                  <a:lnTo>
                    <a:pt x="153" y="330"/>
                  </a:lnTo>
                  <a:lnTo>
                    <a:pt x="143" y="335"/>
                  </a:lnTo>
                  <a:lnTo>
                    <a:pt x="138" y="340"/>
                  </a:lnTo>
                  <a:lnTo>
                    <a:pt x="136" y="343"/>
                  </a:lnTo>
                  <a:lnTo>
                    <a:pt x="134" y="349"/>
                  </a:lnTo>
                  <a:lnTo>
                    <a:pt x="134" y="353"/>
                  </a:lnTo>
                  <a:lnTo>
                    <a:pt x="134" y="357"/>
                  </a:lnTo>
                  <a:close/>
                  <a:moveTo>
                    <a:pt x="203" y="363"/>
                  </a:moveTo>
                  <a:lnTo>
                    <a:pt x="206" y="367"/>
                  </a:lnTo>
                  <a:lnTo>
                    <a:pt x="210" y="370"/>
                  </a:lnTo>
                  <a:lnTo>
                    <a:pt x="220" y="376"/>
                  </a:lnTo>
                  <a:lnTo>
                    <a:pt x="232" y="377"/>
                  </a:lnTo>
                  <a:lnTo>
                    <a:pt x="243" y="376"/>
                  </a:lnTo>
                  <a:lnTo>
                    <a:pt x="254" y="370"/>
                  </a:lnTo>
                  <a:lnTo>
                    <a:pt x="260" y="363"/>
                  </a:lnTo>
                  <a:lnTo>
                    <a:pt x="262" y="353"/>
                  </a:lnTo>
                  <a:lnTo>
                    <a:pt x="260" y="343"/>
                  </a:lnTo>
                  <a:lnTo>
                    <a:pt x="254" y="335"/>
                  </a:lnTo>
                  <a:lnTo>
                    <a:pt x="243" y="330"/>
                  </a:lnTo>
                  <a:lnTo>
                    <a:pt x="232" y="328"/>
                  </a:lnTo>
                  <a:lnTo>
                    <a:pt x="220" y="330"/>
                  </a:lnTo>
                  <a:lnTo>
                    <a:pt x="210" y="335"/>
                  </a:lnTo>
                  <a:lnTo>
                    <a:pt x="206" y="340"/>
                  </a:lnTo>
                  <a:lnTo>
                    <a:pt x="203" y="343"/>
                  </a:lnTo>
                  <a:lnTo>
                    <a:pt x="201" y="353"/>
                  </a:lnTo>
                  <a:lnTo>
                    <a:pt x="203" y="363"/>
                  </a:lnTo>
                  <a:close/>
                  <a:moveTo>
                    <a:pt x="269" y="357"/>
                  </a:moveTo>
                  <a:lnTo>
                    <a:pt x="270" y="363"/>
                  </a:lnTo>
                  <a:lnTo>
                    <a:pt x="273" y="367"/>
                  </a:lnTo>
                  <a:lnTo>
                    <a:pt x="278" y="370"/>
                  </a:lnTo>
                  <a:lnTo>
                    <a:pt x="287" y="376"/>
                  </a:lnTo>
                  <a:lnTo>
                    <a:pt x="300" y="377"/>
                  </a:lnTo>
                  <a:lnTo>
                    <a:pt x="311" y="376"/>
                  </a:lnTo>
                  <a:lnTo>
                    <a:pt x="321" y="370"/>
                  </a:lnTo>
                  <a:lnTo>
                    <a:pt x="325" y="367"/>
                  </a:lnTo>
                  <a:lnTo>
                    <a:pt x="327" y="363"/>
                  </a:lnTo>
                  <a:lnTo>
                    <a:pt x="329" y="357"/>
                  </a:lnTo>
                  <a:lnTo>
                    <a:pt x="329" y="353"/>
                  </a:lnTo>
                  <a:lnTo>
                    <a:pt x="329" y="349"/>
                  </a:lnTo>
                  <a:lnTo>
                    <a:pt x="327" y="343"/>
                  </a:lnTo>
                  <a:lnTo>
                    <a:pt x="325" y="340"/>
                  </a:lnTo>
                  <a:lnTo>
                    <a:pt x="321" y="335"/>
                  </a:lnTo>
                  <a:lnTo>
                    <a:pt x="311" y="330"/>
                  </a:lnTo>
                  <a:lnTo>
                    <a:pt x="300" y="328"/>
                  </a:lnTo>
                  <a:lnTo>
                    <a:pt x="287" y="330"/>
                  </a:lnTo>
                  <a:lnTo>
                    <a:pt x="278" y="335"/>
                  </a:lnTo>
                  <a:lnTo>
                    <a:pt x="273" y="340"/>
                  </a:lnTo>
                  <a:lnTo>
                    <a:pt x="270" y="343"/>
                  </a:lnTo>
                  <a:lnTo>
                    <a:pt x="269" y="349"/>
                  </a:lnTo>
                  <a:lnTo>
                    <a:pt x="269" y="353"/>
                  </a:lnTo>
                  <a:lnTo>
                    <a:pt x="269" y="357"/>
                  </a:lnTo>
                  <a:close/>
                  <a:moveTo>
                    <a:pt x="2" y="308"/>
                  </a:moveTo>
                  <a:lnTo>
                    <a:pt x="4" y="312"/>
                  </a:lnTo>
                  <a:lnTo>
                    <a:pt x="9" y="316"/>
                  </a:lnTo>
                  <a:lnTo>
                    <a:pt x="19" y="321"/>
                  </a:lnTo>
                  <a:lnTo>
                    <a:pt x="31" y="322"/>
                  </a:lnTo>
                  <a:lnTo>
                    <a:pt x="42" y="321"/>
                  </a:lnTo>
                  <a:lnTo>
                    <a:pt x="53" y="316"/>
                  </a:lnTo>
                  <a:lnTo>
                    <a:pt x="58" y="308"/>
                  </a:lnTo>
                  <a:lnTo>
                    <a:pt x="61" y="298"/>
                  </a:lnTo>
                  <a:lnTo>
                    <a:pt x="58" y="288"/>
                  </a:lnTo>
                  <a:lnTo>
                    <a:pt x="53" y="281"/>
                  </a:lnTo>
                  <a:lnTo>
                    <a:pt x="42" y="275"/>
                  </a:lnTo>
                  <a:lnTo>
                    <a:pt x="31" y="273"/>
                  </a:lnTo>
                  <a:lnTo>
                    <a:pt x="19" y="275"/>
                  </a:lnTo>
                  <a:lnTo>
                    <a:pt x="9" y="281"/>
                  </a:lnTo>
                  <a:lnTo>
                    <a:pt x="4" y="284"/>
                  </a:lnTo>
                  <a:lnTo>
                    <a:pt x="2" y="288"/>
                  </a:lnTo>
                  <a:lnTo>
                    <a:pt x="0" y="298"/>
                  </a:lnTo>
                  <a:lnTo>
                    <a:pt x="2" y="308"/>
                  </a:lnTo>
                  <a:close/>
                  <a:moveTo>
                    <a:pt x="336" y="140"/>
                  </a:moveTo>
                  <a:lnTo>
                    <a:pt x="338" y="144"/>
                  </a:lnTo>
                  <a:lnTo>
                    <a:pt x="340" y="149"/>
                  </a:lnTo>
                  <a:lnTo>
                    <a:pt x="345" y="152"/>
                  </a:lnTo>
                  <a:lnTo>
                    <a:pt x="355" y="157"/>
                  </a:lnTo>
                  <a:lnTo>
                    <a:pt x="367" y="160"/>
                  </a:lnTo>
                  <a:lnTo>
                    <a:pt x="378" y="157"/>
                  </a:lnTo>
                  <a:lnTo>
                    <a:pt x="388" y="152"/>
                  </a:lnTo>
                  <a:lnTo>
                    <a:pt x="394" y="144"/>
                  </a:lnTo>
                  <a:lnTo>
                    <a:pt x="398" y="134"/>
                  </a:lnTo>
                  <a:lnTo>
                    <a:pt x="394" y="125"/>
                  </a:lnTo>
                  <a:lnTo>
                    <a:pt x="388" y="117"/>
                  </a:lnTo>
                  <a:lnTo>
                    <a:pt x="378" y="112"/>
                  </a:lnTo>
                  <a:lnTo>
                    <a:pt x="367" y="109"/>
                  </a:lnTo>
                  <a:lnTo>
                    <a:pt x="355" y="112"/>
                  </a:lnTo>
                  <a:lnTo>
                    <a:pt x="345" y="117"/>
                  </a:lnTo>
                  <a:lnTo>
                    <a:pt x="340" y="121"/>
                  </a:lnTo>
                  <a:lnTo>
                    <a:pt x="338" y="125"/>
                  </a:lnTo>
                  <a:lnTo>
                    <a:pt x="336" y="130"/>
                  </a:lnTo>
                  <a:lnTo>
                    <a:pt x="336" y="134"/>
                  </a:lnTo>
                  <a:lnTo>
                    <a:pt x="336" y="140"/>
                  </a:lnTo>
                  <a:close/>
                  <a:moveTo>
                    <a:pt x="405" y="90"/>
                  </a:moveTo>
                  <a:lnTo>
                    <a:pt x="407" y="94"/>
                  </a:lnTo>
                  <a:lnTo>
                    <a:pt x="412" y="97"/>
                  </a:lnTo>
                  <a:lnTo>
                    <a:pt x="422" y="103"/>
                  </a:lnTo>
                  <a:lnTo>
                    <a:pt x="434" y="105"/>
                  </a:lnTo>
                  <a:lnTo>
                    <a:pt x="445" y="103"/>
                  </a:lnTo>
                  <a:lnTo>
                    <a:pt x="456" y="97"/>
                  </a:lnTo>
                  <a:lnTo>
                    <a:pt x="461" y="90"/>
                  </a:lnTo>
                  <a:lnTo>
                    <a:pt x="465" y="80"/>
                  </a:lnTo>
                  <a:lnTo>
                    <a:pt x="461" y="71"/>
                  </a:lnTo>
                  <a:lnTo>
                    <a:pt x="456" y="62"/>
                  </a:lnTo>
                  <a:lnTo>
                    <a:pt x="445" y="57"/>
                  </a:lnTo>
                  <a:lnTo>
                    <a:pt x="434" y="55"/>
                  </a:lnTo>
                  <a:lnTo>
                    <a:pt x="422" y="57"/>
                  </a:lnTo>
                  <a:lnTo>
                    <a:pt x="412" y="62"/>
                  </a:lnTo>
                  <a:lnTo>
                    <a:pt x="407" y="67"/>
                  </a:lnTo>
                  <a:lnTo>
                    <a:pt x="405" y="71"/>
                  </a:lnTo>
                  <a:lnTo>
                    <a:pt x="403" y="80"/>
                  </a:lnTo>
                  <a:lnTo>
                    <a:pt x="405" y="90"/>
                  </a:lnTo>
                  <a:close/>
                  <a:moveTo>
                    <a:pt x="68" y="248"/>
                  </a:moveTo>
                  <a:lnTo>
                    <a:pt x="69" y="252"/>
                  </a:lnTo>
                  <a:lnTo>
                    <a:pt x="72" y="257"/>
                  </a:lnTo>
                  <a:lnTo>
                    <a:pt x="76" y="261"/>
                  </a:lnTo>
                  <a:lnTo>
                    <a:pt x="86" y="267"/>
                  </a:lnTo>
                  <a:lnTo>
                    <a:pt x="98" y="268"/>
                  </a:lnTo>
                  <a:lnTo>
                    <a:pt x="110" y="267"/>
                  </a:lnTo>
                  <a:lnTo>
                    <a:pt x="119" y="261"/>
                  </a:lnTo>
                  <a:lnTo>
                    <a:pt x="123" y="257"/>
                  </a:lnTo>
                  <a:lnTo>
                    <a:pt x="126" y="252"/>
                  </a:lnTo>
                  <a:lnTo>
                    <a:pt x="127" y="248"/>
                  </a:lnTo>
                  <a:lnTo>
                    <a:pt x="128" y="243"/>
                  </a:lnTo>
                  <a:lnTo>
                    <a:pt x="127" y="238"/>
                  </a:lnTo>
                  <a:lnTo>
                    <a:pt x="126" y="234"/>
                  </a:lnTo>
                  <a:lnTo>
                    <a:pt x="123" y="229"/>
                  </a:lnTo>
                  <a:lnTo>
                    <a:pt x="119" y="226"/>
                  </a:lnTo>
                  <a:lnTo>
                    <a:pt x="110" y="221"/>
                  </a:lnTo>
                  <a:lnTo>
                    <a:pt x="98" y="219"/>
                  </a:lnTo>
                  <a:lnTo>
                    <a:pt x="86" y="221"/>
                  </a:lnTo>
                  <a:lnTo>
                    <a:pt x="76" y="226"/>
                  </a:lnTo>
                  <a:lnTo>
                    <a:pt x="72" y="229"/>
                  </a:lnTo>
                  <a:lnTo>
                    <a:pt x="69" y="234"/>
                  </a:lnTo>
                  <a:lnTo>
                    <a:pt x="68" y="238"/>
                  </a:lnTo>
                  <a:lnTo>
                    <a:pt x="67" y="243"/>
                  </a:lnTo>
                  <a:lnTo>
                    <a:pt x="68" y="248"/>
                  </a:lnTo>
                  <a:close/>
                  <a:moveTo>
                    <a:pt x="68" y="303"/>
                  </a:moveTo>
                  <a:lnTo>
                    <a:pt x="69" y="308"/>
                  </a:lnTo>
                  <a:lnTo>
                    <a:pt x="72" y="312"/>
                  </a:lnTo>
                  <a:lnTo>
                    <a:pt x="76" y="316"/>
                  </a:lnTo>
                  <a:lnTo>
                    <a:pt x="86" y="321"/>
                  </a:lnTo>
                  <a:lnTo>
                    <a:pt x="98" y="322"/>
                  </a:lnTo>
                  <a:lnTo>
                    <a:pt x="110" y="321"/>
                  </a:lnTo>
                  <a:lnTo>
                    <a:pt x="119" y="316"/>
                  </a:lnTo>
                  <a:lnTo>
                    <a:pt x="123" y="312"/>
                  </a:lnTo>
                  <a:lnTo>
                    <a:pt x="126" y="308"/>
                  </a:lnTo>
                  <a:lnTo>
                    <a:pt x="127" y="303"/>
                  </a:lnTo>
                  <a:lnTo>
                    <a:pt x="128" y="298"/>
                  </a:lnTo>
                  <a:lnTo>
                    <a:pt x="127" y="293"/>
                  </a:lnTo>
                  <a:lnTo>
                    <a:pt x="126" y="288"/>
                  </a:lnTo>
                  <a:lnTo>
                    <a:pt x="123" y="284"/>
                  </a:lnTo>
                  <a:lnTo>
                    <a:pt x="119" y="281"/>
                  </a:lnTo>
                  <a:lnTo>
                    <a:pt x="110" y="275"/>
                  </a:lnTo>
                  <a:lnTo>
                    <a:pt x="98" y="273"/>
                  </a:lnTo>
                  <a:lnTo>
                    <a:pt x="86" y="275"/>
                  </a:lnTo>
                  <a:lnTo>
                    <a:pt x="76" y="281"/>
                  </a:lnTo>
                  <a:lnTo>
                    <a:pt x="72" y="284"/>
                  </a:lnTo>
                  <a:lnTo>
                    <a:pt x="69" y="288"/>
                  </a:lnTo>
                  <a:lnTo>
                    <a:pt x="68" y="293"/>
                  </a:lnTo>
                  <a:lnTo>
                    <a:pt x="67" y="298"/>
                  </a:lnTo>
                  <a:lnTo>
                    <a:pt x="68" y="303"/>
                  </a:lnTo>
                  <a:close/>
                  <a:moveTo>
                    <a:pt x="405" y="141"/>
                  </a:moveTo>
                  <a:lnTo>
                    <a:pt x="411" y="148"/>
                  </a:lnTo>
                  <a:lnTo>
                    <a:pt x="420" y="153"/>
                  </a:lnTo>
                  <a:lnTo>
                    <a:pt x="431" y="154"/>
                  </a:lnTo>
                  <a:lnTo>
                    <a:pt x="442" y="153"/>
                  </a:lnTo>
                  <a:lnTo>
                    <a:pt x="450" y="148"/>
                  </a:lnTo>
                  <a:lnTo>
                    <a:pt x="456" y="141"/>
                  </a:lnTo>
                  <a:lnTo>
                    <a:pt x="458" y="137"/>
                  </a:lnTo>
                  <a:lnTo>
                    <a:pt x="458" y="132"/>
                  </a:lnTo>
                  <a:lnTo>
                    <a:pt x="458" y="128"/>
                  </a:lnTo>
                  <a:lnTo>
                    <a:pt x="456" y="124"/>
                  </a:lnTo>
                  <a:lnTo>
                    <a:pt x="450" y="116"/>
                  </a:lnTo>
                  <a:lnTo>
                    <a:pt x="442" y="112"/>
                  </a:lnTo>
                  <a:lnTo>
                    <a:pt x="431" y="109"/>
                  </a:lnTo>
                  <a:lnTo>
                    <a:pt x="420" y="112"/>
                  </a:lnTo>
                  <a:lnTo>
                    <a:pt x="411" y="116"/>
                  </a:lnTo>
                  <a:lnTo>
                    <a:pt x="405" y="124"/>
                  </a:lnTo>
                  <a:lnTo>
                    <a:pt x="403" y="132"/>
                  </a:lnTo>
                  <a:lnTo>
                    <a:pt x="405" y="141"/>
                  </a:lnTo>
                  <a:close/>
                  <a:moveTo>
                    <a:pt x="134" y="248"/>
                  </a:moveTo>
                  <a:lnTo>
                    <a:pt x="136" y="252"/>
                  </a:lnTo>
                  <a:lnTo>
                    <a:pt x="138" y="257"/>
                  </a:lnTo>
                  <a:lnTo>
                    <a:pt x="143" y="261"/>
                  </a:lnTo>
                  <a:lnTo>
                    <a:pt x="153" y="267"/>
                  </a:lnTo>
                  <a:lnTo>
                    <a:pt x="165" y="268"/>
                  </a:lnTo>
                  <a:lnTo>
                    <a:pt x="176" y="267"/>
                  </a:lnTo>
                  <a:lnTo>
                    <a:pt x="187" y="261"/>
                  </a:lnTo>
                  <a:lnTo>
                    <a:pt x="192" y="252"/>
                  </a:lnTo>
                  <a:lnTo>
                    <a:pt x="195" y="243"/>
                  </a:lnTo>
                  <a:lnTo>
                    <a:pt x="192" y="234"/>
                  </a:lnTo>
                  <a:lnTo>
                    <a:pt x="187" y="226"/>
                  </a:lnTo>
                  <a:lnTo>
                    <a:pt x="176" y="221"/>
                  </a:lnTo>
                  <a:lnTo>
                    <a:pt x="165" y="219"/>
                  </a:lnTo>
                  <a:lnTo>
                    <a:pt x="153" y="221"/>
                  </a:lnTo>
                  <a:lnTo>
                    <a:pt x="143" y="226"/>
                  </a:lnTo>
                  <a:lnTo>
                    <a:pt x="138" y="229"/>
                  </a:lnTo>
                  <a:lnTo>
                    <a:pt x="136" y="234"/>
                  </a:lnTo>
                  <a:lnTo>
                    <a:pt x="134" y="238"/>
                  </a:lnTo>
                  <a:lnTo>
                    <a:pt x="134" y="243"/>
                  </a:lnTo>
                  <a:lnTo>
                    <a:pt x="134" y="248"/>
                  </a:lnTo>
                  <a:close/>
                  <a:moveTo>
                    <a:pt x="269" y="140"/>
                  </a:moveTo>
                  <a:lnTo>
                    <a:pt x="270" y="144"/>
                  </a:lnTo>
                  <a:lnTo>
                    <a:pt x="273" y="149"/>
                  </a:lnTo>
                  <a:lnTo>
                    <a:pt x="278" y="152"/>
                  </a:lnTo>
                  <a:lnTo>
                    <a:pt x="287" y="157"/>
                  </a:lnTo>
                  <a:lnTo>
                    <a:pt x="300" y="160"/>
                  </a:lnTo>
                  <a:lnTo>
                    <a:pt x="311" y="157"/>
                  </a:lnTo>
                  <a:lnTo>
                    <a:pt x="321" y="152"/>
                  </a:lnTo>
                  <a:lnTo>
                    <a:pt x="325" y="149"/>
                  </a:lnTo>
                  <a:lnTo>
                    <a:pt x="327" y="144"/>
                  </a:lnTo>
                  <a:lnTo>
                    <a:pt x="329" y="140"/>
                  </a:lnTo>
                  <a:lnTo>
                    <a:pt x="329" y="134"/>
                  </a:lnTo>
                  <a:lnTo>
                    <a:pt x="329" y="130"/>
                  </a:lnTo>
                  <a:lnTo>
                    <a:pt x="327" y="125"/>
                  </a:lnTo>
                  <a:lnTo>
                    <a:pt x="325" y="121"/>
                  </a:lnTo>
                  <a:lnTo>
                    <a:pt x="321" y="117"/>
                  </a:lnTo>
                  <a:lnTo>
                    <a:pt x="311" y="112"/>
                  </a:lnTo>
                  <a:lnTo>
                    <a:pt x="300" y="109"/>
                  </a:lnTo>
                  <a:lnTo>
                    <a:pt x="287" y="112"/>
                  </a:lnTo>
                  <a:lnTo>
                    <a:pt x="278" y="117"/>
                  </a:lnTo>
                  <a:lnTo>
                    <a:pt x="273" y="121"/>
                  </a:lnTo>
                  <a:lnTo>
                    <a:pt x="270" y="125"/>
                  </a:lnTo>
                  <a:lnTo>
                    <a:pt x="269" y="130"/>
                  </a:lnTo>
                  <a:lnTo>
                    <a:pt x="269" y="134"/>
                  </a:lnTo>
                  <a:lnTo>
                    <a:pt x="269" y="140"/>
                  </a:lnTo>
                  <a:close/>
                </a:path>
              </a:pathLst>
            </a:custGeom>
            <a:solidFill>
              <a:srgbClr val="66FF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ar-SA"/>
            </a:p>
          </p:txBody>
        </p:sp>
      </p:grpSp>
    </p:spTree>
    <p:extLst>
      <p:ext uri="{BB962C8B-B14F-4D97-AF65-F5344CB8AC3E}">
        <p14:creationId xmlns:p14="http://schemas.microsoft.com/office/powerpoint/2010/main" val="2453170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ogo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0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90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iren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left" visibility="0" width="438" row="8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D69A14C2-1124-4AB2-932A-527628524A51}">
  <we:reference id="wa200003732" version="1.0.2.0" store="ar-SA" storeType="OMEX"/>
  <we:alternateReferences>
    <we:reference id="wa200003732" version="1.0.2.0" store="WA200003732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otalTime>1175</TotalTime>
  <Words>72</Words>
  <Application>Microsoft Office PowerPoint</Application>
  <PresentationFormat>شاشة عريضة</PresentationFormat>
  <Paragraphs>25</Paragraphs>
  <Slides>12</Slides>
  <Notes>2</Notes>
  <HiddenSlides>0</HiddenSlides>
  <MMClips>4</MMClips>
  <ScaleCrop>false</ScaleCrop>
  <HeadingPairs>
    <vt:vector size="6" baseType="variant">
      <vt:variant>
        <vt:lpstr>الخطوط المستخدمة</vt:lpstr>
      </vt:variant>
      <vt:variant>
        <vt:i4>5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12</vt:i4>
      </vt:variant>
    </vt:vector>
  </HeadingPairs>
  <TitlesOfParts>
    <vt:vector size="18" baseType="lpstr">
      <vt:lpstr>Abadi</vt:lpstr>
      <vt:lpstr>Arial</vt:lpstr>
      <vt:lpstr>Calibri</vt:lpstr>
      <vt:lpstr>Calibri Light</vt:lpstr>
      <vt:lpstr>Comic Sans MS</vt:lpstr>
      <vt:lpstr>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Om Azooz</dc:creator>
  <cp:lastModifiedBy>صالحه العمري</cp:lastModifiedBy>
  <cp:revision>4</cp:revision>
  <dcterms:created xsi:type="dcterms:W3CDTF">2022-03-18T19:14:56Z</dcterms:created>
  <dcterms:modified xsi:type="dcterms:W3CDTF">2023-03-11T19:01:50Z</dcterms:modified>
</cp:coreProperties>
</file>