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ستقصاء حل المسألة"/>
          <p:cNvSpPr txBox="1"/>
          <p:nvPr/>
        </p:nvSpPr>
        <p:spPr>
          <a:xfrm>
            <a:off x="3543917" y="5080000"/>
            <a:ext cx="59169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استقصاء حل المسألة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صفحة ٣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٣٥ </a:t>
            </a:r>
          </a:p>
        </p:txBody>
      </p:sp>
      <p:grpSp>
        <p:nvGrpSpPr>
          <p:cNvPr id="126" name="تجميع"/>
          <p:cNvGrpSpPr/>
          <p:nvPr/>
        </p:nvGrpSpPr>
        <p:grpSpPr>
          <a:xfrm>
            <a:off x="2233658" y="212725"/>
            <a:ext cx="8306756" cy="9328088"/>
            <a:chOff x="0" y="0"/>
            <a:chExt cx="8306754" cy="9328087"/>
          </a:xfrm>
        </p:grpSpPr>
        <p:pic>
          <p:nvPicPr>
            <p:cNvPr id="124" name="IMG_2244.png" descr="IMG_224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394" t="9646" r="19601" b="2048"/>
            <a:stretch>
              <a:fillRect/>
            </a:stretch>
          </p:blipFill>
          <p:spPr>
            <a:xfrm>
              <a:off x="0" y="0"/>
              <a:ext cx="8306755" cy="9328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مستطيل مستدير الزوايا"/>
            <p:cNvSpPr/>
            <p:nvPr/>
          </p:nvSpPr>
          <p:spPr>
            <a:xfrm>
              <a:off x="287172" y="1273896"/>
              <a:ext cx="1717734" cy="1998549"/>
            </a:xfrm>
            <a:prstGeom prst="roundRect">
              <a:avLst>
                <a:gd name="adj" fmla="val 8797"/>
              </a:avLst>
            </a:prstGeom>
            <a:solidFill>
              <a:srgbClr val="CC892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53382" t="18488" r="11900" b="70504"/>
          <a:stretch>
            <a:fillRect/>
          </a:stretch>
        </p:blipFill>
        <p:spPr>
          <a:xfrm>
            <a:off x="6763168" y="883524"/>
            <a:ext cx="6070292" cy="1444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17387" t="9678" r="11900" b="81892"/>
          <a:stretch>
            <a:fillRect/>
          </a:stretch>
        </p:blipFill>
        <p:spPr>
          <a:xfrm>
            <a:off x="1368138" y="108661"/>
            <a:ext cx="11631460" cy="1040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53262" t="56608" r="12020" b="0"/>
          <a:stretch>
            <a:fillRect/>
          </a:stretch>
        </p:blipFill>
        <p:spPr>
          <a:xfrm>
            <a:off x="6325435" y="1812726"/>
            <a:ext cx="6534547" cy="6128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58610" t="30020" r="15866" b="45133"/>
          <a:stretch>
            <a:fillRect/>
          </a:stretch>
        </p:blipFill>
        <p:spPr>
          <a:xfrm>
            <a:off x="-105266" y="1248167"/>
            <a:ext cx="4573833" cy="334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صفحة ٣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2246.png" descr="IMG_2246.png"/>
          <p:cNvPicPr>
            <a:picLocks noChangeAspect="1"/>
          </p:cNvPicPr>
          <p:nvPr/>
        </p:nvPicPr>
        <p:blipFill>
          <a:blip r:embed="rId2">
            <a:extLst/>
          </a:blip>
          <a:srcRect l="55165" t="51461" r="12236" b="37673"/>
          <a:stretch>
            <a:fillRect/>
          </a:stretch>
        </p:blipFill>
        <p:spPr>
          <a:xfrm>
            <a:off x="6641843" y="3176291"/>
            <a:ext cx="5721702" cy="143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2245.png" descr="IMG_2245.png"/>
          <p:cNvPicPr>
            <a:picLocks noChangeAspect="1"/>
          </p:cNvPicPr>
          <p:nvPr/>
        </p:nvPicPr>
        <p:blipFill>
          <a:blip r:embed="rId3">
            <a:extLst/>
          </a:blip>
          <a:srcRect l="17387" t="9678" r="11900" b="81892"/>
          <a:stretch>
            <a:fillRect/>
          </a:stretch>
        </p:blipFill>
        <p:spPr>
          <a:xfrm>
            <a:off x="2614727" y="1608771"/>
            <a:ext cx="9534937" cy="85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2245.png" descr="IMG_2245.png"/>
          <p:cNvPicPr>
            <a:picLocks noChangeAspect="1"/>
          </p:cNvPicPr>
          <p:nvPr/>
        </p:nvPicPr>
        <p:blipFill>
          <a:blip r:embed="rId3">
            <a:extLst/>
          </a:blip>
          <a:srcRect l="19888" t="23827" r="48220" b="64337"/>
          <a:stretch>
            <a:fillRect/>
          </a:stretch>
        </p:blipFill>
        <p:spPr>
          <a:xfrm>
            <a:off x="6635474" y="5783581"/>
            <a:ext cx="5734441" cy="1596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2246.png" descr="IMG_2246.png"/>
          <p:cNvPicPr>
            <a:picLocks noChangeAspect="1"/>
          </p:cNvPicPr>
          <p:nvPr/>
        </p:nvPicPr>
        <p:blipFill>
          <a:blip r:embed="rId2">
            <a:extLst/>
          </a:blip>
          <a:srcRect l="54252" t="68733" r="11999" b="18174"/>
          <a:stretch>
            <a:fillRect/>
          </a:stretch>
        </p:blipFill>
        <p:spPr>
          <a:xfrm>
            <a:off x="518467" y="3053657"/>
            <a:ext cx="5758196" cy="167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245.png" descr="IMG_2245.png"/>
          <p:cNvPicPr>
            <a:picLocks noChangeAspect="1"/>
          </p:cNvPicPr>
          <p:nvPr/>
        </p:nvPicPr>
        <p:blipFill>
          <a:blip r:embed="rId3">
            <a:extLst/>
          </a:blip>
          <a:srcRect l="18717" t="38712" r="48220" b="46695"/>
          <a:stretch>
            <a:fillRect/>
          </a:stretch>
        </p:blipFill>
        <p:spPr>
          <a:xfrm>
            <a:off x="475107" y="5819525"/>
            <a:ext cx="5844887" cy="193572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خط"/>
          <p:cNvSpPr/>
          <p:nvPr/>
        </p:nvSpPr>
        <p:spPr>
          <a:xfrm flipV="1">
            <a:off x="6409150" y="3376057"/>
            <a:ext cx="1" cy="5179838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0" name="صفحة ٣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246.png" descr="IMG_2246.png"/>
          <p:cNvPicPr>
            <a:picLocks noChangeAspect="1"/>
          </p:cNvPicPr>
          <p:nvPr/>
        </p:nvPicPr>
        <p:blipFill>
          <a:blip r:embed="rId2">
            <a:extLst/>
          </a:blip>
          <a:srcRect l="17273" t="7646" r="47725" b="46860"/>
          <a:stretch>
            <a:fillRect/>
          </a:stretch>
        </p:blipFill>
        <p:spPr>
          <a:xfrm>
            <a:off x="6362450" y="2635356"/>
            <a:ext cx="5963205" cy="581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245.png" descr="IMG_2245.png"/>
          <p:cNvPicPr>
            <a:picLocks noChangeAspect="1"/>
          </p:cNvPicPr>
          <p:nvPr/>
        </p:nvPicPr>
        <p:blipFill>
          <a:blip r:embed="rId3">
            <a:extLst/>
          </a:blip>
          <a:srcRect l="17387" t="9678" r="11900" b="81892"/>
          <a:stretch>
            <a:fillRect/>
          </a:stretch>
        </p:blipFill>
        <p:spPr>
          <a:xfrm>
            <a:off x="1508726" y="1478953"/>
            <a:ext cx="10744470" cy="96099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٣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