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8" r:id="rId13"/>
    <p:sldId id="267" r:id="rId14"/>
    <p:sldId id="269" r:id="rId15"/>
    <p:sldId id="270" r:id="rId16"/>
    <p:sldId id="272" r:id="rId17"/>
    <p:sldId id="281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</p:embeddedFont>
    <p:embeddedFont>
      <p:font typeface="Childos Arabic SemiBold" panose="020B0604020202020204" charset="-7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fTgbtxnSyNDMxpjKIwjAg==" hashData="51IwINQ+mbtexO6rXrghNkqK1ggLf/lkH6aI68CwgiK89EsQEpd24MvCVpD5mNbV4CWlVEgqeHdUWcPvkh7wD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55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svg"/><Relationship Id="rId12" Type="http://schemas.openxmlformats.org/officeDocument/2006/relationships/image" Target="../media/image73.png"/><Relationship Id="rId17" Type="http://schemas.openxmlformats.org/officeDocument/2006/relationships/image" Target="../media/image75.png"/><Relationship Id="rId2" Type="http://schemas.openxmlformats.org/officeDocument/2006/relationships/video" Target="../media/media1.MP4"/><Relationship Id="rId16" Type="http://schemas.openxmlformats.org/officeDocument/2006/relationships/image" Target="../media/image74.png"/><Relationship Id="rId20" Type="http://schemas.openxmlformats.org/officeDocument/2006/relationships/image" Target="../media/image77.svg"/><Relationship Id="rId1" Type="http://schemas.microsoft.com/office/2007/relationships/media" Target="../media/media1.MP4"/><Relationship Id="rId6" Type="http://schemas.openxmlformats.org/officeDocument/2006/relationships/image" Target="../media/image55.png"/><Relationship Id="rId11" Type="http://schemas.openxmlformats.org/officeDocument/2006/relationships/image" Target="../media/image42.png"/><Relationship Id="rId5" Type="http://schemas.openxmlformats.org/officeDocument/2006/relationships/image" Target="../media/image2.svg"/><Relationship Id="rId15" Type="http://schemas.openxmlformats.org/officeDocument/2006/relationships/image" Target="../media/image28.png"/><Relationship Id="rId10" Type="http://schemas.microsoft.com/office/2007/relationships/hdphoto" Target="../media/hdphoto1.wdp"/><Relationship Id="rId19" Type="http://schemas.openxmlformats.org/officeDocument/2006/relationships/image" Target="../media/image76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0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7.svg"/><Relationship Id="rId12" Type="http://schemas.microsoft.com/office/2007/relationships/hdphoto" Target="../media/hdphoto1.wdp"/><Relationship Id="rId17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83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8.png"/><Relationship Id="rId5" Type="http://schemas.openxmlformats.org/officeDocument/2006/relationships/image" Target="../media/image79.svg"/><Relationship Id="rId15" Type="http://schemas.openxmlformats.org/officeDocument/2006/relationships/image" Target="../media/image82.png"/><Relationship Id="rId10" Type="http://schemas.openxmlformats.org/officeDocument/2006/relationships/image" Target="../media/image7.png"/><Relationship Id="rId19" Type="http://schemas.openxmlformats.org/officeDocument/2006/relationships/image" Target="../media/image27.png"/><Relationship Id="rId4" Type="http://schemas.openxmlformats.org/officeDocument/2006/relationships/image" Target="../media/image78.png"/><Relationship Id="rId9" Type="http://schemas.openxmlformats.org/officeDocument/2006/relationships/image" Target="../media/image71.svg"/><Relationship Id="rId14" Type="http://schemas.openxmlformats.org/officeDocument/2006/relationships/image" Target="../media/image8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89.png"/><Relationship Id="rId3" Type="http://schemas.openxmlformats.org/officeDocument/2006/relationships/image" Target="../media/image15.svg"/><Relationship Id="rId7" Type="http://schemas.openxmlformats.org/officeDocument/2006/relationships/image" Target="../media/image48.svg"/><Relationship Id="rId12" Type="http://schemas.openxmlformats.org/officeDocument/2006/relationships/image" Target="../media/image9.png"/><Relationship Id="rId17" Type="http://schemas.openxmlformats.org/officeDocument/2006/relationships/image" Target="../media/image88.png"/><Relationship Id="rId2" Type="http://schemas.openxmlformats.org/officeDocument/2006/relationships/image" Target="../media/image14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84.png"/><Relationship Id="rId5" Type="http://schemas.openxmlformats.org/officeDocument/2006/relationships/image" Target="../media/image2.svg"/><Relationship Id="rId15" Type="http://schemas.openxmlformats.org/officeDocument/2006/relationships/image" Target="../media/image86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image" Target="../media/image9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85.png"/><Relationship Id="rId7" Type="http://schemas.openxmlformats.org/officeDocument/2006/relationships/image" Target="../media/image81.svg"/><Relationship Id="rId12" Type="http://schemas.openxmlformats.org/officeDocument/2006/relationships/image" Target="../media/image5.png"/><Relationship Id="rId17" Type="http://schemas.openxmlformats.org/officeDocument/2006/relationships/image" Target="../media/image42.png"/><Relationship Id="rId25" Type="http://schemas.openxmlformats.org/officeDocument/2006/relationships/image" Target="../media/image41.svg"/><Relationship Id="rId2" Type="http://schemas.openxmlformats.org/officeDocument/2006/relationships/video" Target="../media/media1.MP4"/><Relationship Id="rId16" Type="http://schemas.microsoft.com/office/2007/relationships/hdphoto" Target="../media/hdphoto1.wdp"/><Relationship Id="rId20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image" Target="../media/image80.png"/><Relationship Id="rId11" Type="http://schemas.openxmlformats.org/officeDocument/2006/relationships/image" Target="../media/image58.svg"/><Relationship Id="rId24" Type="http://schemas.openxmlformats.org/officeDocument/2006/relationships/image" Target="../media/image40.png"/><Relationship Id="rId5" Type="http://schemas.openxmlformats.org/officeDocument/2006/relationships/image" Target="../media/image83.svg"/><Relationship Id="rId15" Type="http://schemas.openxmlformats.org/officeDocument/2006/relationships/image" Target="../media/image8.png"/><Relationship Id="rId23" Type="http://schemas.openxmlformats.org/officeDocument/2006/relationships/image" Target="../media/image23.png"/><Relationship Id="rId10" Type="http://schemas.openxmlformats.org/officeDocument/2006/relationships/image" Target="../media/image57.png"/><Relationship Id="rId19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8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3.png"/><Relationship Id="rId7" Type="http://schemas.openxmlformats.org/officeDocument/2006/relationships/image" Target="../media/image93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94.png"/><Relationship Id="rId20" Type="http://schemas.openxmlformats.org/officeDocument/2006/relationships/image" Target="../media/image95.png"/><Relationship Id="rId1" Type="http://schemas.microsoft.com/office/2007/relationships/media" Target="../media/media1.MP4"/><Relationship Id="rId6" Type="http://schemas.openxmlformats.org/officeDocument/2006/relationships/image" Target="../media/image9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84.png"/><Relationship Id="rId10" Type="http://schemas.openxmlformats.org/officeDocument/2006/relationships/image" Target="../media/image5.png"/><Relationship Id="rId19" Type="http://schemas.openxmlformats.org/officeDocument/2006/relationships/image" Target="../media/image85.png"/><Relationship Id="rId4" Type="http://schemas.openxmlformats.org/officeDocument/2006/relationships/image" Target="../media/image1.png"/><Relationship Id="rId9" Type="http://schemas.openxmlformats.org/officeDocument/2006/relationships/image" Target="../media/image58.svg"/><Relationship Id="rId14" Type="http://schemas.microsoft.com/office/2007/relationships/hdphoto" Target="../media/hdphoto1.wdp"/><Relationship Id="rId2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4.png"/><Relationship Id="rId18" Type="http://schemas.openxmlformats.org/officeDocument/2006/relationships/image" Target="../media/image97.png"/><Relationship Id="rId3" Type="http://schemas.openxmlformats.org/officeDocument/2006/relationships/image" Target="../media/image81.svg"/><Relationship Id="rId7" Type="http://schemas.openxmlformats.org/officeDocument/2006/relationships/image" Target="../media/image6.svg"/><Relationship Id="rId12" Type="http://schemas.microsoft.com/office/2007/relationships/hdphoto" Target="../media/hdphoto1.wdp"/><Relationship Id="rId17" Type="http://schemas.openxmlformats.org/officeDocument/2006/relationships/image" Target="../media/image85.png"/><Relationship Id="rId2" Type="http://schemas.openxmlformats.org/officeDocument/2006/relationships/image" Target="../media/image8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83.svg"/><Relationship Id="rId15" Type="http://schemas.openxmlformats.org/officeDocument/2006/relationships/image" Target="../media/image96.png"/><Relationship Id="rId10" Type="http://schemas.openxmlformats.org/officeDocument/2006/relationships/image" Target="../media/image7.png"/><Relationship Id="rId4" Type="http://schemas.openxmlformats.org/officeDocument/2006/relationships/image" Target="../media/image82.png"/><Relationship Id="rId9" Type="http://schemas.openxmlformats.org/officeDocument/2006/relationships/image" Target="../media/image2.sv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.png"/><Relationship Id="rId18" Type="http://schemas.openxmlformats.org/officeDocument/2006/relationships/image" Target="../media/image8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2.png"/><Relationship Id="rId7" Type="http://schemas.openxmlformats.org/officeDocument/2006/relationships/image" Target="../media/image99.svg"/><Relationship Id="rId12" Type="http://schemas.openxmlformats.org/officeDocument/2006/relationships/image" Target="../media/image7.png"/><Relationship Id="rId17" Type="http://schemas.openxmlformats.org/officeDocument/2006/relationships/image" Target="../media/image27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20" Type="http://schemas.openxmlformats.org/officeDocument/2006/relationships/image" Target="../media/image101.png"/><Relationship Id="rId1" Type="http://schemas.microsoft.com/office/2007/relationships/media" Target="../media/media1.MP4"/><Relationship Id="rId6" Type="http://schemas.openxmlformats.org/officeDocument/2006/relationships/image" Target="../media/image98.png"/><Relationship Id="rId11" Type="http://schemas.openxmlformats.org/officeDocument/2006/relationships/image" Target="../media/image35.svg"/><Relationship Id="rId5" Type="http://schemas.openxmlformats.org/officeDocument/2006/relationships/image" Target="../media/image2.svg"/><Relationship Id="rId15" Type="http://schemas.openxmlformats.org/officeDocument/2006/relationships/image" Target="../media/image84.png"/><Relationship Id="rId23" Type="http://schemas.openxmlformats.org/officeDocument/2006/relationships/image" Target="../media/image103.svg"/><Relationship Id="rId10" Type="http://schemas.openxmlformats.org/officeDocument/2006/relationships/image" Target="../media/image34.png"/><Relationship Id="rId19" Type="http://schemas.openxmlformats.org/officeDocument/2006/relationships/image" Target="../media/image100.png"/><Relationship Id="rId4" Type="http://schemas.openxmlformats.org/officeDocument/2006/relationships/image" Target="../media/image1.png"/><Relationship Id="rId9" Type="http://schemas.openxmlformats.org/officeDocument/2006/relationships/image" Target="../media/image63.svg"/><Relationship Id="rId14" Type="http://schemas.microsoft.com/office/2007/relationships/hdphoto" Target="../media/hdphoto1.wdp"/><Relationship Id="rId22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0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7.svg"/><Relationship Id="rId12" Type="http://schemas.microsoft.com/office/2007/relationships/hdphoto" Target="../media/hdphoto1.wdp"/><Relationship Id="rId17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83.sv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8.png"/><Relationship Id="rId5" Type="http://schemas.openxmlformats.org/officeDocument/2006/relationships/image" Target="../media/image79.svg"/><Relationship Id="rId15" Type="http://schemas.openxmlformats.org/officeDocument/2006/relationships/image" Target="../media/image82.png"/><Relationship Id="rId10" Type="http://schemas.openxmlformats.org/officeDocument/2006/relationships/image" Target="../media/image7.png"/><Relationship Id="rId19" Type="http://schemas.openxmlformats.org/officeDocument/2006/relationships/image" Target="../media/image27.png"/><Relationship Id="rId4" Type="http://schemas.openxmlformats.org/officeDocument/2006/relationships/image" Target="../media/image78.png"/><Relationship Id="rId9" Type="http://schemas.openxmlformats.org/officeDocument/2006/relationships/image" Target="../media/image71.svg"/><Relationship Id="rId14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.png"/><Relationship Id="rId18" Type="http://schemas.openxmlformats.org/officeDocument/2006/relationships/image" Target="../media/image41.svg"/><Relationship Id="rId26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4.png"/><Relationship Id="rId7" Type="http://schemas.openxmlformats.org/officeDocument/2006/relationships/image" Target="../media/image33.svg"/><Relationship Id="rId12" Type="http://schemas.openxmlformats.org/officeDocument/2006/relationships/image" Target="../media/image7.png"/><Relationship Id="rId17" Type="http://schemas.openxmlformats.org/officeDocument/2006/relationships/image" Target="../media/image40.png"/><Relationship Id="rId25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39.svg"/><Relationship Id="rId20" Type="http://schemas.openxmlformats.org/officeDocument/2006/relationships/image" Target="../media/image43.png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10" Type="http://schemas.openxmlformats.org/officeDocument/2006/relationships/image" Target="../media/image36.png"/><Relationship Id="rId19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35.svg"/><Relationship Id="rId14" Type="http://schemas.microsoft.com/office/2007/relationships/hdphoto" Target="../media/hdphoto1.wdp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12" Type="http://schemas.openxmlformats.org/officeDocument/2006/relationships/image" Target="../media/image9.png"/><Relationship Id="rId1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svg"/><Relationship Id="rId15" Type="http://schemas.openxmlformats.org/officeDocument/2006/relationships/image" Target="../media/image52.png"/><Relationship Id="rId10" Type="http://schemas.microsoft.com/office/2007/relationships/hdphoto" Target="../media/hdphoto1.wdp"/><Relationship Id="rId4" Type="http://schemas.openxmlformats.org/officeDocument/2006/relationships/image" Target="../media/image47.pn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.png"/><Relationship Id="rId18" Type="http://schemas.openxmlformats.org/officeDocument/2006/relationships/image" Target="../media/image6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1.svg"/><Relationship Id="rId7" Type="http://schemas.openxmlformats.org/officeDocument/2006/relationships/image" Target="../media/image56.svg"/><Relationship Id="rId12" Type="http://schemas.microsoft.com/office/2007/relationships/hdphoto" Target="../media/hdphoto1.wdp"/><Relationship Id="rId17" Type="http://schemas.openxmlformats.org/officeDocument/2006/relationships/image" Target="../media/image60.png"/><Relationship Id="rId2" Type="http://schemas.openxmlformats.org/officeDocument/2006/relationships/video" Target="../media/media1.MP4"/><Relationship Id="rId16" Type="http://schemas.openxmlformats.org/officeDocument/2006/relationships/image" Target="../media/image59.png"/><Relationship Id="rId20" Type="http://schemas.openxmlformats.org/officeDocument/2006/relationships/image" Target="../media/image40.png"/><Relationship Id="rId1" Type="http://schemas.microsoft.com/office/2007/relationships/media" Target="../media/media1.MP4"/><Relationship Id="rId6" Type="http://schemas.openxmlformats.org/officeDocument/2006/relationships/image" Target="../media/image55.png"/><Relationship Id="rId11" Type="http://schemas.openxmlformats.org/officeDocument/2006/relationships/image" Target="../media/image8.png"/><Relationship Id="rId24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28.png"/><Relationship Id="rId23" Type="http://schemas.openxmlformats.org/officeDocument/2006/relationships/image" Target="../media/image45.png"/><Relationship Id="rId10" Type="http://schemas.openxmlformats.org/officeDocument/2006/relationships/image" Target="../media/image7.png"/><Relationship Id="rId19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58.svg"/><Relationship Id="rId14" Type="http://schemas.openxmlformats.org/officeDocument/2006/relationships/image" Target="../media/image27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12" Type="http://schemas.microsoft.com/office/2007/relationships/hdphoto" Target="../media/hdphoto1.wdp"/><Relationship Id="rId17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8.png"/><Relationship Id="rId5" Type="http://schemas.openxmlformats.org/officeDocument/2006/relationships/image" Target="../media/image63.svg"/><Relationship Id="rId1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62.png"/><Relationship Id="rId9" Type="http://schemas.openxmlformats.org/officeDocument/2006/relationships/image" Target="../media/image35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1.svg"/><Relationship Id="rId7" Type="http://schemas.openxmlformats.org/officeDocument/2006/relationships/image" Target="../media/image67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72.png"/><Relationship Id="rId20" Type="http://schemas.openxmlformats.org/officeDocument/2006/relationships/image" Target="../media/image40.png"/><Relationship Id="rId1" Type="http://schemas.microsoft.com/office/2007/relationships/media" Target="../media/media1.MP4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24" Type="http://schemas.openxmlformats.org/officeDocument/2006/relationships/image" Target="../media/image23.png"/><Relationship Id="rId5" Type="http://schemas.openxmlformats.org/officeDocument/2006/relationships/image" Target="../media/image2.svg"/><Relationship Id="rId15" Type="http://schemas.openxmlformats.org/officeDocument/2006/relationships/image" Target="../media/image42.png"/><Relationship Id="rId23" Type="http://schemas.openxmlformats.org/officeDocument/2006/relationships/image" Target="../media/image46.svg"/><Relationship Id="rId10" Type="http://schemas.openxmlformats.org/officeDocument/2006/relationships/image" Target="../media/image70.png"/><Relationship Id="rId19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9.svg"/><Relationship Id="rId14" Type="http://schemas.microsoft.com/office/2007/relationships/hdphoto" Target="../media/hdphoto1.wdp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3064017" y="47930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DF0F8D3-DB81-B448-B5B8-715F47B8B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762500"/>
            <a:ext cx="9215389" cy="1188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07573" y="-444619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93590" y="8516449"/>
            <a:ext cx="785163" cy="9233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588" y="657324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97642A6-3DAF-5CFF-5DA8-3B13624322A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21562C5D-9FE6-2499-D8FD-16BA995B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B923085-A79F-749B-A03E-6A9E357B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415B93-0ECB-0B8C-5DD8-AB7D19B845C4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5" name="IMG_4150">
            <a:hlinkClick r:id="" action="ppaction://media"/>
            <a:extLst>
              <a:ext uri="{FF2B5EF4-FFF2-40B4-BE49-F238E27FC236}">
                <a16:creationId xmlns:a16="http://schemas.microsoft.com/office/drawing/2014/main" id="{6C35CDE2-2783-538E-B2CF-D1361D1C4B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5821" y="1817604"/>
            <a:ext cx="2594180" cy="142713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03EE540-68BE-D932-26C1-5FB76F9B095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534" y="1794744"/>
            <a:ext cx="10247855" cy="996873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D82D1EB5-D630-B2F7-5797-B171D6738291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D1EE7CE-44F4-2EF4-922A-7DBD35B15D6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C0D022A-97A9-6D68-C53D-9281BA5CA68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68400" y="1104900"/>
            <a:ext cx="3975047" cy="207838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D252F66-4BBD-2F24-6FD1-C6E3C5E936F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6673" y="2970715"/>
            <a:ext cx="3006993" cy="193553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3F84ED83-9E53-E4BB-8246-47B2428A503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001" y="2892230"/>
            <a:ext cx="11338655" cy="368114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AE0EE43-BD21-7DA4-C102-C6BA0B71D5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72110" y="2946484"/>
            <a:ext cx="5760869" cy="5658907"/>
          </a:xfrm>
          <a:prstGeom prst="rect">
            <a:avLst/>
          </a:prstGeom>
        </p:spPr>
      </p:pic>
      <p:pic>
        <p:nvPicPr>
          <p:cNvPr id="32" name="رسم 31" descr="خروج مع تعبئة خالصة">
            <a:hlinkClick r:id="rId18" action="ppaction://hlinksldjump"/>
            <a:extLst>
              <a:ext uri="{FF2B5EF4-FFF2-40B4-BE49-F238E27FC236}">
                <a16:creationId xmlns:a16="http://schemas.microsoft.com/office/drawing/2014/main" id="{6F38E2AA-05AB-F0A8-7E7B-5417416C40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45461" y="726964"/>
            <a:ext cx="1067780" cy="1067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4D300C8-299A-0ECE-8AF3-DC9E2E8E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2C118768-56D9-47E9-9DB9-2E3BEF8CABEB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B930DB6-4848-5084-60CB-C0EC4452792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5E1197E-0D1B-D8B1-E479-0954D8372E34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68400" y="1104900"/>
            <a:ext cx="3975047" cy="207838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B43950-B224-9661-F7A6-A7036D11B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6673" y="2970715"/>
            <a:ext cx="3006993" cy="19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1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02485" y="2159422"/>
            <a:ext cx="3392004" cy="33920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57451" y="5741927"/>
            <a:ext cx="2831125" cy="3706873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F7787F-161D-37D0-F551-86A39A1722B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67D4267-31AC-A14F-16D1-52FA8F47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EC2DF5CF-FD4B-9143-7F5D-98510871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3A08060-7398-ABCA-DC62-D2AFB04BA4B2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9CF31493-14A9-4C5D-ACAB-2558E564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76" y="310139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6D6C0C42-9FCE-8AFA-2D3C-F7045B80507D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1386050-6A81-721A-D15F-53209E72E15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0619534-B4CF-FF4B-EC6A-5014A6D1FC2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53963"/>
          <a:stretch/>
        </p:blipFill>
        <p:spPr>
          <a:xfrm>
            <a:off x="13869041" y="1120231"/>
            <a:ext cx="3975047" cy="95682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5205A34-A25A-D35F-B877-3B1012DEC3E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5820" y="2077057"/>
            <a:ext cx="3377500" cy="141744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41C591C-569A-5F0E-8179-F63C914E0CA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912" y="1960226"/>
            <a:ext cx="13879251" cy="257094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0567A92-23A0-5C28-844E-C672C186030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480950"/>
            <a:ext cx="9415353" cy="16531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AF4B826-9706-172E-23DB-AACE0DB9CD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37006" y="3495998"/>
            <a:ext cx="5745478" cy="565238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0D24ADD1-2ABD-38B9-ABF6-22769ACE7BD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22341" y="3611331"/>
            <a:ext cx="3421677" cy="4549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90557">
            <a:off x="8337920" y="1558580"/>
            <a:ext cx="3555894" cy="3764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62308">
            <a:off x="5144900" y="1197731"/>
            <a:ext cx="5095025" cy="53938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08944" y="9006107"/>
            <a:ext cx="10058684" cy="13899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320802" y="1250182"/>
            <a:ext cx="1615799" cy="20959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54853">
            <a:off x="14100729" y="-214734"/>
            <a:ext cx="786391" cy="147994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8484A4B-8D87-31D5-7DEB-F453B57276E0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26A53786-1C4E-509A-CAAA-5D949E6AE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F7D9272-40C8-A34E-9E90-C3724BE3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34EB-D5BF-2BBA-1E13-55D5E0797C39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6" name="IMG_4150">
            <a:hlinkClick r:id="" action="ppaction://media"/>
            <a:extLst>
              <a:ext uri="{FF2B5EF4-FFF2-40B4-BE49-F238E27FC236}">
                <a16:creationId xmlns:a16="http://schemas.microsoft.com/office/drawing/2014/main" id="{E06E0867-E27D-6988-E8BD-7BB77569B0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950440" y="3882329"/>
            <a:ext cx="2594180" cy="1427137"/>
          </a:xfrm>
          <a:prstGeom prst="rect">
            <a:avLst/>
          </a:prstGeom>
        </p:spPr>
      </p:pic>
      <p:pic>
        <p:nvPicPr>
          <p:cNvPr id="4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2B6C1B9B-9E7C-D9EE-C49D-333E9E7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14" y="1642339"/>
            <a:ext cx="2844822" cy="150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4F214B47-E2F4-B245-132C-1EF6EDA6319E}"/>
              </a:ext>
            </a:extLst>
          </p:cNvPr>
          <p:cNvSpPr/>
          <p:nvPr/>
        </p:nvSpPr>
        <p:spPr>
          <a:xfrm>
            <a:off x="12503085" y="6966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B20900D-9E24-AE2B-F33D-B9E8FD38FA6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570001"/>
            <a:ext cx="9215389" cy="11886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C57D2F0-9F7A-AADF-54B9-6DFBC7F79C9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53963"/>
          <a:stretch/>
        </p:blipFill>
        <p:spPr>
          <a:xfrm>
            <a:off x="13869041" y="1120231"/>
            <a:ext cx="3975047" cy="9568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34CB0D1-4E76-2FC8-10CD-7A436CD3CE1D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93924" y="2069213"/>
            <a:ext cx="3377500" cy="14174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DA120B-8B2C-BAAD-0F6A-96707524BD4A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25" y="2288263"/>
            <a:ext cx="14220084" cy="2524426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74CE577-EDE7-C429-7DFD-E8B21D8EC42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59838" y="2294666"/>
            <a:ext cx="8397779" cy="7000943"/>
          </a:xfrm>
          <a:prstGeom prst="rect">
            <a:avLst/>
          </a:prstGeom>
        </p:spPr>
      </p:pic>
      <p:pic>
        <p:nvPicPr>
          <p:cNvPr id="14" name="رسم 13" descr="سيدتان مع تعبئة خالصة">
            <a:extLst>
              <a:ext uri="{FF2B5EF4-FFF2-40B4-BE49-F238E27FC236}">
                <a16:creationId xmlns:a16="http://schemas.microsoft.com/office/drawing/2014/main" id="{732CC88B-7609-A1B3-B62F-E1299D57D5B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339994" y="2930997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82538" y="22860"/>
            <a:ext cx="6010954" cy="24030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0576" y="6483439"/>
            <a:ext cx="1145853" cy="14863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845406">
            <a:off x="14365358" y="-100914"/>
            <a:ext cx="777121" cy="1462498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D7372153-2DB3-05A8-61F2-8D7A2BAE41A2}"/>
              </a:ext>
            </a:extLst>
          </p:cNvPr>
          <p:cNvGrpSpPr/>
          <p:nvPr/>
        </p:nvGrpSpPr>
        <p:grpSpPr>
          <a:xfrm>
            <a:off x="441850" y="7124700"/>
            <a:ext cx="2990839" cy="2780031"/>
            <a:chOff x="410695" y="7304319"/>
            <a:chExt cx="2990839" cy="278003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54198C0C-CF8B-E0A8-0A82-73123A5F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D40EEDEC-004A-1919-BDBD-F619CA36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445C57-450B-99CA-50A0-E05263577AF0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A02D3F60-5AE8-DFDD-6809-CC606067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FF8C7E4-EEE7-4B80-7F4B-C24346DC80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3010" y="1900554"/>
            <a:ext cx="4320914" cy="94496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B7A3C42-FAD9-1FA1-DA17-1A87F45C4E14}"/>
              </a:ext>
            </a:extLst>
          </p:cNvPr>
          <p:cNvSpPr/>
          <p:nvPr/>
        </p:nvSpPr>
        <p:spPr>
          <a:xfrm>
            <a:off x="12503085" y="6966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68D70D5-E96E-652D-0EE9-0B7E8B5D377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570001"/>
            <a:ext cx="9215389" cy="118868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068458-BBB3-3649-E00D-D9657450049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53963"/>
          <a:stretch/>
        </p:blipFill>
        <p:spPr>
          <a:xfrm>
            <a:off x="13869041" y="1120231"/>
            <a:ext cx="3975047" cy="9568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78810BA-D64C-ADD6-1AD9-95FB3CF0D17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93924" y="2069213"/>
            <a:ext cx="3377500" cy="141744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CF08EC1-6165-A969-23A8-5CBB45609921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13" y="3037751"/>
            <a:ext cx="15029893" cy="148636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8EEF10B-839F-FD7D-3880-1443B07E6C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66663" y="2879605"/>
            <a:ext cx="8397779" cy="7000943"/>
          </a:xfrm>
          <a:prstGeom prst="rect">
            <a:avLst/>
          </a:prstGeom>
        </p:spPr>
      </p:pic>
      <p:pic>
        <p:nvPicPr>
          <p:cNvPr id="16" name="IMG_4150">
            <a:hlinkClick r:id="" action="ppaction://media"/>
            <a:extLst>
              <a:ext uri="{FF2B5EF4-FFF2-40B4-BE49-F238E27FC236}">
                <a16:creationId xmlns:a16="http://schemas.microsoft.com/office/drawing/2014/main" id="{2B04885A-6765-7148-074E-4A8E39C7B5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4513365" y="4765719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8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200" y="-1709225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15707">
            <a:off x="14186126" y="-331866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7F4C6D-7D62-BA58-D493-AB9051C07A4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6192995-9795-B65E-2C82-59D8900F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72B228-526A-B8BC-1636-EEDD516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97A6C5D-4BBF-B446-D1B1-3564D4B969E8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98428FE-097C-0B14-1CFB-190FB7B3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F3C2B24-5795-7DD8-2DE1-D0481C4C5D1C}"/>
              </a:ext>
            </a:extLst>
          </p:cNvPr>
          <p:cNvSpPr/>
          <p:nvPr/>
        </p:nvSpPr>
        <p:spPr>
          <a:xfrm>
            <a:off x="12935265" y="192108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336E1A4-5378-4534-11C3-CCFB9F91CC2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E089438-769B-E6E7-E3E7-983A5F0D0CE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17"/>
          <a:stretch/>
        </p:blipFill>
        <p:spPr>
          <a:xfrm>
            <a:off x="3239801" y="2653750"/>
            <a:ext cx="10676555" cy="233311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F99BDBA-5C9E-6793-71A3-79C0DCF1F1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53963"/>
          <a:stretch/>
        </p:blipFill>
        <p:spPr>
          <a:xfrm>
            <a:off x="13869041" y="1120231"/>
            <a:ext cx="3975047" cy="95682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B5F157E-E61A-1DB8-0F17-6DE2F80A93B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93924" y="2069213"/>
            <a:ext cx="3377500" cy="1417443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7AE3071-CB2A-1B10-FDFB-52301D5AAAB0}"/>
              </a:ext>
            </a:extLst>
          </p:cNvPr>
          <p:cNvSpPr/>
          <p:nvPr/>
        </p:nvSpPr>
        <p:spPr>
          <a:xfrm>
            <a:off x="10339363" y="1467508"/>
            <a:ext cx="3520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دليل التقويم ..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6589831-2526-270F-DA6C-16AB20E8B8A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1181" y="4814016"/>
            <a:ext cx="6241542" cy="4005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954208" y="-433694"/>
            <a:ext cx="11213627" cy="154951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06721">
            <a:off x="14052164" y="38147"/>
            <a:ext cx="3072626" cy="402307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6334" y="1601208"/>
            <a:ext cx="1277461" cy="158665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54853">
            <a:off x="1816338" y="2841717"/>
            <a:ext cx="2319495" cy="692293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A737F2D7-86CF-2547-B6A4-EC35456039BD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85DD3797-BBD2-5BCE-9868-A57239A0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C74E69C5-F0E3-8AC9-10BC-FF4059AE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B68F887F-1016-1876-68E4-D27451147203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AE23078F-C2B2-5CCA-3999-B00D656FE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501" y="110400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86B234B7-D012-D590-EFBF-AFFA12A4BEC7}"/>
              </a:ext>
            </a:extLst>
          </p:cNvPr>
          <p:cNvSpPr/>
          <p:nvPr/>
        </p:nvSpPr>
        <p:spPr>
          <a:xfrm>
            <a:off x="12935265" y="192108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F5D9330-58AD-04FB-D2EE-F9A3F549F6D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08A33C-B5E6-B9BA-EC20-F44D13A3562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53963"/>
          <a:stretch/>
        </p:blipFill>
        <p:spPr>
          <a:xfrm>
            <a:off x="13869041" y="1120231"/>
            <a:ext cx="3975047" cy="95682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EDA6ACA-609A-0361-7D73-87CE6AD7E22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93924" y="2069213"/>
            <a:ext cx="3377500" cy="141744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98DD398-92C5-F6DC-3F0B-8454645A760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7" y="1934585"/>
            <a:ext cx="14561160" cy="269964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E682295-CC6E-AAD4-6855-F9B1AC5C27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35976" y="4175511"/>
            <a:ext cx="3183878" cy="3015884"/>
          </a:xfrm>
          <a:prstGeom prst="rect">
            <a:avLst/>
          </a:prstGeom>
        </p:spPr>
      </p:pic>
      <p:pic>
        <p:nvPicPr>
          <p:cNvPr id="21" name="IMG_4150">
            <a:hlinkClick r:id="" action="ppaction://media"/>
            <a:extLst>
              <a:ext uri="{FF2B5EF4-FFF2-40B4-BE49-F238E27FC236}">
                <a16:creationId xmlns:a16="http://schemas.microsoft.com/office/drawing/2014/main" id="{96A5A700-1045-47F9-0C87-CF99CAA703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885584" y="4201246"/>
            <a:ext cx="2594180" cy="1427137"/>
          </a:xfrm>
          <a:prstGeom prst="rect">
            <a:avLst/>
          </a:prstGeom>
        </p:spPr>
      </p:pic>
      <p:pic>
        <p:nvPicPr>
          <p:cNvPr id="23" name="رسم 22" descr="سيدة مع تعبئة خالصة">
            <a:extLst>
              <a:ext uri="{FF2B5EF4-FFF2-40B4-BE49-F238E27FC236}">
                <a16:creationId xmlns:a16="http://schemas.microsoft.com/office/drawing/2014/main" id="{96A595AC-CA86-6A8A-6FA5-F87FECD6FA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620923" y="4597672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4D300C8-299A-0ECE-8AF3-DC9E2E8E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2C118768-56D9-47E9-9DB9-2E3BEF8CABEB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B930DB6-4848-5084-60CB-C0EC4452792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F9F8A2-BF51-5DA1-9836-CA123B97BD6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53963"/>
          <a:stretch/>
        </p:blipFill>
        <p:spPr>
          <a:xfrm>
            <a:off x="13214939" y="2552573"/>
            <a:ext cx="3975047" cy="95682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D41F70C-2C38-753A-27EB-AD85B74046E5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39822" y="3501555"/>
            <a:ext cx="3377500" cy="1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2897500" y="1974951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46657"/>
              </p:ext>
            </p:extLst>
          </p:nvPr>
        </p:nvGraphicFramePr>
        <p:xfrm>
          <a:off x="1213514" y="1849619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r>
                        <a:rPr lang="ar-SA" sz="4500" b="1">
                          <a:solidFill>
                            <a:srgbClr val="FF0000"/>
                          </a:solidFill>
                        </a:rPr>
                        <a:t>فسري كيف يمكن حل المعادلة التربيعية بيانيا </a:t>
                      </a:r>
                    </a:p>
                    <a:p>
                      <a:pPr algn="ctr" rtl="1"/>
                      <a:r>
                        <a:rPr lang="ar-SA" sz="4500" b="1">
                          <a:solidFill>
                            <a:srgbClr val="FF0000"/>
                          </a:solidFill>
                        </a:rPr>
                        <a:t>وماهي أنواع حلول المعادلة 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140091" y="77861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24E15FF-4458-1158-F9AE-75CADBC95D52}"/>
              </a:ext>
            </a:extLst>
          </p:cNvPr>
          <p:cNvSpPr/>
          <p:nvPr/>
        </p:nvSpPr>
        <p:spPr>
          <a:xfrm>
            <a:off x="13064017" y="525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97C3542-2AF2-9286-C637-03C86E515C8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95300"/>
            <a:ext cx="9215389" cy="118868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1411C468-D4C0-02CC-8200-44C6C54E83E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0703" y="2807353"/>
            <a:ext cx="4270342" cy="298678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047F332-ABCC-9587-B229-8C7C776AEB7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66258" y="2674323"/>
            <a:ext cx="4842929" cy="291496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B0CC8CB-B0F4-784D-9C5E-39C1CE877AB9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48454" y="5932578"/>
            <a:ext cx="4960733" cy="2639922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5638800" y="3101519"/>
            <a:ext cx="9793918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مثلي الدالة ص = - س </a:t>
            </a:r>
            <a:r>
              <a:rPr lang="ar-SA" sz="55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+ 18 س بيانيا  ؟ </a:t>
            </a:r>
          </a:p>
          <a:p>
            <a:pPr algn="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اوجدي معادلة محور التماثل ؟ </a:t>
            </a:r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اوجدي المقاطع السينية ان وجدت ؟ </a:t>
            </a:r>
          </a:p>
          <a:p>
            <a:pPr algn="r"/>
            <a:endParaRPr lang="ar-SA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C5289790-5F8D-6FFE-6BB4-996DE48520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76307" y="2322291"/>
            <a:ext cx="8397779" cy="700094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EA6EE37-7DF1-7536-970D-15F362D65D7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00400" y="2857500"/>
            <a:ext cx="13500108" cy="5274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3391802-D31B-FC92-6FFA-37566D093A50}"/>
              </a:ext>
            </a:extLst>
          </p:cNvPr>
          <p:cNvSpPr/>
          <p:nvPr/>
        </p:nvSpPr>
        <p:spPr>
          <a:xfrm>
            <a:off x="13064017" y="525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748A651-F858-4548-D936-C65F855C5F3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95300"/>
            <a:ext cx="9215389" cy="11886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B76537C-3BA5-CBB6-129E-74ED58BEDE2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0" y="1688809"/>
            <a:ext cx="3975047" cy="20783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A831B85-15F0-E5B7-4776-CBF7C11D0D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4722" y="4059517"/>
            <a:ext cx="3006993" cy="193553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D496DDD-AC8B-29F7-14D6-4F5123089AB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8040" y="1688808"/>
            <a:ext cx="12739263" cy="7377407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F59D353-D8B6-192B-84D4-0E99212D0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259" y="2003684"/>
            <a:ext cx="10309697" cy="216393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999FE32-1B8A-5501-A004-BAE09F129EE8}"/>
              </a:ext>
            </a:extLst>
          </p:cNvPr>
          <p:cNvSpPr/>
          <p:nvPr/>
        </p:nvSpPr>
        <p:spPr>
          <a:xfrm>
            <a:off x="13064017" y="525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A7DA794-3F71-4C9C-0299-1441FC7B0B8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95300"/>
            <a:ext cx="9215389" cy="118868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C1430CA-066F-274A-62FD-B5FB10205C1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0" y="1688809"/>
            <a:ext cx="3975047" cy="207838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946E950-6CEB-D537-6525-96A3A7580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4722" y="4059517"/>
            <a:ext cx="3006993" cy="193553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DBE8F55-B705-7E2F-2B20-EB2273C1698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310089"/>
            <a:ext cx="4917811" cy="4718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9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pic>
        <p:nvPicPr>
          <p:cNvPr id="32" name="رسم 31" descr="سيدتان مع تعبئة خالصة">
            <a:extLst>
              <a:ext uri="{FF2B5EF4-FFF2-40B4-BE49-F238E27FC236}">
                <a16:creationId xmlns:a16="http://schemas.microsoft.com/office/drawing/2014/main" id="{E856CEEA-CE25-7DDA-78CA-B0A7FDB88E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417965" y="3209039"/>
            <a:ext cx="914400" cy="914400"/>
          </a:xfrm>
          <a:prstGeom prst="rect">
            <a:avLst/>
          </a:prstGeom>
        </p:spPr>
      </p:pic>
      <p:pic>
        <p:nvPicPr>
          <p:cNvPr id="33" name="IMG_4150">
            <a:hlinkClick r:id="" action="ppaction://media"/>
            <a:extLst>
              <a:ext uri="{FF2B5EF4-FFF2-40B4-BE49-F238E27FC236}">
                <a16:creationId xmlns:a16="http://schemas.microsoft.com/office/drawing/2014/main" id="{70C08608-C5FA-41DB-A963-E00399C5D9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C32F7A7-47C1-8CB4-3DA6-1699A7628266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0" y="2359340"/>
            <a:ext cx="6077110" cy="195840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5A2F190-DAD1-D0C9-27AC-2B742650553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6114" y="2982681"/>
            <a:ext cx="4950622" cy="136711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0F3A25A-ECF5-B015-7F8F-B2D93528CAC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46622" y="2671251"/>
            <a:ext cx="8397779" cy="7000943"/>
          </a:xfrm>
          <a:prstGeom prst="rect">
            <a:avLst/>
          </a:prstGeom>
        </p:spPr>
      </p:pic>
      <p:pic>
        <p:nvPicPr>
          <p:cNvPr id="10" name="رسم 9" descr="ملاحظات ملصقة مع تعبئة خالصة">
            <a:extLst>
              <a:ext uri="{FF2B5EF4-FFF2-40B4-BE49-F238E27FC236}">
                <a16:creationId xmlns:a16="http://schemas.microsoft.com/office/drawing/2014/main" id="{B44D6F06-7B7C-1A08-C237-F90EBB5492F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0695" y="3338542"/>
            <a:ext cx="1067414" cy="106741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3F93D3-6778-3736-E57E-D9149E4C4654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396B5B1-2F96-761C-54B9-074CAA9D2C21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81B818C-7070-894C-7232-591D32CED235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73264" y="881936"/>
            <a:ext cx="3975047" cy="207838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EF0E70E-534C-4E7B-1FD5-4034C3B17D2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23381" y="4344928"/>
            <a:ext cx="3006993" cy="1935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F68ACE9-CE7C-A6E1-6B5D-142013F3EF0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8" y="2221984"/>
            <a:ext cx="14881055" cy="195047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8E88F086-302D-CD3C-6FD9-087A977ADB13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335FBF2-A2E6-1F31-A820-B8076942E69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4891B6A-EBD3-D627-0B67-3B6B7816620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9290" y="635577"/>
            <a:ext cx="3975047" cy="207838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0C137AF-33E6-4E94-104E-6FB01A73BC3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6839" y="2709862"/>
            <a:ext cx="3006993" cy="193553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7A7136F-12DD-25CC-55EC-6952E79157D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3761" y="4000500"/>
            <a:ext cx="7127544" cy="193553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7193590-7F44-4442-4BDB-D88BDA90B8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0459" y="4037994"/>
            <a:ext cx="5142269" cy="427756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B69BAE9-779F-4F18-CD85-3AB7AA9717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69918" y="5758863"/>
            <a:ext cx="3651387" cy="4160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243582" y="8388555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23 - 25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AA8635F-41B1-24A1-F044-C86FA39A179A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5D75C92-4E39-A2E2-9F75-10CF349D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0D0E64C-72B8-2AD8-8F74-27E011E74D7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9290" y="635577"/>
            <a:ext cx="3975047" cy="20783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AE6C06-0198-501C-A8A5-E5E71AB36BA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6839" y="2709862"/>
            <a:ext cx="3006993" cy="193553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BFAEAA4-C332-8F22-5C8C-B053D0A6493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724" y="1559205"/>
            <a:ext cx="6174508" cy="2301314"/>
          </a:xfrm>
          <a:prstGeom prst="rect">
            <a:avLst/>
          </a:prstGeom>
        </p:spPr>
      </p:pic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058DC252-8C3E-033C-DD1C-C06BE718E371}"/>
              </a:ext>
            </a:extLst>
          </p:cNvPr>
          <p:cNvCxnSpPr>
            <a:cxnSpLocks/>
          </p:cNvCxnSpPr>
          <p:nvPr/>
        </p:nvCxnSpPr>
        <p:spPr>
          <a:xfrm flipH="1">
            <a:off x="7696200" y="2171700"/>
            <a:ext cx="59428" cy="80848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صورة 29">
            <a:extLst>
              <a:ext uri="{FF2B5EF4-FFF2-40B4-BE49-F238E27FC236}">
                <a16:creationId xmlns:a16="http://schemas.microsoft.com/office/drawing/2014/main" id="{9E1035AA-BB07-7525-2692-47C0258A56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83099" y="1771615"/>
            <a:ext cx="3958511" cy="93824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16A8C61-13A1-515B-8977-11E6B28A3E8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5550" y="2878226"/>
            <a:ext cx="4821876" cy="138479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EA9920E-6EE4-6B6A-2125-15EA6229AC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22143" y="2659347"/>
            <a:ext cx="8397779" cy="7000943"/>
          </a:xfrm>
          <a:prstGeom prst="rect">
            <a:avLst/>
          </a:prstGeom>
        </p:spPr>
      </p:pic>
      <p:pic>
        <p:nvPicPr>
          <p:cNvPr id="33" name="رسم 32" descr="سيدتان مع تعبئة خالصة">
            <a:extLst>
              <a:ext uri="{FF2B5EF4-FFF2-40B4-BE49-F238E27FC236}">
                <a16:creationId xmlns:a16="http://schemas.microsoft.com/office/drawing/2014/main" id="{A91A3BFE-1303-6445-8E8D-F4746564E2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040150" y="2424142"/>
            <a:ext cx="914400" cy="914400"/>
          </a:xfrm>
          <a:prstGeom prst="rect">
            <a:avLst/>
          </a:prstGeom>
        </p:spPr>
      </p:pic>
      <p:pic>
        <p:nvPicPr>
          <p:cNvPr id="34" name="IMG_4150">
            <a:hlinkClick r:id="" action="ppaction://media"/>
            <a:extLst>
              <a:ext uri="{FF2B5EF4-FFF2-40B4-BE49-F238E27FC236}">
                <a16:creationId xmlns:a16="http://schemas.microsoft.com/office/drawing/2014/main" id="{56438B23-4DB3-2F89-E9EB-EFA9F05D33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61812" y="768081"/>
            <a:ext cx="2594180" cy="1427137"/>
          </a:xfrm>
          <a:prstGeom prst="rect">
            <a:avLst/>
          </a:prstGeom>
        </p:spPr>
      </p:pic>
      <p:pic>
        <p:nvPicPr>
          <p:cNvPr id="35" name="رسم 34" descr="ملاحظات ملصقة مع تعبئة خالصة">
            <a:extLst>
              <a:ext uri="{FF2B5EF4-FFF2-40B4-BE49-F238E27FC236}">
                <a16:creationId xmlns:a16="http://schemas.microsoft.com/office/drawing/2014/main" id="{826D8A09-A915-6E01-99B8-14C86A15A4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164492" y="2579224"/>
            <a:ext cx="1067414" cy="1067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8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85014">
            <a:off x="14562554" y="11759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84C4402-E385-50A1-00C2-84AC82FF679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634" y="1674768"/>
            <a:ext cx="8322335" cy="268614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97D5BC0-DAA5-56B6-D9B3-E23C088378B3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9952477-9949-DFC2-161D-5AC68D77B7F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E55DA7A-437D-FD1D-1A44-3699062FEC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3784" y="2027949"/>
            <a:ext cx="3975047" cy="20783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B25F654-6BE1-9974-5ADB-C42E8174C32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22057" y="3893764"/>
            <a:ext cx="3006993" cy="193553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0754220-BD9C-51C2-2219-38D80379283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7151" y="4278335"/>
            <a:ext cx="6247539" cy="5940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C876DA5-2DC7-8186-FC36-AACE9F7F6CC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5805C90-D505-AE17-1D36-A3FCEE8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992035-528C-BEA4-6BCA-8A150BD3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D6A312-DD64-676A-3436-BFAC8704D104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905989C7-B39E-1F04-5F1E-8ED880586A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6024" y="982673"/>
            <a:ext cx="2594180" cy="14271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82D86A-7AF8-FC41-EE37-2B6C16531EA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268" y="2019300"/>
            <a:ext cx="12036516" cy="2235091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F679E27-EA56-82EB-E545-4B17AC7B9CB2}"/>
              </a:ext>
            </a:extLst>
          </p:cNvPr>
          <p:cNvCxnSpPr>
            <a:stCxn id="3" idx="0"/>
          </p:cNvCxnSpPr>
          <p:nvPr/>
        </p:nvCxnSpPr>
        <p:spPr>
          <a:xfrm>
            <a:off x="8265526" y="2019300"/>
            <a:ext cx="34815" cy="65074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مستطيل 5">
            <a:extLst>
              <a:ext uri="{FF2B5EF4-FFF2-40B4-BE49-F238E27FC236}">
                <a16:creationId xmlns:a16="http://schemas.microsoft.com/office/drawing/2014/main" id="{17448405-A76A-5257-0846-56C1993D0A07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8-2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1060C05-6C4F-D2ED-1917-4B7B0A2B411A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628" y="221013"/>
            <a:ext cx="9215389" cy="118868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5FE6C88-848E-02DF-7238-E39D56C331A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68400" y="1104900"/>
            <a:ext cx="3975047" cy="207838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AFC5C8A-066F-E584-266A-14246262B7A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6673" y="2970715"/>
            <a:ext cx="3006993" cy="1935536"/>
          </a:xfrm>
          <a:prstGeom prst="rect">
            <a:avLst/>
          </a:prstGeom>
        </p:spPr>
      </p:pic>
      <p:pic>
        <p:nvPicPr>
          <p:cNvPr id="28" name="رسم 27" descr="سيدتان مع تعبئة خالصة">
            <a:extLst>
              <a:ext uri="{FF2B5EF4-FFF2-40B4-BE49-F238E27FC236}">
                <a16:creationId xmlns:a16="http://schemas.microsoft.com/office/drawing/2014/main" id="{CD3618E2-6B41-800B-54BA-E407995EDB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558329" y="3056222"/>
            <a:ext cx="914400" cy="914400"/>
          </a:xfrm>
          <a:prstGeom prst="rect">
            <a:avLst/>
          </a:prstGeom>
        </p:spPr>
      </p:pic>
      <p:pic>
        <p:nvPicPr>
          <p:cNvPr id="31" name="رسم 30" descr="ملاحظات ملصقة مع تعبئة خالصة">
            <a:extLst>
              <a:ext uri="{FF2B5EF4-FFF2-40B4-BE49-F238E27FC236}">
                <a16:creationId xmlns:a16="http://schemas.microsoft.com/office/drawing/2014/main" id="{E4A7AF13-AE77-FD75-292A-BAEC3DBEF6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73996" y="3063535"/>
            <a:ext cx="1067414" cy="1067414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F9E432E-F5FF-0E12-01B9-4DFA1D9B232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22143" y="2659347"/>
            <a:ext cx="8397779" cy="7000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119</Words>
  <Application>Microsoft Office PowerPoint</Application>
  <PresentationFormat>مخصص</PresentationFormat>
  <Paragraphs>52</Paragraphs>
  <Slides>17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Calibri</vt:lpstr>
      <vt:lpstr>Childos Arabic SemiBold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23</cp:revision>
  <dcterms:created xsi:type="dcterms:W3CDTF">2006-08-16T00:00:00Z</dcterms:created>
  <dcterms:modified xsi:type="dcterms:W3CDTF">2023-03-18T20:16:00Z</dcterms:modified>
  <dc:identifier>DAFc9wIG5lg</dc:identifier>
</cp:coreProperties>
</file>