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PbD9XDmT8uM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ضرب عدد من ثلاثة أرقام…"/>
          <p:cNvSpPr txBox="1"/>
          <p:nvPr/>
        </p:nvSpPr>
        <p:spPr>
          <a:xfrm>
            <a:off x="2097897" y="4415351"/>
            <a:ext cx="835464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ثلاثة أرقام</a:t>
            </a:r>
          </a:p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عدد من رقم واحد</a:t>
            </a:r>
          </a:p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2252.png" descr="IMG_2252.png"/>
          <p:cNvPicPr>
            <a:picLocks noChangeAspect="1"/>
          </p:cNvPicPr>
          <p:nvPr/>
        </p:nvPicPr>
        <p:blipFill>
          <a:blip r:embed="rId2">
            <a:extLst/>
          </a:blip>
          <a:srcRect l="6924" t="10233" r="9118" b="9012"/>
          <a:stretch>
            <a:fillRect/>
          </a:stretch>
        </p:blipFill>
        <p:spPr>
          <a:xfrm>
            <a:off x="384783" y="540940"/>
            <a:ext cx="12235196" cy="883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٣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2253.png" descr="IMG_2253.png"/>
          <p:cNvPicPr>
            <a:picLocks noChangeAspect="1"/>
          </p:cNvPicPr>
          <p:nvPr/>
        </p:nvPicPr>
        <p:blipFill>
          <a:blip r:embed="rId2">
            <a:extLst/>
          </a:blip>
          <a:srcRect l="3787" t="15256" r="7575" b="67300"/>
          <a:stretch>
            <a:fillRect/>
          </a:stretch>
        </p:blipFill>
        <p:spPr>
          <a:xfrm>
            <a:off x="2889930" y="-57697"/>
            <a:ext cx="10246797" cy="1513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2253.png" descr="IMG_2253.png"/>
          <p:cNvPicPr>
            <a:picLocks noChangeAspect="1"/>
          </p:cNvPicPr>
          <p:nvPr/>
        </p:nvPicPr>
        <p:blipFill>
          <a:blip r:embed="rId2">
            <a:extLst/>
          </a:blip>
          <a:srcRect l="34419" t="32720" r="7575" b="0"/>
          <a:stretch>
            <a:fillRect/>
          </a:stretch>
        </p:blipFill>
        <p:spPr>
          <a:xfrm>
            <a:off x="2829874" y="1562929"/>
            <a:ext cx="8866933" cy="771709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٤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54.png" descr="IMG_2254.png"/>
          <p:cNvPicPr>
            <a:picLocks noChangeAspect="1"/>
          </p:cNvPicPr>
          <p:nvPr/>
        </p:nvPicPr>
        <p:blipFill>
          <a:blip r:embed="rId2">
            <a:extLst/>
          </a:blip>
          <a:srcRect l="11807" t="53756" r="7712" b="20053"/>
          <a:stretch>
            <a:fillRect/>
          </a:stretch>
        </p:blipFill>
        <p:spPr>
          <a:xfrm>
            <a:off x="635944" y="1583048"/>
            <a:ext cx="11530975" cy="281559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٤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٤٠ </a:t>
            </a:r>
          </a:p>
        </p:txBody>
      </p:sp>
      <p:pic>
        <p:nvPicPr>
          <p:cNvPr id="153" name="IMG_2254.png" descr="IMG_2254.png"/>
          <p:cNvPicPr>
            <a:picLocks noChangeAspect="1"/>
          </p:cNvPicPr>
          <p:nvPr/>
        </p:nvPicPr>
        <p:blipFill>
          <a:blip r:embed="rId2">
            <a:extLst/>
          </a:blip>
          <a:srcRect l="53687" t="79651" r="8417" b="1940"/>
          <a:stretch>
            <a:fillRect/>
          </a:stretch>
        </p:blipFill>
        <p:spPr>
          <a:xfrm>
            <a:off x="6896019" y="5127196"/>
            <a:ext cx="5429565" cy="197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2254.png" descr="IMG_2254.png"/>
          <p:cNvPicPr>
            <a:picLocks noChangeAspect="1"/>
          </p:cNvPicPr>
          <p:nvPr/>
        </p:nvPicPr>
        <p:blipFill>
          <a:blip r:embed="rId2">
            <a:extLst/>
          </a:blip>
          <a:srcRect l="15733" t="80992" r="46370" b="6972"/>
          <a:stretch>
            <a:fillRect/>
          </a:stretch>
        </p:blipFill>
        <p:spPr>
          <a:xfrm>
            <a:off x="628799" y="5311033"/>
            <a:ext cx="5429566" cy="1293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255.png" descr="IMG_2255.png"/>
          <p:cNvPicPr>
            <a:picLocks noChangeAspect="1"/>
          </p:cNvPicPr>
          <p:nvPr/>
        </p:nvPicPr>
        <p:blipFill>
          <a:blip r:embed="rId2">
            <a:extLst/>
          </a:blip>
          <a:srcRect l="4577" t="20306" r="4577" b="49408"/>
          <a:stretch>
            <a:fillRect/>
          </a:stretch>
        </p:blipFill>
        <p:spPr>
          <a:xfrm>
            <a:off x="730250" y="1438870"/>
            <a:ext cx="11544397" cy="288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2255.png" descr="IMG_2255.png"/>
          <p:cNvPicPr>
            <a:picLocks noChangeAspect="1"/>
          </p:cNvPicPr>
          <p:nvPr/>
        </p:nvPicPr>
        <p:blipFill>
          <a:blip r:embed="rId2">
            <a:extLst/>
          </a:blip>
          <a:srcRect l="28357" t="48594" r="27562" b="21121"/>
          <a:stretch>
            <a:fillRect/>
          </a:stretch>
        </p:blipFill>
        <p:spPr>
          <a:xfrm>
            <a:off x="2379416" y="4106619"/>
            <a:ext cx="8245792" cy="425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صفحة ٤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2256.png" descr="IMG_2256.png"/>
          <p:cNvPicPr>
            <a:picLocks noChangeAspect="1"/>
          </p:cNvPicPr>
          <p:nvPr/>
        </p:nvPicPr>
        <p:blipFill>
          <a:blip r:embed="rId2">
            <a:extLst/>
          </a:blip>
          <a:srcRect l="5429" t="44655" r="2404" b="11267"/>
          <a:stretch>
            <a:fillRect/>
          </a:stretch>
        </p:blipFill>
        <p:spPr>
          <a:xfrm>
            <a:off x="649882" y="2776736"/>
            <a:ext cx="11705204" cy="420030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صفحة ٤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ضرب عددٍ من ثلاثة أرقام…"/>
          <p:cNvSpPr txBox="1"/>
          <p:nvPr/>
        </p:nvSpPr>
        <p:spPr>
          <a:xfrm>
            <a:off x="6554664" y="3936999"/>
            <a:ext cx="5347594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عددٍ من ثلاثة أرقام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في عدد من رقم واحد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247.png" descr="IMG_2247.png"/>
          <p:cNvPicPr>
            <a:picLocks noChangeAspect="1"/>
          </p:cNvPicPr>
          <p:nvPr/>
        </p:nvPicPr>
        <p:blipFill>
          <a:blip r:embed="rId2">
            <a:extLst/>
          </a:blip>
          <a:srcRect l="9337" t="32410" r="34943" b="33773"/>
          <a:stretch>
            <a:fillRect/>
          </a:stretch>
        </p:blipFill>
        <p:spPr>
          <a:xfrm>
            <a:off x="1026636" y="4060394"/>
            <a:ext cx="8463364" cy="385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2247.png" descr="IMG_2247.png"/>
          <p:cNvPicPr>
            <a:picLocks noChangeAspect="1"/>
          </p:cNvPicPr>
          <p:nvPr/>
        </p:nvPicPr>
        <p:blipFill>
          <a:blip r:embed="rId2">
            <a:extLst/>
          </a:blip>
          <a:srcRect l="64417" t="31720" r="12850" b="27981"/>
          <a:stretch>
            <a:fillRect/>
          </a:stretch>
        </p:blipFill>
        <p:spPr>
          <a:xfrm>
            <a:off x="9276600" y="3943151"/>
            <a:ext cx="2702341" cy="359449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ضرب عدد من ثلاثة أرقام في عدد من رقم واحد"/>
          <p:cNvSpPr txBox="1"/>
          <p:nvPr/>
        </p:nvSpPr>
        <p:spPr>
          <a:xfrm>
            <a:off x="2040201" y="1816528"/>
            <a:ext cx="892439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ثلاثة أرقام في عدد من رقم واحد</a:t>
            </a:r>
          </a:p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 </a:t>
            </a:r>
          </a:p>
        </p:txBody>
      </p:sp>
      <p:sp>
        <p:nvSpPr>
          <p:cNvPr id="131" name="صفحة ٣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2248.png" descr="IMG_2248.png"/>
          <p:cNvPicPr>
            <a:picLocks noChangeAspect="1"/>
          </p:cNvPicPr>
          <p:nvPr/>
        </p:nvPicPr>
        <p:blipFill>
          <a:blip r:embed="rId2">
            <a:extLst/>
          </a:blip>
          <a:srcRect l="13726" t="11386" r="36277" b="4293"/>
          <a:stretch>
            <a:fillRect/>
          </a:stretch>
        </p:blipFill>
        <p:spPr>
          <a:xfrm>
            <a:off x="2842617" y="245268"/>
            <a:ext cx="7319748" cy="926309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٣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2249.png" descr="IMG_2249.png"/>
          <p:cNvPicPr>
            <a:picLocks noChangeAspect="1"/>
          </p:cNvPicPr>
          <p:nvPr/>
        </p:nvPicPr>
        <p:blipFill>
          <a:blip r:embed="rId2">
            <a:extLst/>
          </a:blip>
          <a:srcRect l="13938" t="12598" r="13938" b="0"/>
          <a:stretch>
            <a:fillRect/>
          </a:stretch>
        </p:blipFill>
        <p:spPr>
          <a:xfrm>
            <a:off x="2476130" y="966390"/>
            <a:ext cx="8600830" cy="782076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٣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2250.png" descr="IMG_2250.png"/>
          <p:cNvPicPr>
            <a:picLocks noChangeAspect="1"/>
          </p:cNvPicPr>
          <p:nvPr/>
        </p:nvPicPr>
        <p:blipFill>
          <a:blip r:embed="rId2">
            <a:extLst/>
          </a:blip>
          <a:srcRect l="13077" t="36933" r="31032" b="13906"/>
          <a:stretch>
            <a:fillRect/>
          </a:stretch>
        </p:blipFill>
        <p:spPr>
          <a:xfrm>
            <a:off x="1337071" y="1467643"/>
            <a:ext cx="10330758" cy="6818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2251.png" descr="IMG_2251.png"/>
          <p:cNvPicPr>
            <a:picLocks noChangeAspect="1"/>
          </p:cNvPicPr>
          <p:nvPr/>
        </p:nvPicPr>
        <p:blipFill>
          <a:blip r:embed="rId2">
            <a:extLst/>
          </a:blip>
          <a:srcRect l="9960" t="23516" r="27975" b="15568"/>
          <a:stretch>
            <a:fillRect/>
          </a:stretch>
        </p:blipFill>
        <p:spPr>
          <a:xfrm>
            <a:off x="1750615" y="1377354"/>
            <a:ext cx="9503393" cy="699870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٣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