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النسب المئوية والكسور الاعتيادية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6.png"/><Relationship Id="rId29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3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4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Relationship Id="rId29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8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Lp7HX7JlJw1cY4az5bTBjRDmuRLY_1C8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7.xml"/><Relationship Id="rId26" Type="http://schemas.openxmlformats.org/officeDocument/2006/relationships/slide" Target="slide25.xml"/><Relationship Id="rId27" Type="http://schemas.openxmlformats.org/officeDocument/2006/relationships/slide" Target="slide28.xml"/><Relationship Id="rId28" Type="http://schemas.openxmlformats.org/officeDocument/2006/relationships/slide" Target="slide2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0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1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2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23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4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6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qz2948330iv" TargetMode="External"/><Relationship Id="rId3" Type="http://schemas.openxmlformats.org/officeDocument/2006/relationships/image" Target="../media/image25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17.xml"/><Relationship Id="rId10" Type="http://schemas.openxmlformats.org/officeDocument/2006/relationships/slide" Target="slide25.xml"/><Relationship Id="rId11" Type="http://schemas.openxmlformats.org/officeDocument/2006/relationships/slide" Target="slide28.xml"/><Relationship Id="rId12" Type="http://schemas.openxmlformats.org/officeDocument/2006/relationships/slide" Target="slide29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5.xml"/><Relationship Id="rId8" Type="http://schemas.openxmlformats.org/officeDocument/2006/relationships/slide" Target="slide28.xml"/><Relationship Id="rId9" Type="http://schemas.openxmlformats.org/officeDocument/2006/relationships/slide" Target="slide29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7.xml"/><Relationship Id="rId6" Type="http://schemas.openxmlformats.org/officeDocument/2006/relationships/slide" Target="slide25.xml"/><Relationship Id="rId7" Type="http://schemas.openxmlformats.org/officeDocument/2006/relationships/slide" Target="slide28.xml"/><Relationship Id="rId8" Type="http://schemas.openxmlformats.org/officeDocument/2006/relationships/slide" Target="slide29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HRDBh612gzM?playlist=HRDBh612gz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ثامن: النسبة المئوية والاحتمالات"/>
          <p:cNvSpPr txBox="1"/>
          <p:nvPr/>
        </p:nvSpPr>
        <p:spPr>
          <a:xfrm>
            <a:off x="918195" y="4820217"/>
            <a:ext cx="17569831" cy="94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6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الثامن: </a:t>
            </a:r>
            <a:r>
              <a:t>النسبة المئوية والاحتمالات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5996833" y="98529"/>
            <a:ext cx="8322571" cy="2017165"/>
            <a:chOff x="0" y="0"/>
            <a:chExt cx="832256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563688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6427506" y="572015"/>
              <a:ext cx="981042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225" name="النسبة المئوية والاحتمالات"/>
            <p:cNvSpPr txBox="1"/>
            <p:nvPr/>
          </p:nvSpPr>
          <p:spPr>
            <a:xfrm>
              <a:off x="0" y="725855"/>
              <a:ext cx="6427507" cy="12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النسبة المئوية والاحتمالات</a:t>
              </a:r>
            </a:p>
          </p:txBody>
        </p:sp>
      </p:grpSp>
      <p:sp>
        <p:nvSpPr>
          <p:cNvPr id="227" name="٨-١ النسب المئوية والكسور الاعتيادية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٨-١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النسب المئوية والكسور الاعتيادية</a:t>
            </a:r>
          </a:p>
        </p:txBody>
      </p:sp>
      <p:grpSp>
        <p:nvGrpSpPr>
          <p:cNvPr id="284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8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2"/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344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357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352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6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353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4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5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8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1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1379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0" name="مثال من واقع الحياة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aphicFrame>
        <p:nvGraphicFramePr>
          <p:cNvPr id="13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01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39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8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8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8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8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9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8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9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9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9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9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0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02" name="IMG_9628.png" descr="IMG_9628.png"/>
          <p:cNvPicPr>
            <a:picLocks noChangeAspect="1"/>
          </p:cNvPicPr>
          <p:nvPr/>
        </p:nvPicPr>
        <p:blipFill>
          <a:blip r:embed="rId28">
            <a:extLst/>
          </a:blip>
          <a:srcRect l="11008" t="11586" r="26074" b="20273"/>
          <a:stretch>
            <a:fillRect/>
          </a:stretch>
        </p:blipFill>
        <p:spPr>
          <a:xfrm>
            <a:off x="3642660" y="2531866"/>
            <a:ext cx="16569855" cy="8363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9628.png" descr="IMG_9628.png"/>
          <p:cNvPicPr>
            <a:picLocks noChangeAspect="1"/>
          </p:cNvPicPr>
          <p:nvPr/>
        </p:nvPicPr>
        <p:blipFill>
          <a:blip r:embed="rId28">
            <a:extLst/>
          </a:blip>
          <a:srcRect l="74551" t="46588" r="2196" b="10414"/>
          <a:stretch>
            <a:fillRect/>
          </a:stretch>
        </p:blipFill>
        <p:spPr>
          <a:xfrm>
            <a:off x="19722595" y="4335138"/>
            <a:ext cx="3916434" cy="33755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404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05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40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0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41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41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41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8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1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3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3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3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5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5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5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8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8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92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9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9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1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51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9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9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9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9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0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9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0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0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0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0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0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1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13" name="IMG_9621.png" descr="IMG_9621.png"/>
          <p:cNvPicPr>
            <a:picLocks noChangeAspect="1"/>
          </p:cNvPicPr>
          <p:nvPr/>
        </p:nvPicPr>
        <p:blipFill>
          <a:blip r:embed="rId29">
            <a:extLst/>
          </a:blip>
          <a:srcRect l="12712" t="80034" r="29016" b="2650"/>
          <a:stretch>
            <a:fillRect/>
          </a:stretch>
        </p:blipFill>
        <p:spPr>
          <a:xfrm>
            <a:off x="4347150" y="1950064"/>
            <a:ext cx="17886772" cy="2477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1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5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5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5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8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8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9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9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9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13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61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9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9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9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9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1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9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0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0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1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14" name="IMG_9621.png" descr="IMG_9621.png"/>
          <p:cNvPicPr>
            <a:picLocks noChangeAspect="1"/>
          </p:cNvPicPr>
          <p:nvPr/>
        </p:nvPicPr>
        <p:blipFill>
          <a:blip r:embed="rId28">
            <a:extLst/>
          </a:blip>
          <a:srcRect l="12712" t="80034" r="29016" b="2650"/>
          <a:stretch>
            <a:fillRect/>
          </a:stretch>
        </p:blipFill>
        <p:spPr>
          <a:xfrm>
            <a:off x="4347150" y="1950064"/>
            <a:ext cx="17886772" cy="247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IMG_9637.png" descr="IMG_9637.png"/>
          <p:cNvPicPr>
            <a:picLocks noChangeAspect="1"/>
          </p:cNvPicPr>
          <p:nvPr/>
        </p:nvPicPr>
        <p:blipFill>
          <a:blip r:embed="rId29">
            <a:extLst/>
          </a:blip>
          <a:srcRect l="4307" t="36176" r="54846" b="24106"/>
          <a:stretch>
            <a:fillRect/>
          </a:stretch>
        </p:blipFill>
        <p:spPr>
          <a:xfrm>
            <a:off x="9375434" y="5133574"/>
            <a:ext cx="7053763" cy="5889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1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617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30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625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29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626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31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4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65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65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674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67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5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5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5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5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7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6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6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6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7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6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6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7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675" name="IMG_9622.png" descr="IMG_9622.png"/>
          <p:cNvPicPr>
            <a:picLocks noChangeAspect="1"/>
          </p:cNvPicPr>
          <p:nvPr/>
        </p:nvPicPr>
        <p:blipFill>
          <a:blip r:embed="rId28">
            <a:extLst/>
          </a:blip>
          <a:srcRect l="1940" t="0" r="7530" b="77062"/>
          <a:stretch>
            <a:fillRect/>
          </a:stretch>
        </p:blipFill>
        <p:spPr>
          <a:xfrm>
            <a:off x="2419280" y="2598802"/>
            <a:ext cx="12188188" cy="186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IMG_9622.png" descr="IMG_9622.png"/>
          <p:cNvPicPr>
            <a:picLocks noChangeAspect="1"/>
          </p:cNvPicPr>
          <p:nvPr/>
        </p:nvPicPr>
        <p:blipFill>
          <a:blip r:embed="rId28">
            <a:extLst/>
          </a:blip>
          <a:srcRect l="12558" t="23415" r="33699" b="64454"/>
          <a:stretch>
            <a:fillRect/>
          </a:stretch>
        </p:blipFill>
        <p:spPr>
          <a:xfrm>
            <a:off x="12532971" y="1552455"/>
            <a:ext cx="9881206" cy="1345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IMG_9622.png" descr="IMG_9622.png"/>
          <p:cNvPicPr>
            <a:picLocks noChangeAspect="1"/>
          </p:cNvPicPr>
          <p:nvPr/>
        </p:nvPicPr>
        <p:blipFill>
          <a:blip r:embed="rId28">
            <a:extLst/>
          </a:blip>
          <a:srcRect l="13977" t="36826" r="6265" b="0"/>
          <a:stretch>
            <a:fillRect/>
          </a:stretch>
        </p:blipFill>
        <p:spPr>
          <a:xfrm>
            <a:off x="6081933" y="4574025"/>
            <a:ext cx="14189781" cy="6782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3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679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692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687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91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688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9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0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93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1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71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1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1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39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73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2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2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2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2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3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2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2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3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3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3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40" name="IMG_9622.png" descr="IMG_9622.png"/>
          <p:cNvPicPr>
            <a:picLocks noChangeAspect="1"/>
          </p:cNvPicPr>
          <p:nvPr/>
        </p:nvPicPr>
        <p:blipFill>
          <a:blip r:embed="rId28">
            <a:extLst/>
          </a:blip>
          <a:srcRect l="12558" t="23415" r="33699" b="64454"/>
          <a:stretch>
            <a:fillRect/>
          </a:stretch>
        </p:blipFill>
        <p:spPr>
          <a:xfrm>
            <a:off x="12532971" y="1552455"/>
            <a:ext cx="9881206" cy="1345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1" name="IMG_9631.png" descr="IMG_9631.png"/>
          <p:cNvPicPr>
            <a:picLocks noChangeAspect="1"/>
          </p:cNvPicPr>
          <p:nvPr/>
        </p:nvPicPr>
        <p:blipFill>
          <a:blip r:embed="rId29">
            <a:extLst/>
          </a:blip>
          <a:srcRect l="7901" t="11048" r="5696" b="8812"/>
          <a:stretch>
            <a:fillRect/>
          </a:stretch>
        </p:blipFill>
        <p:spPr>
          <a:xfrm>
            <a:off x="6161540" y="3007675"/>
            <a:ext cx="13481430" cy="87339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74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4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4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74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4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4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6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1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1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2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2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2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4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84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3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2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3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3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4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3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3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3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4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4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4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48" name="IMG_9632.png" descr="IMG_9632.png"/>
          <p:cNvPicPr>
            <a:picLocks noChangeAspect="1"/>
          </p:cNvPicPr>
          <p:nvPr/>
        </p:nvPicPr>
        <p:blipFill>
          <a:blip r:embed="rId29">
            <a:extLst/>
          </a:blip>
          <a:srcRect l="3937" t="74500" r="29192" b="904"/>
          <a:stretch>
            <a:fillRect/>
          </a:stretch>
        </p:blipFill>
        <p:spPr>
          <a:xfrm>
            <a:off x="6648858" y="2154118"/>
            <a:ext cx="14942679" cy="3567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5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7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2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2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2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4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94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3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3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3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3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4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34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5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6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3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4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4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4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47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49" name="IMG_9638.png" descr="IMG_9638.png"/>
          <p:cNvPicPr>
            <a:picLocks noChangeAspect="1"/>
          </p:cNvPicPr>
          <p:nvPr/>
        </p:nvPicPr>
        <p:blipFill>
          <a:blip r:embed="rId28">
            <a:extLst/>
          </a:blip>
          <a:srcRect l="10183" t="1493" r="4252" b="84852"/>
          <a:stretch>
            <a:fillRect/>
          </a:stretch>
        </p:blipFill>
        <p:spPr>
          <a:xfrm>
            <a:off x="9436495" y="2015484"/>
            <a:ext cx="13198517" cy="1999541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</p:pic>
      <p:pic>
        <p:nvPicPr>
          <p:cNvPr id="1950" name="IMG_9638.png" descr="IMG_9638.png"/>
          <p:cNvPicPr>
            <a:picLocks noChangeAspect="1"/>
          </p:cNvPicPr>
          <p:nvPr/>
        </p:nvPicPr>
        <p:blipFill>
          <a:blip r:embed="rId28">
            <a:extLst/>
          </a:blip>
          <a:srcRect l="3452" t="26521" r="7685" b="44178"/>
          <a:stretch>
            <a:fillRect/>
          </a:stretch>
        </p:blipFill>
        <p:spPr>
          <a:xfrm>
            <a:off x="2333934" y="4325735"/>
            <a:ext cx="11947322" cy="3739748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</p:pic>
      <p:pic>
        <p:nvPicPr>
          <p:cNvPr id="1951" name="IMG_9638.png" descr="IMG_9638.png"/>
          <p:cNvPicPr>
            <a:picLocks noChangeAspect="1"/>
          </p:cNvPicPr>
          <p:nvPr/>
        </p:nvPicPr>
        <p:blipFill>
          <a:blip r:embed="rId28">
            <a:extLst/>
          </a:blip>
          <a:srcRect l="2227" t="64492" r="9690" b="2030"/>
          <a:stretch>
            <a:fillRect/>
          </a:stretch>
        </p:blipFill>
        <p:spPr>
          <a:xfrm>
            <a:off x="10013884" y="8588970"/>
            <a:ext cx="10898308" cy="3932190"/>
          </a:xfrm>
          <a:prstGeom prst="rect">
            <a:avLst/>
          </a:prstGeom>
          <a:ln w="25400">
            <a:solidFill>
              <a:schemeClr val="accent4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95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5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5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95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5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3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5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7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2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2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3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3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3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5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05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4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3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4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4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5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4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4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5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5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58" name="IMG_9639.png" descr="IMG_9639.png"/>
          <p:cNvPicPr>
            <a:picLocks noChangeAspect="1"/>
          </p:cNvPicPr>
          <p:nvPr/>
        </p:nvPicPr>
        <p:blipFill>
          <a:blip r:embed="rId29">
            <a:extLst/>
          </a:blip>
          <a:srcRect l="6171" t="2181" r="21789" b="82458"/>
          <a:stretch>
            <a:fillRect/>
          </a:stretch>
        </p:blipFill>
        <p:spPr>
          <a:xfrm>
            <a:off x="3179223" y="2154117"/>
            <a:ext cx="19446073" cy="28960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6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3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3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5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15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4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4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44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5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4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5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7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59" name="IMG_9639.png" descr="IMG_9639.png"/>
          <p:cNvPicPr>
            <a:picLocks noChangeAspect="1"/>
          </p:cNvPicPr>
          <p:nvPr/>
        </p:nvPicPr>
        <p:blipFill>
          <a:blip r:embed="rId28">
            <a:extLst/>
          </a:blip>
          <a:srcRect l="64601" t="8621" r="21789" b="83606"/>
          <a:stretch>
            <a:fillRect/>
          </a:stretch>
        </p:blipFill>
        <p:spPr>
          <a:xfrm>
            <a:off x="14116718" y="2664723"/>
            <a:ext cx="4391393" cy="1751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0" name="IMG_9639.png" descr="IMG_9639.png"/>
          <p:cNvPicPr>
            <a:picLocks noChangeAspect="1"/>
          </p:cNvPicPr>
          <p:nvPr/>
        </p:nvPicPr>
        <p:blipFill>
          <a:blip r:embed="rId28">
            <a:extLst/>
          </a:blip>
          <a:srcRect l="39216" t="9577" r="47174" b="83351"/>
          <a:stretch>
            <a:fillRect/>
          </a:stretch>
        </p:blipFill>
        <p:spPr>
          <a:xfrm>
            <a:off x="13790213" y="6146356"/>
            <a:ext cx="4490990" cy="1629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1" name="IMG_9639.png" descr="IMG_9639.png"/>
          <p:cNvPicPr>
            <a:picLocks noChangeAspect="1"/>
          </p:cNvPicPr>
          <p:nvPr/>
        </p:nvPicPr>
        <p:blipFill>
          <a:blip r:embed="rId28">
            <a:extLst/>
          </a:blip>
          <a:srcRect l="14454" t="9322" r="71936" b="83606"/>
          <a:stretch>
            <a:fillRect/>
          </a:stretch>
        </p:blipFill>
        <p:spPr>
          <a:xfrm>
            <a:off x="14234193" y="9506148"/>
            <a:ext cx="4156529" cy="1508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2" name="تجميع"/>
          <p:cNvGrpSpPr/>
          <p:nvPr/>
        </p:nvGrpSpPr>
        <p:grpSpPr>
          <a:xfrm>
            <a:off x="10205047" y="2624037"/>
            <a:ext cx="3880074" cy="1792494"/>
            <a:chOff x="0" y="0"/>
            <a:chExt cx="3880072" cy="1792492"/>
          </a:xfrm>
        </p:grpSpPr>
        <p:grpSp>
          <p:nvGrpSpPr>
            <p:cNvPr id="2167" name="تجميع"/>
            <p:cNvGrpSpPr/>
            <p:nvPr/>
          </p:nvGrpSpPr>
          <p:grpSpPr>
            <a:xfrm>
              <a:off x="-1" y="0"/>
              <a:ext cx="3880074" cy="1792493"/>
              <a:chOff x="0" y="0"/>
              <a:chExt cx="3880072" cy="1792492"/>
            </a:xfrm>
          </p:grpSpPr>
          <p:sp>
            <p:nvSpPr>
              <p:cNvPr id="2162" name="٣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163" name="٢٠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٢٠</a:t>
                </a:r>
              </a:p>
            </p:txBody>
          </p:sp>
          <p:sp>
            <p:nvSpPr>
              <p:cNvPr id="2164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165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166" name="="/>
              <p:cNvSpPr txBox="1"/>
              <p:nvPr/>
            </p:nvSpPr>
            <p:spPr>
              <a:xfrm>
                <a:off x="2633259" y="224864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171" name="تجميع"/>
            <p:cNvGrpSpPr/>
            <p:nvPr/>
          </p:nvGrpSpPr>
          <p:grpSpPr>
            <a:xfrm>
              <a:off x="1745127" y="0"/>
              <a:ext cx="1551983" cy="1785897"/>
              <a:chOff x="0" y="0"/>
              <a:chExt cx="1551981" cy="1785896"/>
            </a:xfrm>
          </p:grpSpPr>
          <p:sp>
            <p:nvSpPr>
              <p:cNvPr id="2168" name="١٥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١٥</a:t>
                </a:r>
              </a:p>
            </p:txBody>
          </p:sp>
          <p:sp>
            <p:nvSpPr>
              <p:cNvPr id="2169" name="١٠٠"/>
              <p:cNvSpPr txBox="1"/>
              <p:nvPr/>
            </p:nvSpPr>
            <p:spPr>
              <a:xfrm>
                <a:off x="40689" y="768019"/>
                <a:ext cx="151129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١٠٠</a:t>
                </a:r>
              </a:p>
            </p:txBody>
          </p:sp>
          <p:sp>
            <p:nvSpPr>
              <p:cNvPr id="2170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183" name="تجميع"/>
          <p:cNvGrpSpPr/>
          <p:nvPr/>
        </p:nvGrpSpPr>
        <p:grpSpPr>
          <a:xfrm>
            <a:off x="9910141" y="6285696"/>
            <a:ext cx="3880074" cy="1792493"/>
            <a:chOff x="0" y="0"/>
            <a:chExt cx="3880072" cy="1792492"/>
          </a:xfrm>
        </p:grpSpPr>
        <p:grpSp>
          <p:nvGrpSpPr>
            <p:cNvPr id="2178" name="تجميع"/>
            <p:cNvGrpSpPr/>
            <p:nvPr/>
          </p:nvGrpSpPr>
          <p:grpSpPr>
            <a:xfrm>
              <a:off x="-1" y="0"/>
              <a:ext cx="3880074" cy="1792493"/>
              <a:chOff x="0" y="0"/>
              <a:chExt cx="3880072" cy="1792492"/>
            </a:xfrm>
          </p:grpSpPr>
          <p:sp>
            <p:nvSpPr>
              <p:cNvPr id="2173" name="٤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174" name="٥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175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176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177" name="="/>
              <p:cNvSpPr txBox="1"/>
              <p:nvPr/>
            </p:nvSpPr>
            <p:spPr>
              <a:xfrm>
                <a:off x="2633259" y="224864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182" name="تجميع"/>
            <p:cNvGrpSpPr/>
            <p:nvPr/>
          </p:nvGrpSpPr>
          <p:grpSpPr>
            <a:xfrm>
              <a:off x="1745127" y="0"/>
              <a:ext cx="1551983" cy="1785897"/>
              <a:chOff x="0" y="0"/>
              <a:chExt cx="1551981" cy="1785896"/>
            </a:xfrm>
          </p:grpSpPr>
          <p:sp>
            <p:nvSpPr>
              <p:cNvPr id="2179" name="٨٠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٨٠</a:t>
                </a:r>
              </a:p>
            </p:txBody>
          </p:sp>
          <p:sp>
            <p:nvSpPr>
              <p:cNvPr id="2180" name="١٠٠"/>
              <p:cNvSpPr txBox="1"/>
              <p:nvPr/>
            </p:nvSpPr>
            <p:spPr>
              <a:xfrm>
                <a:off x="40689" y="768019"/>
                <a:ext cx="151129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١٠٠</a:t>
                </a:r>
              </a:p>
            </p:txBody>
          </p:sp>
          <p:sp>
            <p:nvSpPr>
              <p:cNvPr id="2181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201" name="تجميع"/>
          <p:cNvGrpSpPr/>
          <p:nvPr/>
        </p:nvGrpSpPr>
        <p:grpSpPr>
          <a:xfrm>
            <a:off x="8331191" y="9360865"/>
            <a:ext cx="5731981" cy="1799089"/>
            <a:chOff x="0" y="0"/>
            <a:chExt cx="5731980" cy="1799088"/>
          </a:xfrm>
        </p:grpSpPr>
        <p:grpSp>
          <p:nvGrpSpPr>
            <p:cNvPr id="2195" name="تجميع"/>
            <p:cNvGrpSpPr/>
            <p:nvPr/>
          </p:nvGrpSpPr>
          <p:grpSpPr>
            <a:xfrm>
              <a:off x="1376061" y="3298"/>
              <a:ext cx="4355920" cy="1792493"/>
              <a:chOff x="0" y="0"/>
              <a:chExt cx="4355919" cy="1792492"/>
            </a:xfrm>
          </p:grpSpPr>
          <p:grpSp>
            <p:nvGrpSpPr>
              <p:cNvPr id="2190" name="تجميع"/>
              <p:cNvGrpSpPr/>
              <p:nvPr/>
            </p:nvGrpSpPr>
            <p:grpSpPr>
              <a:xfrm>
                <a:off x="0" y="0"/>
                <a:ext cx="4355920" cy="1792493"/>
                <a:chOff x="0" y="0"/>
                <a:chExt cx="4355919" cy="1792492"/>
              </a:xfrm>
            </p:grpSpPr>
            <p:sp>
              <p:nvSpPr>
                <p:cNvPr id="2184" name="٩"/>
                <p:cNvSpPr txBox="1"/>
                <p:nvPr/>
              </p:nvSpPr>
              <p:spPr>
                <a:xfrm>
                  <a:off x="507101" y="0"/>
                  <a:ext cx="1353593" cy="108948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٩</a:t>
                  </a:r>
                </a:p>
              </p:txBody>
            </p:sp>
            <p:sp>
              <p:nvSpPr>
                <p:cNvPr id="2185" name="٥"/>
                <p:cNvSpPr txBox="1"/>
                <p:nvPr/>
              </p:nvSpPr>
              <p:spPr>
                <a:xfrm>
                  <a:off x="475847" y="822702"/>
                  <a:ext cx="1547357" cy="96979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2186" name="خط"/>
                <p:cNvSpPr/>
                <p:nvPr/>
              </p:nvSpPr>
              <p:spPr>
                <a:xfrm>
                  <a:off x="700283" y="886440"/>
                  <a:ext cx="967229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2187" name="="/>
                <p:cNvSpPr txBox="1"/>
                <p:nvPr/>
              </p:nvSpPr>
              <p:spPr>
                <a:xfrm>
                  <a:off x="1598156" y="175514"/>
                  <a:ext cx="850095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188" name="="/>
                <p:cNvSpPr txBox="1"/>
                <p:nvPr/>
              </p:nvSpPr>
              <p:spPr>
                <a:xfrm>
                  <a:off x="3109106" y="224864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189" name="="/>
                <p:cNvSpPr txBox="1"/>
                <p:nvPr/>
              </p:nvSpPr>
              <p:spPr>
                <a:xfrm>
                  <a:off x="0" y="150114"/>
                  <a:ext cx="850095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</p:grpSp>
          <p:grpSp>
            <p:nvGrpSpPr>
              <p:cNvPr id="2194" name="تجميع"/>
              <p:cNvGrpSpPr/>
              <p:nvPr/>
            </p:nvGrpSpPr>
            <p:grpSpPr>
              <a:xfrm>
                <a:off x="2113949" y="6595"/>
                <a:ext cx="1678982" cy="1785898"/>
                <a:chOff x="0" y="0"/>
                <a:chExt cx="1678981" cy="1785896"/>
              </a:xfrm>
            </p:grpSpPr>
            <p:sp>
              <p:nvSpPr>
                <p:cNvPr id="2191" name="١٨٠"/>
                <p:cNvSpPr txBox="1"/>
                <p:nvPr/>
              </p:nvSpPr>
              <p:spPr>
                <a:xfrm>
                  <a:off x="0" y="0"/>
                  <a:ext cx="1630093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١٨٠</a:t>
                  </a:r>
                </a:p>
              </p:txBody>
            </p:sp>
            <p:sp>
              <p:nvSpPr>
                <p:cNvPr id="2192" name="١٠٠"/>
                <p:cNvSpPr txBox="1"/>
                <p:nvPr/>
              </p:nvSpPr>
              <p:spPr>
                <a:xfrm>
                  <a:off x="167689" y="768019"/>
                  <a:ext cx="1511293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١٠٠</a:t>
                  </a:r>
                </a:p>
              </p:txBody>
            </p:sp>
            <p:sp>
              <p:nvSpPr>
                <p:cNvPr id="2193" name="خط"/>
                <p:cNvSpPr/>
                <p:nvPr/>
              </p:nvSpPr>
              <p:spPr>
                <a:xfrm>
                  <a:off x="320181" y="8571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</p:grpSp>
        <p:grpSp>
          <p:nvGrpSpPr>
            <p:cNvPr id="2200" name="تجميع"/>
            <p:cNvGrpSpPr/>
            <p:nvPr/>
          </p:nvGrpSpPr>
          <p:grpSpPr>
            <a:xfrm>
              <a:off x="0" y="0"/>
              <a:ext cx="1730832" cy="1799089"/>
              <a:chOff x="0" y="0"/>
              <a:chExt cx="1730831" cy="1799088"/>
            </a:xfrm>
          </p:grpSpPr>
          <p:sp>
            <p:nvSpPr>
              <p:cNvPr id="2196" name="٤"/>
              <p:cNvSpPr txBox="1"/>
              <p:nvPr/>
            </p:nvSpPr>
            <p:spPr>
              <a:xfrm>
                <a:off x="405711" y="0"/>
                <a:ext cx="1155731" cy="94009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197" name="٥"/>
              <p:cNvSpPr txBox="1"/>
              <p:nvPr/>
            </p:nvSpPr>
            <p:spPr>
              <a:xfrm>
                <a:off x="440453" y="773693"/>
                <a:ext cx="1290379" cy="1025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2198" name="خط"/>
              <p:cNvSpPr/>
              <p:nvPr/>
            </p:nvSpPr>
            <p:spPr>
              <a:xfrm>
                <a:off x="570654" y="863489"/>
                <a:ext cx="825845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199" name="١"/>
              <p:cNvSpPr txBox="1"/>
              <p:nvPr/>
            </p:nvSpPr>
            <p:spPr>
              <a:xfrm>
                <a:off x="0" y="159385"/>
                <a:ext cx="570655" cy="122861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0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0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0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0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0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8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0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3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4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7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7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8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8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0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3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9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9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0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0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08" name="IMG_9624.png" descr="IMG_9624.png"/>
          <p:cNvPicPr>
            <a:picLocks noChangeAspect="1"/>
          </p:cNvPicPr>
          <p:nvPr/>
        </p:nvPicPr>
        <p:blipFill>
          <a:blip r:embed="rId29">
            <a:extLst/>
          </a:blip>
          <a:srcRect l="13586" t="16501" r="22743" b="69275"/>
          <a:stretch>
            <a:fillRect/>
          </a:stretch>
        </p:blipFill>
        <p:spPr>
          <a:xfrm>
            <a:off x="4672219" y="1833531"/>
            <a:ext cx="17457825" cy="2723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0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0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1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1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3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4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7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7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8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8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8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40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40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9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9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9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9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0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94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5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6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9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4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0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0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07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09" name="IMG_9624.png" descr="IMG_9624.png"/>
          <p:cNvPicPr>
            <a:picLocks noChangeAspect="1"/>
          </p:cNvPicPr>
          <p:nvPr/>
        </p:nvPicPr>
        <p:blipFill>
          <a:blip r:embed="rId28">
            <a:extLst/>
          </a:blip>
          <a:srcRect l="13586" t="16501" r="22743" b="69275"/>
          <a:stretch>
            <a:fillRect/>
          </a:stretch>
        </p:blipFill>
        <p:spPr>
          <a:xfrm>
            <a:off x="4672219" y="1833531"/>
            <a:ext cx="17457825" cy="2723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1" name="تجميع"/>
          <p:cNvGrpSpPr/>
          <p:nvPr/>
        </p:nvGrpSpPr>
        <p:grpSpPr>
          <a:xfrm>
            <a:off x="9871524" y="6478442"/>
            <a:ext cx="9007730" cy="1792494"/>
            <a:chOff x="0" y="0"/>
            <a:chExt cx="9007729" cy="1792492"/>
          </a:xfrm>
        </p:grpSpPr>
        <p:grpSp>
          <p:nvGrpSpPr>
            <p:cNvPr id="2415" name="تجميع"/>
            <p:cNvGrpSpPr/>
            <p:nvPr/>
          </p:nvGrpSpPr>
          <p:grpSpPr>
            <a:xfrm>
              <a:off x="-1" y="0"/>
              <a:ext cx="3880074" cy="1792493"/>
              <a:chOff x="0" y="0"/>
              <a:chExt cx="3880072" cy="1792492"/>
            </a:xfrm>
          </p:grpSpPr>
          <p:sp>
            <p:nvSpPr>
              <p:cNvPr id="2410" name="٣"/>
              <p:cNvSpPr txBox="1"/>
              <p:nvPr/>
            </p:nvSpPr>
            <p:spPr>
              <a:xfrm>
                <a:off x="31254" y="0"/>
                <a:ext cx="1353593" cy="10894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2411" name="١٠"/>
              <p:cNvSpPr txBox="1"/>
              <p:nvPr/>
            </p:nvSpPr>
            <p:spPr>
              <a:xfrm>
                <a:off x="0" y="822702"/>
                <a:ext cx="1547357" cy="9697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  <p:sp>
            <p:nvSpPr>
              <p:cNvPr id="2412" name="خط"/>
              <p:cNvSpPr/>
              <p:nvPr/>
            </p:nvSpPr>
            <p:spPr>
              <a:xfrm>
                <a:off x="224436" y="886440"/>
                <a:ext cx="967229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413" name="="/>
              <p:cNvSpPr txBox="1"/>
              <p:nvPr/>
            </p:nvSpPr>
            <p:spPr>
              <a:xfrm>
                <a:off x="974255" y="224864"/>
                <a:ext cx="124681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414" name="="/>
              <p:cNvSpPr txBox="1"/>
              <p:nvPr/>
            </p:nvSpPr>
            <p:spPr>
              <a:xfrm>
                <a:off x="2633259" y="224864"/>
                <a:ext cx="124681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420" name="تجميع"/>
            <p:cNvGrpSpPr/>
            <p:nvPr/>
          </p:nvGrpSpPr>
          <p:grpSpPr>
            <a:xfrm>
              <a:off x="1745127" y="0"/>
              <a:ext cx="7262603" cy="1785897"/>
              <a:chOff x="0" y="0"/>
              <a:chExt cx="7262601" cy="1785896"/>
            </a:xfrm>
          </p:grpSpPr>
          <p:sp>
            <p:nvSpPr>
              <p:cNvPr id="2416" name="٣٠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٣٠</a:t>
                </a:r>
              </a:p>
            </p:txBody>
          </p:sp>
          <p:sp>
            <p:nvSpPr>
              <p:cNvPr id="2417" name="١٠٠"/>
              <p:cNvSpPr txBox="1"/>
              <p:nvPr/>
            </p:nvSpPr>
            <p:spPr>
              <a:xfrm>
                <a:off x="40689" y="768019"/>
                <a:ext cx="151129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١٠٠</a:t>
                </a:r>
              </a:p>
            </p:txBody>
          </p:sp>
          <p:sp>
            <p:nvSpPr>
              <p:cNvPr id="2418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  <p:sp>
            <p:nvSpPr>
              <p:cNvPr id="2419" name="الكسر الذي تمثله"/>
              <p:cNvSpPr txBox="1"/>
              <p:nvPr/>
            </p:nvSpPr>
            <p:spPr>
              <a:xfrm>
                <a:off x="1160410" y="362538"/>
                <a:ext cx="6102192" cy="10654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B92D5D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الكسر الذي تمثله 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2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2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2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42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2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0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2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4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0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0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2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52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1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0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1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1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2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1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1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2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2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2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28" name="IMG_9639.png" descr="IMG_9639.png"/>
          <p:cNvPicPr>
            <a:picLocks noChangeAspect="1"/>
          </p:cNvPicPr>
          <p:nvPr/>
        </p:nvPicPr>
        <p:blipFill>
          <a:blip r:embed="rId29">
            <a:extLst/>
          </a:blip>
          <a:srcRect l="17019" t="30764" r="22957" b="53903"/>
          <a:stretch>
            <a:fillRect/>
          </a:stretch>
        </p:blipFill>
        <p:spPr>
          <a:xfrm>
            <a:off x="4128869" y="2154117"/>
            <a:ext cx="18105157" cy="3230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3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4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6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6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6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9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9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0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0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0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2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62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1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1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1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1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2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14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5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6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1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4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27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29" name="IMG_9639.png" descr="IMG_9639.png"/>
          <p:cNvPicPr>
            <a:picLocks noChangeAspect="1"/>
          </p:cNvPicPr>
          <p:nvPr/>
        </p:nvPicPr>
        <p:blipFill>
          <a:blip r:embed="rId28">
            <a:extLst/>
          </a:blip>
          <a:srcRect l="66804" t="38353" r="22081" b="54579"/>
          <a:stretch>
            <a:fillRect/>
          </a:stretch>
        </p:blipFill>
        <p:spPr>
          <a:xfrm>
            <a:off x="16722587" y="2792331"/>
            <a:ext cx="3352526" cy="1489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0" name="IMG_9639.png" descr="IMG_9639.png"/>
          <p:cNvPicPr>
            <a:picLocks noChangeAspect="1"/>
          </p:cNvPicPr>
          <p:nvPr/>
        </p:nvPicPr>
        <p:blipFill>
          <a:blip r:embed="rId28">
            <a:extLst/>
          </a:blip>
          <a:srcRect l="42732" t="38124" r="46153" b="54807"/>
          <a:stretch>
            <a:fillRect/>
          </a:stretch>
        </p:blipFill>
        <p:spPr>
          <a:xfrm>
            <a:off x="16722587" y="5893743"/>
            <a:ext cx="3352526" cy="1489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1" name="IMG_9639.png" descr="IMG_9639.png"/>
          <p:cNvPicPr>
            <a:picLocks noChangeAspect="1"/>
          </p:cNvPicPr>
          <p:nvPr/>
        </p:nvPicPr>
        <p:blipFill>
          <a:blip r:embed="rId28">
            <a:extLst/>
          </a:blip>
          <a:srcRect l="16986" t="37668" r="71899" b="55263"/>
          <a:stretch>
            <a:fillRect/>
          </a:stretch>
        </p:blipFill>
        <p:spPr>
          <a:xfrm>
            <a:off x="16722587" y="9549360"/>
            <a:ext cx="3352526" cy="14891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0" name="تجميع"/>
          <p:cNvGrpSpPr/>
          <p:nvPr/>
        </p:nvGrpSpPr>
        <p:grpSpPr>
          <a:xfrm>
            <a:off x="12781185" y="2640622"/>
            <a:ext cx="4762474" cy="1785897"/>
            <a:chOff x="0" y="0"/>
            <a:chExt cx="4762472" cy="1785896"/>
          </a:xfrm>
        </p:grpSpPr>
        <p:grpSp>
          <p:nvGrpSpPr>
            <p:cNvPr id="2635" name="تجميع"/>
            <p:cNvGrpSpPr/>
            <p:nvPr/>
          </p:nvGrpSpPr>
          <p:grpSpPr>
            <a:xfrm>
              <a:off x="0" y="224864"/>
              <a:ext cx="4762473" cy="1353962"/>
              <a:chOff x="0" y="0"/>
              <a:chExt cx="4762472" cy="1353961"/>
            </a:xfrm>
          </p:grpSpPr>
          <p:sp>
            <p:nvSpPr>
              <p:cNvPr id="2632" name="٢٥ ٪"/>
              <p:cNvSpPr txBox="1"/>
              <p:nvPr/>
            </p:nvSpPr>
            <p:spPr>
              <a:xfrm>
                <a:off x="0" y="0"/>
                <a:ext cx="2267247" cy="13539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 ٪</a:t>
                </a:r>
              </a:p>
            </p:txBody>
          </p:sp>
          <p:sp>
            <p:nvSpPr>
              <p:cNvPr id="2633" name="="/>
              <p:cNvSpPr txBox="1"/>
              <p:nvPr/>
            </p:nvSpPr>
            <p:spPr>
              <a:xfrm>
                <a:off x="1856655" y="0"/>
                <a:ext cx="1246814" cy="10178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634" name="="/>
              <p:cNvSpPr txBox="1"/>
              <p:nvPr/>
            </p:nvSpPr>
            <p:spPr>
              <a:xfrm>
                <a:off x="3515660" y="0"/>
                <a:ext cx="1246813" cy="10178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639" name="تجميع"/>
            <p:cNvGrpSpPr/>
            <p:nvPr/>
          </p:nvGrpSpPr>
          <p:grpSpPr>
            <a:xfrm>
              <a:off x="2627528" y="0"/>
              <a:ext cx="1551982" cy="1785897"/>
              <a:chOff x="0" y="0"/>
              <a:chExt cx="1551981" cy="1785896"/>
            </a:xfrm>
          </p:grpSpPr>
          <p:sp>
            <p:nvSpPr>
              <p:cNvPr id="2636" name="٢٥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sp>
            <p:nvSpPr>
              <p:cNvPr id="2637" name="١٠٠"/>
              <p:cNvSpPr txBox="1"/>
              <p:nvPr/>
            </p:nvSpPr>
            <p:spPr>
              <a:xfrm>
                <a:off x="40689" y="768019"/>
                <a:ext cx="151129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١٠٠</a:t>
                </a:r>
              </a:p>
            </p:txBody>
          </p:sp>
          <p:sp>
            <p:nvSpPr>
              <p:cNvPr id="2638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649" name="تجميع"/>
          <p:cNvGrpSpPr/>
          <p:nvPr/>
        </p:nvGrpSpPr>
        <p:grpSpPr>
          <a:xfrm>
            <a:off x="12781185" y="5893743"/>
            <a:ext cx="4762474" cy="1785898"/>
            <a:chOff x="0" y="0"/>
            <a:chExt cx="4762472" cy="1785896"/>
          </a:xfrm>
        </p:grpSpPr>
        <p:grpSp>
          <p:nvGrpSpPr>
            <p:cNvPr id="2644" name="تجميع"/>
            <p:cNvGrpSpPr/>
            <p:nvPr/>
          </p:nvGrpSpPr>
          <p:grpSpPr>
            <a:xfrm>
              <a:off x="0" y="224864"/>
              <a:ext cx="4762473" cy="1353962"/>
              <a:chOff x="0" y="0"/>
              <a:chExt cx="4762472" cy="1353961"/>
            </a:xfrm>
          </p:grpSpPr>
          <p:sp>
            <p:nvSpPr>
              <p:cNvPr id="2641" name="٤٠ ٪"/>
              <p:cNvSpPr txBox="1"/>
              <p:nvPr/>
            </p:nvSpPr>
            <p:spPr>
              <a:xfrm>
                <a:off x="0" y="0"/>
                <a:ext cx="2267247" cy="13539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٤٠ ٪</a:t>
                </a:r>
              </a:p>
            </p:txBody>
          </p:sp>
          <p:sp>
            <p:nvSpPr>
              <p:cNvPr id="2642" name="="/>
              <p:cNvSpPr txBox="1"/>
              <p:nvPr/>
            </p:nvSpPr>
            <p:spPr>
              <a:xfrm>
                <a:off x="1856655" y="0"/>
                <a:ext cx="1246814" cy="10178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643" name="="/>
              <p:cNvSpPr txBox="1"/>
              <p:nvPr/>
            </p:nvSpPr>
            <p:spPr>
              <a:xfrm>
                <a:off x="3515660" y="0"/>
                <a:ext cx="1246813" cy="10178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648" name="تجميع"/>
            <p:cNvGrpSpPr/>
            <p:nvPr/>
          </p:nvGrpSpPr>
          <p:grpSpPr>
            <a:xfrm>
              <a:off x="2627528" y="0"/>
              <a:ext cx="1551982" cy="1785897"/>
              <a:chOff x="0" y="0"/>
              <a:chExt cx="1551981" cy="1785896"/>
            </a:xfrm>
          </p:grpSpPr>
          <p:sp>
            <p:nvSpPr>
              <p:cNvPr id="2645" name="٤٠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٤٠</a:t>
                </a:r>
              </a:p>
            </p:txBody>
          </p:sp>
          <p:sp>
            <p:nvSpPr>
              <p:cNvPr id="2646" name="١٠٠"/>
              <p:cNvSpPr txBox="1"/>
              <p:nvPr/>
            </p:nvSpPr>
            <p:spPr>
              <a:xfrm>
                <a:off x="40689" y="768019"/>
                <a:ext cx="151129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١٠٠</a:t>
                </a:r>
              </a:p>
            </p:txBody>
          </p:sp>
          <p:sp>
            <p:nvSpPr>
              <p:cNvPr id="2647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grpSp>
        <p:nvGrpSpPr>
          <p:cNvPr id="2663" name="تجميع"/>
          <p:cNvGrpSpPr/>
          <p:nvPr/>
        </p:nvGrpSpPr>
        <p:grpSpPr>
          <a:xfrm>
            <a:off x="9328801" y="9547298"/>
            <a:ext cx="7738634" cy="1796856"/>
            <a:chOff x="-1394525" y="-2061"/>
            <a:chExt cx="7738633" cy="1796854"/>
          </a:xfrm>
        </p:grpSpPr>
        <p:grpSp>
          <p:nvGrpSpPr>
            <p:cNvPr id="2654" name="تجميع"/>
            <p:cNvGrpSpPr/>
            <p:nvPr/>
          </p:nvGrpSpPr>
          <p:grpSpPr>
            <a:xfrm>
              <a:off x="-1394526" y="50548"/>
              <a:ext cx="7738634" cy="1528278"/>
              <a:chOff x="0" y="0"/>
              <a:chExt cx="7738632" cy="1528276"/>
            </a:xfrm>
          </p:grpSpPr>
          <p:sp>
            <p:nvSpPr>
              <p:cNvPr id="2650" name="٢٢٥ ٪"/>
              <p:cNvSpPr txBox="1"/>
              <p:nvPr/>
            </p:nvSpPr>
            <p:spPr>
              <a:xfrm>
                <a:off x="0" y="174315"/>
                <a:ext cx="2459595" cy="13539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٢٢٥ ٪</a:t>
                </a:r>
              </a:p>
            </p:txBody>
          </p:sp>
          <p:sp>
            <p:nvSpPr>
              <p:cNvPr id="2651" name="="/>
              <p:cNvSpPr txBox="1"/>
              <p:nvPr/>
            </p:nvSpPr>
            <p:spPr>
              <a:xfrm>
                <a:off x="2459594" y="50800"/>
                <a:ext cx="765943" cy="12462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652" name="="/>
              <p:cNvSpPr txBox="1"/>
              <p:nvPr/>
            </p:nvSpPr>
            <p:spPr>
              <a:xfrm>
                <a:off x="5126577" y="0"/>
                <a:ext cx="874139" cy="13665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  <p:sp>
            <p:nvSpPr>
              <p:cNvPr id="2653" name="="/>
              <p:cNvSpPr txBox="1"/>
              <p:nvPr/>
            </p:nvSpPr>
            <p:spPr>
              <a:xfrm>
                <a:off x="6864495" y="50800"/>
                <a:ext cx="874138" cy="136650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sz="5900">
                    <a:solidFill>
                      <a:srgbClr val="0061FE"/>
                    </a:solidFill>
                    <a:latin typeface="Geeza Pro Bold"/>
                    <a:ea typeface="Geeza Pro Bold"/>
                    <a:cs typeface="Geeza Pro Bold"/>
                    <a:sym typeface="Geeza Pro Bold"/>
                  </a:defRPr>
                </a:lvl1pPr>
              </a:lstStyle>
              <a:p>
                <a:pPr rtl="0">
                  <a:defRPr/>
                </a:pPr>
                <a:r>
                  <a:t>=</a:t>
                </a:r>
              </a:p>
            </p:txBody>
          </p:sp>
        </p:grpSp>
        <p:grpSp>
          <p:nvGrpSpPr>
            <p:cNvPr id="2658" name="تجميع"/>
            <p:cNvGrpSpPr/>
            <p:nvPr/>
          </p:nvGrpSpPr>
          <p:grpSpPr>
            <a:xfrm>
              <a:off x="1945146" y="-2062"/>
              <a:ext cx="1732509" cy="1785898"/>
              <a:chOff x="0" y="0"/>
              <a:chExt cx="1732507" cy="1785896"/>
            </a:xfrm>
          </p:grpSpPr>
          <p:sp>
            <p:nvSpPr>
              <p:cNvPr id="2655" name="٢٢٥"/>
              <p:cNvSpPr txBox="1"/>
              <p:nvPr/>
            </p:nvSpPr>
            <p:spPr>
              <a:xfrm>
                <a:off x="0" y="0"/>
                <a:ext cx="1732508" cy="9211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٢٢٥</a:t>
                </a:r>
              </a:p>
            </p:txBody>
          </p:sp>
          <p:sp>
            <p:nvSpPr>
              <p:cNvPr id="2656" name="١٠٠"/>
              <p:cNvSpPr txBox="1"/>
              <p:nvPr/>
            </p:nvSpPr>
            <p:spPr>
              <a:xfrm>
                <a:off x="122199" y="768019"/>
                <a:ext cx="1553674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١٠٠</a:t>
                </a:r>
              </a:p>
            </p:txBody>
          </p:sp>
          <p:sp>
            <p:nvSpPr>
              <p:cNvPr id="2657" name="خط"/>
              <p:cNvSpPr/>
              <p:nvPr/>
            </p:nvSpPr>
            <p:spPr>
              <a:xfrm>
                <a:off x="157720" y="857157"/>
                <a:ext cx="1406164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  <p:grpSp>
          <p:nvGrpSpPr>
            <p:cNvPr id="2662" name="تجميع"/>
            <p:cNvGrpSpPr/>
            <p:nvPr/>
          </p:nvGrpSpPr>
          <p:grpSpPr>
            <a:xfrm>
              <a:off x="4389489" y="8896"/>
              <a:ext cx="1551982" cy="1785898"/>
              <a:chOff x="0" y="0"/>
              <a:chExt cx="1551981" cy="1785896"/>
            </a:xfrm>
          </p:grpSpPr>
          <p:sp>
            <p:nvSpPr>
              <p:cNvPr id="2659" name="٩"/>
              <p:cNvSpPr txBox="1"/>
              <p:nvPr/>
            </p:nvSpPr>
            <p:spPr>
              <a:xfrm>
                <a:off x="0" y="0"/>
                <a:ext cx="1353592" cy="93320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2660" name="٤"/>
              <p:cNvSpPr txBox="1"/>
              <p:nvPr/>
            </p:nvSpPr>
            <p:spPr>
              <a:xfrm>
                <a:off x="40689" y="768019"/>
                <a:ext cx="1511293" cy="101787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defRPr b="1" sz="5900">
                    <a:solidFill>
                      <a:srgbClr val="0061FE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661" name="خط"/>
              <p:cNvSpPr/>
              <p:nvPr/>
            </p:nvSpPr>
            <p:spPr>
              <a:xfrm>
                <a:off x="193181" y="857157"/>
                <a:ext cx="967230" cy="1"/>
              </a:xfrm>
              <a:prstGeom prst="line">
                <a:avLst/>
              </a:prstGeom>
              <a:noFill/>
              <a:ln w="76200" cap="flat">
                <a:solidFill>
                  <a:srgbClr val="0061FE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10A06"/>
                    </a:solidFill>
                  </a:defRPr>
                </a:pPr>
              </a:p>
            </p:txBody>
          </p:sp>
        </p:grpSp>
      </p:grpSp>
      <p:sp>
        <p:nvSpPr>
          <p:cNvPr id="2664" name="بضرب البسط والمقام × ٢٥"/>
          <p:cNvSpPr txBox="1"/>
          <p:nvPr/>
        </p:nvSpPr>
        <p:spPr>
          <a:xfrm>
            <a:off x="4168366" y="2824219"/>
            <a:ext cx="6106260" cy="1054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b="1" sz="4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بضرب البسط والمقام × ٢٥</a:t>
            </a:r>
          </a:p>
        </p:txBody>
      </p:sp>
      <p:sp>
        <p:nvSpPr>
          <p:cNvPr id="2665" name="بضرب البسط والمقام × ٢٠"/>
          <p:cNvSpPr txBox="1"/>
          <p:nvPr/>
        </p:nvSpPr>
        <p:spPr>
          <a:xfrm>
            <a:off x="3385840" y="5893743"/>
            <a:ext cx="6106259" cy="1054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b="1" sz="4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بضرب البسط والمقام × ٢٠</a:t>
            </a:r>
          </a:p>
        </p:txBody>
      </p:sp>
      <p:sp>
        <p:nvSpPr>
          <p:cNvPr id="2666" name="بضرب البسط والمقام × ٢٥"/>
          <p:cNvSpPr txBox="1"/>
          <p:nvPr/>
        </p:nvSpPr>
        <p:spPr>
          <a:xfrm>
            <a:off x="3244405" y="9694976"/>
            <a:ext cx="6106260" cy="1054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>
            <a:lvl1pPr algn="ctr">
              <a:defRPr b="1" sz="4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بضرب البسط والمقام × 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66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6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7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67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7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7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9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1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4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4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5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5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5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77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77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5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5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5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5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6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5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5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6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6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6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6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6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7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773" name="IMG_9624.png" descr="IMG_9624.png"/>
          <p:cNvPicPr>
            <a:picLocks noChangeAspect="1"/>
          </p:cNvPicPr>
          <p:nvPr/>
        </p:nvPicPr>
        <p:blipFill>
          <a:blip r:embed="rId29">
            <a:extLst/>
          </a:blip>
          <a:srcRect l="15652" t="45094" r="20677" b="1450"/>
          <a:stretch>
            <a:fillRect/>
          </a:stretch>
        </p:blipFill>
        <p:spPr>
          <a:xfrm>
            <a:off x="6648858" y="2154118"/>
            <a:ext cx="14740904" cy="8644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7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9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1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4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4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5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5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5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873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87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5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5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5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5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7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5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6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6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6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7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874" name="IMG_9624.png" descr="IMG_9624.png"/>
          <p:cNvPicPr>
            <a:picLocks noChangeAspect="1"/>
          </p:cNvPicPr>
          <p:nvPr/>
        </p:nvPicPr>
        <p:blipFill>
          <a:blip r:embed="rId28">
            <a:extLst/>
          </a:blip>
          <a:srcRect l="59350" t="53569" r="20625" b="26833"/>
          <a:stretch>
            <a:fillRect/>
          </a:stretch>
        </p:blipFill>
        <p:spPr>
          <a:xfrm>
            <a:off x="17432825" y="2002089"/>
            <a:ext cx="4579393" cy="3130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5" name="IMG_9624.png" descr="IMG_9624.png"/>
          <p:cNvPicPr>
            <a:picLocks noChangeAspect="1"/>
          </p:cNvPicPr>
          <p:nvPr/>
        </p:nvPicPr>
        <p:blipFill>
          <a:blip r:embed="rId28">
            <a:extLst/>
          </a:blip>
          <a:srcRect l="17810" t="54340" r="62165" b="27989"/>
          <a:stretch>
            <a:fillRect/>
          </a:stretch>
        </p:blipFill>
        <p:spPr>
          <a:xfrm>
            <a:off x="4451011" y="2262836"/>
            <a:ext cx="4655404" cy="2869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6" name="IMG_9624.png" descr="IMG_9624.png"/>
          <p:cNvPicPr>
            <a:picLocks noChangeAspect="1"/>
          </p:cNvPicPr>
          <p:nvPr/>
        </p:nvPicPr>
        <p:blipFill>
          <a:blip r:embed="rId28">
            <a:extLst/>
          </a:blip>
          <a:srcRect l="17003" t="73221" r="62973" b="2877"/>
          <a:stretch>
            <a:fillRect/>
          </a:stretch>
        </p:blipFill>
        <p:spPr>
          <a:xfrm>
            <a:off x="4580789" y="6474708"/>
            <a:ext cx="4267820" cy="3558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7" name="IMG_9624.png" descr="IMG_9624.png"/>
          <p:cNvPicPr>
            <a:picLocks noChangeAspect="1"/>
          </p:cNvPicPr>
          <p:nvPr/>
        </p:nvPicPr>
        <p:blipFill>
          <a:blip r:embed="rId28">
            <a:extLst/>
          </a:blip>
          <a:srcRect l="45623" t="73093" r="22240" b="7309"/>
          <a:stretch>
            <a:fillRect/>
          </a:stretch>
        </p:blipFill>
        <p:spPr>
          <a:xfrm>
            <a:off x="14763269" y="6713739"/>
            <a:ext cx="6477908" cy="27593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91" name="تجميع"/>
          <p:cNvGrpSpPr/>
          <p:nvPr/>
        </p:nvGrpSpPr>
        <p:grpSpPr>
          <a:xfrm>
            <a:off x="16112270" y="4832923"/>
            <a:ext cx="6173756" cy="1792493"/>
            <a:chOff x="-441774" y="3298"/>
            <a:chExt cx="6173755" cy="1792492"/>
          </a:xfrm>
        </p:grpSpPr>
        <p:grpSp>
          <p:nvGrpSpPr>
            <p:cNvPr id="2889" name="تجميع"/>
            <p:cNvGrpSpPr/>
            <p:nvPr/>
          </p:nvGrpSpPr>
          <p:grpSpPr>
            <a:xfrm>
              <a:off x="1376061" y="3298"/>
              <a:ext cx="4355920" cy="1792493"/>
              <a:chOff x="0" y="0"/>
              <a:chExt cx="4355919" cy="1792492"/>
            </a:xfrm>
          </p:grpSpPr>
          <p:grpSp>
            <p:nvGrpSpPr>
              <p:cNvPr id="2884" name="تجميع"/>
              <p:cNvGrpSpPr/>
              <p:nvPr/>
            </p:nvGrpSpPr>
            <p:grpSpPr>
              <a:xfrm>
                <a:off x="0" y="0"/>
                <a:ext cx="4355920" cy="1792493"/>
                <a:chOff x="0" y="0"/>
                <a:chExt cx="4355919" cy="1792492"/>
              </a:xfrm>
            </p:grpSpPr>
            <p:sp>
              <p:nvSpPr>
                <p:cNvPr id="2878" name="٩٠"/>
                <p:cNvSpPr txBox="1"/>
                <p:nvPr/>
              </p:nvSpPr>
              <p:spPr>
                <a:xfrm>
                  <a:off x="507101" y="0"/>
                  <a:ext cx="1353593" cy="1089483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٩٠</a:t>
                  </a:r>
                </a:p>
              </p:txBody>
            </p:sp>
            <p:sp>
              <p:nvSpPr>
                <p:cNvPr id="2879" name="١٠٠"/>
                <p:cNvSpPr txBox="1"/>
                <p:nvPr/>
              </p:nvSpPr>
              <p:spPr>
                <a:xfrm>
                  <a:off x="475847" y="822702"/>
                  <a:ext cx="1547357" cy="96979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١٠٠</a:t>
                  </a:r>
                </a:p>
              </p:txBody>
            </p:sp>
            <p:sp>
              <p:nvSpPr>
                <p:cNvPr id="2880" name="خط"/>
                <p:cNvSpPr/>
                <p:nvPr/>
              </p:nvSpPr>
              <p:spPr>
                <a:xfrm>
                  <a:off x="700283" y="886440"/>
                  <a:ext cx="967229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2881" name="="/>
                <p:cNvSpPr txBox="1"/>
                <p:nvPr/>
              </p:nvSpPr>
              <p:spPr>
                <a:xfrm>
                  <a:off x="1598156" y="175514"/>
                  <a:ext cx="850095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882" name="="/>
                <p:cNvSpPr txBox="1"/>
                <p:nvPr/>
              </p:nvSpPr>
              <p:spPr>
                <a:xfrm>
                  <a:off x="3109106" y="224864"/>
                  <a:ext cx="1246814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883" name="="/>
                <p:cNvSpPr txBox="1"/>
                <p:nvPr/>
              </p:nvSpPr>
              <p:spPr>
                <a:xfrm>
                  <a:off x="0" y="150114"/>
                  <a:ext cx="850095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</p:grpSp>
          <p:grpSp>
            <p:nvGrpSpPr>
              <p:cNvPr id="2888" name="تجميع"/>
              <p:cNvGrpSpPr/>
              <p:nvPr/>
            </p:nvGrpSpPr>
            <p:grpSpPr>
              <a:xfrm>
                <a:off x="2113949" y="6595"/>
                <a:ext cx="1678982" cy="1785898"/>
                <a:chOff x="0" y="0"/>
                <a:chExt cx="1678981" cy="1785896"/>
              </a:xfrm>
            </p:grpSpPr>
            <p:sp>
              <p:nvSpPr>
                <p:cNvPr id="2885" name="٩"/>
                <p:cNvSpPr txBox="1"/>
                <p:nvPr/>
              </p:nvSpPr>
              <p:spPr>
                <a:xfrm>
                  <a:off x="0" y="0"/>
                  <a:ext cx="1630093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٩</a:t>
                  </a:r>
                </a:p>
              </p:txBody>
            </p:sp>
            <p:sp>
              <p:nvSpPr>
                <p:cNvPr id="2886" name="١٠"/>
                <p:cNvSpPr txBox="1"/>
                <p:nvPr/>
              </p:nvSpPr>
              <p:spPr>
                <a:xfrm>
                  <a:off x="167689" y="768019"/>
                  <a:ext cx="1511293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2887" name="خط"/>
                <p:cNvSpPr/>
                <p:nvPr/>
              </p:nvSpPr>
              <p:spPr>
                <a:xfrm>
                  <a:off x="320181" y="857157"/>
                  <a:ext cx="967230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</p:grpSp>
        <p:sp>
          <p:nvSpPr>
            <p:cNvPr id="2890" name="٩٠ ٪"/>
            <p:cNvSpPr txBox="1"/>
            <p:nvPr/>
          </p:nvSpPr>
          <p:spPr>
            <a:xfrm>
              <a:off x="-441775" y="222563"/>
              <a:ext cx="2267247" cy="13539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٩٠ ٪</a:t>
              </a:r>
            </a:p>
          </p:txBody>
        </p:sp>
      </p:grpSp>
      <p:grpSp>
        <p:nvGrpSpPr>
          <p:cNvPr id="2912" name="تجميع"/>
          <p:cNvGrpSpPr/>
          <p:nvPr/>
        </p:nvGrpSpPr>
        <p:grpSpPr>
          <a:xfrm>
            <a:off x="2344442" y="4876804"/>
            <a:ext cx="7474983" cy="1836935"/>
            <a:chOff x="-441774" y="-32650"/>
            <a:chExt cx="7474982" cy="1836934"/>
          </a:xfrm>
        </p:grpSpPr>
        <p:grpSp>
          <p:nvGrpSpPr>
            <p:cNvPr id="2910" name="تجميع"/>
            <p:cNvGrpSpPr/>
            <p:nvPr/>
          </p:nvGrpSpPr>
          <p:grpSpPr>
            <a:xfrm>
              <a:off x="1226250" y="-32651"/>
              <a:ext cx="5806958" cy="1836936"/>
              <a:chOff x="0" y="0"/>
              <a:chExt cx="5806957" cy="1836934"/>
            </a:xfrm>
          </p:grpSpPr>
          <p:grpSp>
            <p:nvGrpSpPr>
              <p:cNvPr id="2901" name="تجميع"/>
              <p:cNvGrpSpPr/>
              <p:nvPr/>
            </p:nvGrpSpPr>
            <p:grpSpPr>
              <a:xfrm>
                <a:off x="-1" y="53823"/>
                <a:ext cx="5806959" cy="1713894"/>
                <a:chOff x="0" y="0"/>
                <a:chExt cx="5806957" cy="1713893"/>
              </a:xfrm>
            </p:grpSpPr>
            <p:grpSp>
              <p:nvGrpSpPr>
                <p:cNvPr id="2896" name="تجميع"/>
                <p:cNvGrpSpPr/>
                <p:nvPr/>
              </p:nvGrpSpPr>
              <p:grpSpPr>
                <a:xfrm>
                  <a:off x="813186" y="15042"/>
                  <a:ext cx="1421560" cy="1698852"/>
                  <a:chOff x="0" y="0"/>
                  <a:chExt cx="1421558" cy="1698851"/>
                </a:xfrm>
              </p:grpSpPr>
              <p:grpSp>
                <p:nvGrpSpPr>
                  <p:cNvPr id="2894" name="تجميع"/>
                  <p:cNvGrpSpPr/>
                  <p:nvPr/>
                </p:nvGrpSpPr>
                <p:grpSpPr>
                  <a:xfrm>
                    <a:off x="0" y="-1"/>
                    <a:ext cx="1421559" cy="1698853"/>
                    <a:chOff x="0" y="0"/>
                    <a:chExt cx="1421558" cy="1698851"/>
                  </a:xfrm>
                </p:grpSpPr>
                <p:sp>
                  <p:nvSpPr>
                    <p:cNvPr id="2892" name="٥٠"/>
                    <p:cNvSpPr txBox="1"/>
                    <p:nvPr/>
                  </p:nvSpPr>
                  <p:spPr>
                    <a:xfrm>
                      <a:off x="291518" y="0"/>
                      <a:ext cx="1049973" cy="823815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defRPr b="1" sz="5900">
                          <a:solidFill>
                            <a:srgbClr val="0061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٥٠</a:t>
                      </a:r>
                    </a:p>
                  </p:txBody>
                </p:sp>
                <p:sp>
                  <p:nvSpPr>
                    <p:cNvPr id="2893" name="١٠٠"/>
                    <p:cNvSpPr txBox="1"/>
                    <p:nvPr/>
                  </p:nvSpPr>
                  <p:spPr>
                    <a:xfrm>
                      <a:off x="0" y="729061"/>
                      <a:ext cx="1421559" cy="969791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defRPr b="1" sz="5900">
                          <a:solidFill>
                            <a:srgbClr val="0061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١٠٠</a:t>
                      </a:r>
                    </a:p>
                  </p:txBody>
                </p:sp>
              </p:grpSp>
              <p:sp>
                <p:nvSpPr>
                  <p:cNvPr id="2895" name="خط"/>
                  <p:cNvSpPr/>
                  <p:nvPr/>
                </p:nvSpPr>
                <p:spPr>
                  <a:xfrm>
                    <a:off x="107078" y="767161"/>
                    <a:ext cx="1178991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61FE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10A06"/>
                        </a:solidFill>
                      </a:defRPr>
                    </a:pPr>
                  </a:p>
                </p:txBody>
              </p:sp>
            </p:grpSp>
            <p:sp>
              <p:nvSpPr>
                <p:cNvPr id="2897" name="="/>
                <p:cNvSpPr txBox="1"/>
                <p:nvPr/>
              </p:nvSpPr>
              <p:spPr>
                <a:xfrm>
                  <a:off x="1973677" y="66119"/>
                  <a:ext cx="850095" cy="129437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898" name="="/>
                <p:cNvSpPr txBox="1"/>
                <p:nvPr/>
              </p:nvSpPr>
              <p:spPr>
                <a:xfrm>
                  <a:off x="5016972" y="0"/>
                  <a:ext cx="789986" cy="14266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899" name="="/>
                <p:cNvSpPr txBox="1"/>
                <p:nvPr/>
              </p:nvSpPr>
              <p:spPr>
                <a:xfrm>
                  <a:off x="0" y="132239"/>
                  <a:ext cx="757924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00" name="="/>
                <p:cNvSpPr txBox="1"/>
                <p:nvPr/>
              </p:nvSpPr>
              <p:spPr>
                <a:xfrm>
                  <a:off x="3525379" y="0"/>
                  <a:ext cx="789986" cy="14266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</p:grpSp>
          <p:grpSp>
            <p:nvGrpSpPr>
              <p:cNvPr id="2905" name="تجميع"/>
              <p:cNvGrpSpPr/>
              <p:nvPr/>
            </p:nvGrpSpPr>
            <p:grpSpPr>
              <a:xfrm>
                <a:off x="3922825" y="0"/>
                <a:ext cx="1534720" cy="1785897"/>
                <a:chOff x="0" y="0"/>
                <a:chExt cx="1534719" cy="1785896"/>
              </a:xfrm>
            </p:grpSpPr>
            <p:sp>
              <p:nvSpPr>
                <p:cNvPr id="2902" name="٤"/>
                <p:cNvSpPr txBox="1"/>
                <p:nvPr/>
              </p:nvSpPr>
              <p:spPr>
                <a:xfrm>
                  <a:off x="0" y="0"/>
                  <a:ext cx="1490032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2903" name="٨"/>
                <p:cNvSpPr txBox="1"/>
                <p:nvPr/>
              </p:nvSpPr>
              <p:spPr>
                <a:xfrm>
                  <a:off x="153281" y="768019"/>
                  <a:ext cx="1381439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٨</a:t>
                  </a:r>
                </a:p>
              </p:txBody>
            </p:sp>
            <p:sp>
              <p:nvSpPr>
                <p:cNvPr id="2904" name="خط"/>
                <p:cNvSpPr/>
                <p:nvPr/>
              </p:nvSpPr>
              <p:spPr>
                <a:xfrm>
                  <a:off x="292671" y="857157"/>
                  <a:ext cx="884123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grpSp>
            <p:nvGrpSpPr>
              <p:cNvPr id="2909" name="تجميع"/>
              <p:cNvGrpSpPr/>
              <p:nvPr/>
            </p:nvGrpSpPr>
            <p:grpSpPr>
              <a:xfrm>
                <a:off x="2673721" y="8110"/>
                <a:ext cx="890482" cy="1828825"/>
                <a:chOff x="0" y="0"/>
                <a:chExt cx="890480" cy="1828823"/>
              </a:xfrm>
            </p:grpSpPr>
            <p:sp>
              <p:nvSpPr>
                <p:cNvPr id="2906" name="٢"/>
                <p:cNvSpPr txBox="1"/>
                <p:nvPr/>
              </p:nvSpPr>
              <p:spPr>
                <a:xfrm>
                  <a:off x="0" y="0"/>
                  <a:ext cx="880412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2907" name="٤"/>
                <p:cNvSpPr txBox="1"/>
                <p:nvPr/>
              </p:nvSpPr>
              <p:spPr>
                <a:xfrm>
                  <a:off x="0" y="810946"/>
                  <a:ext cx="890481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2908" name="خط"/>
                <p:cNvSpPr/>
                <p:nvPr/>
              </p:nvSpPr>
              <p:spPr>
                <a:xfrm>
                  <a:off x="0" y="849046"/>
                  <a:ext cx="889144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</p:grpSp>
        <p:sp>
          <p:nvSpPr>
            <p:cNvPr id="2911" name="٥٠ ٪"/>
            <p:cNvSpPr txBox="1"/>
            <p:nvPr/>
          </p:nvSpPr>
          <p:spPr>
            <a:xfrm>
              <a:off x="-441775" y="222563"/>
              <a:ext cx="2267247" cy="13539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٥٠ ٪</a:t>
              </a:r>
            </a:p>
          </p:txBody>
        </p:sp>
      </p:grpSp>
      <p:grpSp>
        <p:nvGrpSpPr>
          <p:cNvPr id="2934" name="تجميع"/>
          <p:cNvGrpSpPr/>
          <p:nvPr/>
        </p:nvGrpSpPr>
        <p:grpSpPr>
          <a:xfrm>
            <a:off x="12902264" y="9740949"/>
            <a:ext cx="8338801" cy="1866925"/>
            <a:chOff x="-716565" y="-43589"/>
            <a:chExt cx="8338799" cy="1866923"/>
          </a:xfrm>
        </p:grpSpPr>
        <p:grpSp>
          <p:nvGrpSpPr>
            <p:cNvPr id="2932" name="تجميع"/>
            <p:cNvGrpSpPr/>
            <p:nvPr/>
          </p:nvGrpSpPr>
          <p:grpSpPr>
            <a:xfrm>
              <a:off x="1226250" y="-43590"/>
              <a:ext cx="6395984" cy="1866925"/>
              <a:chOff x="0" y="0"/>
              <a:chExt cx="6395983" cy="1866923"/>
            </a:xfrm>
          </p:grpSpPr>
          <p:grpSp>
            <p:nvGrpSpPr>
              <p:cNvPr id="2922" name="تجميع"/>
              <p:cNvGrpSpPr/>
              <p:nvPr/>
            </p:nvGrpSpPr>
            <p:grpSpPr>
              <a:xfrm>
                <a:off x="-1" y="64762"/>
                <a:ext cx="6395985" cy="1713894"/>
                <a:chOff x="0" y="0"/>
                <a:chExt cx="6395983" cy="1713893"/>
              </a:xfrm>
            </p:grpSpPr>
            <p:grpSp>
              <p:nvGrpSpPr>
                <p:cNvPr id="2917" name="تجميع"/>
                <p:cNvGrpSpPr/>
                <p:nvPr/>
              </p:nvGrpSpPr>
              <p:grpSpPr>
                <a:xfrm>
                  <a:off x="706980" y="15042"/>
                  <a:ext cx="1527766" cy="1698852"/>
                  <a:chOff x="0" y="0"/>
                  <a:chExt cx="1527764" cy="1698851"/>
                </a:xfrm>
              </p:grpSpPr>
              <p:grpSp>
                <p:nvGrpSpPr>
                  <p:cNvPr id="2915" name="تجميع"/>
                  <p:cNvGrpSpPr/>
                  <p:nvPr/>
                </p:nvGrpSpPr>
                <p:grpSpPr>
                  <a:xfrm>
                    <a:off x="0" y="-1"/>
                    <a:ext cx="1527765" cy="1698853"/>
                    <a:chOff x="0" y="0"/>
                    <a:chExt cx="1527764" cy="1698851"/>
                  </a:xfrm>
                </p:grpSpPr>
                <p:sp>
                  <p:nvSpPr>
                    <p:cNvPr id="2913" name="١٢٥"/>
                    <p:cNvSpPr txBox="1"/>
                    <p:nvPr/>
                  </p:nvSpPr>
                  <p:spPr>
                    <a:xfrm>
                      <a:off x="0" y="0"/>
                      <a:ext cx="1447697" cy="823815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defRPr b="1" sz="5900">
                          <a:solidFill>
                            <a:srgbClr val="0061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١٢٥</a:t>
                      </a:r>
                    </a:p>
                  </p:txBody>
                </p:sp>
                <p:sp>
                  <p:nvSpPr>
                    <p:cNvPr id="2914" name="١٠٠"/>
                    <p:cNvSpPr txBox="1"/>
                    <p:nvPr/>
                  </p:nvSpPr>
                  <p:spPr>
                    <a:xfrm>
                      <a:off x="106205" y="729061"/>
                      <a:ext cx="1421560" cy="969791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defRPr b="1" sz="5900">
                          <a:solidFill>
                            <a:srgbClr val="0061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١٠٠</a:t>
                      </a:r>
                    </a:p>
                  </p:txBody>
                </p:sp>
              </p:grpSp>
              <p:sp>
                <p:nvSpPr>
                  <p:cNvPr id="2916" name="خط"/>
                  <p:cNvSpPr/>
                  <p:nvPr/>
                </p:nvSpPr>
                <p:spPr>
                  <a:xfrm>
                    <a:off x="213284" y="767161"/>
                    <a:ext cx="1178991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61FE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10A06"/>
                        </a:solidFill>
                      </a:defRPr>
                    </a:pPr>
                  </a:p>
                </p:txBody>
              </p:sp>
            </p:grpSp>
            <p:sp>
              <p:nvSpPr>
                <p:cNvPr id="2918" name="="/>
                <p:cNvSpPr txBox="1"/>
                <p:nvPr/>
              </p:nvSpPr>
              <p:spPr>
                <a:xfrm>
                  <a:off x="1973677" y="66119"/>
                  <a:ext cx="850095" cy="129437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19" name="="/>
                <p:cNvSpPr txBox="1"/>
                <p:nvPr/>
              </p:nvSpPr>
              <p:spPr>
                <a:xfrm>
                  <a:off x="5605998" y="0"/>
                  <a:ext cx="789986" cy="14266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20" name="="/>
                <p:cNvSpPr txBox="1"/>
                <p:nvPr/>
              </p:nvSpPr>
              <p:spPr>
                <a:xfrm>
                  <a:off x="0" y="132239"/>
                  <a:ext cx="757924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21" name="="/>
                <p:cNvSpPr txBox="1"/>
                <p:nvPr/>
              </p:nvSpPr>
              <p:spPr>
                <a:xfrm>
                  <a:off x="3525379" y="0"/>
                  <a:ext cx="789986" cy="14266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</p:grpSp>
          <p:grpSp>
            <p:nvGrpSpPr>
              <p:cNvPr id="2927" name="تجميع"/>
              <p:cNvGrpSpPr/>
              <p:nvPr/>
            </p:nvGrpSpPr>
            <p:grpSpPr>
              <a:xfrm>
                <a:off x="4058417" y="0"/>
                <a:ext cx="1601668" cy="1866924"/>
                <a:chOff x="0" y="0"/>
                <a:chExt cx="1601666" cy="1866923"/>
              </a:xfrm>
            </p:grpSpPr>
            <p:sp>
              <p:nvSpPr>
                <p:cNvPr id="2923" name="١"/>
                <p:cNvSpPr txBox="1"/>
                <p:nvPr/>
              </p:nvSpPr>
              <p:spPr>
                <a:xfrm>
                  <a:off x="740762" y="0"/>
                  <a:ext cx="860905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  <p:sp>
              <p:nvSpPr>
                <p:cNvPr id="2924" name="٤"/>
                <p:cNvSpPr txBox="1"/>
                <p:nvPr/>
              </p:nvSpPr>
              <p:spPr>
                <a:xfrm>
                  <a:off x="690265" y="849046"/>
                  <a:ext cx="911402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2925" name="خط"/>
                <p:cNvSpPr/>
                <p:nvPr/>
              </p:nvSpPr>
              <p:spPr>
                <a:xfrm>
                  <a:off x="670684" y="887146"/>
                  <a:ext cx="884124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2926" name="١"/>
                <p:cNvSpPr txBox="1"/>
                <p:nvPr/>
              </p:nvSpPr>
              <p:spPr>
                <a:xfrm>
                  <a:off x="0" y="424523"/>
                  <a:ext cx="860905" cy="84904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</p:grpSp>
          <p:grpSp>
            <p:nvGrpSpPr>
              <p:cNvPr id="2931" name="تجميع"/>
              <p:cNvGrpSpPr/>
              <p:nvPr/>
            </p:nvGrpSpPr>
            <p:grpSpPr>
              <a:xfrm>
                <a:off x="2673721" y="19049"/>
                <a:ext cx="890482" cy="1828825"/>
                <a:chOff x="0" y="0"/>
                <a:chExt cx="890480" cy="1828823"/>
              </a:xfrm>
            </p:grpSpPr>
            <p:sp>
              <p:nvSpPr>
                <p:cNvPr id="2928" name="٥"/>
                <p:cNvSpPr txBox="1"/>
                <p:nvPr/>
              </p:nvSpPr>
              <p:spPr>
                <a:xfrm>
                  <a:off x="0" y="0"/>
                  <a:ext cx="880412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2929" name="٤"/>
                <p:cNvSpPr txBox="1"/>
                <p:nvPr/>
              </p:nvSpPr>
              <p:spPr>
                <a:xfrm>
                  <a:off x="0" y="810946"/>
                  <a:ext cx="890481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2930" name="خط"/>
                <p:cNvSpPr/>
                <p:nvPr/>
              </p:nvSpPr>
              <p:spPr>
                <a:xfrm>
                  <a:off x="0" y="849046"/>
                  <a:ext cx="889144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</p:grpSp>
        <p:sp>
          <p:nvSpPr>
            <p:cNvPr id="2933" name="١٢٥ ٪"/>
            <p:cNvSpPr txBox="1"/>
            <p:nvPr/>
          </p:nvSpPr>
          <p:spPr>
            <a:xfrm>
              <a:off x="-716566" y="238291"/>
              <a:ext cx="2267247" cy="13539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١٢٥ ٪</a:t>
              </a:r>
            </a:p>
          </p:txBody>
        </p:sp>
      </p:grpSp>
      <p:grpSp>
        <p:nvGrpSpPr>
          <p:cNvPr id="2956" name="تجميع"/>
          <p:cNvGrpSpPr/>
          <p:nvPr/>
        </p:nvGrpSpPr>
        <p:grpSpPr>
          <a:xfrm>
            <a:off x="2266804" y="10032914"/>
            <a:ext cx="8338801" cy="1866924"/>
            <a:chOff x="-716565" y="-43589"/>
            <a:chExt cx="8338799" cy="1866923"/>
          </a:xfrm>
        </p:grpSpPr>
        <p:grpSp>
          <p:nvGrpSpPr>
            <p:cNvPr id="2954" name="تجميع"/>
            <p:cNvGrpSpPr/>
            <p:nvPr/>
          </p:nvGrpSpPr>
          <p:grpSpPr>
            <a:xfrm>
              <a:off x="1226250" y="-43590"/>
              <a:ext cx="6395984" cy="1866925"/>
              <a:chOff x="0" y="0"/>
              <a:chExt cx="6395983" cy="1866923"/>
            </a:xfrm>
          </p:grpSpPr>
          <p:grpSp>
            <p:nvGrpSpPr>
              <p:cNvPr id="2944" name="تجميع"/>
              <p:cNvGrpSpPr/>
              <p:nvPr/>
            </p:nvGrpSpPr>
            <p:grpSpPr>
              <a:xfrm>
                <a:off x="-1" y="64762"/>
                <a:ext cx="6395985" cy="1713894"/>
                <a:chOff x="0" y="0"/>
                <a:chExt cx="6395983" cy="1713893"/>
              </a:xfrm>
            </p:grpSpPr>
            <p:grpSp>
              <p:nvGrpSpPr>
                <p:cNvPr id="2939" name="تجميع"/>
                <p:cNvGrpSpPr/>
                <p:nvPr/>
              </p:nvGrpSpPr>
              <p:grpSpPr>
                <a:xfrm>
                  <a:off x="706980" y="15042"/>
                  <a:ext cx="1527766" cy="1698852"/>
                  <a:chOff x="0" y="0"/>
                  <a:chExt cx="1527764" cy="1698851"/>
                </a:xfrm>
              </p:grpSpPr>
              <p:grpSp>
                <p:nvGrpSpPr>
                  <p:cNvPr id="2937" name="تجميع"/>
                  <p:cNvGrpSpPr/>
                  <p:nvPr/>
                </p:nvGrpSpPr>
                <p:grpSpPr>
                  <a:xfrm>
                    <a:off x="0" y="-1"/>
                    <a:ext cx="1527765" cy="1698853"/>
                    <a:chOff x="0" y="0"/>
                    <a:chExt cx="1527764" cy="1698851"/>
                  </a:xfrm>
                </p:grpSpPr>
                <p:sp>
                  <p:nvSpPr>
                    <p:cNvPr id="2935" name="١٣٠"/>
                    <p:cNvSpPr txBox="1"/>
                    <p:nvPr/>
                  </p:nvSpPr>
                  <p:spPr>
                    <a:xfrm>
                      <a:off x="0" y="0"/>
                      <a:ext cx="1447697" cy="823815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defRPr b="1" sz="5900">
                          <a:solidFill>
                            <a:srgbClr val="0061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١٣٠</a:t>
                      </a:r>
                    </a:p>
                  </p:txBody>
                </p:sp>
                <p:sp>
                  <p:nvSpPr>
                    <p:cNvPr id="2936" name="١٠٠"/>
                    <p:cNvSpPr txBox="1"/>
                    <p:nvPr/>
                  </p:nvSpPr>
                  <p:spPr>
                    <a:xfrm>
                      <a:off x="106205" y="729061"/>
                      <a:ext cx="1421560" cy="969791"/>
                    </a:xfrm>
                    <a:prstGeom prst="rect">
                      <a:avLst/>
                    </a:pr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>
                      <a:lvl1pPr algn="ctr">
                        <a:defRPr b="1" sz="5900">
                          <a:solidFill>
                            <a:srgbClr val="0061FE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١٠٠</a:t>
                      </a:r>
                    </a:p>
                  </p:txBody>
                </p:sp>
              </p:grpSp>
              <p:sp>
                <p:nvSpPr>
                  <p:cNvPr id="2938" name="خط"/>
                  <p:cNvSpPr/>
                  <p:nvPr/>
                </p:nvSpPr>
                <p:spPr>
                  <a:xfrm>
                    <a:off x="213284" y="767161"/>
                    <a:ext cx="1178991" cy="1"/>
                  </a:xfrm>
                  <a:prstGeom prst="line">
                    <a:avLst/>
                  </a:prstGeom>
                  <a:noFill/>
                  <a:ln w="76200" cap="flat">
                    <a:solidFill>
                      <a:srgbClr val="0061FE"/>
                    </a:solidFill>
                    <a:prstDash val="solid"/>
                    <a:round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rtl="0">
                      <a:defRPr>
                        <a:solidFill>
                          <a:srgbClr val="210A06"/>
                        </a:solidFill>
                      </a:defRPr>
                    </a:pPr>
                  </a:p>
                </p:txBody>
              </p:sp>
            </p:grpSp>
            <p:sp>
              <p:nvSpPr>
                <p:cNvPr id="2940" name="="/>
                <p:cNvSpPr txBox="1"/>
                <p:nvPr/>
              </p:nvSpPr>
              <p:spPr>
                <a:xfrm>
                  <a:off x="1973677" y="66119"/>
                  <a:ext cx="850095" cy="129437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41" name="="/>
                <p:cNvSpPr txBox="1"/>
                <p:nvPr/>
              </p:nvSpPr>
              <p:spPr>
                <a:xfrm>
                  <a:off x="5605998" y="0"/>
                  <a:ext cx="789986" cy="14266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42" name="="/>
                <p:cNvSpPr txBox="1"/>
                <p:nvPr/>
              </p:nvSpPr>
              <p:spPr>
                <a:xfrm>
                  <a:off x="0" y="132239"/>
                  <a:ext cx="757924" cy="1294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  <p:sp>
              <p:nvSpPr>
                <p:cNvPr id="2943" name="="/>
                <p:cNvSpPr txBox="1"/>
                <p:nvPr/>
              </p:nvSpPr>
              <p:spPr>
                <a:xfrm>
                  <a:off x="3525379" y="0"/>
                  <a:ext cx="789986" cy="142661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sz="5900">
                      <a:solidFill>
                        <a:srgbClr val="0061FE"/>
                      </a:solidFill>
                      <a:latin typeface="Geeza Pro Bold"/>
                      <a:ea typeface="Geeza Pro Bold"/>
                      <a:cs typeface="Geeza Pro Bold"/>
                      <a:sym typeface="Geeza Pro Bold"/>
                    </a:defRPr>
                  </a:lvl1pPr>
                </a:lstStyle>
                <a:p>
                  <a:pPr rtl="0">
                    <a:defRPr/>
                  </a:pPr>
                  <a:r>
                    <a:t>=</a:t>
                  </a:r>
                </a:p>
              </p:txBody>
            </p:sp>
          </p:grpSp>
          <p:grpSp>
            <p:nvGrpSpPr>
              <p:cNvPr id="2949" name="تجميع"/>
              <p:cNvGrpSpPr/>
              <p:nvPr/>
            </p:nvGrpSpPr>
            <p:grpSpPr>
              <a:xfrm>
                <a:off x="4058417" y="0"/>
                <a:ext cx="1706461" cy="1866924"/>
                <a:chOff x="0" y="0"/>
                <a:chExt cx="1706459" cy="1866923"/>
              </a:xfrm>
            </p:grpSpPr>
            <p:sp>
              <p:nvSpPr>
                <p:cNvPr id="2945" name="٣"/>
                <p:cNvSpPr txBox="1"/>
                <p:nvPr/>
              </p:nvSpPr>
              <p:spPr>
                <a:xfrm>
                  <a:off x="740762" y="0"/>
                  <a:ext cx="860905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2946" name="١٠"/>
                <p:cNvSpPr txBox="1"/>
                <p:nvPr/>
              </p:nvSpPr>
              <p:spPr>
                <a:xfrm>
                  <a:off x="635969" y="849046"/>
                  <a:ext cx="1070491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2947" name="خط"/>
                <p:cNvSpPr/>
                <p:nvPr/>
              </p:nvSpPr>
              <p:spPr>
                <a:xfrm>
                  <a:off x="670684" y="887146"/>
                  <a:ext cx="884124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2948" name="١"/>
                <p:cNvSpPr txBox="1"/>
                <p:nvPr/>
              </p:nvSpPr>
              <p:spPr>
                <a:xfrm>
                  <a:off x="0" y="424523"/>
                  <a:ext cx="860905" cy="84904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</a:t>
                  </a:r>
                </a:p>
              </p:txBody>
            </p:sp>
          </p:grpSp>
          <p:grpSp>
            <p:nvGrpSpPr>
              <p:cNvPr id="2953" name="تجميع"/>
              <p:cNvGrpSpPr/>
              <p:nvPr/>
            </p:nvGrpSpPr>
            <p:grpSpPr>
              <a:xfrm>
                <a:off x="2546721" y="19049"/>
                <a:ext cx="1133183" cy="1828825"/>
                <a:chOff x="0" y="0"/>
                <a:chExt cx="1133182" cy="1828823"/>
              </a:xfrm>
            </p:grpSpPr>
            <p:sp>
              <p:nvSpPr>
                <p:cNvPr id="2950" name="١٣"/>
                <p:cNvSpPr txBox="1"/>
                <p:nvPr/>
              </p:nvSpPr>
              <p:spPr>
                <a:xfrm>
                  <a:off x="0" y="0"/>
                  <a:ext cx="1032270" cy="84904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١٣</a:t>
                  </a:r>
                </a:p>
              </p:txBody>
            </p:sp>
            <p:sp>
              <p:nvSpPr>
                <p:cNvPr id="2951" name="١٠"/>
                <p:cNvSpPr txBox="1"/>
                <p:nvPr/>
              </p:nvSpPr>
              <p:spPr>
                <a:xfrm>
                  <a:off x="127000" y="810946"/>
                  <a:ext cx="1006183" cy="10178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defRPr b="1" sz="5900">
                      <a:solidFill>
                        <a:srgbClr val="0061FE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2952" name="خط"/>
                <p:cNvSpPr/>
                <p:nvPr/>
              </p:nvSpPr>
              <p:spPr>
                <a:xfrm>
                  <a:off x="127000" y="849046"/>
                  <a:ext cx="889144" cy="1"/>
                </a:xfrm>
                <a:prstGeom prst="line">
                  <a:avLst/>
                </a:prstGeom>
                <a:noFill/>
                <a:ln w="76200" cap="flat">
                  <a:solidFill>
                    <a:srgbClr val="0061FE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</p:grpSp>
        <p:sp>
          <p:nvSpPr>
            <p:cNvPr id="2955" name="١٣٠ ٪"/>
            <p:cNvSpPr txBox="1"/>
            <p:nvPr/>
          </p:nvSpPr>
          <p:spPr>
            <a:xfrm>
              <a:off x="-716566" y="238291"/>
              <a:ext cx="2267247" cy="13539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١٣٠ ٪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95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5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6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96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6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3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6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8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0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3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3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42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04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04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6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06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04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04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4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4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5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04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5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5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5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5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5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6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063" name="IMG_9625.png" descr="IMG_9625.png"/>
          <p:cNvPicPr>
            <a:picLocks noChangeAspect="1"/>
          </p:cNvPicPr>
          <p:nvPr/>
        </p:nvPicPr>
        <p:blipFill>
          <a:blip r:embed="rId29">
            <a:extLst/>
          </a:blip>
          <a:srcRect l="4593" t="37222" r="5851" b="0"/>
          <a:stretch>
            <a:fillRect/>
          </a:stretch>
        </p:blipFill>
        <p:spPr>
          <a:xfrm>
            <a:off x="5286400" y="1882158"/>
            <a:ext cx="16269304" cy="4374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43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1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14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163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16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4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4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4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4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6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14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5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5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5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15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5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6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164" name="IMG_9625.png" descr="IMG_9625.png"/>
          <p:cNvPicPr>
            <a:picLocks noChangeAspect="1"/>
          </p:cNvPicPr>
          <p:nvPr/>
        </p:nvPicPr>
        <p:blipFill>
          <a:blip r:embed="rId28">
            <a:extLst/>
          </a:blip>
          <a:srcRect l="4593" t="37222" r="5851" b="0"/>
          <a:stretch>
            <a:fillRect/>
          </a:stretch>
        </p:blipFill>
        <p:spPr>
          <a:xfrm>
            <a:off x="5286400" y="1882158"/>
            <a:ext cx="16269304" cy="4374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5" name="IMG_9641.png" descr="IMG_9641.png"/>
          <p:cNvPicPr>
            <a:picLocks noChangeAspect="1"/>
          </p:cNvPicPr>
          <p:nvPr/>
        </p:nvPicPr>
        <p:blipFill>
          <a:blip r:embed="rId29">
            <a:extLst/>
          </a:blip>
          <a:srcRect l="46592" t="49999" r="33204" b="29166"/>
          <a:stretch>
            <a:fillRect/>
          </a:stretch>
        </p:blipFill>
        <p:spPr>
          <a:xfrm>
            <a:off x="9732622" y="6910582"/>
            <a:ext cx="6339323" cy="2335022"/>
          </a:xfrm>
          <a:prstGeom prst="rect">
            <a:avLst/>
          </a:prstGeom>
          <a:ln w="12700">
            <a:miter lim="400000"/>
          </a:ln>
        </p:spPr>
      </p:pic>
      <p:sp>
        <p:nvSpPr>
          <p:cNvPr id="3166" name="مستطيل"/>
          <p:cNvSpPr/>
          <p:nvPr/>
        </p:nvSpPr>
        <p:spPr>
          <a:xfrm>
            <a:off x="5337200" y="4799496"/>
            <a:ext cx="2974939" cy="979325"/>
          </a:xfrm>
          <a:prstGeom prst="rect">
            <a:avLst/>
          </a:prstGeom>
          <a:ln w="101600">
            <a:solidFill>
              <a:srgbClr val="B92D5D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0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168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81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77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171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172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73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74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75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76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78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79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80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382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82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1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2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0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3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4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38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402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40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38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38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8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8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9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38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8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9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9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39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9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0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498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404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5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6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7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8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421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409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0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1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2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3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4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5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6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7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8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9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0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95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422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488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423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4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5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6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7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8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29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0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1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2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3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4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5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6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7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8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39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0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1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2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3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4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5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6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7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8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49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0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1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2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3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4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5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6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7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8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59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0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1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2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3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4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5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6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7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8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69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0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1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2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3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4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5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6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7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8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79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0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1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2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3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4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5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6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87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492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489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90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491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493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4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496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7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49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00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501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503" name="IMG_9633.jpeg" descr="IMG_9633.jpeg"/>
          <p:cNvPicPr>
            <a:picLocks noChangeAspect="1"/>
          </p:cNvPicPr>
          <p:nvPr/>
        </p:nvPicPr>
        <p:blipFill>
          <a:blip r:embed="rId4">
            <a:extLst/>
          </a:blip>
          <a:srcRect l="1022" t="0" r="1022" b="0"/>
          <a:stretch>
            <a:fillRect/>
          </a:stretch>
        </p:blipFill>
        <p:spPr>
          <a:xfrm>
            <a:off x="3529586" y="1998061"/>
            <a:ext cx="8720137" cy="10753200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504" name="IMG_9634.jpeg" descr="IMG_9634.jpeg"/>
          <p:cNvPicPr>
            <a:picLocks noChangeAspect="1"/>
          </p:cNvPicPr>
          <p:nvPr/>
        </p:nvPicPr>
        <p:blipFill>
          <a:blip r:embed="rId5">
            <a:extLst/>
          </a:blip>
          <a:srcRect l="2230" t="0" r="2230" b="0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50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733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729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508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09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512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510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11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513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4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5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6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7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8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9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0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1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2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3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4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5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6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7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8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9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0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1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2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3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4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5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6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7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8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9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0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1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2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3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4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5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6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7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8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49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0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1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2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3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4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5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6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7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8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59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0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1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2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3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4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5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6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7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8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69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0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1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2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3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4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5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6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7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8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9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0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1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2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3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4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5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6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7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8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9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0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1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2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3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4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5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6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7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8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9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0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1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2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3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4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5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6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7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8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09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0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1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2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3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4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15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18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616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17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21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619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0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624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622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3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25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628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626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27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629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0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1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2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3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4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5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6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7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8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39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0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1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2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3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4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5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6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7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8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49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0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1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2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3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4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5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6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7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8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9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0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1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2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3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4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5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6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7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8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69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0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1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2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3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4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5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6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7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8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79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0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1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2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3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4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5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6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7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8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89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0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1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2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3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94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726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695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6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7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8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99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0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1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2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3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4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5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6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7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8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09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0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1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2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3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4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5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6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7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8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19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0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1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2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3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4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25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727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28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732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730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31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844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3832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3830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734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35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829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748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736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747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737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38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39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0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1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2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3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4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5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46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828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751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749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750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752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3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4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5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6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7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8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59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0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1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2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3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4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5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6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7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8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69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0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1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2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3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4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5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6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7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8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79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0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1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2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3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4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5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6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7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8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89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0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1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2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3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4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5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6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7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8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799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0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1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2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3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4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5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6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7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8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09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0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1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2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3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4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5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6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7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8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819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827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820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826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821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22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23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24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825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831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843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3833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834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835" name="١٦ ، ١٨ ، ٣٠"/>
              <p:cNvSpPr txBox="1"/>
              <p:nvPr/>
            </p:nvSpPr>
            <p:spPr>
              <a:xfrm>
                <a:off x="0" y="1135428"/>
                <a:ext cx="3622610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١٦ ، ١٨ ، ٣٠</a:t>
                </a:r>
              </a:p>
            </p:txBody>
          </p:sp>
          <p:sp>
            <p:nvSpPr>
              <p:cNvPr id="3836" name="٤٦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٤٦</a:t>
                </a:r>
              </a:p>
            </p:txBody>
          </p:sp>
          <p:grpSp>
            <p:nvGrpSpPr>
              <p:cNvPr id="3839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3837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38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842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3840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41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84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1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5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pSp>
        <p:nvGrpSpPr>
          <p:cNvPr id="604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60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8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9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5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5" name="IMG_9616.png" descr="IMG_9616.png"/>
          <p:cNvPicPr>
            <a:picLocks noChangeAspect="1"/>
          </p:cNvPicPr>
          <p:nvPr/>
        </p:nvPicPr>
        <p:blipFill>
          <a:blip r:embed="rId28">
            <a:extLst/>
          </a:blip>
          <a:srcRect l="0" t="20105" r="0" b="35783"/>
          <a:stretch>
            <a:fillRect/>
          </a:stretch>
        </p:blipFill>
        <p:spPr>
          <a:xfrm>
            <a:off x="7028457" y="2441485"/>
            <a:ext cx="10326976" cy="4818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9616.png" descr="IMG_9616.png"/>
          <p:cNvPicPr>
            <a:picLocks noChangeAspect="1"/>
          </p:cNvPicPr>
          <p:nvPr/>
        </p:nvPicPr>
        <p:blipFill>
          <a:blip r:embed="rId28">
            <a:extLst/>
          </a:blip>
          <a:srcRect l="44818" t="82533" r="2561" b="3402"/>
          <a:stretch>
            <a:fillRect/>
          </a:stretch>
        </p:blipFill>
        <p:spPr>
          <a:xfrm>
            <a:off x="9808442" y="8078188"/>
            <a:ext cx="6504051" cy="1838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5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6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1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7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4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5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80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9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8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8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9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7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6" name="IMG_9617.png" descr="IMG_9617.png"/>
          <p:cNvPicPr>
            <a:picLocks noChangeAspect="1"/>
          </p:cNvPicPr>
          <p:nvPr/>
        </p:nvPicPr>
        <p:blipFill>
          <a:blip r:embed="rId28">
            <a:extLst/>
          </a:blip>
          <a:srcRect l="7429" t="10861" r="2774" b="0"/>
          <a:stretch>
            <a:fillRect/>
          </a:stretch>
        </p:blipFill>
        <p:spPr>
          <a:xfrm>
            <a:off x="5041029" y="2588773"/>
            <a:ext cx="14158091" cy="9381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6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1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4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7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4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5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00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99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98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8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99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9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6" name="IMG_9626.png" descr="IMG_9626.png"/>
          <p:cNvPicPr>
            <a:picLocks noChangeAspect="1"/>
          </p:cNvPicPr>
          <p:nvPr/>
        </p:nvPicPr>
        <p:blipFill>
          <a:blip r:embed="rId28">
            <a:extLst/>
          </a:blip>
          <a:srcRect l="6437" t="0" r="12002" b="0"/>
          <a:stretch>
            <a:fillRect/>
          </a:stretch>
        </p:blipFill>
        <p:spPr>
          <a:xfrm>
            <a:off x="4046339" y="2997659"/>
            <a:ext cx="16291364" cy="8226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008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1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016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0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017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2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04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6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06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5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4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4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4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6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5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5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5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6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6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66" name="IMG_9619.png" descr="IMG_9619.png"/>
          <p:cNvPicPr>
            <a:picLocks noChangeAspect="1"/>
          </p:cNvPicPr>
          <p:nvPr/>
        </p:nvPicPr>
        <p:blipFill>
          <a:blip r:embed="rId28">
            <a:extLst/>
          </a:blip>
          <a:srcRect l="11390" t="21823" r="12282" b="0"/>
          <a:stretch>
            <a:fillRect/>
          </a:stretch>
        </p:blipFill>
        <p:spPr>
          <a:xfrm>
            <a:off x="3968378" y="3572867"/>
            <a:ext cx="17587596" cy="6570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IMG_9619.png" descr="IMG_9619.png"/>
          <p:cNvPicPr>
            <a:picLocks noChangeAspect="1"/>
          </p:cNvPicPr>
          <p:nvPr/>
        </p:nvPicPr>
        <p:blipFill>
          <a:blip r:embed="rId28">
            <a:extLst/>
          </a:blip>
          <a:srcRect l="22095" t="5832" r="35407" b="80520"/>
          <a:stretch>
            <a:fillRect/>
          </a:stretch>
        </p:blipFill>
        <p:spPr>
          <a:xfrm>
            <a:off x="10580761" y="1781760"/>
            <a:ext cx="11463171" cy="1342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069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3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4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82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077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81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078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9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0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83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7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9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0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10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1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1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10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0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129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12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1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1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1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1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2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1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1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2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1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2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30" name="IMG_9619.png" descr="IMG_9619.png"/>
          <p:cNvPicPr>
            <a:picLocks noChangeAspect="1"/>
          </p:cNvPicPr>
          <p:nvPr/>
        </p:nvPicPr>
        <p:blipFill>
          <a:blip r:embed="rId28">
            <a:extLst/>
          </a:blip>
          <a:srcRect l="22095" t="5832" r="35407" b="80520"/>
          <a:stretch>
            <a:fillRect/>
          </a:stretch>
        </p:blipFill>
        <p:spPr>
          <a:xfrm>
            <a:off x="10580761" y="1781760"/>
            <a:ext cx="11463171" cy="1342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IMG_9620.png" descr="IMG_9620.png"/>
          <p:cNvPicPr>
            <a:picLocks noChangeAspect="1"/>
          </p:cNvPicPr>
          <p:nvPr/>
        </p:nvPicPr>
        <p:blipFill>
          <a:blip r:embed="rId29">
            <a:extLst/>
          </a:blip>
          <a:srcRect l="72149" t="4824" r="1631" b="20029"/>
          <a:stretch>
            <a:fillRect/>
          </a:stretch>
        </p:blipFill>
        <p:spPr>
          <a:xfrm>
            <a:off x="19444295" y="3829169"/>
            <a:ext cx="3979303" cy="490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IMG_9627.png" descr="IMG_9627.png"/>
          <p:cNvPicPr>
            <a:picLocks noChangeAspect="1"/>
          </p:cNvPicPr>
          <p:nvPr/>
        </p:nvPicPr>
        <p:blipFill>
          <a:blip r:embed="rId30">
            <a:extLst/>
          </a:blip>
          <a:srcRect l="0" t="3944" r="27325" b="31379"/>
          <a:stretch>
            <a:fillRect/>
          </a:stretch>
        </p:blipFill>
        <p:spPr>
          <a:xfrm>
            <a:off x="3359084" y="2919333"/>
            <a:ext cx="17565636" cy="6729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13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13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13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13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13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4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5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6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6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7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7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7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0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0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1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1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1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3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23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2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2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2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2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3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24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5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6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2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1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34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3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3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37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39" name="IMG_9627.png" descr="IMG_9627.png"/>
          <p:cNvPicPr>
            <a:picLocks noChangeAspect="1"/>
          </p:cNvPicPr>
          <p:nvPr/>
        </p:nvPicPr>
        <p:blipFill>
          <a:blip r:embed="rId29">
            <a:extLst/>
          </a:blip>
          <a:srcRect l="7713" t="68165" r="30205" b="0"/>
          <a:stretch>
            <a:fillRect/>
          </a:stretch>
        </p:blipFill>
        <p:spPr>
          <a:xfrm>
            <a:off x="4237150" y="1542305"/>
            <a:ext cx="17748429" cy="3917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4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6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6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6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7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7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8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0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0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1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1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3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339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33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2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2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2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2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3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25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28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9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0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1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2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35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3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3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38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40" name="IMG_9637.png" descr="IMG_9637.png"/>
          <p:cNvPicPr>
            <a:picLocks noChangeAspect="1"/>
          </p:cNvPicPr>
          <p:nvPr/>
        </p:nvPicPr>
        <p:blipFill>
          <a:blip r:embed="rId28">
            <a:extLst/>
          </a:blip>
          <a:srcRect l="52674" t="0" r="0" b="65294"/>
          <a:stretch>
            <a:fillRect/>
          </a:stretch>
        </p:blipFill>
        <p:spPr>
          <a:xfrm>
            <a:off x="13250372" y="2614035"/>
            <a:ext cx="7688332" cy="4841174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</p:pic>
      <p:pic>
        <p:nvPicPr>
          <p:cNvPr id="1341" name="IMG_9637.png" descr="IMG_9637.png"/>
          <p:cNvPicPr>
            <a:picLocks noChangeAspect="1"/>
          </p:cNvPicPr>
          <p:nvPr/>
        </p:nvPicPr>
        <p:blipFill>
          <a:blip r:embed="rId28">
            <a:extLst/>
          </a:blip>
          <a:srcRect l="58206" t="36018" r="6130" b="36018"/>
          <a:stretch>
            <a:fillRect/>
          </a:stretch>
        </p:blipFill>
        <p:spPr>
          <a:xfrm>
            <a:off x="3830387" y="2558870"/>
            <a:ext cx="7354156" cy="4951435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</p:pic>
      <p:pic>
        <p:nvPicPr>
          <p:cNvPr id="1342" name="IMG_9637.png" descr="IMG_9637.png"/>
          <p:cNvPicPr>
            <a:picLocks noChangeAspect="1"/>
          </p:cNvPicPr>
          <p:nvPr/>
        </p:nvPicPr>
        <p:blipFill>
          <a:blip r:embed="rId28">
            <a:extLst/>
          </a:blip>
          <a:srcRect l="48574" t="70644" r="0" b="0"/>
          <a:stretch>
            <a:fillRect/>
          </a:stretch>
        </p:blipFill>
        <p:spPr>
          <a:xfrm>
            <a:off x="7856090" y="7789450"/>
            <a:ext cx="9194929" cy="4506813"/>
          </a:xfrm>
          <a:prstGeom prst="rect">
            <a:avLst/>
          </a:prstGeom>
          <a:ln w="25400">
            <a:solidFill>
              <a:schemeClr val="accent5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