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الاحتمال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0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5.png"/><Relationship Id="rId29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6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0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3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13.xml"/><Relationship Id="rId6" Type="http://schemas.openxmlformats.org/officeDocument/2006/relationships/slide" Target="slide16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3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8.png"/><Relationship Id="rId29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17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8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19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Lp7HX7JlJw1cY4az5bTBjRDmuRLY_1C8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16.xml"/><Relationship Id="rId26" Type="http://schemas.openxmlformats.org/officeDocument/2006/relationships/slide" Target="slide20.xml"/><Relationship Id="rId27" Type="http://schemas.openxmlformats.org/officeDocument/2006/relationships/slide" Target="slide23.xml"/><Relationship Id="rId28" Type="http://schemas.openxmlformats.org/officeDocument/2006/relationships/slide" Target="slide2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mo2948377dn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4.xml"/><Relationship Id="rId8" Type="http://schemas.openxmlformats.org/officeDocument/2006/relationships/slide" Target="slide7.xml"/><Relationship Id="rId9" Type="http://schemas.openxmlformats.org/officeDocument/2006/relationships/slide" Target="slide16.xml"/><Relationship Id="rId10" Type="http://schemas.openxmlformats.org/officeDocument/2006/relationships/slide" Target="slide20.xml"/><Relationship Id="rId11" Type="http://schemas.openxmlformats.org/officeDocument/2006/relationships/slide" Target="slide23.xml"/><Relationship Id="rId12" Type="http://schemas.openxmlformats.org/officeDocument/2006/relationships/slide" Target="slide2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1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HRDBh612gzM?playlist=HRDBh612gzM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ثامن: النسبة المئوية والاحتمالات"/>
          <p:cNvSpPr txBox="1"/>
          <p:nvPr/>
        </p:nvSpPr>
        <p:spPr>
          <a:xfrm>
            <a:off x="918195" y="4820217"/>
            <a:ext cx="17569831" cy="944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الثامن: </a:t>
            </a:r>
            <a:r>
              <a:t>النسبة المئوية والاحتمالات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5996833" y="98529"/>
            <a:ext cx="8322571" cy="2017165"/>
            <a:chOff x="0" y="0"/>
            <a:chExt cx="8322569" cy="2017164"/>
          </a:xfrm>
        </p:grpSpPr>
        <p:sp>
          <p:nvSpPr>
            <p:cNvPr id="221" name="الفصل"/>
            <p:cNvSpPr txBox="1"/>
            <p:nvPr/>
          </p:nvSpPr>
          <p:spPr>
            <a:xfrm>
              <a:off x="5636880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6427506" y="5720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٨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225" name="النسبة المئوية والاحتمالات"/>
            <p:cNvSpPr txBox="1"/>
            <p:nvPr/>
          </p:nvSpPr>
          <p:spPr>
            <a:xfrm>
              <a:off x="0" y="725855"/>
              <a:ext cx="6427507" cy="12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  <p:sp>
        <p:nvSpPr>
          <p:cNvPr id="227" name="٨-٣ الاحتمال"/>
          <p:cNvSpPr txBox="1"/>
          <p:nvPr/>
        </p:nvSpPr>
        <p:spPr>
          <a:xfrm>
            <a:off x="3681664" y="5920139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٨-٣</a:t>
            </a:r>
            <a:r>
              <a:t> </a:t>
            </a:r>
            <a:r>
              <a:rPr>
                <a:solidFill>
                  <a:srgbClr val="4D372F"/>
                </a:solidFill>
              </a:rPr>
              <a:t>الاحتمال</a:t>
            </a:r>
          </a:p>
        </p:txBody>
      </p:sp>
      <p:grpSp>
        <p:nvGrpSpPr>
          <p:cNvPr id="284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8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2"/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486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99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494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98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495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6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7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00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3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521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52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52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25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6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54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54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53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2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2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3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4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53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3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4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54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4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4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549" name="IMG_9690.png"/>
          <p:cNvGrpSpPr/>
          <p:nvPr/>
        </p:nvGrpSpPr>
        <p:grpSpPr>
          <a:xfrm>
            <a:off x="4189062" y="2027061"/>
            <a:ext cx="11464529" cy="2230836"/>
            <a:chOff x="0" y="0"/>
            <a:chExt cx="11464528" cy="2230834"/>
          </a:xfrm>
        </p:grpSpPr>
        <p:pic>
          <p:nvPicPr>
            <p:cNvPr id="1548" name="IMG_9690.png" descr="IMG_9690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2792" t="4273" r="26964" b="76517"/>
            <a:stretch>
              <a:fillRect/>
            </a:stretch>
          </p:blipFill>
          <p:spPr>
            <a:xfrm>
              <a:off x="25400" y="25400"/>
              <a:ext cx="11413684" cy="21801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47" name="IMG_9690.png" descr="IMG_9690.png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0" y="0"/>
              <a:ext cx="11464529" cy="2230835"/>
            </a:xfrm>
            <a:prstGeom prst="rect">
              <a:avLst/>
            </a:prstGeom>
            <a:effectLst/>
          </p:spPr>
        </p:pic>
      </p:grpSp>
      <p:pic>
        <p:nvPicPr>
          <p:cNvPr id="1550" name="IMG_9690.png" descr="IMG_9690.png"/>
          <p:cNvPicPr>
            <a:picLocks noChangeAspect="1"/>
          </p:cNvPicPr>
          <p:nvPr/>
        </p:nvPicPr>
        <p:blipFill>
          <a:blip r:embed="rId28">
            <a:extLst/>
          </a:blip>
          <a:srcRect l="33914" t="30118" r="27605" b="62642"/>
          <a:stretch>
            <a:fillRect/>
          </a:stretch>
        </p:blipFill>
        <p:spPr>
          <a:xfrm>
            <a:off x="11535765" y="4483325"/>
            <a:ext cx="8999840" cy="118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1" name="IMG_9690.png" descr="IMG_9690.png"/>
          <p:cNvPicPr>
            <a:picLocks noChangeAspect="1"/>
          </p:cNvPicPr>
          <p:nvPr/>
        </p:nvPicPr>
        <p:blipFill>
          <a:blip r:embed="rId28">
            <a:extLst/>
          </a:blip>
          <a:srcRect l="31129" t="23445" r="44868" b="69102"/>
          <a:stretch>
            <a:fillRect/>
          </a:stretch>
        </p:blipFill>
        <p:spPr>
          <a:xfrm>
            <a:off x="15653590" y="1717389"/>
            <a:ext cx="6928940" cy="150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2" name="IMG_9690.png" descr="IMG_9690.png"/>
          <p:cNvPicPr>
            <a:picLocks noChangeAspect="1"/>
          </p:cNvPicPr>
          <p:nvPr/>
        </p:nvPicPr>
        <p:blipFill>
          <a:blip r:embed="rId28">
            <a:extLst/>
          </a:blip>
          <a:srcRect l="72126" t="58118" r="3355" b="20228"/>
          <a:stretch>
            <a:fillRect/>
          </a:stretch>
        </p:blipFill>
        <p:spPr>
          <a:xfrm>
            <a:off x="19443303" y="6177676"/>
            <a:ext cx="3968841" cy="244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3" name="IMG_9690.png" descr="IMG_9690.png"/>
          <p:cNvPicPr>
            <a:picLocks noChangeAspect="1"/>
          </p:cNvPicPr>
          <p:nvPr/>
        </p:nvPicPr>
        <p:blipFill>
          <a:blip r:embed="rId28">
            <a:extLst/>
          </a:blip>
          <a:srcRect l="8677" t="37358" r="30124" b="26584"/>
          <a:stretch>
            <a:fillRect/>
          </a:stretch>
        </p:blipFill>
        <p:spPr>
          <a:xfrm>
            <a:off x="5130006" y="5891442"/>
            <a:ext cx="14313464" cy="5890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55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5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56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55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5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6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8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8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8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0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2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2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3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3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4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5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65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64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64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4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4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5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645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6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7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48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9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50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51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52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55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65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5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58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660" name="IMG_9690.png" descr="IMG_9690.png"/>
          <p:cNvPicPr>
            <a:picLocks noChangeAspect="1"/>
          </p:cNvPicPr>
          <p:nvPr/>
        </p:nvPicPr>
        <p:blipFill>
          <a:blip r:embed="rId29">
            <a:extLst/>
          </a:blip>
          <a:srcRect l="3120" t="80048" r="28961" b="1675"/>
          <a:stretch>
            <a:fillRect/>
          </a:stretch>
        </p:blipFill>
        <p:spPr>
          <a:xfrm>
            <a:off x="4237150" y="2090064"/>
            <a:ext cx="16871751" cy="3171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6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8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8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8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0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0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4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3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74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6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75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74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4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4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4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5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746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7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8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9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0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1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2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3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56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75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5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59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761" name="IMG_9697.png" descr="IMG_9697.png"/>
          <p:cNvPicPr>
            <a:picLocks noChangeAspect="1"/>
          </p:cNvPicPr>
          <p:nvPr/>
        </p:nvPicPr>
        <p:blipFill>
          <a:blip r:embed="rId28">
            <a:extLst/>
          </a:blip>
          <a:srcRect l="0" t="48206" r="0" b="0"/>
          <a:stretch>
            <a:fillRect/>
          </a:stretch>
        </p:blipFill>
        <p:spPr>
          <a:xfrm>
            <a:off x="3898588" y="2675276"/>
            <a:ext cx="17131456" cy="8582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763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76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771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75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772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3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4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77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179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80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99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00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82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81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80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80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0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0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1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806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7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8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09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0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1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2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3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16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81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1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19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823" name="تجميع"/>
          <p:cNvGrpSpPr/>
          <p:nvPr/>
        </p:nvGrpSpPr>
        <p:grpSpPr>
          <a:xfrm>
            <a:off x="1992123" y="65462"/>
            <a:ext cx="5484944" cy="1601263"/>
            <a:chOff x="0" y="0"/>
            <a:chExt cx="5484942" cy="1601262"/>
          </a:xfrm>
        </p:grpSpPr>
        <p:sp>
          <p:nvSpPr>
            <p:cNvPr id="1821" name="تجميع"/>
            <p:cNvSpPr/>
            <p:nvPr/>
          </p:nvSpPr>
          <p:spPr>
            <a:xfrm>
              <a:off x="210764" y="139834"/>
              <a:ext cx="5063414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مثال من واقع الحياة"/>
            <p:cNvSpPr txBox="1"/>
            <p:nvPr/>
          </p:nvSpPr>
          <p:spPr>
            <a:xfrm>
              <a:off x="0" y="0"/>
              <a:ext cx="5484943" cy="160126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77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4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pic>
        <p:nvPicPr>
          <p:cNvPr id="1824" name="IMG_9691.png" descr="IMG_9691.png"/>
          <p:cNvPicPr>
            <a:picLocks noChangeAspect="1"/>
          </p:cNvPicPr>
          <p:nvPr/>
        </p:nvPicPr>
        <p:blipFill>
          <a:blip r:embed="rId28">
            <a:extLst/>
          </a:blip>
          <a:srcRect l="8015" t="9256" r="15085" b="31882"/>
          <a:stretch>
            <a:fillRect/>
          </a:stretch>
        </p:blipFill>
        <p:spPr>
          <a:xfrm>
            <a:off x="4518421" y="2336006"/>
            <a:ext cx="16915682" cy="9044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82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2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31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829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3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0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3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7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7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9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9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1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0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1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93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92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91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91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1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1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2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91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1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2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92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2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2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931" name="IMG_9691.png" descr="IMG_9691.png"/>
          <p:cNvPicPr>
            <a:picLocks noChangeAspect="1"/>
          </p:cNvPicPr>
          <p:nvPr/>
        </p:nvPicPr>
        <p:blipFill>
          <a:blip r:embed="rId29">
            <a:extLst/>
          </a:blip>
          <a:srcRect l="2448" t="69127" r="17817" b="2202"/>
          <a:stretch>
            <a:fillRect/>
          </a:stretch>
        </p:blipFill>
        <p:spPr>
          <a:xfrm>
            <a:off x="3547176" y="2007992"/>
            <a:ext cx="18257358" cy="4585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3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9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0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11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00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01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03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02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01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01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1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1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2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017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8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9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20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1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2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3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4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27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02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2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30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032" name="IMG_9698.png" descr="IMG_9698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6759515" y="2540970"/>
            <a:ext cx="15177898" cy="898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3" name="IMG_9691.png" descr="IMG_9691.png"/>
          <p:cNvPicPr>
            <a:picLocks noChangeAspect="1"/>
          </p:cNvPicPr>
          <p:nvPr/>
        </p:nvPicPr>
        <p:blipFill>
          <a:blip r:embed="rId29">
            <a:extLst/>
          </a:blip>
          <a:srcRect l="4338" t="69127" r="68691" b="9493"/>
          <a:stretch>
            <a:fillRect/>
          </a:stretch>
        </p:blipFill>
        <p:spPr>
          <a:xfrm>
            <a:off x="2104843" y="2540970"/>
            <a:ext cx="5413574" cy="2997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03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3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4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03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3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1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4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0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0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1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1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13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13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12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12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2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2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3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125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6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7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28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9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0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1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2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35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13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3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38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140" name="IMG_9692.png" descr="IMG_9692.png"/>
          <p:cNvPicPr>
            <a:picLocks noChangeAspect="1"/>
          </p:cNvPicPr>
          <p:nvPr/>
        </p:nvPicPr>
        <p:blipFill>
          <a:blip r:embed="rId29">
            <a:extLst/>
          </a:blip>
          <a:srcRect l="0" t="11924" r="23028" b="19290"/>
          <a:stretch>
            <a:fillRect/>
          </a:stretch>
        </p:blipFill>
        <p:spPr>
          <a:xfrm>
            <a:off x="4376850" y="2037085"/>
            <a:ext cx="16019930" cy="9999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4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0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0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2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1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2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24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23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22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22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2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2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3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226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7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8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29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0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1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2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3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36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23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3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39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241" name="IMG_9692.png" descr="IMG_9692.png"/>
          <p:cNvPicPr>
            <a:picLocks noChangeAspect="1"/>
          </p:cNvPicPr>
          <p:nvPr/>
        </p:nvPicPr>
        <p:blipFill>
          <a:blip r:embed="rId28">
            <a:extLst/>
          </a:blip>
          <a:srcRect l="10108" t="11924" r="61514" b="58404"/>
          <a:stretch>
            <a:fillRect/>
          </a:stretch>
        </p:blipFill>
        <p:spPr>
          <a:xfrm>
            <a:off x="1947768" y="7790317"/>
            <a:ext cx="4566796" cy="3335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2" name="IMG_9692.png" descr="IMG_9692.png"/>
          <p:cNvPicPr>
            <a:picLocks noChangeAspect="1"/>
          </p:cNvPicPr>
          <p:nvPr/>
        </p:nvPicPr>
        <p:blipFill>
          <a:blip r:embed="rId28">
            <a:extLst/>
          </a:blip>
          <a:srcRect l="64534" t="29621" r="23028" b="63241"/>
          <a:stretch>
            <a:fillRect/>
          </a:stretch>
        </p:blipFill>
        <p:spPr>
          <a:xfrm>
            <a:off x="16889359" y="2661068"/>
            <a:ext cx="3731796" cy="14958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6" name="تجميع"/>
          <p:cNvGrpSpPr/>
          <p:nvPr/>
        </p:nvGrpSpPr>
        <p:grpSpPr>
          <a:xfrm>
            <a:off x="16049231" y="2473955"/>
            <a:ext cx="1534721" cy="1870050"/>
            <a:chOff x="0" y="0"/>
            <a:chExt cx="1534720" cy="1870048"/>
          </a:xfrm>
        </p:grpSpPr>
        <p:sp>
          <p:nvSpPr>
            <p:cNvPr id="2243" name="١"/>
            <p:cNvSpPr txBox="1"/>
            <p:nvPr/>
          </p:nvSpPr>
          <p:spPr>
            <a:xfrm>
              <a:off x="0" y="0"/>
              <a:ext cx="1490032" cy="88905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244" name="٩"/>
            <p:cNvSpPr txBox="1"/>
            <p:nvPr/>
          </p:nvSpPr>
          <p:spPr>
            <a:xfrm>
              <a:off x="153281" y="804209"/>
              <a:ext cx="1381440" cy="1065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2245" name="خط"/>
            <p:cNvSpPr/>
            <p:nvPr/>
          </p:nvSpPr>
          <p:spPr>
            <a:xfrm>
              <a:off x="292671" y="897547"/>
              <a:ext cx="884123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</p:grpSp>
      <p:grpSp>
        <p:nvGrpSpPr>
          <p:cNvPr id="2256" name="تجميع"/>
          <p:cNvGrpSpPr/>
          <p:nvPr/>
        </p:nvGrpSpPr>
        <p:grpSpPr>
          <a:xfrm>
            <a:off x="6462781" y="2592618"/>
            <a:ext cx="3437164" cy="1906115"/>
            <a:chOff x="0" y="0"/>
            <a:chExt cx="3437162" cy="1906114"/>
          </a:xfrm>
        </p:grpSpPr>
        <p:sp>
          <p:nvSpPr>
            <p:cNvPr id="2247" name="تجميع"/>
            <p:cNvSpPr txBox="1"/>
            <p:nvPr/>
          </p:nvSpPr>
          <p:spPr>
            <a:xfrm>
              <a:off x="1201111" y="160835"/>
              <a:ext cx="850095" cy="129437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grpSp>
          <p:nvGrpSpPr>
            <p:cNvPr id="2251" name="تجميع"/>
            <p:cNvGrpSpPr/>
            <p:nvPr/>
          </p:nvGrpSpPr>
          <p:grpSpPr>
            <a:xfrm>
              <a:off x="2034681" y="-1"/>
              <a:ext cx="1402482" cy="1870051"/>
              <a:chOff x="0" y="0"/>
              <a:chExt cx="1402480" cy="1870048"/>
            </a:xfrm>
          </p:grpSpPr>
          <p:sp>
            <p:nvSpPr>
              <p:cNvPr id="2248" name="٣"/>
              <p:cNvSpPr txBox="1"/>
              <p:nvPr/>
            </p:nvSpPr>
            <p:spPr>
              <a:xfrm>
                <a:off x="0" y="0"/>
                <a:ext cx="1361644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249" name="٩"/>
              <p:cNvSpPr txBox="1"/>
              <p:nvPr/>
            </p:nvSpPr>
            <p:spPr>
              <a:xfrm>
                <a:off x="140073" y="804209"/>
                <a:ext cx="1262408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2250" name="خط"/>
              <p:cNvSpPr/>
              <p:nvPr/>
            </p:nvSpPr>
            <p:spPr>
              <a:xfrm>
                <a:off x="267453" y="897547"/>
                <a:ext cx="807942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  <p:grpSp>
          <p:nvGrpSpPr>
            <p:cNvPr id="2255" name="تجميع"/>
            <p:cNvGrpSpPr/>
            <p:nvPr/>
          </p:nvGrpSpPr>
          <p:grpSpPr>
            <a:xfrm>
              <a:off x="0" y="0"/>
              <a:ext cx="1201112" cy="1906115"/>
              <a:chOff x="0" y="0"/>
              <a:chExt cx="1201111" cy="1906114"/>
            </a:xfrm>
          </p:grpSpPr>
          <p:sp>
            <p:nvSpPr>
              <p:cNvPr id="2252" name="١"/>
              <p:cNvSpPr txBox="1"/>
              <p:nvPr/>
            </p:nvSpPr>
            <p:spPr>
              <a:xfrm>
                <a:off x="105161" y="0"/>
                <a:ext cx="1064039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253" name="٣"/>
              <p:cNvSpPr txBox="1"/>
              <p:nvPr/>
            </p:nvSpPr>
            <p:spPr>
              <a:xfrm>
                <a:off x="0" y="804209"/>
                <a:ext cx="1201112" cy="11019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254" name="خط"/>
              <p:cNvSpPr/>
              <p:nvPr/>
            </p:nvSpPr>
            <p:spPr>
              <a:xfrm>
                <a:off x="133247" y="897547"/>
                <a:ext cx="830407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pic>
        <p:nvPicPr>
          <p:cNvPr id="2257" name="IMG_9692.png" descr="IMG_9692.png"/>
          <p:cNvPicPr>
            <a:picLocks noChangeAspect="1"/>
          </p:cNvPicPr>
          <p:nvPr/>
        </p:nvPicPr>
        <p:blipFill>
          <a:blip r:embed="rId28">
            <a:extLst/>
          </a:blip>
          <a:srcRect l="64264" t="38617" r="23297" b="54245"/>
          <a:stretch>
            <a:fillRect/>
          </a:stretch>
        </p:blipFill>
        <p:spPr>
          <a:xfrm>
            <a:off x="9505598" y="2848182"/>
            <a:ext cx="3731781" cy="1495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8" name="IMG_9692.png" descr="IMG_9692.png"/>
          <p:cNvPicPr>
            <a:picLocks noChangeAspect="1"/>
          </p:cNvPicPr>
          <p:nvPr/>
        </p:nvPicPr>
        <p:blipFill>
          <a:blip r:embed="rId28">
            <a:extLst/>
          </a:blip>
          <a:srcRect l="61099" t="47534" r="23778" b="46431"/>
          <a:stretch>
            <a:fillRect/>
          </a:stretch>
        </p:blipFill>
        <p:spPr>
          <a:xfrm>
            <a:off x="16084100" y="5161126"/>
            <a:ext cx="4537240" cy="12645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2" name="تجميع"/>
          <p:cNvGrpSpPr/>
          <p:nvPr/>
        </p:nvGrpSpPr>
        <p:grpSpPr>
          <a:xfrm>
            <a:off x="15184277" y="5085595"/>
            <a:ext cx="1402481" cy="1870050"/>
            <a:chOff x="0" y="0"/>
            <a:chExt cx="1402480" cy="1870048"/>
          </a:xfrm>
        </p:grpSpPr>
        <p:sp>
          <p:nvSpPr>
            <p:cNvPr id="2259" name="٢"/>
            <p:cNvSpPr txBox="1"/>
            <p:nvPr/>
          </p:nvSpPr>
          <p:spPr>
            <a:xfrm>
              <a:off x="0" y="0"/>
              <a:ext cx="1361644" cy="88905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260" name="٩"/>
            <p:cNvSpPr txBox="1"/>
            <p:nvPr/>
          </p:nvSpPr>
          <p:spPr>
            <a:xfrm>
              <a:off x="140073" y="804209"/>
              <a:ext cx="1262408" cy="1065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2261" name="خط"/>
            <p:cNvSpPr/>
            <p:nvPr/>
          </p:nvSpPr>
          <p:spPr>
            <a:xfrm>
              <a:off x="267453" y="897547"/>
              <a:ext cx="807942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</p:grpSp>
      <p:pic>
        <p:nvPicPr>
          <p:cNvPr id="2263" name="IMG_9692.png" descr="IMG_9692.png"/>
          <p:cNvPicPr>
            <a:picLocks noChangeAspect="1"/>
          </p:cNvPicPr>
          <p:nvPr/>
        </p:nvPicPr>
        <p:blipFill>
          <a:blip r:embed="rId28">
            <a:extLst/>
          </a:blip>
          <a:srcRect l="57453" t="56024" r="24499" b="37941"/>
          <a:stretch>
            <a:fillRect/>
          </a:stretch>
        </p:blipFill>
        <p:spPr>
          <a:xfrm>
            <a:off x="7500800" y="5161126"/>
            <a:ext cx="5414829" cy="1264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4" name="IMG_9692.png" descr="IMG_9692.png"/>
          <p:cNvPicPr>
            <a:picLocks noChangeAspect="1"/>
          </p:cNvPicPr>
          <p:nvPr/>
        </p:nvPicPr>
        <p:blipFill>
          <a:blip r:embed="rId28">
            <a:extLst/>
          </a:blip>
          <a:srcRect l="55730" t="64858" r="24099" b="29107"/>
          <a:stretch>
            <a:fillRect/>
          </a:stretch>
        </p:blipFill>
        <p:spPr>
          <a:xfrm>
            <a:off x="14569228" y="7790318"/>
            <a:ext cx="6051983" cy="1264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5" name="IMG_9692.png" descr="IMG_9692.png"/>
          <p:cNvPicPr>
            <a:picLocks noChangeAspect="1"/>
          </p:cNvPicPr>
          <p:nvPr/>
        </p:nvPicPr>
        <p:blipFill>
          <a:blip r:embed="rId28">
            <a:extLst/>
          </a:blip>
          <a:srcRect l="61780" t="73691" r="22656" b="19987"/>
          <a:stretch>
            <a:fillRect/>
          </a:stretch>
        </p:blipFill>
        <p:spPr>
          <a:xfrm>
            <a:off x="8882603" y="7554181"/>
            <a:ext cx="4669480" cy="13246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5" name="تجميع"/>
          <p:cNvGrpSpPr/>
          <p:nvPr/>
        </p:nvGrpSpPr>
        <p:grpSpPr>
          <a:xfrm>
            <a:off x="4376850" y="4840291"/>
            <a:ext cx="3437163" cy="1906116"/>
            <a:chOff x="0" y="0"/>
            <a:chExt cx="3437162" cy="1906114"/>
          </a:xfrm>
        </p:grpSpPr>
        <p:sp>
          <p:nvSpPr>
            <p:cNvPr id="2266" name="تجميع"/>
            <p:cNvSpPr txBox="1"/>
            <p:nvPr/>
          </p:nvSpPr>
          <p:spPr>
            <a:xfrm>
              <a:off x="1201111" y="160835"/>
              <a:ext cx="850095" cy="129437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grpSp>
          <p:nvGrpSpPr>
            <p:cNvPr id="2270" name="تجميع"/>
            <p:cNvGrpSpPr/>
            <p:nvPr/>
          </p:nvGrpSpPr>
          <p:grpSpPr>
            <a:xfrm>
              <a:off x="2034681" y="-1"/>
              <a:ext cx="1402482" cy="1870051"/>
              <a:chOff x="0" y="0"/>
              <a:chExt cx="1402480" cy="1870048"/>
            </a:xfrm>
          </p:grpSpPr>
          <p:sp>
            <p:nvSpPr>
              <p:cNvPr id="2267" name="٣"/>
              <p:cNvSpPr txBox="1"/>
              <p:nvPr/>
            </p:nvSpPr>
            <p:spPr>
              <a:xfrm>
                <a:off x="0" y="0"/>
                <a:ext cx="1361644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268" name="٩"/>
              <p:cNvSpPr txBox="1"/>
              <p:nvPr/>
            </p:nvSpPr>
            <p:spPr>
              <a:xfrm>
                <a:off x="140073" y="804209"/>
                <a:ext cx="1262408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2269" name="خط"/>
              <p:cNvSpPr/>
              <p:nvPr/>
            </p:nvSpPr>
            <p:spPr>
              <a:xfrm>
                <a:off x="267453" y="897547"/>
                <a:ext cx="807942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  <p:grpSp>
          <p:nvGrpSpPr>
            <p:cNvPr id="2274" name="تجميع"/>
            <p:cNvGrpSpPr/>
            <p:nvPr/>
          </p:nvGrpSpPr>
          <p:grpSpPr>
            <a:xfrm>
              <a:off x="0" y="0"/>
              <a:ext cx="1201112" cy="1906115"/>
              <a:chOff x="0" y="0"/>
              <a:chExt cx="1201111" cy="1906114"/>
            </a:xfrm>
          </p:grpSpPr>
          <p:sp>
            <p:nvSpPr>
              <p:cNvPr id="2271" name="١"/>
              <p:cNvSpPr txBox="1"/>
              <p:nvPr/>
            </p:nvSpPr>
            <p:spPr>
              <a:xfrm>
                <a:off x="105161" y="0"/>
                <a:ext cx="1064039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272" name="٣"/>
              <p:cNvSpPr txBox="1"/>
              <p:nvPr/>
            </p:nvSpPr>
            <p:spPr>
              <a:xfrm>
                <a:off x="0" y="804209"/>
                <a:ext cx="1201112" cy="11019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273" name="خط"/>
              <p:cNvSpPr/>
              <p:nvPr/>
            </p:nvSpPr>
            <p:spPr>
              <a:xfrm>
                <a:off x="133247" y="897547"/>
                <a:ext cx="830407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2279" name="تجميع"/>
          <p:cNvGrpSpPr/>
          <p:nvPr/>
        </p:nvGrpSpPr>
        <p:grpSpPr>
          <a:xfrm>
            <a:off x="13442001" y="7617682"/>
            <a:ext cx="1402481" cy="1806550"/>
            <a:chOff x="0" y="0"/>
            <a:chExt cx="1402480" cy="1806548"/>
          </a:xfrm>
        </p:grpSpPr>
        <p:sp>
          <p:nvSpPr>
            <p:cNvPr id="2276" name="٥"/>
            <p:cNvSpPr txBox="1"/>
            <p:nvPr/>
          </p:nvSpPr>
          <p:spPr>
            <a:xfrm>
              <a:off x="0" y="0"/>
              <a:ext cx="1361644" cy="88905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2277" name="٩"/>
            <p:cNvSpPr txBox="1"/>
            <p:nvPr/>
          </p:nvSpPr>
          <p:spPr>
            <a:xfrm>
              <a:off x="140073" y="740709"/>
              <a:ext cx="1262408" cy="1065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2278" name="خط"/>
            <p:cNvSpPr/>
            <p:nvPr/>
          </p:nvSpPr>
          <p:spPr>
            <a:xfrm>
              <a:off x="267453" y="834047"/>
              <a:ext cx="807942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</p:grpSp>
      <p:grpSp>
        <p:nvGrpSpPr>
          <p:cNvPr id="2283" name="تجميع"/>
          <p:cNvGrpSpPr/>
          <p:nvPr/>
        </p:nvGrpSpPr>
        <p:grpSpPr>
          <a:xfrm>
            <a:off x="7480122" y="7519265"/>
            <a:ext cx="1402482" cy="1806550"/>
            <a:chOff x="0" y="0"/>
            <a:chExt cx="1402480" cy="1806548"/>
          </a:xfrm>
        </p:grpSpPr>
        <p:sp>
          <p:nvSpPr>
            <p:cNvPr id="2280" name="٨"/>
            <p:cNvSpPr txBox="1"/>
            <p:nvPr/>
          </p:nvSpPr>
          <p:spPr>
            <a:xfrm>
              <a:off x="0" y="0"/>
              <a:ext cx="1361644" cy="88905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2281" name="٩"/>
            <p:cNvSpPr txBox="1"/>
            <p:nvPr/>
          </p:nvSpPr>
          <p:spPr>
            <a:xfrm>
              <a:off x="140073" y="740709"/>
              <a:ext cx="1262408" cy="1065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2282" name="خط"/>
            <p:cNvSpPr/>
            <p:nvPr/>
          </p:nvSpPr>
          <p:spPr>
            <a:xfrm>
              <a:off x="267453" y="834047"/>
              <a:ext cx="807942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8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8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9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28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8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6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9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5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5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6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6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7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38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38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37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37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7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7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8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375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6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7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78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9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0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1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2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85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38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8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88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390" name="IMG_9692.png" descr="IMG_9692.png"/>
          <p:cNvPicPr>
            <a:picLocks noChangeAspect="1"/>
          </p:cNvPicPr>
          <p:nvPr/>
        </p:nvPicPr>
        <p:blipFill>
          <a:blip r:embed="rId29">
            <a:extLst/>
          </a:blip>
          <a:srcRect l="11263" t="83675" r="23374" b="5038"/>
          <a:stretch>
            <a:fillRect/>
          </a:stretch>
        </p:blipFill>
        <p:spPr>
          <a:xfrm>
            <a:off x="2694274" y="2154118"/>
            <a:ext cx="20412719" cy="2462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9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1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1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1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2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5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5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7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6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7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49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48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47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47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7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7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8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476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77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78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79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0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1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2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3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86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48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8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89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491" name="IMG_9692.png" descr="IMG_9692.png"/>
          <p:cNvPicPr>
            <a:picLocks noChangeAspect="1"/>
          </p:cNvPicPr>
          <p:nvPr/>
        </p:nvPicPr>
        <p:blipFill>
          <a:blip r:embed="rId28">
            <a:extLst/>
          </a:blip>
          <a:srcRect l="11263" t="83675" r="23374" b="5038"/>
          <a:stretch>
            <a:fillRect/>
          </a:stretch>
        </p:blipFill>
        <p:spPr>
          <a:xfrm>
            <a:off x="2694274" y="2154118"/>
            <a:ext cx="20412719" cy="24620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5" name="تجميع"/>
          <p:cNvGrpSpPr/>
          <p:nvPr/>
        </p:nvGrpSpPr>
        <p:grpSpPr>
          <a:xfrm>
            <a:off x="13177220" y="10619277"/>
            <a:ext cx="1051293" cy="1790827"/>
            <a:chOff x="0" y="0"/>
            <a:chExt cx="1051292" cy="1790826"/>
          </a:xfrm>
        </p:grpSpPr>
        <p:sp>
          <p:nvSpPr>
            <p:cNvPr id="2492" name="٣"/>
            <p:cNvSpPr txBox="1"/>
            <p:nvPr/>
          </p:nvSpPr>
          <p:spPr>
            <a:xfrm>
              <a:off x="0" y="0"/>
              <a:ext cx="1051293" cy="10512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2493" name="٤"/>
            <p:cNvSpPr txBox="1"/>
            <p:nvPr/>
          </p:nvSpPr>
          <p:spPr>
            <a:xfrm>
              <a:off x="119264" y="664878"/>
              <a:ext cx="876525" cy="11259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2494" name="خط"/>
            <p:cNvSpPr/>
            <p:nvPr/>
          </p:nvSpPr>
          <p:spPr>
            <a:xfrm>
              <a:off x="152971" y="795947"/>
              <a:ext cx="884123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</p:grpSp>
      <p:sp>
        <p:nvSpPr>
          <p:cNvPr id="2496" name="المتممة هي أي بطاقة أخرى غير هذه البطاقة…"/>
          <p:cNvSpPr txBox="1"/>
          <p:nvPr/>
        </p:nvSpPr>
        <p:spPr>
          <a:xfrm>
            <a:off x="9106355" y="4615933"/>
            <a:ext cx="10244316" cy="71705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lnSpc>
                <a:spcPct val="200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المتممة هي أي بطاقة أخرى غير هذه البطاقة</a:t>
            </a:r>
          </a:p>
          <a:p>
            <a:pPr algn="r" rtl="0">
              <a:lnSpc>
                <a:spcPct val="200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ح(بطاقة معينة) + ح(ليست بطاقة معينة) = ١</a:t>
            </a:r>
          </a:p>
          <a:p>
            <a:pPr algn="r" rtl="0">
              <a:lnSpc>
                <a:spcPct val="200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٢٥ % +٧٥ % = ١</a:t>
            </a:r>
          </a:p>
          <a:p>
            <a:pPr algn="r" rtl="0">
              <a:lnSpc>
                <a:spcPct val="200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على صورة نسبة مئوية = ٧٥%</a:t>
            </a:r>
          </a:p>
          <a:p>
            <a:pPr algn="r" rtl="0">
              <a:lnSpc>
                <a:spcPct val="200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على صورة كسر عشري = ٠٫٧٥</a:t>
            </a:r>
          </a:p>
          <a:p>
            <a:pPr algn="r" rtl="0">
              <a:lnSpc>
                <a:spcPct val="200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على صورة كسر اعتيادي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498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99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503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501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50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7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0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7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7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82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58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58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60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60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58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58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8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8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9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588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89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90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91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92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93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94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95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98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5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01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603" name="IMG_9693.png" descr="IMG_9693.png"/>
          <p:cNvPicPr>
            <a:picLocks noChangeAspect="1"/>
          </p:cNvPicPr>
          <p:nvPr/>
        </p:nvPicPr>
        <p:blipFill>
          <a:blip r:embed="rId29">
            <a:extLst/>
          </a:blip>
          <a:srcRect l="0" t="0" r="0" b="27501"/>
          <a:stretch>
            <a:fillRect/>
          </a:stretch>
        </p:blipFill>
        <p:spPr>
          <a:xfrm>
            <a:off x="6081933" y="1717389"/>
            <a:ext cx="14586723" cy="4670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4" name="IMG_9693.png" descr="IMG_9693.png"/>
          <p:cNvPicPr>
            <a:picLocks noChangeAspect="1"/>
          </p:cNvPicPr>
          <p:nvPr/>
        </p:nvPicPr>
        <p:blipFill>
          <a:blip r:embed="rId29">
            <a:extLst/>
          </a:blip>
          <a:srcRect l="81739" t="83971" r="7071" b="1335"/>
          <a:stretch>
            <a:fillRect/>
          </a:stretch>
        </p:blipFill>
        <p:spPr>
          <a:xfrm>
            <a:off x="17395883" y="4878499"/>
            <a:ext cx="2603236" cy="1509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5" name="IMG_9693.png" descr="IMG_9693.png"/>
          <p:cNvPicPr>
            <a:picLocks noChangeAspect="1"/>
          </p:cNvPicPr>
          <p:nvPr/>
        </p:nvPicPr>
        <p:blipFill>
          <a:blip r:embed="rId29">
            <a:extLst/>
          </a:blip>
          <a:srcRect l="9064" t="83314" r="79746" b="1992"/>
          <a:stretch>
            <a:fillRect/>
          </a:stretch>
        </p:blipFill>
        <p:spPr>
          <a:xfrm>
            <a:off x="6976504" y="4715383"/>
            <a:ext cx="2884313" cy="1672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0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7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7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85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68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6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70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70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69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68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8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8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0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691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92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93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94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95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96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97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98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01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69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0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04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706" name="IMG_9693.png" descr="IMG_9693.png"/>
          <p:cNvPicPr>
            <a:picLocks noChangeAspect="1"/>
          </p:cNvPicPr>
          <p:nvPr/>
        </p:nvPicPr>
        <p:blipFill>
          <a:blip r:embed="rId28">
            <a:extLst/>
          </a:blip>
          <a:srcRect l="0" t="0" r="0" b="27501"/>
          <a:stretch>
            <a:fillRect/>
          </a:stretch>
        </p:blipFill>
        <p:spPr>
          <a:xfrm>
            <a:off x="4110661" y="2249034"/>
            <a:ext cx="16953132" cy="5428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7" name="IMG_9693.png" descr="IMG_9693.png"/>
          <p:cNvPicPr>
            <a:picLocks noChangeAspect="1"/>
          </p:cNvPicPr>
          <p:nvPr/>
        </p:nvPicPr>
        <p:blipFill>
          <a:blip r:embed="rId28">
            <a:extLst/>
          </a:blip>
          <a:srcRect l="81739" t="83971" r="7071" b="1335"/>
          <a:stretch>
            <a:fillRect/>
          </a:stretch>
        </p:blipFill>
        <p:spPr>
          <a:xfrm>
            <a:off x="16872499" y="5843785"/>
            <a:ext cx="3365548" cy="1951880"/>
          </a:xfrm>
          <a:prstGeom prst="rect">
            <a:avLst/>
          </a:prstGeom>
          <a:ln w="12700">
            <a:miter lim="400000"/>
          </a:ln>
        </p:spPr>
      </p:pic>
      <p:sp>
        <p:nvSpPr>
          <p:cNvPr id="2708" name="أحمد…"/>
          <p:cNvSpPr txBox="1"/>
          <p:nvPr/>
        </p:nvSpPr>
        <p:spPr>
          <a:xfrm>
            <a:off x="5766985" y="8078189"/>
            <a:ext cx="14270559" cy="32793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75000"/>
              </a:lnSpc>
              <a:defRPr b="1" sz="48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92D5D"/>
                </a:solidFill>
              </a:rPr>
              <a:t>أحمد</a:t>
            </a:r>
            <a:endParaRPr>
              <a:solidFill>
                <a:srgbClr val="B92D5D"/>
              </a:solidFill>
            </a:endParaRPr>
          </a:p>
          <a:p>
            <a:pPr algn="ctr" rtl="0">
              <a:lnSpc>
                <a:spcPct val="175000"/>
              </a:lnSpc>
              <a:defRPr b="1" sz="48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لأنه كتب العدد ٣ من ضمن النواتج الممكنة، وبالتالي أوجد الاحتمال ٣ ناتجًا ممكنًا واختاره من بين النواتج.</a:t>
            </a:r>
          </a:p>
        </p:txBody>
      </p:sp>
      <p:pic>
        <p:nvPicPr>
          <p:cNvPr id="2709" name="IMG_9693.png" descr="IMG_9693.png"/>
          <p:cNvPicPr>
            <a:picLocks noChangeAspect="1"/>
          </p:cNvPicPr>
          <p:nvPr/>
        </p:nvPicPr>
        <p:blipFill>
          <a:blip r:embed="rId28">
            <a:extLst/>
          </a:blip>
          <a:srcRect l="9064" t="83314" r="79746" b="1992"/>
          <a:stretch>
            <a:fillRect/>
          </a:stretch>
        </p:blipFill>
        <p:spPr>
          <a:xfrm>
            <a:off x="5256054" y="5843785"/>
            <a:ext cx="3497787" cy="2028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3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711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724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720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714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715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716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717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718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719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721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722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723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2925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725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0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4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5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6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5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6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292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94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94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93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92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2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92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4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31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2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3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4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5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6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7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8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41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3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4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44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5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041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2947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48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49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50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51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964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2952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3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4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5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6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7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8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9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0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1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2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3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038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2965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031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2966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7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8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9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0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1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2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3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4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5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6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7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8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9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0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1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2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3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4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5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6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7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8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9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0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1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2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3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4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5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6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7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8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9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0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1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2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3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4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5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6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7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8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09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0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1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2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3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4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5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6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7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8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19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0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1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2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3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4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5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6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7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8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29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30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035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032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33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34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036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7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039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0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042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43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044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046" name="IMG_9682.jpeg" descr="IMG_9682.jpeg"/>
          <p:cNvPicPr>
            <a:picLocks noChangeAspect="1"/>
          </p:cNvPicPr>
          <p:nvPr/>
        </p:nvPicPr>
        <p:blipFill>
          <a:blip r:embed="rId4">
            <a:extLst/>
          </a:blip>
          <a:srcRect l="1219" t="0" r="1219" b="0"/>
          <a:stretch>
            <a:fillRect/>
          </a:stretch>
        </p:blipFill>
        <p:spPr>
          <a:xfrm>
            <a:off x="3529586" y="1998061"/>
            <a:ext cx="8720137" cy="10753200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047" name="IMG_9683.jpeg" descr="IMG_9683.jpeg"/>
          <p:cNvPicPr>
            <a:picLocks noChangeAspect="1"/>
          </p:cNvPicPr>
          <p:nvPr/>
        </p:nvPicPr>
        <p:blipFill>
          <a:blip r:embed="rId5">
            <a:extLst/>
          </a:blip>
          <a:srcRect l="0" t="228" r="0" b="228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04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276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272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051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2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055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053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4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056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7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8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9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0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1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2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3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4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5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6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7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8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9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0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1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2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3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4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5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6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7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8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9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0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1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2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3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4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5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6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7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8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9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0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1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2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3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4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5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6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7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8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9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0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1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2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3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4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5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6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7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8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9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0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1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2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3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4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5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6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7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8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9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0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1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2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3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4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5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6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7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8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9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0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1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2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3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4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5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6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7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8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9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0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1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2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3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4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5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6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7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8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9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0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1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2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3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4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5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6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7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8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61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159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0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64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162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3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67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165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6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68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71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169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0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72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3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4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5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6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7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8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9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0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1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2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3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4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5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6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7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8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9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0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1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2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3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4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5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6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7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8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9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0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1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2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3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4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5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6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7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8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9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0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1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2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3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4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5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6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7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8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9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0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1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2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3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4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5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6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7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8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9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0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1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2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3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4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5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6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7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69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238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9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0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1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2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3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4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5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6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7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8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9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0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1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2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3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4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5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6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7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8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9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0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1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2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3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4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5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6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7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8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70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1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275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273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4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387" name="تجميع"/>
          <p:cNvGrpSpPr/>
          <p:nvPr/>
        </p:nvGrpSpPr>
        <p:grpSpPr>
          <a:xfrm>
            <a:off x="3950724" y="1244997"/>
            <a:ext cx="9211369" cy="9363979"/>
            <a:chOff x="0" y="0"/>
            <a:chExt cx="9211367" cy="9363978"/>
          </a:xfrm>
        </p:grpSpPr>
        <p:grpSp>
          <p:nvGrpSpPr>
            <p:cNvPr id="3375" name="تجميع"/>
            <p:cNvGrpSpPr/>
            <p:nvPr/>
          </p:nvGrpSpPr>
          <p:grpSpPr>
            <a:xfrm>
              <a:off x="-1" y="0"/>
              <a:ext cx="9211369" cy="9363979"/>
              <a:chOff x="0" y="0"/>
              <a:chExt cx="9211367" cy="9363977"/>
            </a:xfrm>
          </p:grpSpPr>
          <p:grpSp>
            <p:nvGrpSpPr>
              <p:cNvPr id="3373" name="Google Shape;1136;p35"/>
              <p:cNvGrpSpPr/>
              <p:nvPr/>
            </p:nvGrpSpPr>
            <p:grpSpPr>
              <a:xfrm flipH="1">
                <a:off x="-1" y="509596"/>
                <a:ext cx="9211369" cy="8854383"/>
                <a:chOff x="0" y="0"/>
                <a:chExt cx="9211367" cy="8854382"/>
              </a:xfrm>
            </p:grpSpPr>
            <p:sp>
              <p:nvSpPr>
                <p:cNvPr id="3277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8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372" name="Google Shape;1139;p35"/>
                <p:cNvGrpSpPr/>
                <p:nvPr/>
              </p:nvGrpSpPr>
              <p:grpSpPr>
                <a:xfrm>
                  <a:off x="0" y="978513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291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279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290" name="Google Shape;1142;p35"/>
                    <p:cNvGrpSpPr/>
                    <p:nvPr/>
                  </p:nvGrpSpPr>
                  <p:grpSpPr>
                    <a:xfrm>
                      <a:off x="523918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280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1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2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3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4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5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6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7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8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89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371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294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292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93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295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6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7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8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9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0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1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2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3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4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5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6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7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8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9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0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1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2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3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4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5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6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7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8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9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0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1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2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3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4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5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6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7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8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9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0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1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2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3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4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5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6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7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8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39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0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1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2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3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4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5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6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7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8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49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0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1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2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3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4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5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6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7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8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59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60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61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62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370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363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369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364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365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366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367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368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374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386" name="تجميع"/>
            <p:cNvGrpSpPr/>
            <p:nvPr/>
          </p:nvGrpSpPr>
          <p:grpSpPr>
            <a:xfrm>
              <a:off x="4589165" y="3010616"/>
              <a:ext cx="4247744" cy="4376297"/>
              <a:chOff x="0" y="0"/>
              <a:chExt cx="4247742" cy="4376295"/>
            </a:xfrm>
          </p:grpSpPr>
          <p:sp>
            <p:nvSpPr>
              <p:cNvPr id="3376" name="سؤال"/>
              <p:cNvSpPr txBox="1"/>
              <p:nvPr/>
            </p:nvSpPr>
            <p:spPr>
              <a:xfrm>
                <a:off x="778302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377" name="صفحة"/>
              <p:cNvSpPr txBox="1"/>
              <p:nvPr/>
            </p:nvSpPr>
            <p:spPr>
              <a:xfrm>
                <a:off x="649745" y="2274808"/>
                <a:ext cx="2263575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378" name="من ١٤ إلى ٢٣"/>
              <p:cNvSpPr txBox="1"/>
              <p:nvPr/>
            </p:nvSpPr>
            <p:spPr>
              <a:xfrm>
                <a:off x="0" y="1117676"/>
                <a:ext cx="4247743" cy="110867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7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من ١٤ إلى ٢٣</a:t>
                </a:r>
              </a:p>
            </p:txBody>
          </p:sp>
          <p:sp>
            <p:nvSpPr>
              <p:cNvPr id="3379" name="٥٧"/>
              <p:cNvSpPr txBox="1"/>
              <p:nvPr/>
            </p:nvSpPr>
            <p:spPr>
              <a:xfrm>
                <a:off x="981471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٥٧</a:t>
                </a:r>
              </a:p>
            </p:txBody>
          </p:sp>
          <p:grpSp>
            <p:nvGrpSpPr>
              <p:cNvPr id="3382" name="تجميع"/>
              <p:cNvGrpSpPr/>
              <p:nvPr/>
            </p:nvGrpSpPr>
            <p:grpSpPr>
              <a:xfrm>
                <a:off x="2784762" y="2307042"/>
                <a:ext cx="641922" cy="687251"/>
                <a:chOff x="0" y="0"/>
                <a:chExt cx="641921" cy="687249"/>
              </a:xfrm>
            </p:grpSpPr>
            <p:sp>
              <p:nvSpPr>
                <p:cNvPr id="3380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1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85" name="تجميع"/>
              <p:cNvGrpSpPr/>
              <p:nvPr/>
            </p:nvGrpSpPr>
            <p:grpSpPr>
              <a:xfrm>
                <a:off x="2911762" y="325689"/>
                <a:ext cx="641922" cy="687251"/>
                <a:chOff x="0" y="0"/>
                <a:chExt cx="641921" cy="687249"/>
              </a:xfrm>
            </p:grpSpPr>
            <p:sp>
              <p:nvSpPr>
                <p:cNvPr id="3383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4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38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585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58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grpSp>
        <p:nvGrpSpPr>
          <p:cNvPr id="60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60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58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58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8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0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590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1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2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3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5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6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7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00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5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3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605" name="IMG_9684.png" descr="IMG_9684.png"/>
          <p:cNvPicPr>
            <a:picLocks noChangeAspect="1"/>
          </p:cNvPicPr>
          <p:nvPr/>
        </p:nvPicPr>
        <p:blipFill>
          <a:blip r:embed="rId28">
            <a:extLst/>
          </a:blip>
          <a:srcRect l="0" t="14448" r="0" b="64808"/>
          <a:stretch>
            <a:fillRect/>
          </a:stretch>
        </p:blipFill>
        <p:spPr>
          <a:xfrm>
            <a:off x="6081933" y="2414587"/>
            <a:ext cx="10638096" cy="3268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G_9684.png" descr="IMG_9684.png"/>
          <p:cNvPicPr>
            <a:picLocks noChangeAspect="1"/>
          </p:cNvPicPr>
          <p:nvPr/>
        </p:nvPicPr>
        <p:blipFill>
          <a:blip r:embed="rId28">
            <a:extLst/>
          </a:blip>
          <a:srcRect l="48366" t="50000" r="0" b="20324"/>
          <a:stretch>
            <a:fillRect/>
          </a:stretch>
        </p:blipFill>
        <p:spPr>
          <a:xfrm>
            <a:off x="11955521" y="7019629"/>
            <a:ext cx="5492777" cy="4675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G_9684.png" descr="IMG_9684.png"/>
          <p:cNvPicPr>
            <a:picLocks noChangeAspect="1"/>
          </p:cNvPicPr>
          <p:nvPr/>
        </p:nvPicPr>
        <p:blipFill>
          <a:blip r:embed="rId28">
            <a:extLst/>
          </a:blip>
          <a:srcRect l="25765" t="79300" r="3164" b="0"/>
          <a:stretch>
            <a:fillRect/>
          </a:stretch>
        </p:blipFill>
        <p:spPr>
          <a:xfrm>
            <a:off x="4376850" y="7675066"/>
            <a:ext cx="7560522" cy="3261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786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37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12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5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38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5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676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4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78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80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80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79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78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9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0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79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8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807" name="IMG_9685.png" descr="IMG_9685.png"/>
          <p:cNvPicPr>
            <a:picLocks noChangeAspect="1"/>
          </p:cNvPicPr>
          <p:nvPr/>
        </p:nvPicPr>
        <p:blipFill>
          <a:blip r:embed="rId28">
            <a:extLst/>
          </a:blip>
          <a:srcRect l="0" t="5452" r="5715" b="0"/>
          <a:stretch>
            <a:fillRect/>
          </a:stretch>
        </p:blipFill>
        <p:spPr>
          <a:xfrm>
            <a:off x="4734594" y="2139511"/>
            <a:ext cx="13645815" cy="10279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0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986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37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12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6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5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38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5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76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98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00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0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99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98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8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9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0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99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9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0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0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07" name="IMG_9686.png" descr="IMG_9686.png"/>
          <p:cNvPicPr>
            <a:picLocks noChangeAspect="1"/>
          </p:cNvPicPr>
          <p:nvPr/>
        </p:nvPicPr>
        <p:blipFill>
          <a:blip r:embed="rId28">
            <a:extLst/>
          </a:blip>
          <a:srcRect l="6124" t="0" r="7117" b="77184"/>
          <a:stretch>
            <a:fillRect/>
          </a:stretch>
        </p:blipFill>
        <p:spPr>
          <a:xfrm>
            <a:off x="8717631" y="2683057"/>
            <a:ext cx="15189516" cy="3060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IMG_9686.png" descr="IMG_9686.png"/>
          <p:cNvPicPr>
            <a:picLocks noChangeAspect="1"/>
          </p:cNvPicPr>
          <p:nvPr/>
        </p:nvPicPr>
        <p:blipFill>
          <a:blip r:embed="rId28">
            <a:extLst/>
          </a:blip>
          <a:srcRect l="33372" t="23760" r="31946" b="47483"/>
          <a:stretch>
            <a:fillRect/>
          </a:stretch>
        </p:blipFill>
        <p:spPr>
          <a:xfrm>
            <a:off x="3115526" y="1827557"/>
            <a:ext cx="5991014" cy="380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9" name="IMG_9686.png" descr="IMG_9686.png"/>
          <p:cNvPicPr>
            <a:picLocks noChangeAspect="1"/>
          </p:cNvPicPr>
          <p:nvPr/>
        </p:nvPicPr>
        <p:blipFill>
          <a:blip r:embed="rId28">
            <a:extLst/>
          </a:blip>
          <a:srcRect l="16294" t="51808" r="7874" b="39264"/>
          <a:stretch>
            <a:fillRect/>
          </a:stretch>
        </p:blipFill>
        <p:spPr>
          <a:xfrm>
            <a:off x="4734594" y="5744153"/>
            <a:ext cx="15027614" cy="135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0" name="IMG_9686.png" descr="IMG_9686.png"/>
          <p:cNvPicPr>
            <a:picLocks noChangeAspect="1"/>
          </p:cNvPicPr>
          <p:nvPr/>
        </p:nvPicPr>
        <p:blipFill>
          <a:blip r:embed="rId28">
            <a:extLst/>
          </a:blip>
          <a:srcRect l="8944" t="61941" r="11188" b="3165"/>
          <a:stretch>
            <a:fillRect/>
          </a:stretch>
        </p:blipFill>
        <p:spPr>
          <a:xfrm>
            <a:off x="3895220" y="7099879"/>
            <a:ext cx="15827455" cy="5298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1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189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40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15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6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7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8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9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0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1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2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3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4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5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6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7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6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7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8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41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2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8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079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19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0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0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19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19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9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9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0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195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6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7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98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9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0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1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2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05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0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0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08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210" name="IMG_9687.png" descr="IMG_9687.png"/>
          <p:cNvPicPr>
            <a:picLocks noChangeAspect="1"/>
          </p:cNvPicPr>
          <p:nvPr/>
        </p:nvPicPr>
        <p:blipFill>
          <a:blip r:embed="rId28">
            <a:extLst/>
          </a:blip>
          <a:srcRect l="5197" t="0" r="9830" b="0"/>
          <a:stretch>
            <a:fillRect/>
          </a:stretch>
        </p:blipFill>
        <p:spPr>
          <a:xfrm>
            <a:off x="3741644" y="2821342"/>
            <a:ext cx="16313925" cy="8916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212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25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220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24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221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2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3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26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49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47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aphicFrame>
        <p:nvGraphicFramePr>
          <p:cNvPr id="125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5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251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52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27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7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25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25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5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5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6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258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9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0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61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2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3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4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5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68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6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6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71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273" name="IMG_9688.png" descr="IMG_9688.png"/>
          <p:cNvPicPr>
            <a:picLocks noChangeAspect="1"/>
          </p:cNvPicPr>
          <p:nvPr/>
        </p:nvPicPr>
        <p:blipFill>
          <a:blip r:embed="rId28">
            <a:extLst/>
          </a:blip>
          <a:srcRect l="38126" t="5342" r="49156" b="89834"/>
          <a:stretch>
            <a:fillRect/>
          </a:stretch>
        </p:blipFill>
        <p:spPr>
          <a:xfrm>
            <a:off x="17420918" y="1717389"/>
            <a:ext cx="4603321" cy="121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4" name="IMG_9688.png" descr="IMG_9688.png"/>
          <p:cNvPicPr>
            <a:picLocks noChangeAspect="1"/>
          </p:cNvPicPr>
          <p:nvPr/>
        </p:nvPicPr>
        <p:blipFill>
          <a:blip r:embed="rId28">
            <a:extLst/>
          </a:blip>
          <a:srcRect l="5251" t="11066" r="30657" b="2113"/>
          <a:stretch>
            <a:fillRect/>
          </a:stretch>
        </p:blipFill>
        <p:spPr>
          <a:xfrm>
            <a:off x="5527623" y="2063377"/>
            <a:ext cx="11339010" cy="1072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5" name="IMG_9688.png" descr="IMG_9688.png"/>
          <p:cNvPicPr>
            <a:picLocks noChangeAspect="1"/>
          </p:cNvPicPr>
          <p:nvPr/>
        </p:nvPicPr>
        <p:blipFill>
          <a:blip r:embed="rId28">
            <a:extLst/>
          </a:blip>
          <a:srcRect l="68612" t="1444" r="8043" b="62449"/>
          <a:stretch>
            <a:fillRect/>
          </a:stretch>
        </p:blipFill>
        <p:spPr>
          <a:xfrm>
            <a:off x="18050847" y="3558576"/>
            <a:ext cx="4183142" cy="4519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27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282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280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8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28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0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0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0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1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2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2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4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5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61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35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36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38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37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36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36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6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6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7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367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8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9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70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1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2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3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4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77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37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7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80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382" name="IMG_9689.png" descr="IMG_9689.png"/>
          <p:cNvPicPr>
            <a:picLocks noChangeAspect="1"/>
          </p:cNvPicPr>
          <p:nvPr/>
        </p:nvPicPr>
        <p:blipFill>
          <a:blip r:embed="rId29">
            <a:extLst/>
          </a:blip>
          <a:srcRect l="0" t="20735" r="32344" b="26067"/>
          <a:stretch>
            <a:fillRect/>
          </a:stretch>
        </p:blipFill>
        <p:spPr>
          <a:xfrm>
            <a:off x="4432179" y="2148164"/>
            <a:ext cx="14285712" cy="4520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3" name="IMG_9689.png" descr="IMG_9689.png"/>
          <p:cNvPicPr>
            <a:picLocks noChangeAspect="1"/>
          </p:cNvPicPr>
          <p:nvPr/>
        </p:nvPicPr>
        <p:blipFill>
          <a:blip r:embed="rId29">
            <a:extLst/>
          </a:blip>
          <a:srcRect l="71337" t="0" r="2226" b="31002"/>
          <a:stretch>
            <a:fillRect/>
          </a:stretch>
        </p:blipFill>
        <p:spPr>
          <a:xfrm>
            <a:off x="18522666" y="2154117"/>
            <a:ext cx="4297883" cy="4514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8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5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5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63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6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46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48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8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6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6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6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6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8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69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0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1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72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3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4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5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6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79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7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7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82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484" name="IMG_9697.png" descr="IMG_9697.png"/>
          <p:cNvPicPr>
            <a:picLocks noChangeAspect="1"/>
          </p:cNvPicPr>
          <p:nvPr/>
        </p:nvPicPr>
        <p:blipFill>
          <a:blip r:embed="rId28">
            <a:extLst/>
          </a:blip>
          <a:srcRect l="0" t="0" r="0" b="56835"/>
          <a:stretch>
            <a:fillRect/>
          </a:stretch>
        </p:blipFill>
        <p:spPr>
          <a:xfrm>
            <a:off x="2968251" y="2742210"/>
            <a:ext cx="19024543" cy="7943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