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2" r:id="rId5"/>
    <p:sldId id="258" r:id="rId6"/>
    <p:sldId id="260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1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0E8"/>
    <a:srgbClr val="F6C782"/>
    <a:srgbClr val="B7B1AD"/>
    <a:srgbClr val="FEF2E7"/>
    <a:srgbClr val="F9E0CD"/>
    <a:srgbClr val="FFFFFF"/>
    <a:srgbClr val="AC5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40" d="100"/>
          <a:sy n="40" d="100"/>
        </p:scale>
        <p:origin x="-78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C590F586-26D7-46BA-9133-2107B2E269CD}"/>
    <pc:docChg chg="undo custSel addSld modSld sldOrd modMainMaster">
      <pc:chgData name="حصه بنت العتيبي" userId="c1fe605c-1aaf-4791-a440-af891effc177" providerId="ADAL" clId="{C590F586-26D7-46BA-9133-2107B2E269CD}" dt="2022-05-06T05:34:47.482" v="2015" actId="1076"/>
      <pc:docMkLst>
        <pc:docMk/>
      </pc:docMkLst>
      <pc:sldChg chg="addSp delSp modSp new ord modTransition setBg modAnim">
        <pc:chgData name="حصه بنت العتيبي" userId="c1fe605c-1aaf-4791-a440-af891effc177" providerId="ADAL" clId="{C590F586-26D7-46BA-9133-2107B2E269CD}" dt="2022-05-05T01:23:36.512" v="272"/>
        <pc:sldMkLst>
          <pc:docMk/>
          <pc:sldMk cId="2071863696" sldId="256"/>
        </pc:sldMkLst>
        <pc:picChg chg="add mod">
          <ac:chgData name="حصه بنت العتيبي" userId="c1fe605c-1aaf-4791-a440-af891effc177" providerId="ADAL" clId="{C590F586-26D7-46BA-9133-2107B2E269CD}" dt="2022-05-04T06:20:55.218" v="124" actId="1076"/>
          <ac:picMkLst>
            <pc:docMk/>
            <pc:sldMk cId="2071863696" sldId="256"/>
            <ac:picMk id="5" creationId="{E91712B4-0CF9-4C9C-8FCC-27EDA1DCD0F0}"/>
          </ac:picMkLst>
        </pc:picChg>
        <pc:picChg chg="add mod">
          <ac:chgData name="حصه بنت العتيبي" userId="c1fe605c-1aaf-4791-a440-af891effc177" providerId="ADAL" clId="{C590F586-26D7-46BA-9133-2107B2E269CD}" dt="2022-05-04T06:20:55.218" v="124" actId="1076"/>
          <ac:picMkLst>
            <pc:docMk/>
            <pc:sldMk cId="2071863696" sldId="256"/>
            <ac:picMk id="6" creationId="{F53D64BB-FA1E-4D01-AD13-8069B44D86F8}"/>
          </ac:picMkLst>
        </pc:picChg>
        <pc:picChg chg="add mod">
          <ac:chgData name="حصه بنت العتيبي" userId="c1fe605c-1aaf-4791-a440-af891effc177" providerId="ADAL" clId="{C590F586-26D7-46BA-9133-2107B2E269CD}" dt="2022-05-04T06:20:55.218" v="124" actId="1076"/>
          <ac:picMkLst>
            <pc:docMk/>
            <pc:sldMk cId="2071863696" sldId="256"/>
            <ac:picMk id="7" creationId="{8B32C9CE-C527-4B3D-B080-8BE9FD52D906}"/>
          </ac:picMkLst>
        </pc:picChg>
        <pc:picChg chg="add mod">
          <ac:chgData name="حصه بنت العتيبي" userId="c1fe605c-1aaf-4791-a440-af891effc177" providerId="ADAL" clId="{C590F586-26D7-46BA-9133-2107B2E269CD}" dt="2022-05-04T06:23:53.545" v="193" actId="1076"/>
          <ac:picMkLst>
            <pc:docMk/>
            <pc:sldMk cId="2071863696" sldId="256"/>
            <ac:picMk id="8" creationId="{00E97149-31D4-4385-8667-08C4D8DB38A6}"/>
          </ac:picMkLst>
        </pc:picChg>
        <pc:picChg chg="add mod">
          <ac:chgData name="حصه بنت العتيبي" userId="c1fe605c-1aaf-4791-a440-af891effc177" providerId="ADAL" clId="{C590F586-26D7-46BA-9133-2107B2E269CD}" dt="2022-05-04T06:20:55.218" v="124" actId="1076"/>
          <ac:picMkLst>
            <pc:docMk/>
            <pc:sldMk cId="2071863696" sldId="256"/>
            <ac:picMk id="9" creationId="{C97A3A15-3C12-4E9D-829B-7D922A12E911}"/>
          </ac:picMkLst>
        </pc:picChg>
        <pc:picChg chg="add mod">
          <ac:chgData name="حصه بنت العتيبي" userId="c1fe605c-1aaf-4791-a440-af891effc177" providerId="ADAL" clId="{C590F586-26D7-46BA-9133-2107B2E269CD}" dt="2022-05-04T06:20:49.062" v="123" actId="1076"/>
          <ac:picMkLst>
            <pc:docMk/>
            <pc:sldMk cId="2071863696" sldId="256"/>
            <ac:picMk id="10" creationId="{D80230B1-DAAE-4CBF-91BC-35B91466BA89}"/>
          </ac:picMkLst>
        </pc:picChg>
        <pc:picChg chg="add mod">
          <ac:chgData name="حصه بنت العتيبي" userId="c1fe605c-1aaf-4791-a440-af891effc177" providerId="ADAL" clId="{C590F586-26D7-46BA-9133-2107B2E269CD}" dt="2022-05-04T06:20:49.062" v="123" actId="1076"/>
          <ac:picMkLst>
            <pc:docMk/>
            <pc:sldMk cId="2071863696" sldId="256"/>
            <ac:picMk id="11" creationId="{DB9522BE-20F2-4D38-BB03-D8A596411E2B}"/>
          </ac:picMkLst>
        </pc:picChg>
        <pc:picChg chg="add mod">
          <ac:chgData name="حصه بنت العتيبي" userId="c1fe605c-1aaf-4791-a440-af891effc177" providerId="ADAL" clId="{C590F586-26D7-46BA-9133-2107B2E269CD}" dt="2022-05-04T06:20:49.062" v="123" actId="1076"/>
          <ac:picMkLst>
            <pc:docMk/>
            <pc:sldMk cId="2071863696" sldId="256"/>
            <ac:picMk id="12" creationId="{20B9FD34-14FB-48FF-90D9-5FF91A2EFF04}"/>
          </ac:picMkLst>
        </pc:picChg>
        <pc:picChg chg="add mod">
          <ac:chgData name="حصه بنت العتيبي" userId="c1fe605c-1aaf-4791-a440-af891effc177" providerId="ADAL" clId="{C590F586-26D7-46BA-9133-2107B2E269CD}" dt="2022-05-04T06:20:49.062" v="123" actId="1076"/>
          <ac:picMkLst>
            <pc:docMk/>
            <pc:sldMk cId="2071863696" sldId="256"/>
            <ac:picMk id="13" creationId="{3661C1C6-01A5-4005-9A3F-4CB3FA138E2E}"/>
          </ac:picMkLst>
        </pc:picChg>
        <pc:picChg chg="add mod">
          <ac:chgData name="حصه بنت العتيبي" userId="c1fe605c-1aaf-4791-a440-af891effc177" providerId="ADAL" clId="{C590F586-26D7-46BA-9133-2107B2E269CD}" dt="2022-05-04T06:20:49.062" v="123" actId="1076"/>
          <ac:picMkLst>
            <pc:docMk/>
            <pc:sldMk cId="2071863696" sldId="256"/>
            <ac:picMk id="14" creationId="{353E2978-F616-4B5A-8B45-042F3BA4B1F9}"/>
          </ac:picMkLst>
        </pc:picChg>
        <pc:picChg chg="add del mod">
          <ac:chgData name="حصه بنت العتيبي" userId="c1fe605c-1aaf-4791-a440-af891effc177" providerId="ADAL" clId="{C590F586-26D7-46BA-9133-2107B2E269CD}" dt="2022-05-04T06:05:39.081" v="15" actId="478"/>
          <ac:picMkLst>
            <pc:docMk/>
            <pc:sldMk cId="2071863696" sldId="256"/>
            <ac:picMk id="1026" creationId="{7430A4B3-A733-409C-A6AB-F8BA2B1EAB64}"/>
          </ac:picMkLst>
        </pc:picChg>
        <pc:picChg chg="add mod">
          <ac:chgData name="حصه بنت العتيبي" userId="c1fe605c-1aaf-4791-a440-af891effc177" providerId="ADAL" clId="{C590F586-26D7-46BA-9133-2107B2E269CD}" dt="2022-05-05T01:23:36.512" v="272"/>
          <ac:picMkLst>
            <pc:docMk/>
            <pc:sldMk cId="2071863696" sldId="256"/>
            <ac:picMk id="1026" creationId="{E1A90CFB-F607-2D79-B5AF-F250836CA092}"/>
          </ac:picMkLst>
        </pc:picChg>
        <pc:picChg chg="add del mod">
          <ac:chgData name="حصه بنت العتيبي" userId="c1fe605c-1aaf-4791-a440-af891effc177" providerId="ADAL" clId="{C590F586-26D7-46BA-9133-2107B2E269CD}" dt="2022-05-04T06:18:55.053" v="100" actId="478"/>
          <ac:picMkLst>
            <pc:docMk/>
            <pc:sldMk cId="2071863696" sldId="256"/>
            <ac:picMk id="1028" creationId="{78433887-78FE-434B-BAB7-354FCC34C86D}"/>
          </ac:picMkLst>
        </pc:picChg>
        <pc:picChg chg="add del mod">
          <ac:chgData name="حصه بنت العتيبي" userId="c1fe605c-1aaf-4791-a440-af891effc177" providerId="ADAL" clId="{C590F586-26D7-46BA-9133-2107B2E269CD}" dt="2022-05-04T06:18:55.053" v="100" actId="478"/>
          <ac:picMkLst>
            <pc:docMk/>
            <pc:sldMk cId="2071863696" sldId="256"/>
            <ac:picMk id="1030" creationId="{D8E925BD-6AE7-4EC9-9E81-8CA40B680EC6}"/>
          </ac:picMkLst>
        </pc:picChg>
      </pc:sldChg>
      <pc:sldChg chg="addSp delSp modSp add mod ord modTransition modAnim">
        <pc:chgData name="حصه بنت العتيبي" userId="c1fe605c-1aaf-4791-a440-af891effc177" providerId="ADAL" clId="{C590F586-26D7-46BA-9133-2107B2E269CD}" dt="2022-05-05T01:24:18.474" v="275" actId="20578"/>
        <pc:sldMkLst>
          <pc:docMk/>
          <pc:sldMk cId="1021521595" sldId="257"/>
        </pc:sldMkLst>
        <pc:picChg chg="add mod">
          <ac:chgData name="حصه بنت العتيبي" userId="c1fe605c-1aaf-4791-a440-af891effc177" providerId="ADAL" clId="{C590F586-26D7-46BA-9133-2107B2E269CD}" dt="2022-05-05T01:20:10.394" v="262" actId="1076"/>
          <ac:picMkLst>
            <pc:docMk/>
            <pc:sldMk cId="1021521595" sldId="257"/>
            <ac:picMk id="3" creationId="{84971EB5-C689-4B17-295A-DB54933D407B}"/>
          </ac:picMkLst>
        </pc:picChg>
        <pc:picChg chg="add mod">
          <ac:chgData name="حصه بنت العتيبي" userId="c1fe605c-1aaf-4791-a440-af891effc177" providerId="ADAL" clId="{C590F586-26D7-46BA-9133-2107B2E269CD}" dt="2022-05-04T06:25:53.436" v="195" actId="1076"/>
          <ac:picMkLst>
            <pc:docMk/>
            <pc:sldMk cId="1021521595" sldId="257"/>
            <ac:picMk id="4" creationId="{679FE27E-B297-474A-9E32-0D034E356C04}"/>
          </ac:picMkLst>
        </pc:picChg>
        <pc:picChg chg="add mod">
          <ac:chgData name="حصه بنت العتيبي" userId="c1fe605c-1aaf-4791-a440-af891effc177" providerId="ADAL" clId="{C590F586-26D7-46BA-9133-2107B2E269CD}" dt="2022-05-04T06:25:56.169" v="196" actId="1076"/>
          <ac:picMkLst>
            <pc:docMk/>
            <pc:sldMk cId="1021521595" sldId="257"/>
            <ac:picMk id="5" creationId="{2C3DDDDF-5658-4CC0-896C-E3BB58E9AC6C}"/>
          </ac:picMkLst>
        </pc:picChg>
        <pc:picChg chg="add mod">
          <ac:chgData name="حصه بنت العتيبي" userId="c1fe605c-1aaf-4791-a440-af891effc177" providerId="ADAL" clId="{C590F586-26D7-46BA-9133-2107B2E269CD}" dt="2022-05-04T06:25:59.393" v="197" actId="1076"/>
          <ac:picMkLst>
            <pc:docMk/>
            <pc:sldMk cId="1021521595" sldId="257"/>
            <ac:picMk id="6" creationId="{B870247D-FE38-440C-A40D-1E5635D6D353}"/>
          </ac:picMkLst>
        </pc:picChg>
        <pc:picChg chg="add mod">
          <ac:chgData name="حصه بنت العتيبي" userId="c1fe605c-1aaf-4791-a440-af891effc177" providerId="ADAL" clId="{C590F586-26D7-46BA-9133-2107B2E269CD}" dt="2022-05-05T01:20:35.496" v="264" actId="1076"/>
          <ac:picMkLst>
            <pc:docMk/>
            <pc:sldMk cId="1021521595" sldId="257"/>
            <ac:picMk id="7" creationId="{C5EAAC14-BD67-4058-9130-74D139891766}"/>
          </ac:picMkLst>
        </pc:picChg>
        <pc:picChg chg="add mod">
          <ac:chgData name="حصه بنت العتيبي" userId="c1fe605c-1aaf-4791-a440-af891effc177" providerId="ADAL" clId="{C590F586-26D7-46BA-9133-2107B2E269CD}" dt="2022-05-05T01:20:42.921" v="266" actId="1076"/>
          <ac:picMkLst>
            <pc:docMk/>
            <pc:sldMk cId="1021521595" sldId="257"/>
            <ac:picMk id="8" creationId="{26801461-ECDF-47FD-B9F1-C81B3B836CCC}"/>
          </ac:picMkLst>
        </pc:picChg>
        <pc:picChg chg="add del mod">
          <ac:chgData name="حصه بنت العتيبي" userId="c1fe605c-1aaf-4791-a440-af891effc177" providerId="ADAL" clId="{C590F586-26D7-46BA-9133-2107B2E269CD}" dt="2022-05-04T06:40:09.231" v="260" actId="21"/>
          <ac:picMkLst>
            <pc:docMk/>
            <pc:sldMk cId="1021521595" sldId="257"/>
            <ac:picMk id="9" creationId="{B3F1E58C-0653-44B5-B97B-1EEB0480070F}"/>
          </ac:picMkLst>
        </pc:picChg>
        <pc:picChg chg="add del mod">
          <ac:chgData name="حصه بنت العتيبي" userId="c1fe605c-1aaf-4791-a440-af891effc177" providerId="ADAL" clId="{C590F586-26D7-46BA-9133-2107B2E269CD}" dt="2022-05-04T06:40:09.231" v="260" actId="21"/>
          <ac:picMkLst>
            <pc:docMk/>
            <pc:sldMk cId="1021521595" sldId="257"/>
            <ac:picMk id="10" creationId="{1FF6712B-54C3-4B4B-A40C-834114A40DEA}"/>
          </ac:picMkLst>
        </pc:picChg>
        <pc:picChg chg="add mod">
          <ac:chgData name="حصه بنت العتيبي" userId="c1fe605c-1aaf-4791-a440-af891effc177" providerId="ADAL" clId="{C590F586-26D7-46BA-9133-2107B2E269CD}" dt="2022-05-05T01:20:48.419" v="268" actId="1076"/>
          <ac:picMkLst>
            <pc:docMk/>
            <pc:sldMk cId="1021521595" sldId="257"/>
            <ac:picMk id="11" creationId="{1511B3DF-9171-433E-AFF5-9554183D015A}"/>
          </ac:picMkLst>
        </pc:picChg>
        <pc:picChg chg="mod">
          <ac:chgData name="حصه بنت العتيبي" userId="c1fe605c-1aaf-4791-a440-af891effc177" providerId="ADAL" clId="{C590F586-26D7-46BA-9133-2107B2E269CD}" dt="2022-05-04T06:26:06.305" v="199" actId="1076"/>
          <ac:picMkLst>
            <pc:docMk/>
            <pc:sldMk cId="1021521595" sldId="257"/>
            <ac:picMk id="1028" creationId="{78433887-78FE-434B-BAB7-354FCC34C86D}"/>
          </ac:picMkLst>
        </pc:picChg>
        <pc:picChg chg="mod">
          <ac:chgData name="حصه بنت العتيبي" userId="c1fe605c-1aaf-4791-a440-af891effc177" providerId="ADAL" clId="{C590F586-26D7-46BA-9133-2107B2E269CD}" dt="2022-05-04T06:26:01.969" v="198" actId="1076"/>
          <ac:picMkLst>
            <pc:docMk/>
            <pc:sldMk cId="1021521595" sldId="257"/>
            <ac:picMk id="1030" creationId="{D8E925BD-6AE7-4EC9-9E81-8CA40B680EC6}"/>
          </ac:picMkLst>
        </pc:picChg>
      </pc:sldChg>
      <pc:sldChg chg="addSp modSp new mod modAnim">
        <pc:chgData name="حصه بنت العتيبي" userId="c1fe605c-1aaf-4791-a440-af891effc177" providerId="ADAL" clId="{C590F586-26D7-46BA-9133-2107B2E269CD}" dt="2022-05-05T03:40:14.109" v="923"/>
        <pc:sldMkLst>
          <pc:docMk/>
          <pc:sldMk cId="339518071" sldId="258"/>
        </pc:sldMkLst>
        <pc:spChg chg="add mod">
          <ac:chgData name="حصه بنت العتيبي" userId="c1fe605c-1aaf-4791-a440-af891effc177" providerId="ADAL" clId="{C590F586-26D7-46BA-9133-2107B2E269CD}" dt="2022-05-05T01:27:21.314" v="288" actId="1076"/>
          <ac:spMkLst>
            <pc:docMk/>
            <pc:sldMk cId="339518071" sldId="258"/>
            <ac:spMk id="2" creationId="{CA756D36-074C-57F6-93DF-F4ADC302E76E}"/>
          </ac:spMkLst>
        </pc:spChg>
        <pc:spChg chg="add mod">
          <ac:chgData name="حصه بنت العتيبي" userId="c1fe605c-1aaf-4791-a440-af891effc177" providerId="ADAL" clId="{C590F586-26D7-46BA-9133-2107B2E269CD}" dt="2022-05-05T01:27:02.107" v="285" actId="14100"/>
          <ac:spMkLst>
            <pc:docMk/>
            <pc:sldMk cId="339518071" sldId="258"/>
            <ac:spMk id="3" creationId="{B16D092A-F5EC-2005-4036-1424DD2823B2}"/>
          </ac:spMkLst>
        </pc:spChg>
        <pc:picChg chg="add mod">
          <ac:chgData name="حصه بنت العتيبي" userId="c1fe605c-1aaf-4791-a440-af891effc177" providerId="ADAL" clId="{C590F586-26D7-46BA-9133-2107B2E269CD}" dt="2022-05-05T01:29:43.082" v="317" actId="1076"/>
          <ac:picMkLst>
            <pc:docMk/>
            <pc:sldMk cId="339518071" sldId="258"/>
            <ac:picMk id="4" creationId="{D1C03582-ECB4-2FD1-B8AD-32054F5FF858}"/>
          </ac:picMkLst>
        </pc:picChg>
        <pc:picChg chg="add mod">
          <ac:chgData name="حصه بنت العتيبي" userId="c1fe605c-1aaf-4791-a440-af891effc177" providerId="ADAL" clId="{C590F586-26D7-46BA-9133-2107B2E269CD}" dt="2022-05-05T01:29:34.651" v="314" actId="1076"/>
          <ac:picMkLst>
            <pc:docMk/>
            <pc:sldMk cId="339518071" sldId="258"/>
            <ac:picMk id="5" creationId="{F9F7D7D7-746E-6961-2008-553D606BA4BE}"/>
          </ac:picMkLst>
        </pc:picChg>
        <pc:picChg chg="add mod">
          <ac:chgData name="حصه بنت العتيبي" userId="c1fe605c-1aaf-4791-a440-af891effc177" providerId="ADAL" clId="{C590F586-26D7-46BA-9133-2107B2E269CD}" dt="2022-05-05T01:30:01.579" v="321" actId="1076"/>
          <ac:picMkLst>
            <pc:docMk/>
            <pc:sldMk cId="339518071" sldId="258"/>
            <ac:picMk id="6" creationId="{C6B81FCD-C031-604E-F0C3-607010D9872D}"/>
          </ac:picMkLst>
        </pc:picChg>
        <pc:picChg chg="add mod">
          <ac:chgData name="حصه بنت العتيبي" userId="c1fe605c-1aaf-4791-a440-af891effc177" providerId="ADAL" clId="{C590F586-26D7-46BA-9133-2107B2E269CD}" dt="2022-05-05T01:29:50.691" v="319" actId="1076"/>
          <ac:picMkLst>
            <pc:docMk/>
            <pc:sldMk cId="339518071" sldId="258"/>
            <ac:picMk id="7" creationId="{4F492917-53DD-7621-D24E-33372B1B346F}"/>
          </ac:picMkLst>
        </pc:picChg>
        <pc:picChg chg="add mod">
          <ac:chgData name="حصه بنت العتيبي" userId="c1fe605c-1aaf-4791-a440-af891effc177" providerId="ADAL" clId="{C590F586-26D7-46BA-9133-2107B2E269CD}" dt="2022-05-05T01:29:31.891" v="313" actId="1076"/>
          <ac:picMkLst>
            <pc:docMk/>
            <pc:sldMk cId="339518071" sldId="258"/>
            <ac:picMk id="8" creationId="{955D5982-4507-D751-320B-BB3DFD8A7A4B}"/>
          </ac:picMkLst>
        </pc:picChg>
        <pc:picChg chg="add mod">
          <ac:chgData name="حصه بنت العتيبي" userId="c1fe605c-1aaf-4791-a440-af891effc177" providerId="ADAL" clId="{C590F586-26D7-46BA-9133-2107B2E269CD}" dt="2022-05-05T03:40:14.109" v="923"/>
          <ac:picMkLst>
            <pc:docMk/>
            <pc:sldMk cId="339518071" sldId="258"/>
            <ac:picMk id="9" creationId="{30C50F34-AB30-FA20-C551-682DA20655C4}"/>
          </ac:picMkLst>
        </pc:picChg>
      </pc:sldChg>
      <pc:sldChg chg="addSp delSp modSp new mod ord modTransition modAnim">
        <pc:chgData name="حصه بنت العتيبي" userId="c1fe605c-1aaf-4791-a440-af891effc177" providerId="ADAL" clId="{C590F586-26D7-46BA-9133-2107B2E269CD}" dt="2022-05-05T03:44:32.056" v="924"/>
        <pc:sldMkLst>
          <pc:docMk/>
          <pc:sldMk cId="2632800065" sldId="259"/>
        </pc:sldMkLst>
        <pc:spChg chg="add mod">
          <ac:chgData name="حصه بنت العتيبي" userId="c1fe605c-1aaf-4791-a440-af891effc177" providerId="ADAL" clId="{C590F586-26D7-46BA-9133-2107B2E269CD}" dt="2022-05-05T02:33:15.008" v="474" actId="1076"/>
          <ac:spMkLst>
            <pc:docMk/>
            <pc:sldMk cId="2632800065" sldId="259"/>
            <ac:spMk id="12" creationId="{600F72BE-D0A0-59AF-D51E-AFA75E4F164B}"/>
          </ac:spMkLst>
        </pc:spChg>
        <pc:spChg chg="add mod">
          <ac:chgData name="حصه بنت العتيبي" userId="c1fe605c-1aaf-4791-a440-af891effc177" providerId="ADAL" clId="{C590F586-26D7-46BA-9133-2107B2E269CD}" dt="2022-05-05T02:36:07.835" v="485" actId="1076"/>
          <ac:spMkLst>
            <pc:docMk/>
            <pc:sldMk cId="2632800065" sldId="259"/>
            <ac:spMk id="13" creationId="{D1FA6A1B-0461-8DBF-6162-623011B1BB57}"/>
          </ac:spMkLst>
        </pc:spChg>
        <pc:spChg chg="add mod">
          <ac:chgData name="حصه بنت العتيبي" userId="c1fe605c-1aaf-4791-a440-af891effc177" providerId="ADAL" clId="{C590F586-26D7-46BA-9133-2107B2E269CD}" dt="2022-05-05T02:43:37.693" v="574" actId="20577"/>
          <ac:spMkLst>
            <pc:docMk/>
            <pc:sldMk cId="2632800065" sldId="259"/>
            <ac:spMk id="14" creationId="{E9874C0C-B1EC-605B-8B50-A87547182C0A}"/>
          </ac:spMkLst>
        </pc:spChg>
        <pc:spChg chg="add mod">
          <ac:chgData name="حصه بنت العتيبي" userId="c1fe605c-1aaf-4791-a440-af891effc177" providerId="ADAL" clId="{C590F586-26D7-46BA-9133-2107B2E269CD}" dt="2022-05-05T02:42:17.398" v="558" actId="20577"/>
          <ac:spMkLst>
            <pc:docMk/>
            <pc:sldMk cId="2632800065" sldId="259"/>
            <ac:spMk id="15" creationId="{F9B84905-EF4A-A0BC-1860-AF5207CE32BD}"/>
          </ac:spMkLst>
        </pc:spChg>
        <pc:spChg chg="add mod">
          <ac:chgData name="حصه بنت العتيبي" userId="c1fe605c-1aaf-4791-a440-af891effc177" providerId="ADAL" clId="{C590F586-26D7-46BA-9133-2107B2E269CD}" dt="2022-05-05T02:45:51.427" v="620" actId="1076"/>
          <ac:spMkLst>
            <pc:docMk/>
            <pc:sldMk cId="2632800065" sldId="259"/>
            <ac:spMk id="16" creationId="{63BC812A-B264-781F-DDEA-3B6DF43AA16B}"/>
          </ac:spMkLst>
        </pc:spChg>
        <pc:spChg chg="add mod">
          <ac:chgData name="حصه بنت العتيبي" userId="c1fe605c-1aaf-4791-a440-af891effc177" providerId="ADAL" clId="{C590F586-26D7-46BA-9133-2107B2E269CD}" dt="2022-05-05T02:46:58.568" v="664" actId="20577"/>
          <ac:spMkLst>
            <pc:docMk/>
            <pc:sldMk cId="2632800065" sldId="259"/>
            <ac:spMk id="17" creationId="{BC3C75D4-F269-4BA6-7447-20D8BC87F3B0}"/>
          </ac:spMkLst>
        </pc:spChg>
        <pc:spChg chg="add mod">
          <ac:chgData name="حصه بنت العتيبي" userId="c1fe605c-1aaf-4791-a440-af891effc177" providerId="ADAL" clId="{C590F586-26D7-46BA-9133-2107B2E269CD}" dt="2022-05-05T02:56:04.809" v="753" actId="20577"/>
          <ac:spMkLst>
            <pc:docMk/>
            <pc:sldMk cId="2632800065" sldId="259"/>
            <ac:spMk id="20" creationId="{FD8FC726-C895-3F09-D26B-CF19E439C86E}"/>
          </ac:spMkLst>
        </pc:spChg>
        <pc:spChg chg="add mod">
          <ac:chgData name="حصه بنت العتيبي" userId="c1fe605c-1aaf-4791-a440-af891effc177" providerId="ADAL" clId="{C590F586-26D7-46BA-9133-2107B2E269CD}" dt="2022-05-05T02:55:18.650" v="750" actId="20577"/>
          <ac:spMkLst>
            <pc:docMk/>
            <pc:sldMk cId="2632800065" sldId="259"/>
            <ac:spMk id="21" creationId="{27CE416C-B4B1-8562-8790-40987CADBC09}"/>
          </ac:spMkLst>
        </pc:spChg>
        <pc:graphicFrameChg chg="add mod modGraphic">
          <ac:chgData name="حصه بنت العتيبي" userId="c1fe605c-1aaf-4791-a440-af891effc177" providerId="ADAL" clId="{C590F586-26D7-46BA-9133-2107B2E269CD}" dt="2022-05-05T02:35:58.530" v="483" actId="21"/>
          <ac:graphicFrameMkLst>
            <pc:docMk/>
            <pc:sldMk cId="2632800065" sldId="259"/>
            <ac:graphicFrameMk id="2" creationId="{99D85476-479C-6EBE-B918-E56A6D65120E}"/>
          </ac:graphicFrameMkLst>
        </pc:graphicFrameChg>
        <pc:picChg chg="add mod">
          <ac:chgData name="حصه بنت العتيبي" userId="c1fe605c-1aaf-4791-a440-af891effc177" providerId="ADAL" clId="{C590F586-26D7-46BA-9133-2107B2E269CD}" dt="2022-05-05T02:36:11.775" v="486" actId="1076"/>
          <ac:picMkLst>
            <pc:docMk/>
            <pc:sldMk cId="2632800065" sldId="259"/>
            <ac:picMk id="3" creationId="{A5F1C8FD-7C72-BBDA-E64D-359E399212D5}"/>
          </ac:picMkLst>
        </pc:picChg>
        <pc:picChg chg="add mod">
          <ac:chgData name="حصه بنت العتيبي" userId="c1fe605c-1aaf-4791-a440-af891effc177" providerId="ADAL" clId="{C590F586-26D7-46BA-9133-2107B2E269CD}" dt="2022-05-05T01:47:31.626" v="375" actId="962"/>
          <ac:picMkLst>
            <pc:docMk/>
            <pc:sldMk cId="2632800065" sldId="259"/>
            <ac:picMk id="4" creationId="{7E236ED5-5B7A-B706-A90A-2AFF49BA5A60}"/>
          </ac:picMkLst>
        </pc:picChg>
        <pc:picChg chg="add mod">
          <ac:chgData name="حصه بنت العتيبي" userId="c1fe605c-1aaf-4791-a440-af891effc177" providerId="ADAL" clId="{C590F586-26D7-46BA-9133-2107B2E269CD}" dt="2022-05-05T02:46:05.618" v="622" actId="1076"/>
          <ac:picMkLst>
            <pc:docMk/>
            <pc:sldMk cId="2632800065" sldId="259"/>
            <ac:picMk id="5" creationId="{045CD33C-835E-D019-9E38-A074E4E48426}"/>
          </ac:picMkLst>
        </pc:picChg>
        <pc:picChg chg="add mod">
          <ac:chgData name="حصه بنت العتيبي" userId="c1fe605c-1aaf-4791-a440-af891effc177" providerId="ADAL" clId="{C590F586-26D7-46BA-9133-2107B2E269CD}" dt="2022-05-05T02:33:39.471" v="476" actId="1076"/>
          <ac:picMkLst>
            <pc:docMk/>
            <pc:sldMk cId="2632800065" sldId="259"/>
            <ac:picMk id="6" creationId="{56C044EC-1B17-A745-BF90-1F333F8C06EA}"/>
          </ac:picMkLst>
        </pc:picChg>
        <pc:picChg chg="add mod">
          <ac:chgData name="حصه بنت العتيبي" userId="c1fe605c-1aaf-4791-a440-af891effc177" providerId="ADAL" clId="{C590F586-26D7-46BA-9133-2107B2E269CD}" dt="2022-05-05T01:50:37.152" v="387" actId="1076"/>
          <ac:picMkLst>
            <pc:docMk/>
            <pc:sldMk cId="2632800065" sldId="259"/>
            <ac:picMk id="7" creationId="{C384D90F-7F97-C904-8918-E3324ED0B4FD}"/>
          </ac:picMkLst>
        </pc:picChg>
        <pc:picChg chg="add mod">
          <ac:chgData name="حصه بنت العتيبي" userId="c1fe605c-1aaf-4791-a440-af891effc177" providerId="ADAL" clId="{C590F586-26D7-46BA-9133-2107B2E269CD}" dt="2022-05-05T01:49:52.509" v="383" actId="2085"/>
          <ac:picMkLst>
            <pc:docMk/>
            <pc:sldMk cId="2632800065" sldId="259"/>
            <ac:picMk id="8" creationId="{78D437D3-6ADE-9FA5-0695-910E6B42BFA6}"/>
          </ac:picMkLst>
        </pc:picChg>
        <pc:picChg chg="add mod">
          <ac:chgData name="حصه بنت العتيبي" userId="c1fe605c-1aaf-4791-a440-af891effc177" providerId="ADAL" clId="{C590F586-26D7-46BA-9133-2107B2E269CD}" dt="2022-05-05T01:49:14.534" v="380" actId="962"/>
          <ac:picMkLst>
            <pc:docMk/>
            <pc:sldMk cId="2632800065" sldId="259"/>
            <ac:picMk id="9" creationId="{C5EE3780-FBD1-EB34-5B9C-7F8A515A4091}"/>
          </ac:picMkLst>
        </pc:picChg>
        <pc:picChg chg="add mod">
          <ac:chgData name="حصه بنت العتيبي" userId="c1fe605c-1aaf-4791-a440-af891effc177" providerId="ADAL" clId="{C590F586-26D7-46BA-9133-2107B2E269CD}" dt="2022-05-05T01:49:29.936" v="381" actId="962"/>
          <ac:picMkLst>
            <pc:docMk/>
            <pc:sldMk cId="2632800065" sldId="259"/>
            <ac:picMk id="10" creationId="{ED9ACAF6-4179-C16E-6C96-DBF00A83706E}"/>
          </ac:picMkLst>
        </pc:picChg>
        <pc:picChg chg="add mod">
          <ac:chgData name="حصه بنت العتيبي" userId="c1fe605c-1aaf-4791-a440-af891effc177" providerId="ADAL" clId="{C590F586-26D7-46BA-9133-2107B2E269CD}" dt="2022-05-05T01:49:44.153" v="382" actId="962"/>
          <ac:picMkLst>
            <pc:docMk/>
            <pc:sldMk cId="2632800065" sldId="259"/>
            <ac:picMk id="11" creationId="{DE78B543-5D4E-4B4C-4B2F-F12B2F54A995}"/>
          </ac:picMkLst>
        </pc:picChg>
        <pc:picChg chg="add mod modCrop">
          <ac:chgData name="حصه بنت العتيبي" userId="c1fe605c-1aaf-4791-a440-af891effc177" providerId="ADAL" clId="{C590F586-26D7-46BA-9133-2107B2E269CD}" dt="2022-05-05T02:50:00.161" v="673" actId="1076"/>
          <ac:picMkLst>
            <pc:docMk/>
            <pc:sldMk cId="2632800065" sldId="259"/>
            <ac:picMk id="19" creationId="{B0016D08-FECC-85F6-4667-0F16D99621B0}"/>
          </ac:picMkLst>
        </pc:picChg>
        <pc:picChg chg="add del mod">
          <ac:chgData name="حصه بنت العتيبي" userId="c1fe605c-1aaf-4791-a440-af891effc177" providerId="ADAL" clId="{C590F586-26D7-46BA-9133-2107B2E269CD}" dt="2022-05-05T03:40:07.942" v="922" actId="21"/>
          <ac:picMkLst>
            <pc:docMk/>
            <pc:sldMk cId="2632800065" sldId="259"/>
            <ac:picMk id="22" creationId="{D0650A2D-5A1A-E35B-7B97-AD08F56263F0}"/>
          </ac:picMkLst>
        </pc:picChg>
      </pc:sldChg>
      <pc:sldChg chg="addSp modSp new mod modAnim">
        <pc:chgData name="حصه بنت العتيبي" userId="c1fe605c-1aaf-4791-a440-af891effc177" providerId="ADAL" clId="{C590F586-26D7-46BA-9133-2107B2E269CD}" dt="2022-05-05T03:28:09.059" v="848" actId="20577"/>
        <pc:sldMkLst>
          <pc:docMk/>
          <pc:sldMk cId="2107145902" sldId="260"/>
        </pc:sldMkLst>
        <pc:spChg chg="add mod">
          <ac:chgData name="حصه بنت العتيبي" userId="c1fe605c-1aaf-4791-a440-af891effc177" providerId="ADAL" clId="{C590F586-26D7-46BA-9133-2107B2E269CD}" dt="2022-05-05T03:28:09.059" v="848" actId="20577"/>
          <ac:spMkLst>
            <pc:docMk/>
            <pc:sldMk cId="2107145902" sldId="260"/>
            <ac:spMk id="4" creationId="{D35323C1-C379-3F15-6B0B-3C65CFD751F4}"/>
          </ac:spMkLst>
        </pc:spChg>
        <pc:picChg chg="add mod">
          <ac:chgData name="حصه بنت العتيبي" userId="c1fe605c-1aaf-4791-a440-af891effc177" providerId="ADAL" clId="{C590F586-26D7-46BA-9133-2107B2E269CD}" dt="2022-05-05T03:26:59.101" v="832" actId="1076"/>
          <ac:picMkLst>
            <pc:docMk/>
            <pc:sldMk cId="2107145902" sldId="260"/>
            <ac:picMk id="3" creationId="{189997AD-FD40-5C89-F1BF-E076C08E120B}"/>
          </ac:picMkLst>
        </pc:picChg>
        <pc:picChg chg="add mod">
          <ac:chgData name="حصه بنت العتيبي" userId="c1fe605c-1aaf-4791-a440-af891effc177" providerId="ADAL" clId="{C590F586-26D7-46BA-9133-2107B2E269CD}" dt="2022-05-05T03:24:33.228" v="814"/>
          <ac:picMkLst>
            <pc:docMk/>
            <pc:sldMk cId="2107145902" sldId="260"/>
            <ac:picMk id="2050" creationId="{910D32F3-1EE0-7197-B3A1-112D37554612}"/>
          </ac:picMkLst>
        </pc:picChg>
      </pc:sldChg>
      <pc:sldChg chg="addSp modSp new modTransition">
        <pc:chgData name="حصه بنت العتيبي" userId="c1fe605c-1aaf-4791-a440-af891effc177" providerId="ADAL" clId="{C590F586-26D7-46BA-9133-2107B2E269CD}" dt="2022-05-05T03:44:59.432" v="925"/>
        <pc:sldMkLst>
          <pc:docMk/>
          <pc:sldMk cId="3800753010" sldId="261"/>
        </pc:sldMkLst>
        <pc:picChg chg="add mod">
          <ac:chgData name="حصه بنت العتيبي" userId="c1fe605c-1aaf-4791-a440-af891effc177" providerId="ADAL" clId="{C590F586-26D7-46BA-9133-2107B2E269CD}" dt="2022-05-05T03:34:10.426" v="886" actId="1076"/>
          <ac:picMkLst>
            <pc:docMk/>
            <pc:sldMk cId="3800753010" sldId="261"/>
            <ac:picMk id="2" creationId="{A11DFED3-939A-9D8F-5822-9C5659E1DD5D}"/>
          </ac:picMkLst>
        </pc:picChg>
      </pc:sldChg>
      <pc:sldChg chg="addSp modSp new mod">
        <pc:chgData name="حصه بنت العتيبي" userId="c1fe605c-1aaf-4791-a440-af891effc177" providerId="ADAL" clId="{C590F586-26D7-46BA-9133-2107B2E269CD}" dt="2022-05-05T03:39:44.328" v="919" actId="1076"/>
        <pc:sldMkLst>
          <pc:docMk/>
          <pc:sldMk cId="2612392415" sldId="262"/>
        </pc:sldMkLst>
        <pc:spChg chg="add mod">
          <ac:chgData name="حصه بنت العتيبي" userId="c1fe605c-1aaf-4791-a440-af891effc177" providerId="ADAL" clId="{C590F586-26D7-46BA-9133-2107B2E269CD}" dt="2022-05-05T03:39:41.239" v="918" actId="1076"/>
          <ac:spMkLst>
            <pc:docMk/>
            <pc:sldMk cId="2612392415" sldId="262"/>
            <ac:spMk id="3" creationId="{E69F9C8E-67F2-4052-9E5D-B5EED244CDEF}"/>
          </ac:spMkLst>
        </pc:spChg>
        <pc:picChg chg="add mod">
          <ac:chgData name="حصه بنت العتيبي" userId="c1fe605c-1aaf-4791-a440-af891effc177" providerId="ADAL" clId="{C590F586-26D7-46BA-9133-2107B2E269CD}" dt="2022-05-05T03:35:58.892" v="913" actId="14100"/>
          <ac:picMkLst>
            <pc:docMk/>
            <pc:sldMk cId="2612392415" sldId="262"/>
            <ac:picMk id="4" creationId="{0EA7B646-B8FE-6DEA-43AF-CAD77C129E12}"/>
          </ac:picMkLst>
        </pc:picChg>
        <pc:picChg chg="add mod">
          <ac:chgData name="حصه بنت العتيبي" userId="c1fe605c-1aaf-4791-a440-af891effc177" providerId="ADAL" clId="{C590F586-26D7-46BA-9133-2107B2E269CD}" dt="2022-05-05T03:35:58.892" v="913" actId="14100"/>
          <ac:picMkLst>
            <pc:docMk/>
            <pc:sldMk cId="2612392415" sldId="262"/>
            <ac:picMk id="5" creationId="{01AD6CD2-07E5-E253-C82B-D9A000F75B53}"/>
          </ac:picMkLst>
        </pc:picChg>
        <pc:picChg chg="add mod">
          <ac:chgData name="حصه بنت العتيبي" userId="c1fe605c-1aaf-4791-a440-af891effc177" providerId="ADAL" clId="{C590F586-26D7-46BA-9133-2107B2E269CD}" dt="2022-05-05T03:35:58.892" v="913" actId="14100"/>
          <ac:picMkLst>
            <pc:docMk/>
            <pc:sldMk cId="2612392415" sldId="262"/>
            <ac:picMk id="6" creationId="{3391D62C-C990-23B8-95EE-649CCDFE4253}"/>
          </ac:picMkLst>
        </pc:picChg>
        <pc:picChg chg="add mod">
          <ac:chgData name="حصه بنت العتيبي" userId="c1fe605c-1aaf-4791-a440-af891effc177" providerId="ADAL" clId="{C590F586-26D7-46BA-9133-2107B2E269CD}" dt="2022-05-05T03:35:58.892" v="913" actId="14100"/>
          <ac:picMkLst>
            <pc:docMk/>
            <pc:sldMk cId="2612392415" sldId="262"/>
            <ac:picMk id="7" creationId="{D2038C97-446B-96AC-3D54-A7B3DB93289D}"/>
          </ac:picMkLst>
        </pc:picChg>
        <pc:picChg chg="add mod">
          <ac:chgData name="حصه بنت العتيبي" userId="c1fe605c-1aaf-4791-a440-af891effc177" providerId="ADAL" clId="{C590F586-26D7-46BA-9133-2107B2E269CD}" dt="2022-05-05T03:35:58.892" v="913" actId="14100"/>
          <ac:picMkLst>
            <pc:docMk/>
            <pc:sldMk cId="2612392415" sldId="262"/>
            <ac:picMk id="8" creationId="{C97293DB-DCB1-6333-9880-AC637D1E9427}"/>
          </ac:picMkLst>
        </pc:picChg>
        <pc:picChg chg="add mod">
          <ac:chgData name="حصه بنت العتيبي" userId="c1fe605c-1aaf-4791-a440-af891effc177" providerId="ADAL" clId="{C590F586-26D7-46BA-9133-2107B2E269CD}" dt="2022-05-05T03:39:44.328" v="919" actId="1076"/>
          <ac:picMkLst>
            <pc:docMk/>
            <pc:sldMk cId="2612392415" sldId="262"/>
            <ac:picMk id="10" creationId="{E28E52E9-1CB9-647C-5CEC-8F7D854E4D6C}"/>
          </ac:picMkLst>
        </pc:picChg>
      </pc:sldChg>
      <pc:sldChg chg="addSp modSp new mod">
        <pc:chgData name="حصه بنت العتيبي" userId="c1fe605c-1aaf-4791-a440-af891effc177" providerId="ADAL" clId="{C590F586-26D7-46BA-9133-2107B2E269CD}" dt="2022-05-05T08:41:37.082" v="1003" actId="1440"/>
        <pc:sldMkLst>
          <pc:docMk/>
          <pc:sldMk cId="1135631357" sldId="263"/>
        </pc:sldMkLst>
        <pc:spChg chg="add mod">
          <ac:chgData name="حصه بنت العتيبي" userId="c1fe605c-1aaf-4791-a440-af891effc177" providerId="ADAL" clId="{C590F586-26D7-46BA-9133-2107B2E269CD}" dt="2022-05-05T08:37:26.465" v="961" actId="1076"/>
          <ac:spMkLst>
            <pc:docMk/>
            <pc:sldMk cId="1135631357" sldId="263"/>
            <ac:spMk id="3" creationId="{40D15FAE-2C21-51B3-9BF6-66B28867A2EA}"/>
          </ac:spMkLst>
        </pc:spChg>
        <pc:picChg chg="add mod">
          <ac:chgData name="حصه بنت العتيبي" userId="c1fe605c-1aaf-4791-a440-af891effc177" providerId="ADAL" clId="{C590F586-26D7-46BA-9133-2107B2E269CD}" dt="2022-05-05T08:37:36.393" v="967" actId="14100"/>
          <ac:picMkLst>
            <pc:docMk/>
            <pc:sldMk cId="1135631357" sldId="263"/>
            <ac:picMk id="3074" creationId="{76D02823-FA99-994D-5954-D59833020DD5}"/>
          </ac:picMkLst>
        </pc:picChg>
        <pc:picChg chg="add mod">
          <ac:chgData name="حصه بنت العتيبي" userId="c1fe605c-1aaf-4791-a440-af891effc177" providerId="ADAL" clId="{C590F586-26D7-46BA-9133-2107B2E269CD}" dt="2022-05-05T08:41:35.700" v="1002" actId="1440"/>
          <ac:picMkLst>
            <pc:docMk/>
            <pc:sldMk cId="1135631357" sldId="263"/>
            <ac:picMk id="3076" creationId="{760040DC-C215-5714-CB89-2629431C3F5F}"/>
          </ac:picMkLst>
        </pc:picChg>
        <pc:picChg chg="add mod">
          <ac:chgData name="حصه بنت العتيبي" userId="c1fe605c-1aaf-4791-a440-af891effc177" providerId="ADAL" clId="{C590F586-26D7-46BA-9133-2107B2E269CD}" dt="2022-05-05T08:41:37.082" v="1003" actId="1440"/>
          <ac:picMkLst>
            <pc:docMk/>
            <pc:sldMk cId="1135631357" sldId="263"/>
            <ac:picMk id="3078" creationId="{C35089B3-1918-19FD-BADF-0661B5A2E5CE}"/>
          </ac:picMkLst>
        </pc:picChg>
      </pc:sldChg>
      <pc:sldChg chg="addSp delSp modSp new mod modAnim">
        <pc:chgData name="حصه بنت العتيبي" userId="c1fe605c-1aaf-4791-a440-af891effc177" providerId="ADAL" clId="{C590F586-26D7-46BA-9133-2107B2E269CD}" dt="2022-05-06T04:55:54.526" v="1863" actId="207"/>
        <pc:sldMkLst>
          <pc:docMk/>
          <pc:sldMk cId="2202092729" sldId="264"/>
        </pc:sldMkLst>
        <pc:spChg chg="add del mod">
          <ac:chgData name="حصه بنت العتيبي" userId="c1fe605c-1aaf-4791-a440-af891effc177" providerId="ADAL" clId="{C590F586-26D7-46BA-9133-2107B2E269CD}" dt="2022-05-05T08:50:19.991" v="1070"/>
          <ac:spMkLst>
            <pc:docMk/>
            <pc:sldMk cId="2202092729" sldId="264"/>
            <ac:spMk id="4" creationId="{6223A752-2E66-9552-8346-60060EAB764C}"/>
          </ac:spMkLst>
        </pc:spChg>
        <pc:spChg chg="add mod">
          <ac:chgData name="حصه بنت العتيبي" userId="c1fe605c-1aaf-4791-a440-af891effc177" providerId="ADAL" clId="{C590F586-26D7-46BA-9133-2107B2E269CD}" dt="2022-05-05T08:52:56.202" v="1081" actId="164"/>
          <ac:spMkLst>
            <pc:docMk/>
            <pc:sldMk cId="2202092729" sldId="264"/>
            <ac:spMk id="6" creationId="{BFF045A2-9C7D-27A7-D9D2-AB809D413013}"/>
          </ac:spMkLst>
        </pc:spChg>
        <pc:spChg chg="add mod">
          <ac:chgData name="حصه بنت العتيبي" userId="c1fe605c-1aaf-4791-a440-af891effc177" providerId="ADAL" clId="{C590F586-26D7-46BA-9133-2107B2E269CD}" dt="2022-05-05T09:07:53.513" v="1191" actId="1076"/>
          <ac:spMkLst>
            <pc:docMk/>
            <pc:sldMk cId="2202092729" sldId="264"/>
            <ac:spMk id="10" creationId="{3DDF62A4-B9A8-84E2-61E3-5C1822E88485}"/>
          </ac:spMkLst>
        </pc:spChg>
        <pc:spChg chg="add mod">
          <ac:chgData name="حصه بنت العتيبي" userId="c1fe605c-1aaf-4791-a440-af891effc177" providerId="ADAL" clId="{C590F586-26D7-46BA-9133-2107B2E269CD}" dt="2022-05-06T04:55:54.526" v="1863" actId="207"/>
          <ac:spMkLst>
            <pc:docMk/>
            <pc:sldMk cId="2202092729" sldId="264"/>
            <ac:spMk id="11" creationId="{C273E147-D694-A1E1-E0F1-1026FAFE5317}"/>
          </ac:spMkLst>
        </pc:spChg>
        <pc:spChg chg="add mod">
          <ac:chgData name="حصه بنت العتيبي" userId="c1fe605c-1aaf-4791-a440-af891effc177" providerId="ADAL" clId="{C590F586-26D7-46BA-9133-2107B2E269CD}" dt="2022-05-05T09:07:58.458" v="1193" actId="1076"/>
          <ac:spMkLst>
            <pc:docMk/>
            <pc:sldMk cId="2202092729" sldId="264"/>
            <ac:spMk id="12" creationId="{80D4FC18-F54B-87A1-CB8C-879B53F52E2D}"/>
          </ac:spMkLst>
        </pc:spChg>
        <pc:spChg chg="add mod">
          <ac:chgData name="حصه بنت العتيبي" userId="c1fe605c-1aaf-4791-a440-af891effc177" providerId="ADAL" clId="{C590F586-26D7-46BA-9133-2107B2E269CD}" dt="2022-05-05T09:08:04.305" v="1194" actId="1076"/>
          <ac:spMkLst>
            <pc:docMk/>
            <pc:sldMk cId="2202092729" sldId="264"/>
            <ac:spMk id="13" creationId="{E8DD302B-71EE-986C-86B5-A3423BECE8D9}"/>
          </ac:spMkLst>
        </pc:spChg>
        <pc:spChg chg="add mod">
          <ac:chgData name="حصه بنت العتيبي" userId="c1fe605c-1aaf-4791-a440-af891effc177" providerId="ADAL" clId="{C590F586-26D7-46BA-9133-2107B2E269CD}" dt="2022-05-05T09:11:07.765" v="1216" actId="122"/>
          <ac:spMkLst>
            <pc:docMk/>
            <pc:sldMk cId="2202092729" sldId="264"/>
            <ac:spMk id="15" creationId="{867197B6-543B-B320-DFA8-34D95637264E}"/>
          </ac:spMkLst>
        </pc:spChg>
        <pc:spChg chg="add mod">
          <ac:chgData name="حصه بنت العتيبي" userId="c1fe605c-1aaf-4791-a440-af891effc177" providerId="ADAL" clId="{C590F586-26D7-46BA-9133-2107B2E269CD}" dt="2022-05-05T09:11:07.765" v="1216" actId="122"/>
          <ac:spMkLst>
            <pc:docMk/>
            <pc:sldMk cId="2202092729" sldId="264"/>
            <ac:spMk id="16" creationId="{C8B9D3EC-5F97-694F-1986-B8F122F1A996}"/>
          </ac:spMkLst>
        </pc:spChg>
        <pc:spChg chg="add mod">
          <ac:chgData name="حصه بنت العتيبي" userId="c1fe605c-1aaf-4791-a440-af891effc177" providerId="ADAL" clId="{C590F586-26D7-46BA-9133-2107B2E269CD}" dt="2022-05-05T09:11:07.765" v="1216" actId="122"/>
          <ac:spMkLst>
            <pc:docMk/>
            <pc:sldMk cId="2202092729" sldId="264"/>
            <ac:spMk id="17" creationId="{2BC8678E-B539-D1E2-33B8-1945FB71BF26}"/>
          </ac:spMkLst>
        </pc:spChg>
        <pc:spChg chg="add mod">
          <ac:chgData name="حصه بنت العتيبي" userId="c1fe605c-1aaf-4791-a440-af891effc177" providerId="ADAL" clId="{C590F586-26D7-46BA-9133-2107B2E269CD}" dt="2022-05-05T09:11:07.765" v="1216" actId="122"/>
          <ac:spMkLst>
            <pc:docMk/>
            <pc:sldMk cId="2202092729" sldId="264"/>
            <ac:spMk id="18" creationId="{4F8D9611-A6ED-F3DC-1727-E8D2B502AECC}"/>
          </ac:spMkLst>
        </pc:spChg>
        <pc:spChg chg="add mod">
          <ac:chgData name="حصه بنت العتيبي" userId="c1fe605c-1aaf-4791-a440-af891effc177" providerId="ADAL" clId="{C590F586-26D7-46BA-9133-2107B2E269CD}" dt="2022-05-05T09:11:07.765" v="1216" actId="122"/>
          <ac:spMkLst>
            <pc:docMk/>
            <pc:sldMk cId="2202092729" sldId="264"/>
            <ac:spMk id="19" creationId="{C74FD681-8F66-9530-5ED7-6B3882A97372}"/>
          </ac:spMkLst>
        </pc:spChg>
        <pc:spChg chg="add mod">
          <ac:chgData name="حصه بنت العتيبي" userId="c1fe605c-1aaf-4791-a440-af891effc177" providerId="ADAL" clId="{C590F586-26D7-46BA-9133-2107B2E269CD}" dt="2022-05-05T09:18:49.146" v="1320" actId="1076"/>
          <ac:spMkLst>
            <pc:docMk/>
            <pc:sldMk cId="2202092729" sldId="264"/>
            <ac:spMk id="20" creationId="{C442E38D-B920-01AA-0E96-19C9B8CFFF39}"/>
          </ac:spMkLst>
        </pc:spChg>
        <pc:spChg chg="add mod">
          <ac:chgData name="حصه بنت العتيبي" userId="c1fe605c-1aaf-4791-a440-af891effc177" providerId="ADAL" clId="{C590F586-26D7-46BA-9133-2107B2E269CD}" dt="2022-05-05T09:18:55.634" v="1321" actId="1076"/>
          <ac:spMkLst>
            <pc:docMk/>
            <pc:sldMk cId="2202092729" sldId="264"/>
            <ac:spMk id="21" creationId="{534092A9-397E-7158-1296-05CA10CDF99F}"/>
          </ac:spMkLst>
        </pc:spChg>
        <pc:spChg chg="add mod">
          <ac:chgData name="حصه بنت العتيبي" userId="c1fe605c-1aaf-4791-a440-af891effc177" providerId="ADAL" clId="{C590F586-26D7-46BA-9133-2107B2E269CD}" dt="2022-05-05T09:19:00.105" v="1322" actId="1076"/>
          <ac:spMkLst>
            <pc:docMk/>
            <pc:sldMk cId="2202092729" sldId="264"/>
            <ac:spMk id="22" creationId="{F0B47C77-CE9F-9DBE-04EE-BB40D093E7EB}"/>
          </ac:spMkLst>
        </pc:spChg>
        <pc:spChg chg="add mod">
          <ac:chgData name="حصه بنت العتيبي" userId="c1fe605c-1aaf-4791-a440-af891effc177" providerId="ADAL" clId="{C590F586-26D7-46BA-9133-2107B2E269CD}" dt="2022-05-05T09:19:03.553" v="1323" actId="1076"/>
          <ac:spMkLst>
            <pc:docMk/>
            <pc:sldMk cId="2202092729" sldId="264"/>
            <ac:spMk id="23" creationId="{2DAC8728-FF11-8684-BBA4-D22F44E28D2C}"/>
          </ac:spMkLst>
        </pc:spChg>
        <pc:spChg chg="add mod">
          <ac:chgData name="حصه بنت العتيبي" userId="c1fe605c-1aaf-4791-a440-af891effc177" providerId="ADAL" clId="{C590F586-26D7-46BA-9133-2107B2E269CD}" dt="2022-05-05T09:19:06.009" v="1324" actId="1076"/>
          <ac:spMkLst>
            <pc:docMk/>
            <pc:sldMk cId="2202092729" sldId="264"/>
            <ac:spMk id="24" creationId="{DFCBE625-5595-9BC7-D06A-C84C6B8DC179}"/>
          </ac:spMkLst>
        </pc:spChg>
        <pc:spChg chg="add mod">
          <ac:chgData name="حصه بنت العتيبي" userId="c1fe605c-1aaf-4791-a440-af891effc177" providerId="ADAL" clId="{C590F586-26D7-46BA-9133-2107B2E269CD}" dt="2022-05-05T09:18:37.939" v="1319" actId="2085"/>
          <ac:spMkLst>
            <pc:docMk/>
            <pc:sldMk cId="2202092729" sldId="264"/>
            <ac:spMk id="25" creationId="{5F3DBBA5-5EA8-76A2-AD08-C632253A1362}"/>
          </ac:spMkLst>
        </pc:spChg>
        <pc:spChg chg="add mod">
          <ac:chgData name="حصه بنت العتيبي" userId="c1fe605c-1aaf-4791-a440-af891effc177" providerId="ADAL" clId="{C590F586-26D7-46BA-9133-2107B2E269CD}" dt="2022-05-05T09:18:37.939" v="1319" actId="2085"/>
          <ac:spMkLst>
            <pc:docMk/>
            <pc:sldMk cId="2202092729" sldId="264"/>
            <ac:spMk id="26" creationId="{06262631-B141-1F2C-6C57-066E59E236A1}"/>
          </ac:spMkLst>
        </pc:spChg>
        <pc:spChg chg="add mod">
          <ac:chgData name="حصه بنت العتيبي" userId="c1fe605c-1aaf-4791-a440-af891effc177" providerId="ADAL" clId="{C590F586-26D7-46BA-9133-2107B2E269CD}" dt="2022-05-05T09:18:37.939" v="1319" actId="2085"/>
          <ac:spMkLst>
            <pc:docMk/>
            <pc:sldMk cId="2202092729" sldId="264"/>
            <ac:spMk id="27" creationId="{3DA449F0-006A-D88E-4CF4-4B380AEC5F38}"/>
          </ac:spMkLst>
        </pc:spChg>
        <pc:spChg chg="add mod">
          <ac:chgData name="حصه بنت العتيبي" userId="c1fe605c-1aaf-4791-a440-af891effc177" providerId="ADAL" clId="{C590F586-26D7-46BA-9133-2107B2E269CD}" dt="2022-05-05T09:18:37.939" v="1319" actId="2085"/>
          <ac:spMkLst>
            <pc:docMk/>
            <pc:sldMk cId="2202092729" sldId="264"/>
            <ac:spMk id="28" creationId="{8D585338-71AA-4556-43A0-BBF5F77816CF}"/>
          </ac:spMkLst>
        </pc:spChg>
        <pc:grpChg chg="add mod">
          <ac:chgData name="حصه بنت العتيبي" userId="c1fe605c-1aaf-4791-a440-af891effc177" providerId="ADAL" clId="{C590F586-26D7-46BA-9133-2107B2E269CD}" dt="2022-05-05T09:31:02.680" v="1414" actId="1076"/>
          <ac:grpSpMkLst>
            <pc:docMk/>
            <pc:sldMk cId="2202092729" sldId="264"/>
            <ac:grpSpMk id="7" creationId="{5ACB5D8B-F220-82D4-B0F4-3C5D6A547DBB}"/>
          </ac:grpSpMkLst>
        </pc:grpChg>
        <pc:graphicFrameChg chg="add mod modGraphic">
          <ac:chgData name="حصه بنت العتيبي" userId="c1fe605c-1aaf-4791-a440-af891effc177" providerId="ADAL" clId="{C590F586-26D7-46BA-9133-2107B2E269CD}" dt="2022-05-05T09:03:25.760" v="1156" actId="207"/>
          <ac:graphicFrameMkLst>
            <pc:docMk/>
            <pc:sldMk cId="2202092729" sldId="264"/>
            <ac:graphicFrameMk id="8" creationId="{5DF67843-74F3-58F2-FC1D-FD0D2759ED23}"/>
          </ac:graphicFrameMkLst>
        </pc:graphicFrameChg>
        <pc:picChg chg="add del mod modCrop">
          <ac:chgData name="حصه بنت العتيبي" userId="c1fe605c-1aaf-4791-a440-af891effc177" providerId="ADAL" clId="{C590F586-26D7-46BA-9133-2107B2E269CD}" dt="2022-05-05T08:50:19.991" v="1070"/>
          <ac:picMkLst>
            <pc:docMk/>
            <pc:sldMk cId="2202092729" sldId="264"/>
            <ac:picMk id="3" creationId="{C3EB05C5-856F-46CA-5749-0C190F608228}"/>
          </ac:picMkLst>
        </pc:picChg>
        <pc:picChg chg="mod">
          <ac:chgData name="حصه بنت العتيبي" userId="c1fe605c-1aaf-4791-a440-af891effc177" providerId="ADAL" clId="{C590F586-26D7-46BA-9133-2107B2E269CD}" dt="2022-05-05T08:52:56.202" v="1081" actId="164"/>
          <ac:picMkLst>
            <pc:docMk/>
            <pc:sldMk cId="2202092729" sldId="264"/>
            <ac:picMk id="5" creationId="{15F761D9-6B17-10F6-023A-5EA86F6B3D49}"/>
          </ac:picMkLst>
        </pc:picChg>
        <pc:picChg chg="add mod">
          <ac:chgData name="حصه بنت العتيبي" userId="c1fe605c-1aaf-4791-a440-af891effc177" providerId="ADAL" clId="{C590F586-26D7-46BA-9133-2107B2E269CD}" dt="2022-05-05T09:06:36.408" v="1180" actId="1076"/>
          <ac:picMkLst>
            <pc:docMk/>
            <pc:sldMk cId="2202092729" sldId="264"/>
            <ac:picMk id="9" creationId="{12F56978-5457-17A5-A0A5-258C55CCE164}"/>
          </ac:picMkLst>
        </pc:picChg>
        <pc:picChg chg="add mod">
          <ac:chgData name="حصه بنت العتيبي" userId="c1fe605c-1aaf-4791-a440-af891effc177" providerId="ADAL" clId="{C590F586-26D7-46BA-9133-2107B2E269CD}" dt="2022-05-05T09:08:30.568" v="1199" actId="1076"/>
          <ac:picMkLst>
            <pc:docMk/>
            <pc:sldMk cId="2202092729" sldId="264"/>
            <ac:picMk id="14" creationId="{F0003F89-9406-CB8B-F3CB-AE7E4B65EF20}"/>
          </ac:picMkLst>
        </pc:picChg>
      </pc:sldChg>
      <pc:sldChg chg="addSp modSp new mod">
        <pc:chgData name="حصه بنت العتيبي" userId="c1fe605c-1aaf-4791-a440-af891effc177" providerId="ADAL" clId="{C590F586-26D7-46BA-9133-2107B2E269CD}" dt="2022-05-05T08:59:30.841" v="1126" actId="1076"/>
        <pc:sldMkLst>
          <pc:docMk/>
          <pc:sldMk cId="330658912" sldId="265"/>
        </pc:sldMkLst>
        <pc:spChg chg="add mod">
          <ac:chgData name="حصه بنت العتيبي" userId="c1fe605c-1aaf-4791-a440-af891effc177" providerId="ADAL" clId="{C590F586-26D7-46BA-9133-2107B2E269CD}" dt="2022-05-05T08:57:55.176" v="1112" actId="1076"/>
          <ac:spMkLst>
            <pc:docMk/>
            <pc:sldMk cId="330658912" sldId="265"/>
            <ac:spMk id="4" creationId="{EE5852AA-C006-8175-4386-87C03C14197E}"/>
          </ac:spMkLst>
        </pc:spChg>
        <pc:graphicFrameChg chg="add mod modGraphic">
          <ac:chgData name="حصه بنت العتيبي" userId="c1fe605c-1aaf-4791-a440-af891effc177" providerId="ADAL" clId="{C590F586-26D7-46BA-9133-2107B2E269CD}" dt="2022-05-05T08:59:30.841" v="1126" actId="1076"/>
          <ac:graphicFrameMkLst>
            <pc:docMk/>
            <pc:sldMk cId="330658912" sldId="265"/>
            <ac:graphicFrameMk id="2" creationId="{39A1C464-992E-83F5-A367-F76E40B0F15A}"/>
          </ac:graphicFrameMkLst>
        </pc:graphicFrameChg>
      </pc:sldChg>
      <pc:sldChg chg="addSp delSp modSp new mod modAnim">
        <pc:chgData name="حصه بنت العتيبي" userId="c1fe605c-1aaf-4791-a440-af891effc177" providerId="ADAL" clId="{C590F586-26D7-46BA-9133-2107B2E269CD}" dt="2022-05-05T09:27:12.113" v="1399" actId="14100"/>
        <pc:sldMkLst>
          <pc:docMk/>
          <pc:sldMk cId="2244590216" sldId="266"/>
        </pc:sldMkLst>
        <pc:spChg chg="add mod">
          <ac:chgData name="حصه بنت العتيبي" userId="c1fe605c-1aaf-4791-a440-af891effc177" providerId="ADAL" clId="{C590F586-26D7-46BA-9133-2107B2E269CD}" dt="2022-05-05T09:24:17.425" v="1359" actId="207"/>
          <ac:spMkLst>
            <pc:docMk/>
            <pc:sldMk cId="2244590216" sldId="266"/>
            <ac:spMk id="5" creationId="{85A6567B-AE34-2345-2FB6-7FCADCA8AC89}"/>
          </ac:spMkLst>
        </pc:spChg>
        <pc:spChg chg="add mod">
          <ac:chgData name="حصه بنت العتيبي" userId="c1fe605c-1aaf-4791-a440-af891effc177" providerId="ADAL" clId="{C590F586-26D7-46BA-9133-2107B2E269CD}" dt="2022-05-05T09:26:47.202" v="1391" actId="14100"/>
          <ac:spMkLst>
            <pc:docMk/>
            <pc:sldMk cId="2244590216" sldId="266"/>
            <ac:spMk id="6" creationId="{C7C97F45-4C8A-8970-4CC5-5478E310D3D3}"/>
          </ac:spMkLst>
        </pc:spChg>
        <pc:spChg chg="add mod">
          <ac:chgData name="حصه بنت العتيبي" userId="c1fe605c-1aaf-4791-a440-af891effc177" providerId="ADAL" clId="{C590F586-26D7-46BA-9133-2107B2E269CD}" dt="2022-05-05T09:27:05.016" v="1396" actId="14100"/>
          <ac:spMkLst>
            <pc:docMk/>
            <pc:sldMk cId="2244590216" sldId="266"/>
            <ac:spMk id="7" creationId="{102D50F6-D60C-D7CF-B578-58EAA727949D}"/>
          </ac:spMkLst>
        </pc:spChg>
        <pc:spChg chg="add mod">
          <ac:chgData name="حصه بنت العتيبي" userId="c1fe605c-1aaf-4791-a440-af891effc177" providerId="ADAL" clId="{C590F586-26D7-46BA-9133-2107B2E269CD}" dt="2022-05-05T09:27:12.113" v="1399" actId="14100"/>
          <ac:spMkLst>
            <pc:docMk/>
            <pc:sldMk cId="2244590216" sldId="266"/>
            <ac:spMk id="8" creationId="{EF1FCE56-81B1-8FDA-7CA1-CD3A28008E57}"/>
          </ac:spMkLst>
        </pc:spChg>
        <pc:spChg chg="add mod">
          <ac:chgData name="حصه بنت العتيبي" userId="c1fe605c-1aaf-4791-a440-af891effc177" providerId="ADAL" clId="{C590F586-26D7-46BA-9133-2107B2E269CD}" dt="2022-05-05T09:26:05.666" v="1378" actId="1076"/>
          <ac:spMkLst>
            <pc:docMk/>
            <pc:sldMk cId="2244590216" sldId="266"/>
            <ac:spMk id="9" creationId="{AD645812-4650-9C14-9293-465D01CFDCA1}"/>
          </ac:spMkLst>
        </pc:spChg>
        <pc:spChg chg="add mod">
          <ac:chgData name="حصه بنت العتيبي" userId="c1fe605c-1aaf-4791-a440-af891effc177" providerId="ADAL" clId="{C590F586-26D7-46BA-9133-2107B2E269CD}" dt="2022-05-05T09:26:58.785" v="1394" actId="14100"/>
          <ac:spMkLst>
            <pc:docMk/>
            <pc:sldMk cId="2244590216" sldId="266"/>
            <ac:spMk id="10" creationId="{6DE3E678-7AAA-E842-2F5B-D6B087D432DE}"/>
          </ac:spMkLst>
        </pc:spChg>
        <pc:spChg chg="add mod">
          <ac:chgData name="حصه بنت العتيبي" userId="c1fe605c-1aaf-4791-a440-af891effc177" providerId="ADAL" clId="{C590F586-26D7-46BA-9133-2107B2E269CD}" dt="2022-05-05T09:26:22.825" v="1383" actId="14100"/>
          <ac:spMkLst>
            <pc:docMk/>
            <pc:sldMk cId="2244590216" sldId="266"/>
            <ac:spMk id="11" creationId="{4330A972-6324-5EA6-36EE-27088652C49A}"/>
          </ac:spMkLst>
        </pc:spChg>
        <pc:spChg chg="add mod">
          <ac:chgData name="حصه بنت العتيبي" userId="c1fe605c-1aaf-4791-a440-af891effc177" providerId="ADAL" clId="{C590F586-26D7-46BA-9133-2107B2E269CD}" dt="2022-05-05T09:26:31.682" v="1386" actId="14100"/>
          <ac:spMkLst>
            <pc:docMk/>
            <pc:sldMk cId="2244590216" sldId="266"/>
            <ac:spMk id="12" creationId="{FF92ADDE-7000-3A7E-EF47-7392B906124C}"/>
          </ac:spMkLst>
        </pc:spChg>
        <pc:spChg chg="add mod">
          <ac:chgData name="حصه بنت العتيبي" userId="c1fe605c-1aaf-4791-a440-af891effc177" providerId="ADAL" clId="{C590F586-26D7-46BA-9133-2107B2E269CD}" dt="2022-05-05T09:26:41.123" v="1390" actId="14100"/>
          <ac:spMkLst>
            <pc:docMk/>
            <pc:sldMk cId="2244590216" sldId="266"/>
            <ac:spMk id="13" creationId="{7696DCB5-BF6F-F9E4-8838-F917D202A9C9}"/>
          </ac:spMkLst>
        </pc:spChg>
        <pc:graphicFrameChg chg="add del mod modGraphic">
          <ac:chgData name="حصه بنت العتيبي" userId="c1fe605c-1aaf-4791-a440-af891effc177" providerId="ADAL" clId="{C590F586-26D7-46BA-9133-2107B2E269CD}" dt="2022-05-05T09:22:14.528" v="1341"/>
          <ac:graphicFrameMkLst>
            <pc:docMk/>
            <pc:sldMk cId="2244590216" sldId="266"/>
            <ac:graphicFrameMk id="2" creationId="{2CF14D1C-B35B-104F-F5DE-79AD3BC6EAD2}"/>
          </ac:graphicFrameMkLst>
        </pc:graphicFrameChg>
        <pc:picChg chg="add mod modCrop">
          <ac:chgData name="حصه بنت العتيبي" userId="c1fe605c-1aaf-4791-a440-af891effc177" providerId="ADAL" clId="{C590F586-26D7-46BA-9133-2107B2E269CD}" dt="2022-05-05T09:23:46.912" v="1356" actId="1076"/>
          <ac:picMkLst>
            <pc:docMk/>
            <pc:sldMk cId="2244590216" sldId="266"/>
            <ac:picMk id="4" creationId="{3A2DCA3E-D760-F789-4A54-AB3F25C9BCCB}"/>
          </ac:picMkLst>
        </pc:picChg>
      </pc:sldChg>
      <pc:sldChg chg="addSp delSp modSp new mod modAnim">
        <pc:chgData name="حصه بنت العتيبي" userId="c1fe605c-1aaf-4791-a440-af891effc177" providerId="ADAL" clId="{C590F586-26D7-46BA-9133-2107B2E269CD}" dt="2022-05-06T03:54:45.539" v="1534" actId="1366"/>
        <pc:sldMkLst>
          <pc:docMk/>
          <pc:sldMk cId="3885359965" sldId="267"/>
        </pc:sldMkLst>
        <pc:spChg chg="add mod">
          <ac:chgData name="حصه بنت العتيبي" userId="c1fe605c-1aaf-4791-a440-af891effc177" providerId="ADAL" clId="{C590F586-26D7-46BA-9133-2107B2E269CD}" dt="2022-05-06T03:41:40.366" v="1485" actId="207"/>
          <ac:spMkLst>
            <pc:docMk/>
            <pc:sldMk cId="3885359965" sldId="267"/>
            <ac:spMk id="3" creationId="{BD9691D2-CA42-D132-23D6-B67B054A32F8}"/>
          </ac:spMkLst>
        </pc:spChg>
        <pc:spChg chg="mod">
          <ac:chgData name="حصه بنت العتيبي" userId="c1fe605c-1aaf-4791-a440-af891effc177" providerId="ADAL" clId="{C590F586-26D7-46BA-9133-2107B2E269CD}" dt="2022-05-05T09:31:13.599" v="1415"/>
          <ac:spMkLst>
            <pc:docMk/>
            <pc:sldMk cId="3885359965" sldId="267"/>
            <ac:spMk id="6" creationId="{1CB2EA3F-9C6C-6BDB-D4B4-E83A0D972639}"/>
          </ac:spMkLst>
        </pc:spChg>
        <pc:spChg chg="add mod">
          <ac:chgData name="حصه بنت العتيبي" userId="c1fe605c-1aaf-4791-a440-af891effc177" providerId="ADAL" clId="{C590F586-26D7-46BA-9133-2107B2E269CD}" dt="2022-05-06T03:29:07.993" v="1456" actId="1076"/>
          <ac:spMkLst>
            <pc:docMk/>
            <pc:sldMk cId="3885359965" sldId="267"/>
            <ac:spMk id="7" creationId="{5A503647-8119-B128-19B9-A3956552365A}"/>
          </ac:spMkLst>
        </pc:spChg>
        <pc:spChg chg="add mod">
          <ac:chgData name="حصه بنت العتيبي" userId="c1fe605c-1aaf-4791-a440-af891effc177" providerId="ADAL" clId="{C590F586-26D7-46BA-9133-2107B2E269CD}" dt="2022-05-06T03:29:07.993" v="1456" actId="1076"/>
          <ac:spMkLst>
            <pc:docMk/>
            <pc:sldMk cId="3885359965" sldId="267"/>
            <ac:spMk id="8" creationId="{EC6EA1A9-303D-CB92-1903-886A6820ED8A}"/>
          </ac:spMkLst>
        </pc:spChg>
        <pc:spChg chg="add mod">
          <ac:chgData name="حصه بنت العتيبي" userId="c1fe605c-1aaf-4791-a440-af891effc177" providerId="ADAL" clId="{C590F586-26D7-46BA-9133-2107B2E269CD}" dt="2022-05-06T03:29:07.993" v="1456" actId="1076"/>
          <ac:spMkLst>
            <pc:docMk/>
            <pc:sldMk cId="3885359965" sldId="267"/>
            <ac:spMk id="9" creationId="{07AA45EB-B405-9513-EFC2-A1BC3D144E43}"/>
          </ac:spMkLst>
        </pc:spChg>
        <pc:spChg chg="add mod">
          <ac:chgData name="حصه بنت العتيبي" userId="c1fe605c-1aaf-4791-a440-af891effc177" providerId="ADAL" clId="{C590F586-26D7-46BA-9133-2107B2E269CD}" dt="2022-05-06T03:29:07.993" v="1456" actId="1076"/>
          <ac:spMkLst>
            <pc:docMk/>
            <pc:sldMk cId="3885359965" sldId="267"/>
            <ac:spMk id="10" creationId="{9FF9109E-DD11-D9F8-1FE2-C94AB75EBEE2}"/>
          </ac:spMkLst>
        </pc:spChg>
        <pc:spChg chg="add mod">
          <ac:chgData name="حصه بنت العتيبي" userId="c1fe605c-1aaf-4791-a440-af891effc177" providerId="ADAL" clId="{C590F586-26D7-46BA-9133-2107B2E269CD}" dt="2022-05-06T03:28:08.610" v="1452" actId="339"/>
          <ac:spMkLst>
            <pc:docMk/>
            <pc:sldMk cId="3885359965" sldId="267"/>
            <ac:spMk id="11" creationId="{2DF13A46-0E74-FE4F-D948-32DE89BC90AC}"/>
          </ac:spMkLst>
        </pc:spChg>
        <pc:spChg chg="del mod topLvl">
          <ac:chgData name="حصه بنت العتيبي" userId="c1fe605c-1aaf-4791-a440-af891effc177" providerId="ADAL" clId="{C590F586-26D7-46BA-9133-2107B2E269CD}" dt="2022-05-06T03:35:51.040" v="1466" actId="478"/>
          <ac:spMkLst>
            <pc:docMk/>
            <pc:sldMk cId="3885359965" sldId="267"/>
            <ac:spMk id="14" creationId="{4692C8C0-A16D-A179-0AF7-6BFEABCC815D}"/>
          </ac:spMkLst>
        </pc:spChg>
        <pc:grpChg chg="add mod">
          <ac:chgData name="حصه بنت العتيبي" userId="c1fe605c-1aaf-4791-a440-af891effc177" providerId="ADAL" clId="{C590F586-26D7-46BA-9133-2107B2E269CD}" dt="2022-05-06T03:25:23.844" v="1433" actId="14100"/>
          <ac:grpSpMkLst>
            <pc:docMk/>
            <pc:sldMk cId="3885359965" sldId="267"/>
            <ac:grpSpMk id="4" creationId="{B7C394DD-17CA-7407-D27A-D1349355EDAE}"/>
          </ac:grpSpMkLst>
        </pc:grpChg>
        <pc:grpChg chg="add del mod">
          <ac:chgData name="حصه بنت العتيبي" userId="c1fe605c-1aaf-4791-a440-af891effc177" providerId="ADAL" clId="{C590F586-26D7-46BA-9133-2107B2E269CD}" dt="2022-05-06T03:35:46.736" v="1464" actId="165"/>
          <ac:grpSpMkLst>
            <pc:docMk/>
            <pc:sldMk cId="3885359965" sldId="267"/>
            <ac:grpSpMk id="12" creationId="{AE6898D2-FD22-FC26-CC7F-AAA219857A8C}"/>
          </ac:grpSpMkLst>
        </pc:grpChg>
        <pc:picChg chg="mod modCrop">
          <ac:chgData name="حصه بنت العتيبي" userId="c1fe605c-1aaf-4791-a440-af891effc177" providerId="ADAL" clId="{C590F586-26D7-46BA-9133-2107B2E269CD}" dt="2022-05-06T03:25:17.156" v="1431" actId="732"/>
          <ac:picMkLst>
            <pc:docMk/>
            <pc:sldMk cId="3885359965" sldId="267"/>
            <ac:picMk id="5" creationId="{22E3CA2D-8788-3C93-A7BC-C135F6F3B2C1}"/>
          </ac:picMkLst>
        </pc:picChg>
        <pc:picChg chg="mod ord topLvl modCrop">
          <ac:chgData name="حصه بنت العتيبي" userId="c1fe605c-1aaf-4791-a440-af891effc177" providerId="ADAL" clId="{C590F586-26D7-46BA-9133-2107B2E269CD}" dt="2022-05-06T03:41:58.552" v="1486" actId="1076"/>
          <ac:picMkLst>
            <pc:docMk/>
            <pc:sldMk cId="3885359965" sldId="267"/>
            <ac:picMk id="13" creationId="{48CFDA33-99DA-D0C3-F6FA-9DD9483A61E3}"/>
          </ac:picMkLst>
        </pc:picChg>
        <pc:picChg chg="add mod">
          <ac:chgData name="حصه بنت العتيبي" userId="c1fe605c-1aaf-4791-a440-af891effc177" providerId="ADAL" clId="{C590F586-26D7-46BA-9133-2107B2E269CD}" dt="2022-05-06T03:54:45.539" v="1534" actId="1366"/>
          <ac:picMkLst>
            <pc:docMk/>
            <pc:sldMk cId="3885359965" sldId="267"/>
            <ac:picMk id="15" creationId="{9FCCDAEB-B0C8-B3F8-0429-FDF063EB2F42}"/>
          </ac:picMkLst>
        </pc:picChg>
      </pc:sldChg>
      <pc:sldChg chg="addSp delSp modSp new mod ord modAnim">
        <pc:chgData name="حصه بنت العتيبي" userId="c1fe605c-1aaf-4791-a440-af891effc177" providerId="ADAL" clId="{C590F586-26D7-46BA-9133-2107B2E269CD}" dt="2022-05-06T05:34:47.482" v="2015" actId="1076"/>
        <pc:sldMkLst>
          <pc:docMk/>
          <pc:sldMk cId="1560115017" sldId="268"/>
        </pc:sldMkLst>
        <pc:spChg chg="add mod">
          <ac:chgData name="حصه بنت العتيبي" userId="c1fe605c-1aaf-4791-a440-af891effc177" providerId="ADAL" clId="{C590F586-26D7-46BA-9133-2107B2E269CD}" dt="2022-05-06T03:55:35.240" v="1535" actId="1076"/>
          <ac:spMkLst>
            <pc:docMk/>
            <pc:sldMk cId="1560115017" sldId="268"/>
            <ac:spMk id="5" creationId="{14149A7F-E556-439F-087E-D597010A2ACE}"/>
          </ac:spMkLst>
        </pc:spChg>
        <pc:spChg chg="add mod">
          <ac:chgData name="حصه بنت العتيبي" userId="c1fe605c-1aaf-4791-a440-af891effc177" providerId="ADAL" clId="{C590F586-26D7-46BA-9133-2107B2E269CD}" dt="2022-05-06T03:55:47.773" v="1537" actId="1076"/>
          <ac:spMkLst>
            <pc:docMk/>
            <pc:sldMk cId="1560115017" sldId="268"/>
            <ac:spMk id="6" creationId="{E8EBC8D5-2722-A2B0-A999-441D53174732}"/>
          </ac:spMkLst>
        </pc:spChg>
        <pc:spChg chg="add del mod">
          <ac:chgData name="حصه بنت العتيبي" userId="c1fe605c-1aaf-4791-a440-af891effc177" providerId="ADAL" clId="{C590F586-26D7-46BA-9133-2107B2E269CD}" dt="2022-05-06T03:53:42.222" v="1520" actId="21"/>
          <ac:spMkLst>
            <pc:docMk/>
            <pc:sldMk cId="1560115017" sldId="268"/>
            <ac:spMk id="7" creationId="{64D1DC30-B87C-7733-B62B-D12A194D37F7}"/>
          </ac:spMkLst>
        </pc:spChg>
        <pc:picChg chg="add mod">
          <ac:chgData name="حصه بنت العتيبي" userId="c1fe605c-1aaf-4791-a440-af891effc177" providerId="ADAL" clId="{C590F586-26D7-46BA-9133-2107B2E269CD}" dt="2022-05-06T03:55:54.185" v="1538" actId="1076"/>
          <ac:picMkLst>
            <pc:docMk/>
            <pc:sldMk cId="1560115017" sldId="268"/>
            <ac:picMk id="3" creationId="{A34F3195-B07A-2912-CA7A-DCB770363509}"/>
          </ac:picMkLst>
        </pc:picChg>
        <pc:picChg chg="add mod">
          <ac:chgData name="حصه بنت العتيبي" userId="c1fe605c-1aaf-4791-a440-af891effc177" providerId="ADAL" clId="{C590F586-26D7-46BA-9133-2107B2E269CD}" dt="2022-05-06T05:34:47.482" v="2015" actId="1076"/>
          <ac:picMkLst>
            <pc:docMk/>
            <pc:sldMk cId="1560115017" sldId="268"/>
            <ac:picMk id="7" creationId="{7756F76E-59F9-2BEF-932E-81EF6C3DCFBB}"/>
          </ac:picMkLst>
        </pc:picChg>
        <pc:picChg chg="add mod modCrop">
          <ac:chgData name="حصه بنت العتيبي" userId="c1fe605c-1aaf-4791-a440-af891effc177" providerId="ADAL" clId="{C590F586-26D7-46BA-9133-2107B2E269CD}" dt="2022-05-06T03:57:47.087" v="1558" actId="1076"/>
          <ac:picMkLst>
            <pc:docMk/>
            <pc:sldMk cId="1560115017" sldId="268"/>
            <ac:picMk id="9" creationId="{4CC5919F-CFD5-EB98-0A59-9A4F872EEEF0}"/>
          </ac:picMkLst>
        </pc:picChg>
        <pc:picChg chg="add mod">
          <ac:chgData name="حصه بنت العتيبي" userId="c1fe605c-1aaf-4791-a440-af891effc177" providerId="ADAL" clId="{C590F586-26D7-46BA-9133-2107B2E269CD}" dt="2022-05-06T04:19:02.883" v="1630" actId="1076"/>
          <ac:picMkLst>
            <pc:docMk/>
            <pc:sldMk cId="1560115017" sldId="268"/>
            <ac:picMk id="10" creationId="{2DD10B24-AAD1-889B-C5A1-CCDA991CB18F}"/>
          </ac:picMkLst>
        </pc:picChg>
      </pc:sldChg>
      <pc:sldChg chg="addSp modSp new mod ord modAnim">
        <pc:chgData name="حصه بنت العتيبي" userId="c1fe605c-1aaf-4791-a440-af891effc177" providerId="ADAL" clId="{C590F586-26D7-46BA-9133-2107B2E269CD}" dt="2022-05-06T05:34:21.188" v="2013" actId="1076"/>
        <pc:sldMkLst>
          <pc:docMk/>
          <pc:sldMk cId="3582563095" sldId="269"/>
        </pc:sldMkLst>
        <pc:spChg chg="add mod">
          <ac:chgData name="حصه بنت العتيبي" userId="c1fe605c-1aaf-4791-a440-af891effc177" providerId="ADAL" clId="{C590F586-26D7-46BA-9133-2107B2E269CD}" dt="2022-05-06T04:36:56.261" v="1738" actId="20577"/>
          <ac:spMkLst>
            <pc:docMk/>
            <pc:sldMk cId="3582563095" sldId="269"/>
            <ac:spMk id="2" creationId="{551AB615-4511-BCB5-3363-C1DD3FD333C6}"/>
          </ac:spMkLst>
        </pc:spChg>
        <pc:spChg chg="add mod">
          <ac:chgData name="حصه بنت العتيبي" userId="c1fe605c-1aaf-4791-a440-af891effc177" providerId="ADAL" clId="{C590F586-26D7-46BA-9133-2107B2E269CD}" dt="2022-05-06T05:32:03.283" v="1982" actId="1076"/>
          <ac:spMkLst>
            <pc:docMk/>
            <pc:sldMk cId="3582563095" sldId="269"/>
            <ac:spMk id="5" creationId="{BF7302F9-82B3-0926-80F4-AF20A63F0FAC}"/>
          </ac:spMkLst>
        </pc:spChg>
        <pc:spChg chg="add mod">
          <ac:chgData name="حصه بنت العتيبي" userId="c1fe605c-1aaf-4791-a440-af891effc177" providerId="ADAL" clId="{C590F586-26D7-46BA-9133-2107B2E269CD}" dt="2022-05-06T05:32:07.484" v="1984" actId="1076"/>
          <ac:spMkLst>
            <pc:docMk/>
            <pc:sldMk cId="3582563095" sldId="269"/>
            <ac:spMk id="6" creationId="{BA9FB222-082D-6CBE-BDDA-7EA7301B42A8}"/>
          </ac:spMkLst>
        </pc:spChg>
        <pc:spChg chg="add mod">
          <ac:chgData name="حصه بنت العتيبي" userId="c1fe605c-1aaf-4791-a440-af891effc177" providerId="ADAL" clId="{C590F586-26D7-46BA-9133-2107B2E269CD}" dt="2022-05-06T05:32:47.187" v="1998" actId="1076"/>
          <ac:spMkLst>
            <pc:docMk/>
            <pc:sldMk cId="3582563095" sldId="269"/>
            <ac:spMk id="7" creationId="{89B8BFD2-85B1-28D8-E7E0-7A0B9FDDED89}"/>
          </ac:spMkLst>
        </pc:spChg>
        <pc:spChg chg="add mod">
          <ac:chgData name="حصه بنت العتيبي" userId="c1fe605c-1aaf-4791-a440-af891effc177" providerId="ADAL" clId="{C590F586-26D7-46BA-9133-2107B2E269CD}" dt="2022-05-06T05:32:48.518" v="1999" actId="1076"/>
          <ac:spMkLst>
            <pc:docMk/>
            <pc:sldMk cId="3582563095" sldId="269"/>
            <ac:spMk id="8" creationId="{3B1C69A2-266A-394F-50F6-EC9F43BD9046}"/>
          </ac:spMkLst>
        </pc:spChg>
        <pc:spChg chg="add mod">
          <ac:chgData name="حصه بنت العتيبي" userId="c1fe605c-1aaf-4791-a440-af891effc177" providerId="ADAL" clId="{C590F586-26D7-46BA-9133-2107B2E269CD}" dt="2022-05-06T05:32:51.556" v="2001" actId="1076"/>
          <ac:spMkLst>
            <pc:docMk/>
            <pc:sldMk cId="3582563095" sldId="269"/>
            <ac:spMk id="9" creationId="{7F1E5228-7C18-E422-40DE-848EE4A14835}"/>
          </ac:spMkLst>
        </pc:spChg>
        <pc:spChg chg="add mod">
          <ac:chgData name="حصه بنت العتيبي" userId="c1fe605c-1aaf-4791-a440-af891effc177" providerId="ADAL" clId="{C590F586-26D7-46BA-9133-2107B2E269CD}" dt="2022-05-06T05:32:55.564" v="2003" actId="1076"/>
          <ac:spMkLst>
            <pc:docMk/>
            <pc:sldMk cId="3582563095" sldId="269"/>
            <ac:spMk id="10" creationId="{53114FF0-4993-1EF3-2367-05B3F8FA29E9}"/>
          </ac:spMkLst>
        </pc:spChg>
        <pc:spChg chg="add mod">
          <ac:chgData name="حصه بنت العتيبي" userId="c1fe605c-1aaf-4791-a440-af891effc177" providerId="ADAL" clId="{C590F586-26D7-46BA-9133-2107B2E269CD}" dt="2022-05-06T05:33:06.403" v="2007" actId="1076"/>
          <ac:spMkLst>
            <pc:docMk/>
            <pc:sldMk cId="3582563095" sldId="269"/>
            <ac:spMk id="11" creationId="{01FA36E2-961F-E572-AAFD-D67955098729}"/>
          </ac:spMkLst>
        </pc:spChg>
        <pc:graphicFrameChg chg="add mod modGraphic">
          <ac:chgData name="حصه بنت العتيبي" userId="c1fe605c-1aaf-4791-a440-af891effc177" providerId="ADAL" clId="{C590F586-26D7-46BA-9133-2107B2E269CD}" dt="2022-05-06T05:33:01.170" v="2006" actId="20577"/>
          <ac:graphicFrameMkLst>
            <pc:docMk/>
            <pc:sldMk cId="3582563095" sldId="269"/>
            <ac:graphicFrameMk id="3" creationId="{BE947E9F-F0C8-F835-9963-98836E3C2958}"/>
          </ac:graphicFrameMkLst>
        </pc:graphicFrameChg>
        <pc:picChg chg="add mod">
          <ac:chgData name="حصه بنت العتيبي" userId="c1fe605c-1aaf-4791-a440-af891effc177" providerId="ADAL" clId="{C590F586-26D7-46BA-9133-2107B2E269CD}" dt="2022-05-06T05:34:21.188" v="2013" actId="1076"/>
          <ac:picMkLst>
            <pc:docMk/>
            <pc:sldMk cId="3582563095" sldId="269"/>
            <ac:picMk id="1026" creationId="{23E625FA-85E3-87CB-B684-A9219302AB90}"/>
          </ac:picMkLst>
        </pc:picChg>
        <pc:picChg chg="add mod">
          <ac:chgData name="حصه بنت العتيبي" userId="c1fe605c-1aaf-4791-a440-af891effc177" providerId="ADAL" clId="{C590F586-26D7-46BA-9133-2107B2E269CD}" dt="2022-05-06T04:37:03.530" v="1739" actId="1076"/>
          <ac:picMkLst>
            <pc:docMk/>
            <pc:sldMk cId="3582563095" sldId="269"/>
            <ac:picMk id="6146" creationId="{076A6D75-29AA-AD31-EDAE-721262F86CF9}"/>
          </ac:picMkLst>
        </pc:picChg>
      </pc:sldChg>
      <pc:sldChg chg="addSp delSp modSp new mod">
        <pc:chgData name="حصه بنت العتيبي" userId="c1fe605c-1aaf-4791-a440-af891effc177" providerId="ADAL" clId="{C590F586-26D7-46BA-9133-2107B2E269CD}" dt="2022-05-06T04:40:51.577" v="1784" actId="1076"/>
        <pc:sldMkLst>
          <pc:docMk/>
          <pc:sldMk cId="3901046071" sldId="270"/>
        </pc:sldMkLst>
        <pc:spChg chg="add mod">
          <ac:chgData name="حصه بنت العتيبي" userId="c1fe605c-1aaf-4791-a440-af891effc177" providerId="ADAL" clId="{C590F586-26D7-46BA-9133-2107B2E269CD}" dt="2022-05-06T04:29:45.938" v="1724" actId="403"/>
          <ac:spMkLst>
            <pc:docMk/>
            <pc:sldMk cId="3901046071" sldId="270"/>
            <ac:spMk id="4" creationId="{83394BDB-18D6-7D15-D775-294D2ADCC59A}"/>
          </ac:spMkLst>
        </pc:spChg>
        <pc:spChg chg="add mod">
          <ac:chgData name="حصه بنت العتيبي" userId="c1fe605c-1aaf-4791-a440-af891effc177" providerId="ADAL" clId="{C590F586-26D7-46BA-9133-2107B2E269CD}" dt="2022-05-06T04:40:28.118" v="1780" actId="1076"/>
          <ac:spMkLst>
            <pc:docMk/>
            <pc:sldMk cId="3901046071" sldId="270"/>
            <ac:spMk id="7" creationId="{1B20D87E-EA72-5452-CF86-9A0080F9D66F}"/>
          </ac:spMkLst>
        </pc:spChg>
        <pc:grpChg chg="add del mod">
          <ac:chgData name="حصه بنت العتيبي" userId="c1fe605c-1aaf-4791-a440-af891effc177" providerId="ADAL" clId="{C590F586-26D7-46BA-9133-2107B2E269CD}" dt="2022-05-06T04:39:01.706" v="1756" actId="21"/>
          <ac:grpSpMkLst>
            <pc:docMk/>
            <pc:sldMk cId="3901046071" sldId="270"/>
            <ac:grpSpMk id="5" creationId="{30F97962-4C13-0645-18E7-7DC45C6CA40C}"/>
          </ac:grpSpMkLst>
        </pc:grpChg>
        <pc:graphicFrameChg chg="add mod modGraphic">
          <ac:chgData name="حصه بنت العتيبي" userId="c1fe605c-1aaf-4791-a440-af891effc177" providerId="ADAL" clId="{C590F586-26D7-46BA-9133-2107B2E269CD}" dt="2022-05-06T04:39:58.695" v="1770" actId="1076"/>
          <ac:graphicFrameMkLst>
            <pc:docMk/>
            <pc:sldMk cId="3901046071" sldId="270"/>
            <ac:graphicFrameMk id="8" creationId="{DAB715D3-769E-D9D4-3027-8CBAED409BF2}"/>
          </ac:graphicFrameMkLst>
        </pc:graphicFrameChg>
        <pc:picChg chg="add mod modCrop">
          <ac:chgData name="حصه بنت العتيبي" userId="c1fe605c-1aaf-4791-a440-af891effc177" providerId="ADAL" clId="{C590F586-26D7-46BA-9133-2107B2E269CD}" dt="2022-05-06T04:23:45.357" v="1653" actId="164"/>
          <ac:picMkLst>
            <pc:docMk/>
            <pc:sldMk cId="3901046071" sldId="270"/>
            <ac:picMk id="3" creationId="{99D335E3-A00C-6CE0-2A81-0B55D47D51F9}"/>
          </ac:picMkLst>
        </pc:picChg>
        <pc:picChg chg="add mod">
          <ac:chgData name="حصه بنت العتيبي" userId="c1fe605c-1aaf-4791-a440-af891effc177" providerId="ADAL" clId="{C590F586-26D7-46BA-9133-2107B2E269CD}" dt="2022-05-06T04:40:51.577" v="1784" actId="1076"/>
          <ac:picMkLst>
            <pc:docMk/>
            <pc:sldMk cId="3901046071" sldId="270"/>
            <ac:picMk id="9" creationId="{73765CED-F124-73A7-90D1-513783F0C951}"/>
          </ac:picMkLst>
        </pc:picChg>
        <pc:picChg chg="add mod">
          <ac:chgData name="حصه بنت العتيبي" userId="c1fe605c-1aaf-4791-a440-af891effc177" providerId="ADAL" clId="{C590F586-26D7-46BA-9133-2107B2E269CD}" dt="2022-05-06T04:40:25.483" v="1779" actId="1076"/>
          <ac:picMkLst>
            <pc:docMk/>
            <pc:sldMk cId="3901046071" sldId="270"/>
            <ac:picMk id="9218" creationId="{9D96D51C-4C6B-A554-9AFF-8BABD6DB102B}"/>
          </ac:picMkLst>
        </pc:picChg>
      </pc:sldChg>
      <pc:sldChg chg="addSp delSp modSp new mod">
        <pc:chgData name="حصه بنت العتيبي" userId="c1fe605c-1aaf-4791-a440-af891effc177" providerId="ADAL" clId="{C590F586-26D7-46BA-9133-2107B2E269CD}" dt="2022-05-06T04:57:34.386" v="1882" actId="403"/>
        <pc:sldMkLst>
          <pc:docMk/>
          <pc:sldMk cId="72973071" sldId="271"/>
        </pc:sldMkLst>
        <pc:spChg chg="mod">
          <ac:chgData name="حصه بنت العتيبي" userId="c1fe605c-1aaf-4791-a440-af891effc177" providerId="ADAL" clId="{C590F586-26D7-46BA-9133-2107B2E269CD}" dt="2022-05-06T04:39:08.249" v="1758"/>
          <ac:spMkLst>
            <pc:docMk/>
            <pc:sldMk cId="72973071" sldId="271"/>
            <ac:spMk id="4" creationId="{39506681-A11D-E771-BB78-53274A76B389}"/>
          </ac:spMkLst>
        </pc:spChg>
        <pc:spChg chg="add mod">
          <ac:chgData name="حصه بنت العتيبي" userId="c1fe605c-1aaf-4791-a440-af891effc177" providerId="ADAL" clId="{C590F586-26D7-46BA-9133-2107B2E269CD}" dt="2022-05-06T04:57:34.386" v="1882" actId="403"/>
          <ac:spMkLst>
            <pc:docMk/>
            <pc:sldMk cId="72973071" sldId="271"/>
            <ac:spMk id="6" creationId="{F4A28682-59E8-21A5-472C-C473E1D81050}"/>
          </ac:spMkLst>
        </pc:spChg>
        <pc:spChg chg="add mod ord">
          <ac:chgData name="حصه بنت العتيبي" userId="c1fe605c-1aaf-4791-a440-af891effc177" providerId="ADAL" clId="{C590F586-26D7-46BA-9133-2107B2E269CD}" dt="2022-05-06T04:57:34.386" v="1882" actId="403"/>
          <ac:spMkLst>
            <pc:docMk/>
            <pc:sldMk cId="72973071" sldId="271"/>
            <ac:spMk id="7" creationId="{3548EAF1-F2CB-D87D-5E68-1C9B1F3D2EEB}"/>
          </ac:spMkLst>
        </pc:spChg>
        <pc:spChg chg="add mod ord">
          <ac:chgData name="حصه بنت العتيبي" userId="c1fe605c-1aaf-4791-a440-af891effc177" providerId="ADAL" clId="{C590F586-26D7-46BA-9133-2107B2E269CD}" dt="2022-05-06T04:57:34.386" v="1882" actId="403"/>
          <ac:spMkLst>
            <pc:docMk/>
            <pc:sldMk cId="72973071" sldId="271"/>
            <ac:spMk id="9" creationId="{2C796033-430B-16EE-FCA8-B0CC538EBEC8}"/>
          </ac:spMkLst>
        </pc:spChg>
        <pc:spChg chg="add del mod">
          <ac:chgData name="حصه بنت العتيبي" userId="c1fe605c-1aaf-4791-a440-af891effc177" providerId="ADAL" clId="{C590F586-26D7-46BA-9133-2107B2E269CD}" dt="2022-05-06T04:51:48.859" v="1815"/>
          <ac:spMkLst>
            <pc:docMk/>
            <pc:sldMk cId="72973071" sldId="271"/>
            <ac:spMk id="10" creationId="{6C26C8CB-C2F3-266A-35B6-CD0A00F66961}"/>
          </ac:spMkLst>
        </pc:spChg>
        <pc:spChg chg="add mod ord">
          <ac:chgData name="حصه بنت العتيبي" userId="c1fe605c-1aaf-4791-a440-af891effc177" providerId="ADAL" clId="{C590F586-26D7-46BA-9133-2107B2E269CD}" dt="2022-05-06T04:56:38.200" v="1866" actId="207"/>
          <ac:spMkLst>
            <pc:docMk/>
            <pc:sldMk cId="72973071" sldId="271"/>
            <ac:spMk id="11" creationId="{9B105790-7EF1-1F8A-02D8-2DB9A38FE27D}"/>
          </ac:spMkLst>
        </pc:spChg>
        <pc:spChg chg="add mod">
          <ac:chgData name="حصه بنت العتيبي" userId="c1fe605c-1aaf-4791-a440-af891effc177" providerId="ADAL" clId="{C590F586-26D7-46BA-9133-2107B2E269CD}" dt="2022-05-06T04:57:05.134" v="1872" actId="1076"/>
          <ac:spMkLst>
            <pc:docMk/>
            <pc:sldMk cId="72973071" sldId="271"/>
            <ac:spMk id="12" creationId="{F3730938-48AC-8C77-CC83-4A9B009466D2}"/>
          </ac:spMkLst>
        </pc:spChg>
        <pc:spChg chg="add mod">
          <ac:chgData name="حصه بنت العتيبي" userId="c1fe605c-1aaf-4791-a440-af891effc177" providerId="ADAL" clId="{C590F586-26D7-46BA-9133-2107B2E269CD}" dt="2022-05-06T04:57:18.294" v="1878" actId="1076"/>
          <ac:spMkLst>
            <pc:docMk/>
            <pc:sldMk cId="72973071" sldId="271"/>
            <ac:spMk id="13" creationId="{813460F5-9986-569C-807A-1EBC64EC0B5B}"/>
          </ac:spMkLst>
        </pc:spChg>
        <pc:spChg chg="add mod">
          <ac:chgData name="حصه بنت العتيبي" userId="c1fe605c-1aaf-4791-a440-af891effc177" providerId="ADAL" clId="{C590F586-26D7-46BA-9133-2107B2E269CD}" dt="2022-05-06T04:56:38.200" v="1866" actId="207"/>
          <ac:spMkLst>
            <pc:docMk/>
            <pc:sldMk cId="72973071" sldId="271"/>
            <ac:spMk id="14" creationId="{87D93357-AA09-3907-3914-59C18FA45194}"/>
          </ac:spMkLst>
        </pc:spChg>
        <pc:grpChg chg="add mod">
          <ac:chgData name="حصه بنت العتيبي" userId="c1fe605c-1aaf-4791-a440-af891effc177" providerId="ADAL" clId="{C590F586-26D7-46BA-9133-2107B2E269CD}" dt="2022-05-06T04:41:11.465" v="1789" actId="1076"/>
          <ac:grpSpMkLst>
            <pc:docMk/>
            <pc:sldMk cId="72973071" sldId="271"/>
            <ac:grpSpMk id="2" creationId="{FCA8F6FB-E7CB-685B-BF35-12E19BC652C2}"/>
          </ac:grpSpMkLst>
        </pc:grpChg>
        <pc:picChg chg="mod">
          <ac:chgData name="حصه بنت العتيبي" userId="c1fe605c-1aaf-4791-a440-af891effc177" providerId="ADAL" clId="{C590F586-26D7-46BA-9133-2107B2E269CD}" dt="2022-05-06T04:39:08.249" v="1758"/>
          <ac:picMkLst>
            <pc:docMk/>
            <pc:sldMk cId="72973071" sldId="271"/>
            <ac:picMk id="3" creationId="{9DC0AE6F-C445-94EB-F0E4-F70A0947A1C3}"/>
          </ac:picMkLst>
        </pc:picChg>
        <pc:picChg chg="add mod">
          <ac:chgData name="حصه بنت العتيبي" userId="c1fe605c-1aaf-4791-a440-af891effc177" providerId="ADAL" clId="{C590F586-26D7-46BA-9133-2107B2E269CD}" dt="2022-05-06T04:57:13.835" v="1876" actId="1076"/>
          <ac:picMkLst>
            <pc:docMk/>
            <pc:sldMk cId="72973071" sldId="271"/>
            <ac:picMk id="5" creationId="{14867FE5-7923-9B8B-A16B-11C5FBBE489B}"/>
          </ac:picMkLst>
        </pc:picChg>
        <pc:picChg chg="add mod">
          <ac:chgData name="حصه بنت العتيبي" userId="c1fe605c-1aaf-4791-a440-af891effc177" providerId="ADAL" clId="{C590F586-26D7-46BA-9133-2107B2E269CD}" dt="2022-05-06T04:50:21.019" v="1803"/>
          <ac:picMkLst>
            <pc:docMk/>
            <pc:sldMk cId="72973071" sldId="271"/>
            <ac:picMk id="8" creationId="{2C4313AE-039D-DA06-2DCB-BD03E1DFAC7F}"/>
          </ac:picMkLst>
        </pc:picChg>
      </pc:sldChg>
      <pc:sldMasterChg chg="addSp modSp mod modTransition setBg modSldLayout">
        <pc:chgData name="حصه بنت العتيبي" userId="c1fe605c-1aaf-4791-a440-af891effc177" providerId="ADAL" clId="{C590F586-26D7-46BA-9133-2107B2E269CD}" dt="2022-05-05T03:29:21.940" v="880" actId="1076"/>
        <pc:sldMasterMkLst>
          <pc:docMk/>
          <pc:sldMasterMk cId="4092125376" sldId="2147483648"/>
        </pc:sldMasterMkLst>
        <pc:spChg chg="mod">
          <ac:chgData name="حصه بنت العتيبي" userId="c1fe605c-1aaf-4791-a440-af891effc177" providerId="ADAL" clId="{C590F586-26D7-46BA-9133-2107B2E269CD}" dt="2022-05-05T03:28:32.402" v="849" actId="1076"/>
          <ac:spMkLst>
            <pc:docMk/>
            <pc:sldMasterMk cId="4092125376" sldId="2147483648"/>
            <ac:spMk id="6" creationId="{FB57256D-EA6F-4C77-A2FF-E5DD539754E8}"/>
          </ac:spMkLst>
        </pc:spChg>
        <pc:spChg chg="add mod">
          <ac:chgData name="حصه بنت العتيبي" userId="c1fe605c-1aaf-4791-a440-af891effc177" providerId="ADAL" clId="{C590F586-26D7-46BA-9133-2107B2E269CD}" dt="2022-05-05T03:29:21.940" v="880" actId="1076"/>
          <ac:spMkLst>
            <pc:docMk/>
            <pc:sldMasterMk cId="4092125376" sldId="2147483648"/>
            <ac:spMk id="7" creationId="{85982CC8-17ED-2590-FD7B-8F5FECBADAA4}"/>
          </ac:spMkLst>
        </pc:sp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932257407" sldId="2147483649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224353559" sldId="2147483650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273717719" sldId="2147483651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230032393" sldId="2147483652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2677496111" sldId="2147483653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968746310" sldId="2147483654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070601744" sldId="2147483655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178982751" sldId="2147483656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2113219878" sldId="2147483657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1884853088" sldId="2147483658"/>
          </pc:sldLayoutMkLst>
        </pc:sldLayoutChg>
        <pc:sldLayoutChg chg="modTransition setBg">
          <pc:chgData name="حصه بنت العتيبي" userId="c1fe605c-1aaf-4791-a440-af891effc177" providerId="ADAL" clId="{C590F586-26D7-46BA-9133-2107B2E269CD}" dt="2022-05-04T06:21:59.214" v="185"/>
          <pc:sldLayoutMkLst>
            <pc:docMk/>
            <pc:sldMasterMk cId="4092125376" sldId="2147483648"/>
            <pc:sldLayoutMk cId="304457772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3E41C6-A077-48B1-B9F5-4F9DF4445DA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46261C0-D24A-4F79-AAA1-73D1CBD017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215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61C0-D24A-4F79-AAA1-73D1CBD017C5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01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61C0-D24A-4F79-AAA1-73D1CBD017C5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709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61C0-D24A-4F79-AAA1-73D1CBD017C5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134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AFECABB-4ECE-4142-90C1-00D2F0389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5BAF6CD4-3A45-4A9C-910A-77AD8AC01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A0E8615-E3BC-4936-BEFA-EE3FE17A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225258A-7BC0-4DC7-A205-D9CCF52F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8EBAEF3-F08B-4196-9974-BEF33185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225740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142C5CD-60C5-4331-B85D-BACB8B51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AA44F453-1074-43C8-AB81-3EB71351D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5DEE76D-0E42-44E8-8C5A-BD330988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C80B267-4235-4EFC-B00E-D23C8C7B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6994778-2627-4558-91D6-152B407C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485308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858C972C-4DDC-41B6-B81D-26BF30FB8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A70CC2D1-9EAD-4F04-81CD-A9225485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56832FD-1388-43E6-BA11-90251BD8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1827B6A-35DF-42C8-A306-EAC4AB32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0957E0A-FA47-49A4-BF42-319F4091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45777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1F6629B-11C9-40D7-A466-976387E7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9ACE4BB-E877-40DE-80FD-FF712E0A8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A471B0C-BBA5-4EDD-8D50-B5CE3EDB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3294198-09E5-4314-8B7D-DE09A2ED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455405E-37E5-45F9-9150-DF45A16A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35355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7612CEA-7009-48AF-8CD9-D5EFB229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F59175A-5B7C-4A74-9CBC-EFA3E2ADF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F669498-1873-4A9B-84B6-EED82E2E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019FCCA-DC91-4F68-A3D0-6D04C008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49F6FD4-931C-4571-AF0D-C05BFDD9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37177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77438C7-B476-43F7-9B9A-8556EE42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0FCAC28-E479-4DFD-B993-20992E73D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CD333497-F5BB-415A-B967-55A412D7C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0D412E29-DE6E-46A1-8C2D-F220AF25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ABF18374-854B-498E-B456-45F8B639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3EF0FE3A-C44C-4C96-BF19-B076BB15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03239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3873BC1-DDD0-4399-B684-2A6D99A9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7DC2ACC-A2CD-4AC3-A92C-4A0075723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3FE53661-5A42-4A95-A09E-E9128E4A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CDD5914D-BFD3-49EB-8B59-79754980F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4DD736A7-1436-4D81-BD71-92724C5D4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986C61E4-DC1C-4F89-AF07-10BDB2BF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2543E645-02A3-42DB-827C-40E03E06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7C964D2B-F2C2-4C36-957B-33FC3C5C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74961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9F04A56-1FBE-46EB-8077-4521397B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18F428B0-6011-4F5F-8ADE-CC9BBA82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3D68C2BF-F85C-46D7-A661-04B41FDF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93DAE137-FB9E-40B0-B5E8-910F4182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874631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F1C373B5-E6E1-45DA-990B-BADF0826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240E9188-98DA-42BC-9035-E8114CAD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B4EDB649-F39A-434F-9D4D-DF253423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060174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EF1427E-8AF3-43BE-80D9-A451A80E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7112B1E-4D48-4CA7-8596-AE92CC6B6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7FCF22FD-F4D5-4BBF-9D33-AEFCBE985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08E9C8AE-034C-438E-879B-DAA353DB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E4901F67-E62A-4504-9A19-23084A8E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594C9F2D-9B2F-4D46-AAB4-2E1F1879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89827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DBA5B5F-73DA-4C3B-B75E-AE376EDC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18A33D3C-4DD0-4016-A9C7-8CEC103A4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A8B02848-599F-4235-8C63-C162ADFB5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28FC8B38-ACA0-4BBE-9D33-BE71C84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5EDA4EC-4760-499C-ACFC-D99C6FED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CCE4332-B553-49CE-A2CF-482DB598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32198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81F9473E-9DA9-4155-AED8-E172AD71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106FC27F-C784-4E04-83E9-49E3AE4A4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612A394-B97E-48C6-916A-5CABEBE71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97D6-9D2B-4FB7-B649-7A316B24BC9A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D4CF49C-FC38-46A0-86E1-FC4BECAD7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FB57256D-EA6F-4C77-A2FF-E5DD5397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3662" y="6858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E4041-2CD4-441A-86D4-721CC8D973FC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85982CC8-17ED-2590-FD7B-8F5FECBADAA4}"/>
              </a:ext>
            </a:extLst>
          </p:cNvPr>
          <p:cNvSpPr txBox="1"/>
          <p:nvPr userDrawn="1"/>
        </p:nvSpPr>
        <p:spPr>
          <a:xfrm>
            <a:off x="0" y="6900862"/>
            <a:ext cx="47069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2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dia" TargetMode="External"/><Relationship Id="rId2" Type="http://schemas.openxmlformats.org/officeDocument/2006/relationships/hyperlink" Target="https://en.wikipedia.org/wiki/Portugal_in_the_Age_of_Discover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E91712B4-0CF9-4C9C-8FCC-27EDA1DCD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9533849">
            <a:off x="-1982073" y="-1029699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F53D64BB-FA1E-4D01-AD13-8069B44D8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6286238">
            <a:off x="-2066826" y="-1916722"/>
            <a:ext cx="2373074" cy="24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8B32C9CE-C527-4B3D-B080-8BE9FD52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8898920">
            <a:off x="-1287061" y="-2229070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00E97149-31D4-4385-8667-08C4D8DB3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5400000">
            <a:off x="-2229670" y="158317"/>
            <a:ext cx="2373074" cy="24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C97A3A15-3C12-4E9D-829B-7D922A12E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8736024">
            <a:off x="-1982074" y="1191572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D80230B1-DAAE-4CBF-91BC-35B91466B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19269032" flipH="1">
            <a:off x="12482649" y="6624546"/>
            <a:ext cx="2373074" cy="25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DB9522BE-20F2-4D38-BB03-D8A59641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0155270" flipH="1">
            <a:off x="12726660" y="5505973"/>
            <a:ext cx="2373074" cy="24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20B9FD34-14FB-48FF-90D9-5FF91A2EF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819246" flipH="1">
            <a:off x="11279805" y="7041353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3661C1C6-01A5-4005-9A3F-4CB3FA138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021421" flipH="1">
            <a:off x="12433882" y="6484293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353E2978-F616-4B5A-8B45-042F3BA4B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656350" flipH="1">
            <a:off x="13457159" y="4828743"/>
            <a:ext cx="1562787" cy="196806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د. محمود فتوح محمد: أدعية الصباح 31">
            <a:extLst>
              <a:ext uri="{FF2B5EF4-FFF2-40B4-BE49-F238E27FC236}">
                <a16:creationId xmlns:a16="http://schemas.microsoft.com/office/drawing/2014/main" xmlns="" id="{E1A90CFB-F607-2D79-B5AF-F250836C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89" y="463769"/>
            <a:ext cx="5930462" cy="59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636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A2DCA3E-D760-F789-4A54-AB3F25C9B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32054" r="14988" b="8977"/>
          <a:stretch/>
        </p:blipFill>
        <p:spPr>
          <a:xfrm>
            <a:off x="634692" y="540979"/>
            <a:ext cx="11120159" cy="547481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85A6567B-AE34-2345-2FB6-7FCADCA8AC89}"/>
              </a:ext>
            </a:extLst>
          </p:cNvPr>
          <p:cNvSpPr/>
          <p:nvPr/>
        </p:nvSpPr>
        <p:spPr>
          <a:xfrm>
            <a:off x="694267" y="1202267"/>
            <a:ext cx="10998200" cy="27940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C7C97F45-4C8A-8970-4CC5-5478E310D3D3}"/>
              </a:ext>
            </a:extLst>
          </p:cNvPr>
          <p:cNvSpPr/>
          <p:nvPr/>
        </p:nvSpPr>
        <p:spPr>
          <a:xfrm>
            <a:off x="694266" y="1498599"/>
            <a:ext cx="10938625" cy="1112027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102D50F6-D60C-D7CF-B578-58EAA727949D}"/>
              </a:ext>
            </a:extLst>
          </p:cNvPr>
          <p:cNvSpPr/>
          <p:nvPr/>
        </p:nvSpPr>
        <p:spPr>
          <a:xfrm>
            <a:off x="694267" y="2610626"/>
            <a:ext cx="10998200" cy="326192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EF1FCE56-81B1-8FDA-7CA1-CD3A28008E57}"/>
              </a:ext>
            </a:extLst>
          </p:cNvPr>
          <p:cNvSpPr/>
          <p:nvPr/>
        </p:nvSpPr>
        <p:spPr>
          <a:xfrm>
            <a:off x="664478" y="2982491"/>
            <a:ext cx="10998200" cy="529159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AD645812-4650-9C14-9293-465D01CFDCA1}"/>
              </a:ext>
            </a:extLst>
          </p:cNvPr>
          <p:cNvSpPr/>
          <p:nvPr/>
        </p:nvSpPr>
        <p:spPr>
          <a:xfrm>
            <a:off x="694266" y="3570259"/>
            <a:ext cx="10998200" cy="29098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6DE3E678-7AAA-E842-2F5B-D6B087D432DE}"/>
              </a:ext>
            </a:extLst>
          </p:cNvPr>
          <p:cNvSpPr/>
          <p:nvPr/>
        </p:nvSpPr>
        <p:spPr>
          <a:xfrm>
            <a:off x="724054" y="3906913"/>
            <a:ext cx="10998200" cy="54386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4330A972-6324-5EA6-36EE-27088652C49A}"/>
              </a:ext>
            </a:extLst>
          </p:cNvPr>
          <p:cNvSpPr/>
          <p:nvPr/>
        </p:nvSpPr>
        <p:spPr>
          <a:xfrm>
            <a:off x="694266" y="4509389"/>
            <a:ext cx="10998200" cy="54386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F92ADDE-7000-3A7E-EF47-7392B906124C}"/>
              </a:ext>
            </a:extLst>
          </p:cNvPr>
          <p:cNvSpPr/>
          <p:nvPr/>
        </p:nvSpPr>
        <p:spPr>
          <a:xfrm>
            <a:off x="724054" y="5157539"/>
            <a:ext cx="10998200" cy="498194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7696DCB5-BF6F-F9E4-8838-F917D202A9C9}"/>
              </a:ext>
            </a:extLst>
          </p:cNvPr>
          <p:cNvSpPr/>
          <p:nvPr/>
        </p:nvSpPr>
        <p:spPr>
          <a:xfrm>
            <a:off x="694266" y="5702525"/>
            <a:ext cx="10998200" cy="330196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4590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BD9691D2-CA42-D132-23D6-B67B054A32F8}"/>
              </a:ext>
            </a:extLst>
          </p:cNvPr>
          <p:cNvSpPr txBox="1"/>
          <p:nvPr/>
        </p:nvSpPr>
        <p:spPr>
          <a:xfrm>
            <a:off x="217054" y="166592"/>
            <a:ext cx="10644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1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1800" b="0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you find any new information in the article? What did you learn?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</a:t>
            </a:r>
            <a:r>
              <a:rPr lang="en-US" sz="1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Read the article again and decide what the focus/topic of each paragraph is.</a:t>
            </a:r>
          </a:p>
          <a:p>
            <a:pPr algn="l"/>
            <a:r>
              <a:rPr lang="en-US" sz="1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Work in pairs and compare your answers. Then report in class.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r>
              <a:rPr lang="en-US" sz="1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1800" b="0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 the last lines of the article. What do you think? Is it wonderful or scary? Why?</a:t>
            </a:r>
            <a:endParaRPr lang="ar-SA" dirty="0">
              <a:solidFill>
                <a:srgbClr val="00B050"/>
              </a:solidFill>
              <a:latin typeface="MV Boli" panose="02000500030200090000" pitchFamily="2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B7C394DD-17CA-7407-D27A-D1349355EDAE}"/>
              </a:ext>
            </a:extLst>
          </p:cNvPr>
          <p:cNvGrpSpPr/>
          <p:nvPr/>
        </p:nvGrpSpPr>
        <p:grpSpPr>
          <a:xfrm>
            <a:off x="217054" y="1450044"/>
            <a:ext cx="10389871" cy="5241363"/>
            <a:chOff x="1840637" y="1553069"/>
            <a:chExt cx="5581179" cy="461913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22E3CA2D-8788-3C93-A7BC-C135F6F3B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7" t="24967" r="28626" b="3718"/>
            <a:stretch/>
          </p:blipFill>
          <p:spPr>
            <a:xfrm>
              <a:off x="1840637" y="1553069"/>
              <a:ext cx="5581179" cy="4619131"/>
            </a:xfrm>
            <a:custGeom>
              <a:avLst/>
              <a:gdLst>
                <a:gd name="connsiteX0" fmla="*/ 5478436 w 5857103"/>
                <a:gd name="connsiteY0" fmla="*/ 0 h 4617720"/>
                <a:gd name="connsiteX1" fmla="*/ 5857103 w 5857103"/>
                <a:gd name="connsiteY1" fmla="*/ 0 h 4617720"/>
                <a:gd name="connsiteX2" fmla="*/ 5857103 w 5857103"/>
                <a:gd name="connsiteY2" fmla="*/ 4617720 h 4617720"/>
                <a:gd name="connsiteX3" fmla="*/ 0 w 5857103"/>
                <a:gd name="connsiteY3" fmla="*/ 4617720 h 4617720"/>
                <a:gd name="connsiteX4" fmla="*/ 0 w 5857103"/>
                <a:gd name="connsiteY4" fmla="*/ 345898 h 4617720"/>
                <a:gd name="connsiteX5" fmla="*/ 5480378 w 5857103"/>
                <a:gd name="connsiteY5" fmla="*/ 34140 h 461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7103" h="4617720">
                  <a:moveTo>
                    <a:pt x="5478436" y="0"/>
                  </a:moveTo>
                  <a:lnTo>
                    <a:pt x="5857103" y="0"/>
                  </a:lnTo>
                  <a:lnTo>
                    <a:pt x="5857103" y="4617720"/>
                  </a:lnTo>
                  <a:lnTo>
                    <a:pt x="0" y="4617720"/>
                  </a:lnTo>
                  <a:lnTo>
                    <a:pt x="0" y="345898"/>
                  </a:lnTo>
                  <a:lnTo>
                    <a:pt x="5480378" y="34140"/>
                  </a:lnTo>
                  <a:close/>
                </a:path>
              </a:pathLst>
            </a:cu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1CB2EA3F-9C6C-6BDB-D4B4-E83A0D972639}"/>
                </a:ext>
              </a:extLst>
            </p:cNvPr>
            <p:cNvSpPr/>
            <p:nvPr/>
          </p:nvSpPr>
          <p:spPr>
            <a:xfrm rot="21263269">
              <a:off x="7110954" y="1571700"/>
              <a:ext cx="239338" cy="4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5A503647-8119-B128-19B9-A3956552365A}"/>
              </a:ext>
            </a:extLst>
          </p:cNvPr>
          <p:cNvSpPr txBox="1"/>
          <p:nvPr/>
        </p:nvSpPr>
        <p:spPr>
          <a:xfrm rot="20546045">
            <a:off x="911206" y="2466373"/>
            <a:ext cx="2052779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introduce article theme/remote control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xmlns="" id="{EC6EA1A9-303D-CB92-1903-886A6820ED8A}"/>
              </a:ext>
            </a:extLst>
          </p:cNvPr>
          <p:cNvSpPr txBox="1"/>
          <p:nvPr/>
        </p:nvSpPr>
        <p:spPr>
          <a:xfrm rot="20546045">
            <a:off x="1114646" y="3754124"/>
            <a:ext cx="2052779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Early examples of remote control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07AA45EB-B405-9513-EFC2-A1BC3D144E43}"/>
              </a:ext>
            </a:extLst>
          </p:cNvPr>
          <p:cNvSpPr txBox="1"/>
          <p:nvPr/>
        </p:nvSpPr>
        <p:spPr>
          <a:xfrm rot="20546045">
            <a:off x="4107873" y="3194945"/>
            <a:ext cx="2127954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 first television remote control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xmlns="" id="{9FF9109E-DD11-D9F8-1FE2-C94AB75EBEE2}"/>
              </a:ext>
            </a:extLst>
          </p:cNvPr>
          <p:cNvSpPr txBox="1"/>
          <p:nvPr/>
        </p:nvSpPr>
        <p:spPr>
          <a:xfrm rot="20546045">
            <a:off x="4585060" y="4655458"/>
            <a:ext cx="2154522" cy="73866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More sophisticated remote controls,70 onwards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8CFDA33-99DA-D0C3-F6FA-9DD9483A61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8909" r="29399" b="7248"/>
          <a:stretch/>
        </p:blipFill>
        <p:spPr>
          <a:xfrm>
            <a:off x="6990489" y="3176336"/>
            <a:ext cx="3426762" cy="3222302"/>
          </a:xfrm>
          <a:custGeom>
            <a:avLst/>
            <a:gdLst>
              <a:gd name="connsiteX0" fmla="*/ 5478436 w 5857103"/>
              <a:gd name="connsiteY0" fmla="*/ 0 h 4617720"/>
              <a:gd name="connsiteX1" fmla="*/ 5857103 w 5857103"/>
              <a:gd name="connsiteY1" fmla="*/ 0 h 4617720"/>
              <a:gd name="connsiteX2" fmla="*/ 5857103 w 5857103"/>
              <a:gd name="connsiteY2" fmla="*/ 4617720 h 4617720"/>
              <a:gd name="connsiteX3" fmla="*/ 0 w 5857103"/>
              <a:gd name="connsiteY3" fmla="*/ 4617720 h 4617720"/>
              <a:gd name="connsiteX4" fmla="*/ 0 w 5857103"/>
              <a:gd name="connsiteY4" fmla="*/ 345898 h 4617720"/>
              <a:gd name="connsiteX5" fmla="*/ 5480378 w 5857103"/>
              <a:gd name="connsiteY5" fmla="*/ 34140 h 46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7103" h="4617720">
                <a:moveTo>
                  <a:pt x="5478436" y="0"/>
                </a:moveTo>
                <a:lnTo>
                  <a:pt x="5857103" y="0"/>
                </a:lnTo>
                <a:lnTo>
                  <a:pt x="5857103" y="4617720"/>
                </a:lnTo>
                <a:lnTo>
                  <a:pt x="0" y="4617720"/>
                </a:lnTo>
                <a:lnTo>
                  <a:pt x="0" y="345898"/>
                </a:lnTo>
                <a:lnTo>
                  <a:pt x="5480378" y="34140"/>
                </a:lnTo>
                <a:close/>
              </a:path>
            </a:pathLst>
          </a:cu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2DF13A46-0E74-FE4F-D948-32DE89BC90AC}"/>
              </a:ext>
            </a:extLst>
          </p:cNvPr>
          <p:cNvSpPr txBox="1"/>
          <p:nvPr/>
        </p:nvSpPr>
        <p:spPr>
          <a:xfrm rot="20546045">
            <a:off x="7371749" y="3846496"/>
            <a:ext cx="2326166" cy="73866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Developments in the 2000s,universal remote control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9FCCDAEB-B0C8-B3F8-0429-FDF063EB2F4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2473740" y="3742846"/>
            <a:ext cx="3989324" cy="41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59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7" grpId="1" uiExpand="1" build="allAtOnce" animBg="1"/>
      <p:bldP spid="8" grpId="0" build="allAtOnce" animBg="1"/>
      <p:bldP spid="8" grpId="1" build="allAtOnce" animBg="1"/>
      <p:bldP spid="9" grpId="0" build="allAtOnce" animBg="1"/>
      <p:bldP spid="9" grpId="1" build="allAtOnce" animBg="1"/>
      <p:bldP spid="10" grpId="0" uiExpand="1" build="allAtOnce" animBg="1"/>
      <p:bldP spid="10" grpId="1" build="allAtOnce" animBg="1"/>
      <p:bldP spid="11" grpId="0" uiExpand="1" build="allAtOnce" animBg="1"/>
      <p:bldP spid="11" grpI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34F3195-B07A-2912-CA7A-DCB77036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403" y="367814"/>
            <a:ext cx="5181129" cy="542315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14149A7F-E556-439F-087E-D597010A2ACE}"/>
              </a:ext>
            </a:extLst>
          </p:cNvPr>
          <p:cNvSpPr txBox="1"/>
          <p:nvPr/>
        </p:nvSpPr>
        <p:spPr>
          <a:xfrm>
            <a:off x="255731" y="1192416"/>
            <a:ext cx="7637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E633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B.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Look at the picture of the </a:t>
            </a:r>
            <a:r>
              <a:rPr lang="en-US" sz="2000" b="1" i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Kon-Tiki</a:t>
            </a:r>
            <a:r>
              <a:rPr lang="en-US" sz="20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Does it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remind you of a contemporary sailboat that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have seen in a picture or in real life?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E8EBC8D5-2722-A2B0-A999-441D53174732}"/>
              </a:ext>
            </a:extLst>
          </p:cNvPr>
          <p:cNvSpPr txBox="1"/>
          <p:nvPr/>
        </p:nvSpPr>
        <p:spPr>
          <a:xfrm>
            <a:off x="148468" y="2843513"/>
            <a:ext cx="66643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 out about the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Kon-Tiki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 choose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another vessel, well-known voyage or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expedition. Use the Internet,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 search for information in your school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library to find out as much information on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 chosen subject as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can.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CC5919F-CFD5-EB98-0A59-9A4F872EE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t="39675" r="34111" b="41226"/>
          <a:stretch/>
        </p:blipFill>
        <p:spPr>
          <a:xfrm>
            <a:off x="1909481" y="5172404"/>
            <a:ext cx="5585012" cy="1317782"/>
          </a:xfrm>
          <a:prstGeom prst="rect">
            <a:avLst/>
          </a:prstGeom>
        </p:spPr>
      </p:pic>
      <p:pic>
        <p:nvPicPr>
          <p:cNvPr id="10" name="Picture 2" descr="Water Transportation Clip Art Cartoon Vehicle Boat, PNG, 867x720px, Water  Transportation, Boat, Cartoon, Naval Architecture, Ship">
            <a:extLst>
              <a:ext uri="{FF2B5EF4-FFF2-40B4-BE49-F238E27FC236}">
                <a16:creationId xmlns:a16="http://schemas.microsoft.com/office/drawing/2014/main" xmlns="" id="{2DD10B24-AAD1-889B-C5A1-CCDA991C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4" b="95000" l="732" r="98659">
                        <a14:foregroundMark x1="56707" y1="31176" x2="56707" y2="31176"/>
                        <a14:foregroundMark x1="83537" y1="63088" x2="83537" y2="63088"/>
                        <a14:foregroundMark x1="84878" y1="61765" x2="28049" y2="62059"/>
                        <a14:foregroundMark x1="28049" y1="62059" x2="14268" y2="56029"/>
                        <a14:foregroundMark x1="14268" y1="56029" x2="22439" y2="61471"/>
                        <a14:foregroundMark x1="98780" y1="86324" x2="24756" y2="90294"/>
                        <a14:foregroundMark x1="28415" y1="84853" x2="11341" y2="87206"/>
                        <a14:foregroundMark x1="11341" y1="87206" x2="1220" y2="84118"/>
                        <a14:foregroundMark x1="1220" y1="84118" x2="732" y2="84412"/>
                        <a14:foregroundMark x1="54146" y1="5588" x2="42439" y2="13382"/>
                        <a14:foregroundMark x1="42439" y1="13382" x2="39024" y2="20735"/>
                        <a14:foregroundMark x1="65366" y1="60441" x2="62317" y2="60735"/>
                        <a14:foregroundMark x1="64268" y1="60441" x2="61951" y2="60441"/>
                        <a14:foregroundMark x1="98293" y1="82941" x2="92195" y2="81176"/>
                        <a14:foregroundMark x1="92195" y1="81176" x2="91463" y2="81618"/>
                        <a14:foregroundMark x1="98049" y1="93824" x2="44878" y2="93824"/>
                        <a14:foregroundMark x1="43537" y1="94412" x2="4878" y2="95000"/>
                        <a14:foregroundMark x1="4878" y1="95000" x2="4878" y2="95000"/>
                        <a14:foregroundMark x1="61585" y1="32500" x2="54146" y2="33088"/>
                        <a14:foregroundMark x1="54146" y1="33088" x2="60488" y2="33676"/>
                        <a14:foregroundMark x1="60488" y1="33676" x2="60976" y2="34559"/>
                        <a14:foregroundMark x1="16707" y1="52647" x2="7805" y2="51176"/>
                        <a14:foregroundMark x1="67195" y1="60441" x2="65244" y2="6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" b="13142"/>
          <a:stretch/>
        </p:blipFill>
        <p:spPr bwMode="auto">
          <a:xfrm rot="21153667">
            <a:off x="12293937" y="-1211635"/>
            <a:ext cx="2321701" cy="17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756F76E-59F9-2BEF-932E-81EF6C3DC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5"/>
          <a:stretch/>
        </p:blipFill>
        <p:spPr bwMode="auto">
          <a:xfrm>
            <a:off x="12406121" y="5172404"/>
            <a:ext cx="1695044" cy="16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1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551AB615-4511-BCB5-3363-C1DD3FD333C6}"/>
              </a:ext>
            </a:extLst>
          </p:cNvPr>
          <p:cNvSpPr txBox="1"/>
          <p:nvPr/>
        </p:nvSpPr>
        <p:spPr>
          <a:xfrm>
            <a:off x="81043" y="314787"/>
            <a:ext cx="10552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 notes in the chart.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xmlns="" id="{BE947E9F-F0C8-F835-9963-98836E3C2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923771"/>
              </p:ext>
            </p:extLst>
          </p:nvPr>
        </p:nvGraphicFramePr>
        <p:xfrm>
          <a:off x="316251" y="1216058"/>
          <a:ext cx="10807377" cy="51633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947868">
                  <a:extLst>
                    <a:ext uri="{9D8B030D-6E8A-4147-A177-3AD203B41FA5}">
                      <a16:colId xmlns:a16="http://schemas.microsoft.com/office/drawing/2014/main" xmlns="" val="299715751"/>
                    </a:ext>
                  </a:extLst>
                </a:gridCol>
                <a:gridCol w="3859509">
                  <a:extLst>
                    <a:ext uri="{9D8B030D-6E8A-4147-A177-3AD203B41FA5}">
                      <a16:colId xmlns:a16="http://schemas.microsoft.com/office/drawing/2014/main" xmlns="" val="2238773007"/>
                    </a:ext>
                  </a:extLst>
                </a:gridCol>
              </a:tblGrid>
              <a:tr h="719925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Vasco da Gama</a:t>
                      </a:r>
                      <a:endParaRPr lang="ar-SA" sz="24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 am researching…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1629419"/>
                  </a:ext>
                </a:extLst>
              </a:tr>
              <a:tr h="720278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  <a:hlinkClick r:id="rId2" tooltip="Portugal in the Age of Discovery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Portuguese explorer</a:t>
                      </a:r>
                      <a:r>
                        <a:rPr lang="en-US" sz="2000" b="1" i="0" u="non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 </a:t>
                      </a:r>
                      <a:endParaRPr lang="ar-SA" sz="24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it?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22093"/>
                  </a:ext>
                </a:extLst>
              </a:tr>
              <a:tr h="720278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the first European to reach </a:t>
                      </a: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  <a:hlinkClick r:id="rId3" tooltip="Indi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India</a:t>
                      </a:r>
                      <a:r>
                        <a:rPr lang="en-US" sz="2000" b="1" i="0" u="non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 by sea.</a:t>
                      </a:r>
                      <a:endParaRPr lang="ar-SA" sz="20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Why is it special?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3188754"/>
                  </a:ext>
                </a:extLst>
              </a:tr>
              <a:tr h="51474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Vasco da Gama </a:t>
                      </a:r>
                      <a:r>
                        <a:rPr lang="en-US" sz="2000" b="1" i="0" u="none" dirty="0">
                          <a:solidFill>
                            <a:schemeClr val="tx1"/>
                          </a:solidFill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And his crew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Who was involved in it?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051375"/>
                  </a:ext>
                </a:extLst>
              </a:tr>
              <a:tr h="72027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wood</a:t>
                      </a:r>
                    </a:p>
                    <a:p>
                      <a:pPr algn="ctr" rtl="1"/>
                      <a:endParaRPr lang="ar-SA" sz="24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the vessel</a:t>
                      </a:r>
                    </a:p>
                    <a:p>
                      <a:pPr algn="l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made of?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0461022"/>
                  </a:ext>
                </a:extLst>
              </a:tr>
              <a:tr h="720278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kern="1200" dirty="0">
                          <a:solidFill>
                            <a:schemeClr val="dk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around Africa to India</a:t>
                      </a:r>
                      <a:endParaRPr lang="ar-SA" sz="28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Where did the voyage</a:t>
                      </a:r>
                    </a:p>
                    <a:p>
                      <a:pPr algn="l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or expedition take</a:t>
                      </a:r>
                    </a:p>
                    <a:p>
                      <a:pPr algn="l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place?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644931"/>
                  </a:ext>
                </a:extLst>
              </a:tr>
              <a:tr h="720278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i="0" u="none" dirty="0">
                          <a:solidFill>
                            <a:schemeClr val="tx1"/>
                          </a:solidFill>
                          <a:latin typeface="MV Boli" panose="02000500030200090000" pitchFamily="2" charset="0"/>
                        </a:rPr>
                        <a:t>Yes , it was</a:t>
                      </a:r>
                      <a:endParaRPr lang="ar-SA" sz="2400" b="1" i="0" u="none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Was it successful?</a:t>
                      </a:r>
                      <a:endParaRPr lang="ar-SA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1873924"/>
                  </a:ext>
                </a:extLst>
              </a:tr>
            </a:tbl>
          </a:graphicData>
        </a:graphic>
      </p:graphicFrame>
      <p:pic>
        <p:nvPicPr>
          <p:cNvPr id="6146" name="Picture 2" descr="Water Transportation Clip Art Cartoon Vehicle Boat, PNG, 867x720px, Water  Transportation, Boat, Cartoon, Naval Architecture, Ship">
            <a:extLst>
              <a:ext uri="{FF2B5EF4-FFF2-40B4-BE49-F238E27FC236}">
                <a16:creationId xmlns:a16="http://schemas.microsoft.com/office/drawing/2014/main" xmlns="" id="{076A6D75-29AA-AD31-EDAE-721262F86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4" b="95000" l="732" r="98659">
                        <a14:foregroundMark x1="56707" y1="31176" x2="56707" y2="31176"/>
                        <a14:foregroundMark x1="83537" y1="63088" x2="83537" y2="63088"/>
                        <a14:foregroundMark x1="84878" y1="61765" x2="28049" y2="62059"/>
                        <a14:foregroundMark x1="28049" y1="62059" x2="14268" y2="56029"/>
                        <a14:foregroundMark x1="14268" y1="56029" x2="22439" y2="61471"/>
                        <a14:foregroundMark x1="98780" y1="86324" x2="24756" y2="90294"/>
                        <a14:foregroundMark x1="28415" y1="84853" x2="11341" y2="87206"/>
                        <a14:foregroundMark x1="11341" y1="87206" x2="1220" y2="84118"/>
                        <a14:foregroundMark x1="1220" y1="84118" x2="732" y2="84412"/>
                        <a14:foregroundMark x1="54146" y1="5588" x2="42439" y2="13382"/>
                        <a14:foregroundMark x1="42439" y1="13382" x2="39024" y2="20735"/>
                        <a14:foregroundMark x1="65366" y1="60441" x2="62317" y2="60735"/>
                        <a14:foregroundMark x1="64268" y1="60441" x2="61951" y2="60441"/>
                        <a14:foregroundMark x1="98293" y1="82941" x2="92195" y2="81176"/>
                        <a14:foregroundMark x1="92195" y1="81176" x2="91463" y2="81618"/>
                        <a14:foregroundMark x1="98049" y1="93824" x2="44878" y2="93824"/>
                        <a14:foregroundMark x1="43537" y1="94412" x2="4878" y2="95000"/>
                        <a14:foregroundMark x1="4878" y1="95000" x2="4878" y2="95000"/>
                        <a14:foregroundMark x1="61585" y1="32500" x2="54146" y2="33088"/>
                        <a14:foregroundMark x1="54146" y1="33088" x2="60488" y2="33676"/>
                        <a14:foregroundMark x1="60488" y1="33676" x2="60976" y2="34559"/>
                        <a14:foregroundMark x1="16707" y1="52647" x2="7805" y2="51176"/>
                        <a14:foregroundMark x1="67195" y1="60441" x2="65244" y2="6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" b="13142"/>
          <a:stretch/>
        </p:blipFill>
        <p:spPr bwMode="auto">
          <a:xfrm rot="21153667">
            <a:off x="9768362" y="17300"/>
            <a:ext cx="2321701" cy="17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BF7302F9-82B3-0926-80F4-AF20A63F0FAC}"/>
              </a:ext>
            </a:extLst>
          </p:cNvPr>
          <p:cNvSpPr/>
          <p:nvPr/>
        </p:nvSpPr>
        <p:spPr>
          <a:xfrm>
            <a:off x="5831839" y="1216058"/>
            <a:ext cx="3336775" cy="55808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BA9FB222-082D-6CBE-BDDA-7EA7301B42A8}"/>
              </a:ext>
            </a:extLst>
          </p:cNvPr>
          <p:cNvSpPr/>
          <p:nvPr/>
        </p:nvSpPr>
        <p:spPr>
          <a:xfrm>
            <a:off x="5831839" y="1996263"/>
            <a:ext cx="3336775" cy="558088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89B8BFD2-85B1-28D8-E7E0-7A0B9FDDED89}"/>
              </a:ext>
            </a:extLst>
          </p:cNvPr>
          <p:cNvSpPr/>
          <p:nvPr/>
        </p:nvSpPr>
        <p:spPr>
          <a:xfrm>
            <a:off x="5162352" y="2701710"/>
            <a:ext cx="4978399" cy="560291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3B1C69A2-266A-394F-50F6-EC9F43BD9046}"/>
              </a:ext>
            </a:extLst>
          </p:cNvPr>
          <p:cNvSpPr/>
          <p:nvPr/>
        </p:nvSpPr>
        <p:spPr>
          <a:xfrm>
            <a:off x="5313678" y="3444294"/>
            <a:ext cx="4675745" cy="39116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7F1E5228-7C18-E422-40DE-848EE4A14835}"/>
              </a:ext>
            </a:extLst>
          </p:cNvPr>
          <p:cNvSpPr/>
          <p:nvPr/>
        </p:nvSpPr>
        <p:spPr>
          <a:xfrm>
            <a:off x="5465006" y="3921913"/>
            <a:ext cx="4675745" cy="39116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53114FF0-4993-1EF3-2367-05B3F8FA29E9}"/>
              </a:ext>
            </a:extLst>
          </p:cNvPr>
          <p:cNvSpPr/>
          <p:nvPr/>
        </p:nvSpPr>
        <p:spPr>
          <a:xfrm>
            <a:off x="5606174" y="4711659"/>
            <a:ext cx="4675745" cy="39116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1FA36E2-961F-E572-AAFD-D67955098729}"/>
              </a:ext>
            </a:extLst>
          </p:cNvPr>
          <p:cNvSpPr/>
          <p:nvPr/>
        </p:nvSpPr>
        <p:spPr>
          <a:xfrm>
            <a:off x="5606173" y="5700577"/>
            <a:ext cx="4675745" cy="391160"/>
          </a:xfrm>
          <a:prstGeom prst="rect">
            <a:avLst/>
          </a:prstGeom>
          <a:solidFill>
            <a:srgbClr val="FE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3E625FA-85E3-87CB-B684-A9219302A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5"/>
          <a:stretch/>
        </p:blipFill>
        <p:spPr bwMode="auto">
          <a:xfrm>
            <a:off x="10281918" y="5102819"/>
            <a:ext cx="1695044" cy="16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6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uled Paper Notebook Printing And Writing Paper Clip Art, PNG, 958x1262px,  Paper, Area, Card Stock, Notebook,">
            <a:extLst>
              <a:ext uri="{FF2B5EF4-FFF2-40B4-BE49-F238E27FC236}">
                <a16:creationId xmlns:a16="http://schemas.microsoft.com/office/drawing/2014/main" xmlns="" id="{9D96D51C-4C6B-A554-9AFF-8BABD6DB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7870" l="3780" r="98780">
                        <a14:foregroundMark x1="44878" y1="18796" x2="48780" y2="84630"/>
                        <a14:foregroundMark x1="48780" y1="84630" x2="48780" y2="84630"/>
                        <a14:foregroundMark x1="13293" y1="17315" x2="33902" y2="81389"/>
                        <a14:foregroundMark x1="33902" y1="81389" x2="68659" y2="86481"/>
                        <a14:foregroundMark x1="68659" y1="86481" x2="85610" y2="76852"/>
                        <a14:foregroundMark x1="85610" y1="76852" x2="71220" y2="44537"/>
                        <a14:foregroundMark x1="71220" y1="44537" x2="55976" y2="34815"/>
                        <a14:foregroundMark x1="55976" y1="34815" x2="46341" y2="43704"/>
                        <a14:foregroundMark x1="46341" y1="43704" x2="44634" y2="47500"/>
                        <a14:foregroundMark x1="75122" y1="5000" x2="75122" y2="5000"/>
                        <a14:foregroundMark x1="70366" y1="5000" x2="86098" y2="67500"/>
                        <a14:foregroundMark x1="30610" y1="9352" x2="30610" y2="23333"/>
                        <a14:foregroundMark x1="30610" y1="8981" x2="30610" y2="9352"/>
                        <a14:foregroundMark x1="94024" y1="62870" x2="94024" y2="80278"/>
                        <a14:foregroundMark x1="96429" y1="73325" x2="96988" y2="71708"/>
                        <a14:foregroundMark x1="94024" y1="80278" x2="95859" y2="74973"/>
                        <a14:foregroundMark x1="95905" y1="68705" x2="92927" y2="63148"/>
                        <a14:foregroundMark x1="58293" y1="90463" x2="20122" y2="91667"/>
                        <a14:foregroundMark x1="4512" y1="15370" x2="6707" y2="33981"/>
                        <a14:foregroundMark x1="31707" y1="95000" x2="25732" y2="96852"/>
                        <a14:foregroundMark x1="77561" y1="6019" x2="87073" y2="45370"/>
                        <a14:foregroundMark x1="96573" y1="73298" x2="91463" y2="58333"/>
                        <a14:foregroundMark x1="99146" y1="80833" x2="97991" y2="77451"/>
                        <a14:foregroundMark x1="79512" y1="11019" x2="79512" y2="11852"/>
                        <a14:foregroundMark x1="34146" y1="1204" x2="34146" y2="1204"/>
                        <a14:foregroundMark x1="30610" y1="1019" x2="30610" y2="1019"/>
                        <a14:foregroundMark x1="93659" y1="87315" x2="26951" y2="97870"/>
                        <a14:backgroundMark x1="91829" y1="14537" x2="91829" y2="14537"/>
                        <a14:backgroundMark x1="91829" y1="14537" x2="91829" y2="14537"/>
                        <a14:backgroundMark x1="95610" y1="7963" x2="95610" y2="7963"/>
                        <a14:backgroundMark x1="95610" y1="7963" x2="95610" y2="7963"/>
                        <a14:backgroundMark x1="99512" y1="1019" x2="99512" y2="1019"/>
                        <a14:backgroundMark x1="83293" y1="4815" x2="96098" y2="31111"/>
                        <a14:backgroundMark x1="96098" y1="31111" x2="97073" y2="31296"/>
                        <a14:backgroundMark x1="2317" y1="41667" x2="4024" y2="90648"/>
                        <a14:backgroundMark x1="95854" y1="92685" x2="73605" y2="92685"/>
                        <a14:backgroundMark x1="92561" y1="32870" x2="96951" y2="56296"/>
                        <a14:backgroundMark x1="96951" y1="56296" x2="96951" y2="56296"/>
                        <a14:backgroundMark x1="95610" y1="55463" x2="99756" y2="71296"/>
                        <a14:backgroundMark x1="99756" y1="71296" x2="99756" y2="71296"/>
                        <a14:backgroundMark x1="98415" y1="72963" x2="99756" y2="77130"/>
                        <a14:backgroundMark x1="33902" y1="2685" x2="32805" y2="4537"/>
                        <a14:backgroundMark x1="31951" y1="4630" x2="31098" y2="7500"/>
                        <a14:backgroundMark x1="71707" y1="1481" x2="41585" y2="1667"/>
                        <a14:backgroundMark x1="20732" y1="1296" x2="8659" y2="9167"/>
                        <a14:backgroundMark x1="8659" y1="9167" x2="4024" y2="0"/>
                        <a14:backgroundMark x1="4024" y1="0" x2="4024" y2="0"/>
                        <a14:backgroundMark x1="30122" y1="8519" x2="30122" y2="8519"/>
                        <a14:backgroundMark x1="30610" y1="8333" x2="30610" y2="8333"/>
                        <a14:backgroundMark x1="30122" y1="4167" x2="30122" y2="4167"/>
                        <a14:backgroundMark x1="30610" y1="9352" x2="30610" y2="9352"/>
                        <a14:backgroundMark x1="29756" y1="8981" x2="29756" y2="8981"/>
                        <a14:backgroundMark x1="30854" y1="3704" x2="31220" y2="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97"/>
            <a:ext cx="6398879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1B20D87E-EA72-5452-CF86-9A0080F9D66F}"/>
              </a:ext>
            </a:extLst>
          </p:cNvPr>
          <p:cNvSpPr txBox="1"/>
          <p:nvPr/>
        </p:nvSpPr>
        <p:spPr>
          <a:xfrm>
            <a:off x="115333" y="321024"/>
            <a:ext cx="10552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your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notes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 write a short description of your vessel, voyage expedition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xmlns="" id="{DAB715D3-769E-D9D4-3027-8CBAED409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34904"/>
              </p:ext>
            </p:extLst>
          </p:nvPr>
        </p:nvGraphicFramePr>
        <p:xfrm>
          <a:off x="6096000" y="3454812"/>
          <a:ext cx="5939790" cy="3230880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3508993">
                  <a:extLst>
                    <a:ext uri="{9D8B030D-6E8A-4147-A177-3AD203B41FA5}">
                      <a16:colId xmlns:a16="http://schemas.microsoft.com/office/drawing/2014/main" xmlns="" val="299715751"/>
                    </a:ext>
                  </a:extLst>
                </a:gridCol>
                <a:gridCol w="2430797">
                  <a:extLst>
                    <a:ext uri="{9D8B030D-6E8A-4147-A177-3AD203B41FA5}">
                      <a16:colId xmlns:a16="http://schemas.microsoft.com/office/drawing/2014/main" xmlns="" val="2238773007"/>
                    </a:ext>
                  </a:extLst>
                </a:gridCol>
              </a:tblGrid>
              <a:tr h="333660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 am researching…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629419"/>
                  </a:ext>
                </a:extLst>
              </a:tr>
              <a:tr h="333660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What is it?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22093"/>
                  </a:ext>
                </a:extLst>
              </a:tr>
              <a:tr h="333660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Why is it special?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188754"/>
                  </a:ext>
                </a:extLst>
              </a:tr>
              <a:tr h="333660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Who was involved in it?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3051375"/>
                  </a:ext>
                </a:extLst>
              </a:tr>
              <a:tr h="436325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What is the vessel</a:t>
                      </a:r>
                    </a:p>
                    <a:p>
                      <a:pPr algn="l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made of?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0461022"/>
                  </a:ext>
                </a:extLst>
              </a:tr>
              <a:tr h="615988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Where did the voyage</a:t>
                      </a:r>
                    </a:p>
                    <a:p>
                      <a:pPr algn="l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or expedition take</a:t>
                      </a:r>
                    </a:p>
                    <a:p>
                      <a:pPr algn="l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place?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6644931"/>
                  </a:ext>
                </a:extLst>
              </a:tr>
              <a:tr h="333660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400" b="1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Was it successful?</a:t>
                      </a:r>
                      <a:endParaRPr lang="ar-SA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1873924"/>
                  </a:ext>
                </a:extLst>
              </a:tr>
            </a:tbl>
          </a:graphicData>
        </a:graphic>
      </p:graphicFrame>
      <p:pic>
        <p:nvPicPr>
          <p:cNvPr id="9" name="Picture 2" descr="Water Transportation Clip Art Cartoon Vehicle Boat, PNG, 867x720px, Water  Transportation, Boat, Cartoon, Naval Architecture, Ship">
            <a:extLst>
              <a:ext uri="{FF2B5EF4-FFF2-40B4-BE49-F238E27FC236}">
                <a16:creationId xmlns:a16="http://schemas.microsoft.com/office/drawing/2014/main" xmlns="" id="{73765CED-F124-73A7-90D1-513783F0C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4" b="95000" l="732" r="98659">
                        <a14:foregroundMark x1="56707" y1="31176" x2="56707" y2="31176"/>
                        <a14:foregroundMark x1="83537" y1="63088" x2="83537" y2="63088"/>
                        <a14:foregroundMark x1="84878" y1="61765" x2="28049" y2="62059"/>
                        <a14:foregroundMark x1="28049" y1="62059" x2="14268" y2="56029"/>
                        <a14:foregroundMark x1="14268" y1="56029" x2="22439" y2="61471"/>
                        <a14:foregroundMark x1="98780" y1="86324" x2="24756" y2="90294"/>
                        <a14:foregroundMark x1="28415" y1="84853" x2="11341" y2="87206"/>
                        <a14:foregroundMark x1="11341" y1="87206" x2="1220" y2="84118"/>
                        <a14:foregroundMark x1="1220" y1="84118" x2="732" y2="84412"/>
                        <a14:foregroundMark x1="54146" y1="5588" x2="42439" y2="13382"/>
                        <a14:foregroundMark x1="42439" y1="13382" x2="39024" y2="20735"/>
                        <a14:foregroundMark x1="65366" y1="60441" x2="62317" y2="60735"/>
                        <a14:foregroundMark x1="64268" y1="60441" x2="61951" y2="60441"/>
                        <a14:foregroundMark x1="98293" y1="82941" x2="92195" y2="81176"/>
                        <a14:foregroundMark x1="92195" y1="81176" x2="91463" y2="81618"/>
                        <a14:foregroundMark x1="98049" y1="93824" x2="44878" y2="93824"/>
                        <a14:foregroundMark x1="43537" y1="94412" x2="4878" y2="95000"/>
                        <a14:foregroundMark x1="4878" y1="95000" x2="4878" y2="95000"/>
                        <a14:foregroundMark x1="61585" y1="32500" x2="54146" y2="33088"/>
                        <a14:foregroundMark x1="54146" y1="33088" x2="60488" y2="33676"/>
                        <a14:foregroundMark x1="60488" y1="33676" x2="60976" y2="34559"/>
                        <a14:foregroundMark x1="16707" y1="52647" x2="7805" y2="51176"/>
                        <a14:foregroundMark x1="67195" y1="60441" x2="65244" y2="6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" b="13142"/>
          <a:stretch/>
        </p:blipFill>
        <p:spPr bwMode="auto">
          <a:xfrm rot="21153667">
            <a:off x="9804959" y="4989402"/>
            <a:ext cx="2107542" cy="15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4607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FCA8F6FB-E7CB-685B-BF35-12E19BC652C2}"/>
              </a:ext>
            </a:extLst>
          </p:cNvPr>
          <p:cNvGrpSpPr/>
          <p:nvPr/>
        </p:nvGrpSpPr>
        <p:grpSpPr>
          <a:xfrm>
            <a:off x="300391" y="2306493"/>
            <a:ext cx="5943600" cy="2583180"/>
            <a:chOff x="365760" y="845820"/>
            <a:chExt cx="7235190" cy="258318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9DC0AE6F-C445-94EB-F0E4-F70A0947A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1" t="47000" r="38875" b="25823"/>
            <a:stretch/>
          </p:blipFill>
          <p:spPr>
            <a:xfrm>
              <a:off x="365760" y="1668780"/>
              <a:ext cx="7235190" cy="1760220"/>
            </a:xfrm>
            <a:prstGeom prst="rect">
              <a:avLst/>
            </a:prstGeom>
          </p:spPr>
        </p:pic>
        <p:sp>
          <p:nvSpPr>
            <p:cNvPr id="4" name="مثلث قائم الزاوية 3">
              <a:extLst>
                <a:ext uri="{FF2B5EF4-FFF2-40B4-BE49-F238E27FC236}">
                  <a16:creationId xmlns:a16="http://schemas.microsoft.com/office/drawing/2014/main" xmlns="" id="{39506681-A11D-E771-BB78-53274A76B389}"/>
                </a:ext>
              </a:extLst>
            </p:cNvPr>
            <p:cNvSpPr/>
            <p:nvPr/>
          </p:nvSpPr>
          <p:spPr>
            <a:xfrm>
              <a:off x="365760" y="845820"/>
              <a:ext cx="7210460" cy="82296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/>
              <a:r>
                <a:rPr lang="en-US" sz="2800" b="1" dirty="0"/>
                <a:t>Writing Corner</a:t>
              </a:r>
              <a:endParaRPr lang="ar-SA" sz="2800" b="1" dirty="0"/>
            </a:p>
          </p:txBody>
        </p:sp>
      </p:grpSp>
      <p:pic>
        <p:nvPicPr>
          <p:cNvPr id="5" name="Picture 2" descr="Ruled Paper Notebook Printing And Writing Paper Clip Art, PNG, 958x1262px,  Paper, Area, Card Stock, Notebook,">
            <a:extLst>
              <a:ext uri="{FF2B5EF4-FFF2-40B4-BE49-F238E27FC236}">
                <a16:creationId xmlns:a16="http://schemas.microsoft.com/office/drawing/2014/main" xmlns="" id="{14867FE5-7923-9B8B-A16B-11C5FBBE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" b="97870" l="3780" r="98780">
                        <a14:foregroundMark x1="44878" y1="18796" x2="48780" y2="84630"/>
                        <a14:foregroundMark x1="48780" y1="84630" x2="48780" y2="84630"/>
                        <a14:foregroundMark x1="13293" y1="17315" x2="33902" y2="81389"/>
                        <a14:foregroundMark x1="33902" y1="81389" x2="68659" y2="86481"/>
                        <a14:foregroundMark x1="68659" y1="86481" x2="85610" y2="76852"/>
                        <a14:foregroundMark x1="85610" y1="76852" x2="71220" y2="44537"/>
                        <a14:foregroundMark x1="71220" y1="44537" x2="55976" y2="34815"/>
                        <a14:foregroundMark x1="55976" y1="34815" x2="46341" y2="43704"/>
                        <a14:foregroundMark x1="46341" y1="43704" x2="44634" y2="47500"/>
                        <a14:foregroundMark x1="75122" y1="5000" x2="75122" y2="5000"/>
                        <a14:foregroundMark x1="70366" y1="5000" x2="86098" y2="67500"/>
                        <a14:foregroundMark x1="30610" y1="9352" x2="30610" y2="23333"/>
                        <a14:foregroundMark x1="30610" y1="8981" x2="30610" y2="9352"/>
                        <a14:foregroundMark x1="94024" y1="62870" x2="94024" y2="80278"/>
                        <a14:foregroundMark x1="96429" y1="73325" x2="96988" y2="71708"/>
                        <a14:foregroundMark x1="94024" y1="80278" x2="95859" y2="74973"/>
                        <a14:foregroundMark x1="95905" y1="68705" x2="92927" y2="63148"/>
                        <a14:foregroundMark x1="58293" y1="90463" x2="20122" y2="91667"/>
                        <a14:foregroundMark x1="4512" y1="15370" x2="6707" y2="33981"/>
                        <a14:foregroundMark x1="31707" y1="95000" x2="25732" y2="96852"/>
                        <a14:foregroundMark x1="77561" y1="6019" x2="87073" y2="45370"/>
                        <a14:foregroundMark x1="96573" y1="73298" x2="91463" y2="58333"/>
                        <a14:foregroundMark x1="99146" y1="80833" x2="97991" y2="77451"/>
                        <a14:foregroundMark x1="79512" y1="11019" x2="79512" y2="11852"/>
                        <a14:foregroundMark x1="34146" y1="1204" x2="34146" y2="1204"/>
                        <a14:foregroundMark x1="30610" y1="1019" x2="30610" y2="1019"/>
                        <a14:foregroundMark x1="93659" y1="87315" x2="26951" y2="97870"/>
                        <a14:backgroundMark x1="91829" y1="14537" x2="91829" y2="14537"/>
                        <a14:backgroundMark x1="91829" y1="14537" x2="91829" y2="14537"/>
                        <a14:backgroundMark x1="95610" y1="7963" x2="95610" y2="7963"/>
                        <a14:backgroundMark x1="95610" y1="7963" x2="95610" y2="7963"/>
                        <a14:backgroundMark x1="99512" y1="1019" x2="99512" y2="1019"/>
                        <a14:backgroundMark x1="83293" y1="4815" x2="96098" y2="31111"/>
                        <a14:backgroundMark x1="96098" y1="31111" x2="97073" y2="31296"/>
                        <a14:backgroundMark x1="2317" y1="41667" x2="4024" y2="90648"/>
                        <a14:backgroundMark x1="95854" y1="92685" x2="73605" y2="92685"/>
                        <a14:backgroundMark x1="92561" y1="32870" x2="96951" y2="56296"/>
                        <a14:backgroundMark x1="96951" y1="56296" x2="96951" y2="56296"/>
                        <a14:backgroundMark x1="95610" y1="55463" x2="99756" y2="71296"/>
                        <a14:backgroundMark x1="99756" y1="71296" x2="99756" y2="71296"/>
                        <a14:backgroundMark x1="98415" y1="72963" x2="99756" y2="77130"/>
                        <a14:backgroundMark x1="33902" y1="2685" x2="32805" y2="4537"/>
                        <a14:backgroundMark x1="31951" y1="4630" x2="31098" y2="7500"/>
                        <a14:backgroundMark x1="71707" y1="1481" x2="41585" y2="1667"/>
                        <a14:backgroundMark x1="20732" y1="1296" x2="8659" y2="9167"/>
                        <a14:backgroundMark x1="8659" y1="9167" x2="4024" y2="0"/>
                        <a14:backgroundMark x1="4024" y1="0" x2="4024" y2="0"/>
                        <a14:backgroundMark x1="30122" y1="8519" x2="30122" y2="8519"/>
                        <a14:backgroundMark x1="30610" y1="8333" x2="30610" y2="8333"/>
                        <a14:backgroundMark x1="30122" y1="4167" x2="30122" y2="4167"/>
                        <a14:backgroundMark x1="30610" y1="9352" x2="30610" y2="9352"/>
                        <a14:backgroundMark x1="29756" y1="8981" x2="29756" y2="8981"/>
                        <a14:backgroundMark x1="30854" y1="3704" x2="31220" y2="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21" y="0"/>
            <a:ext cx="6398879" cy="65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9B105790-7EF1-1F8A-02D8-2DB9A38FE27D}"/>
              </a:ext>
            </a:extLst>
          </p:cNvPr>
          <p:cNvSpPr/>
          <p:nvPr/>
        </p:nvSpPr>
        <p:spPr>
          <a:xfrm rot="21067397">
            <a:off x="7076413" y="996817"/>
            <a:ext cx="3476556" cy="82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F4A28682-59E8-21A5-472C-C473E1D81050}"/>
              </a:ext>
            </a:extLst>
          </p:cNvPr>
          <p:cNvSpPr txBox="1"/>
          <p:nvPr/>
        </p:nvSpPr>
        <p:spPr>
          <a:xfrm rot="21026774">
            <a:off x="6892291" y="1158988"/>
            <a:ext cx="34632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introduction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3730938-48AC-8C77-CC83-4A9B009466D2}"/>
              </a:ext>
            </a:extLst>
          </p:cNvPr>
          <p:cNvSpPr/>
          <p:nvPr/>
        </p:nvSpPr>
        <p:spPr>
          <a:xfrm rot="20989663">
            <a:off x="7649113" y="2797419"/>
            <a:ext cx="3117450" cy="4635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813460F5-9986-569C-807A-1EBC64EC0B5B}"/>
              </a:ext>
            </a:extLst>
          </p:cNvPr>
          <p:cNvSpPr/>
          <p:nvPr/>
        </p:nvSpPr>
        <p:spPr>
          <a:xfrm rot="21020411">
            <a:off x="7850337" y="3512157"/>
            <a:ext cx="3117450" cy="4635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87D93357-AA09-3907-3914-59C18FA45194}"/>
              </a:ext>
            </a:extLst>
          </p:cNvPr>
          <p:cNvSpPr/>
          <p:nvPr/>
        </p:nvSpPr>
        <p:spPr>
          <a:xfrm rot="20957991">
            <a:off x="8383724" y="4719001"/>
            <a:ext cx="3476556" cy="82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2C796033-430B-16EE-FCA8-B0CC538EBEC8}"/>
              </a:ext>
            </a:extLst>
          </p:cNvPr>
          <p:cNvSpPr txBox="1"/>
          <p:nvPr/>
        </p:nvSpPr>
        <p:spPr>
          <a:xfrm rot="21026774">
            <a:off x="8058636" y="4853433"/>
            <a:ext cx="34632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conclusion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3548EAF1-F2CB-D87D-5E68-1C9B1F3D2EEB}"/>
              </a:ext>
            </a:extLst>
          </p:cNvPr>
          <p:cNvSpPr txBox="1"/>
          <p:nvPr/>
        </p:nvSpPr>
        <p:spPr>
          <a:xfrm rot="19838141">
            <a:off x="8649175" y="3150784"/>
            <a:ext cx="17603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body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307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1DFED3-939A-9D8F-5822-9C5659E1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0" b="96839" l="10000" r="90000">
                        <a14:foregroundMark x1="42308" y1="67816" x2="42308" y2="67816"/>
                        <a14:foregroundMark x1="38846" y1="92816" x2="38846" y2="92816"/>
                        <a14:foregroundMark x1="30385" y1="66092" x2="30385" y2="66092"/>
                        <a14:foregroundMark x1="49615" y1="92529" x2="49615" y2="92529"/>
                        <a14:foregroundMark x1="70000" y1="95690" x2="70000" y2="95690"/>
                        <a14:foregroundMark x1="63846" y1="69253" x2="63846" y2="69253"/>
                        <a14:foregroundMark x1="78462" y1="67529" x2="78462" y2="67529"/>
                        <a14:foregroundMark x1="81538" y1="58621" x2="81538" y2="58621"/>
                        <a14:foregroundMark x1="15769" y1="54023" x2="15769" y2="54023"/>
                        <a14:foregroundMark x1="44615" y1="42816" x2="44615" y2="42816"/>
                        <a14:foregroundMark x1="61923" y1="53161" x2="61923" y2="53161"/>
                        <a14:foregroundMark x1="31538" y1="27299" x2="31538" y2="27299"/>
                        <a14:foregroundMark x1="11923" y1="5460" x2="11923" y2="5460"/>
                        <a14:foregroundMark x1="49231" y1="20977" x2="49231" y2="20977"/>
                        <a14:foregroundMark x1="61154" y1="22126" x2="61154" y2="22126"/>
                        <a14:foregroundMark x1="79615" y1="23563" x2="79615" y2="23563"/>
                        <a14:foregroundMark x1="32308" y1="96839" x2="32308" y2="96839"/>
                        <a14:foregroundMark x1="43462" y1="62356" x2="43462" y2="6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88" y="955407"/>
            <a:ext cx="6364824" cy="56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26801461-ECDF-47FD-B9F1-C81B3B836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1449745" flipH="1">
            <a:off x="10259254" y="4656319"/>
            <a:ext cx="2060557" cy="22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C5EAAC14-BD67-4058-9130-74D139891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8638833" flipH="1">
            <a:off x="11093358" y="4194776"/>
            <a:ext cx="1223007" cy="154016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679FE27E-B297-474A-9E32-0D034E356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9533849">
            <a:off x="389775" y="806572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D8E925BD-6AE7-4EC9-9E81-8CA40B680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6286238">
            <a:off x="-170419" y="132515"/>
            <a:ext cx="1847994" cy="18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78433887-78FE-434B-BAB7-354FCC34C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8898920">
            <a:off x="848192" y="-127421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B870247D-FE38-440C-A40D-1E5635D6D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5400000">
            <a:off x="-31036" y="1801876"/>
            <a:ext cx="1847997" cy="1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2C3DDDDF-5658-4CC0-896C-E3BB58E9A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8736024">
            <a:off x="153658" y="2870015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1511B3DF-9171-433E-AFF5-9554183D0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819246" flipH="1">
            <a:off x="10021548" y="5487956"/>
            <a:ext cx="1306611" cy="164545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4971EB5-C689-4B17-295A-DB54933D40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30" y="1729598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215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xmlns="" id="{99D85476-479C-6EBE-B918-E56A6D651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25132"/>
              </p:ext>
            </p:extLst>
          </p:nvPr>
        </p:nvGraphicFramePr>
        <p:xfrm>
          <a:off x="1922273" y="1042415"/>
          <a:ext cx="8127999" cy="508281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3905265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28545580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885546906"/>
                    </a:ext>
                  </a:extLst>
                </a:gridCol>
              </a:tblGrid>
              <a:tr h="169427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algn="ctr"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1757647"/>
                  </a:ext>
                </a:extLst>
              </a:tr>
              <a:tr h="169427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7178131"/>
                  </a:ext>
                </a:extLst>
              </a:tr>
              <a:tr h="169427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0986242"/>
                  </a:ext>
                </a:extLst>
              </a:tr>
            </a:tbl>
          </a:graphicData>
        </a:graphic>
      </p:graphicFrame>
      <p:pic>
        <p:nvPicPr>
          <p:cNvPr id="3" name="golden present" descr="Silver Gift Bow Png, Present Decorative Metallic Bow Gift Silver, present  ribbon,Metallic Gift png | Pngbyte">
            <a:extLst>
              <a:ext uri="{FF2B5EF4-FFF2-40B4-BE49-F238E27FC236}">
                <a16:creationId xmlns:a16="http://schemas.microsoft.com/office/drawing/2014/main" xmlns="" id="{A5F1C8FD-7C72-BBDA-E64D-359E3992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72" y="2790746"/>
            <a:ext cx="1905000" cy="17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lden ribbon" descr="Ribbon Gold Bow Tie Clip Art, PNG, 640x582px, Ribbon, Bow Tie, Color, Gold,  Metal Download Free">
            <a:extLst>
              <a:ext uri="{FF2B5EF4-FFF2-40B4-BE49-F238E27FC236}">
                <a16:creationId xmlns:a16="http://schemas.microsoft.com/office/drawing/2014/main" xmlns="" id="{7E236ED5-5B7A-B706-A90A-2AFF49BA5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7" b="93299" l="10000" r="90000">
                        <a14:foregroundMark x1="72073" y1="4639" x2="67195" y2="8247"/>
                        <a14:foregroundMark x1="24146" y1="89347" x2="20610" y2="93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7" r="8211"/>
          <a:stretch/>
        </p:blipFill>
        <p:spPr bwMode="auto">
          <a:xfrm>
            <a:off x="7607094" y="1157403"/>
            <a:ext cx="2163112" cy="15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ark pink ballon" descr="Set of 5 Shiny Black and Gold Realistic 3D Helium Balloons for Your Design.  Glossy Balloons with Glitter and Gold Ribbon, Perfect Stock Illustration -  Illustration of string, balloon: 145575910">
            <a:extLst>
              <a:ext uri="{FF2B5EF4-FFF2-40B4-BE49-F238E27FC236}">
                <a16:creationId xmlns:a16="http://schemas.microsoft.com/office/drawing/2014/main" xmlns="" id="{045CD33C-835E-D019-9E38-A074E4E48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89961" l="5375" r="97500">
                        <a14:foregroundMark x1="72500" y1="25197" x2="72500" y2="25197"/>
                        <a14:foregroundMark x1="50750" y1="80118" x2="50750" y2="80118"/>
                        <a14:foregroundMark x1="89625" y1="30118" x2="89625" y2="30118"/>
                        <a14:foregroundMark x1="92375" y1="13780" x2="92375" y2="13780"/>
                        <a14:foregroundMark x1="33500" y1="24409" x2="33500" y2="24409"/>
                        <a14:foregroundMark x1="8125" y1="20866" x2="8125" y2="20866"/>
                        <a14:foregroundMark x1="15375" y1="19488" x2="15375" y2="19488"/>
                        <a14:foregroundMark x1="12375" y1="14961" x2="5375" y2="30906"/>
                        <a14:foregroundMark x1="5375" y1="30906" x2="6875" y2="31102"/>
                        <a14:foregroundMark x1="31375" y1="39173" x2="31375" y2="39173"/>
                        <a14:foregroundMark x1="26000" y1="29724" x2="26000" y2="29724"/>
                        <a14:foregroundMark x1="26000" y1="29724" x2="26000" y2="29724"/>
                        <a14:foregroundMark x1="92625" y1="22441" x2="92625" y2="22441"/>
                        <a14:foregroundMark x1="92500" y1="22441" x2="92500" y2="22441"/>
                        <a14:foregroundMark x1="90250" y1="44291" x2="90250" y2="44291"/>
                        <a14:foregroundMark x1="90000" y1="16732" x2="90375" y2="29134"/>
                        <a14:foregroundMark x1="69000" y1="15748" x2="70125" y2="32874"/>
                        <a14:foregroundMark x1="16625" y1="32480" x2="12000" y2="38780"/>
                        <a14:foregroundMark x1="85250" y1="33858" x2="88625" y2="38780"/>
                        <a14:foregroundMark x1="89500" y1="12008" x2="89500" y2="12008"/>
                        <a14:foregroundMark x1="96500" y1="16142" x2="96875" y2="27559"/>
                        <a14:foregroundMark x1="70375" y1="81693" x2="70375" y2="81693"/>
                        <a14:foregroundMark x1="71250" y1="46654" x2="71250" y2="46654"/>
                        <a14:foregroundMark x1="86250" y1="12795" x2="86250" y2="12795"/>
                        <a14:foregroundMark x1="88250" y1="9843" x2="88250" y2="9843"/>
                        <a14:foregroundMark x1="83250" y1="25984" x2="83250" y2="25984"/>
                        <a14:foregroundMark x1="96500" y1="14764" x2="97500" y2="25787"/>
                        <a14:foregroundMark x1="31625" y1="43701" x2="31625" y2="43701"/>
                        <a14:foregroundMark x1="31875" y1="40551" x2="31500" y2="43110"/>
                        <a14:foregroundMark x1="27250" y1="13189" x2="27250" y2="13189"/>
                        <a14:foregroundMark x1="31500" y1="10630" x2="31500" y2="10630"/>
                        <a14:foregroundMark x1="17750" y1="14961" x2="17750" y2="14961"/>
                        <a14:foregroundMark x1="11000" y1="10039" x2="11000" y2="10039"/>
                        <a14:foregroundMark x1="11500" y1="44094" x2="11500" y2="44094"/>
                        <a14:foregroundMark x1="10750" y1="53543" x2="10750" y2="53543"/>
                        <a14:foregroundMark x1="90750" y1="44094" x2="91500" y2="54528"/>
                        <a14:foregroundMark x1="91500" y1="54528" x2="88375" y2="70669"/>
                        <a14:foregroundMark x1="71250" y1="46260" x2="70319" y2="50856"/>
                        <a14:foregroundMark x1="69534" y1="58211" x2="69700" y2="61043"/>
                        <a14:foregroundMark x1="69595" y1="67874" x2="69125" y2="69882"/>
                        <a14:foregroundMark x1="34625" y1="12008" x2="34625" y2="12008"/>
                        <a14:foregroundMark x1="30750" y1="9843" x2="25000" y2="17126"/>
                        <a14:foregroundMark x1="25000" y1="17126" x2="24000" y2="25591"/>
                        <a14:foregroundMark x1="37875" y1="13976" x2="38500" y2="25591"/>
                        <a14:foregroundMark x1="38625" y1="29528" x2="39000" y2="18307"/>
                        <a14:foregroundMark x1="39000" y1="18307" x2="39000" y2="17913"/>
                        <a14:foregroundMark x1="69750" y1="87402" x2="71500" y2="77756"/>
                        <a14:foregroundMark x1="71500" y1="77756" x2="68875" y2="68307"/>
                        <a14:foregroundMark x1="71004" y1="51086" x2="71625" y2="46063"/>
                        <a14:foregroundMark x1="69770" y1="61069" x2="70100" y2="58401"/>
                        <a14:foregroundMark x1="68875" y1="68307" x2="68958" y2="67635"/>
                        <a14:foregroundMark x1="71625" y1="46063" x2="71125" y2="41535"/>
                        <a14:foregroundMark x1="54500" y1="11024" x2="48000" y2="9843"/>
                        <a14:foregroundMark x1="48000" y1="9843" x2="47750" y2="10039"/>
                        <a14:backgroundMark x1="71875" y1="51378" x2="70875" y2="58661"/>
                        <a14:backgroundMark x1="69125" y1="60827" x2="68125" y2="67323"/>
                        <a14:backgroundMark x1="61000" y1="82874" x2="61000" y2="8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27" t="1219" r="39521" b="52747"/>
          <a:stretch/>
        </p:blipFill>
        <p:spPr bwMode="auto">
          <a:xfrm>
            <a:off x="7785387" y="4457538"/>
            <a:ext cx="1467018" cy="17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ight pink ballon" descr="Set of 5 Shiny Black and Gold Realistic 3D Helium Balloons for Your Design.  Glossy Balloons with Glitter and Gold Ribbon, Perfect Stock Illustration -  Illustration of string, balloon: 145575910">
            <a:extLst>
              <a:ext uri="{FF2B5EF4-FFF2-40B4-BE49-F238E27FC236}">
                <a16:creationId xmlns:a16="http://schemas.microsoft.com/office/drawing/2014/main" xmlns="" id="{56C044EC-1B17-A745-BF90-1F333F8C0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89961" l="5375" r="97500">
                        <a14:foregroundMark x1="72500" y1="25197" x2="72500" y2="25197"/>
                        <a14:foregroundMark x1="50750" y1="80118" x2="50750" y2="80118"/>
                        <a14:foregroundMark x1="89625" y1="30118" x2="89625" y2="30118"/>
                        <a14:foregroundMark x1="92375" y1="13780" x2="92375" y2="13780"/>
                        <a14:foregroundMark x1="33500" y1="24409" x2="33500" y2="24409"/>
                        <a14:foregroundMark x1="8125" y1="20866" x2="8125" y2="20866"/>
                        <a14:foregroundMark x1="15375" y1="19488" x2="15375" y2="19488"/>
                        <a14:foregroundMark x1="12375" y1="14961" x2="5375" y2="30906"/>
                        <a14:foregroundMark x1="5375" y1="30906" x2="6875" y2="31102"/>
                        <a14:foregroundMark x1="31375" y1="39173" x2="31375" y2="39173"/>
                        <a14:foregroundMark x1="26000" y1="29724" x2="26000" y2="29724"/>
                        <a14:foregroundMark x1="26000" y1="29724" x2="26000" y2="29724"/>
                        <a14:foregroundMark x1="92625" y1="22441" x2="92625" y2="22441"/>
                        <a14:foregroundMark x1="92500" y1="22441" x2="92500" y2="22441"/>
                        <a14:foregroundMark x1="90250" y1="44291" x2="90250" y2="44291"/>
                        <a14:foregroundMark x1="90000" y1="16732" x2="90375" y2="29134"/>
                        <a14:foregroundMark x1="69000" y1="15748" x2="70125" y2="32874"/>
                        <a14:foregroundMark x1="16625" y1="32480" x2="12000" y2="38780"/>
                        <a14:foregroundMark x1="85250" y1="33858" x2="88625" y2="38780"/>
                        <a14:foregroundMark x1="89500" y1="12008" x2="89500" y2="12008"/>
                        <a14:foregroundMark x1="96500" y1="16142" x2="96875" y2="27559"/>
                        <a14:foregroundMark x1="70375" y1="81693" x2="70375" y2="81693"/>
                        <a14:foregroundMark x1="71250" y1="46654" x2="71250" y2="46654"/>
                        <a14:foregroundMark x1="86250" y1="12795" x2="86250" y2="12795"/>
                        <a14:foregroundMark x1="88250" y1="9843" x2="88250" y2="9843"/>
                        <a14:foregroundMark x1="83250" y1="25984" x2="83250" y2="25984"/>
                        <a14:foregroundMark x1="96500" y1="14764" x2="97500" y2="25787"/>
                        <a14:foregroundMark x1="31625" y1="43701" x2="31625" y2="43701"/>
                        <a14:foregroundMark x1="31875" y1="40551" x2="31500" y2="43110"/>
                        <a14:foregroundMark x1="27250" y1="13189" x2="27250" y2="13189"/>
                        <a14:foregroundMark x1="31500" y1="10630" x2="31500" y2="10630"/>
                        <a14:foregroundMark x1="17750" y1="14961" x2="17750" y2="14961"/>
                        <a14:foregroundMark x1="11000" y1="10039" x2="11000" y2="10039"/>
                        <a14:foregroundMark x1="11500" y1="44094" x2="11500" y2="44094"/>
                        <a14:foregroundMark x1="10750" y1="53543" x2="10750" y2="53543"/>
                        <a14:foregroundMark x1="90750" y1="44094" x2="91500" y2="54528"/>
                        <a14:foregroundMark x1="91500" y1="54528" x2="88375" y2="70669"/>
                        <a14:foregroundMark x1="71250" y1="46260" x2="70319" y2="50856"/>
                        <a14:foregroundMark x1="69534" y1="58211" x2="69700" y2="61043"/>
                        <a14:foregroundMark x1="69595" y1="67874" x2="69125" y2="69882"/>
                        <a14:foregroundMark x1="34625" y1="12008" x2="34625" y2="12008"/>
                        <a14:foregroundMark x1="30750" y1="9843" x2="25000" y2="17126"/>
                        <a14:foregroundMark x1="25000" y1="17126" x2="24000" y2="25591"/>
                        <a14:foregroundMark x1="37875" y1="13976" x2="38500" y2="25591"/>
                        <a14:foregroundMark x1="38625" y1="29528" x2="39000" y2="18307"/>
                        <a14:foregroundMark x1="39000" y1="18307" x2="39000" y2="17913"/>
                        <a14:foregroundMark x1="69750" y1="87402" x2="71500" y2="77756"/>
                        <a14:foregroundMark x1="71500" y1="77756" x2="68875" y2="68307"/>
                        <a14:foregroundMark x1="71004" y1="51086" x2="71625" y2="46063"/>
                        <a14:foregroundMark x1="69770" y1="61069" x2="70100" y2="58401"/>
                        <a14:foregroundMark x1="68875" y1="68307" x2="68958" y2="67635"/>
                        <a14:foregroundMark x1="71625" y1="46063" x2="71125" y2="41535"/>
                        <a14:foregroundMark x1="54500" y1="11024" x2="48000" y2="9843"/>
                        <a14:foregroundMark x1="48000" y1="9843" x2="47750" y2="10039"/>
                        <a14:backgroundMark x1="71875" y1="51378" x2="70875" y2="58661"/>
                        <a14:backgroundMark x1="69125" y1="60827" x2="68125" y2="67323"/>
                        <a14:backgroundMark x1="61000" y1="82874" x2="61000" y2="8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6" t="5504" r="382" b="53560"/>
          <a:stretch/>
        </p:blipFill>
        <p:spPr bwMode="auto">
          <a:xfrm>
            <a:off x="2189163" y="972281"/>
            <a:ext cx="1942801" cy="17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lden light" descr="ضوء الفانوس رمضان عيد الفطر ، النور, أرجواني, فانوس png">
            <a:extLst>
              <a:ext uri="{FF2B5EF4-FFF2-40B4-BE49-F238E27FC236}">
                <a16:creationId xmlns:a16="http://schemas.microsoft.com/office/drawing/2014/main" xmlns="" id="{C384D90F-7F97-C904-8918-E3324ED0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2" b="97257" l="10000" r="90000">
                        <a14:foregroundMark x1="55333" y1="91085" x2="55333" y2="91085"/>
                        <a14:foregroundMark x1="51111" y1="97319" x2="51111" y2="97319"/>
                        <a14:foregroundMark x1="28556" y1="78741" x2="28556" y2="78741"/>
                        <a14:foregroundMark x1="49444" y1="8915" x2="49444" y2="8915"/>
                        <a14:foregroundMark x1="48889" y1="2369" x2="48889" y2="2369"/>
                        <a14:foregroundMark x1="48556" y1="1122" x2="48556" y2="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46291" r="22429"/>
          <a:stretch/>
        </p:blipFill>
        <p:spPr bwMode="auto">
          <a:xfrm>
            <a:off x="2272896" y="4555175"/>
            <a:ext cx="1806077" cy="153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ilver present" descr="Silver Gift Bow Png, Present Decorative Metallic Bow Gift Silver, present  ribbon,Metallic Gift png | Pngbyte">
            <a:extLst>
              <a:ext uri="{FF2B5EF4-FFF2-40B4-BE49-F238E27FC236}">
                <a16:creationId xmlns:a16="http://schemas.microsoft.com/office/drawing/2014/main" xmlns="" id="{78D437D3-6ADE-9FA5-0695-910E6B42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50" y="2805016"/>
            <a:ext cx="1905000" cy="158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ilver ballon2" descr="Set of 5 Shiny Black and Gold Realistic 3D Helium Balloons for Your Design.  Glossy Balloons with Glitter and Gold Ribbon, Perfect Stock Illustration -  Illustration of string, balloon: 145575910">
            <a:extLst>
              <a:ext uri="{FF2B5EF4-FFF2-40B4-BE49-F238E27FC236}">
                <a16:creationId xmlns:a16="http://schemas.microsoft.com/office/drawing/2014/main" xmlns="" id="{C5EE3780-FBD1-EB34-5B9C-7F8A515A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89961" l="5375" r="97500">
                        <a14:foregroundMark x1="72500" y1="25197" x2="72500" y2="25197"/>
                        <a14:foregroundMark x1="50750" y1="80118" x2="50750" y2="80118"/>
                        <a14:foregroundMark x1="89625" y1="30118" x2="89625" y2="30118"/>
                        <a14:foregroundMark x1="92375" y1="13780" x2="92375" y2="13780"/>
                        <a14:foregroundMark x1="33500" y1="24409" x2="33500" y2="24409"/>
                        <a14:foregroundMark x1="8125" y1="20866" x2="8125" y2="20866"/>
                        <a14:foregroundMark x1="15375" y1="19488" x2="15375" y2="19488"/>
                        <a14:foregroundMark x1="12375" y1="14961" x2="5375" y2="30906"/>
                        <a14:foregroundMark x1="5375" y1="30906" x2="6875" y2="31102"/>
                        <a14:foregroundMark x1="31375" y1="39173" x2="31375" y2="39173"/>
                        <a14:foregroundMark x1="26000" y1="29724" x2="26000" y2="29724"/>
                        <a14:foregroundMark x1="26000" y1="29724" x2="26000" y2="29724"/>
                        <a14:foregroundMark x1="92625" y1="22441" x2="92625" y2="22441"/>
                        <a14:foregroundMark x1="92500" y1="22441" x2="92500" y2="22441"/>
                        <a14:foregroundMark x1="90250" y1="44291" x2="90250" y2="44291"/>
                        <a14:foregroundMark x1="90000" y1="16732" x2="90375" y2="29134"/>
                        <a14:foregroundMark x1="69000" y1="15748" x2="70125" y2="32874"/>
                        <a14:foregroundMark x1="16625" y1="32480" x2="12000" y2="38780"/>
                        <a14:foregroundMark x1="85250" y1="33858" x2="88625" y2="38780"/>
                        <a14:foregroundMark x1="89500" y1="12008" x2="89500" y2="12008"/>
                        <a14:foregroundMark x1="96500" y1="16142" x2="96875" y2="27559"/>
                        <a14:foregroundMark x1="70375" y1="81693" x2="70375" y2="81693"/>
                        <a14:foregroundMark x1="71250" y1="46654" x2="71250" y2="46654"/>
                        <a14:foregroundMark x1="86250" y1="12795" x2="86250" y2="12795"/>
                        <a14:foregroundMark x1="88250" y1="9843" x2="88250" y2="9843"/>
                        <a14:foregroundMark x1="83250" y1="25984" x2="83250" y2="25984"/>
                        <a14:foregroundMark x1="96500" y1="14764" x2="97500" y2="25787"/>
                        <a14:foregroundMark x1="31625" y1="43701" x2="31625" y2="43701"/>
                        <a14:foregroundMark x1="31875" y1="40551" x2="31500" y2="43110"/>
                        <a14:foregroundMark x1="27250" y1="13189" x2="27250" y2="13189"/>
                        <a14:foregroundMark x1="31500" y1="10630" x2="31500" y2="10630"/>
                        <a14:foregroundMark x1="17750" y1="14961" x2="17750" y2="14961"/>
                        <a14:foregroundMark x1="11000" y1="10039" x2="11000" y2="10039"/>
                        <a14:foregroundMark x1="11500" y1="44094" x2="11500" y2="44094"/>
                        <a14:foregroundMark x1="10750" y1="53543" x2="10750" y2="53543"/>
                        <a14:foregroundMark x1="90750" y1="44094" x2="91500" y2="54528"/>
                        <a14:foregroundMark x1="91500" y1="54528" x2="88375" y2="70669"/>
                        <a14:foregroundMark x1="71250" y1="46260" x2="70319" y2="50856"/>
                        <a14:foregroundMark x1="69534" y1="58211" x2="69700" y2="61043"/>
                        <a14:foregroundMark x1="69595" y1="67874" x2="69125" y2="69882"/>
                        <a14:foregroundMark x1="34625" y1="12008" x2="34625" y2="12008"/>
                        <a14:foregroundMark x1="30750" y1="9843" x2="25000" y2="17126"/>
                        <a14:foregroundMark x1="25000" y1="17126" x2="24000" y2="25591"/>
                        <a14:foregroundMark x1="37875" y1="13976" x2="38500" y2="25591"/>
                        <a14:foregroundMark x1="38625" y1="29528" x2="39000" y2="18307"/>
                        <a14:foregroundMark x1="39000" y1="18307" x2="39000" y2="17913"/>
                        <a14:foregroundMark x1="69750" y1="87402" x2="71500" y2="77756"/>
                        <a14:foregroundMark x1="71500" y1="77756" x2="68875" y2="68307"/>
                        <a14:foregroundMark x1="71004" y1="51086" x2="71625" y2="46063"/>
                        <a14:foregroundMark x1="69770" y1="61069" x2="70100" y2="58401"/>
                        <a14:foregroundMark x1="68875" y1="68307" x2="68958" y2="67635"/>
                        <a14:foregroundMark x1="71625" y1="46063" x2="71125" y2="41535"/>
                        <a14:foregroundMark x1="54500" y1="11024" x2="48000" y2="9843"/>
                        <a14:foregroundMark x1="48000" y1="9843" x2="47750" y2="10039"/>
                        <a14:backgroundMark x1="71875" y1="51378" x2="70875" y2="58661"/>
                        <a14:backgroundMark x1="69125" y1="60827" x2="68125" y2="67323"/>
                        <a14:backgroundMark x1="61000" y1="82874" x2="61000" y2="8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6" t="5504" r="382" b="53560"/>
          <a:stretch/>
        </p:blipFill>
        <p:spPr bwMode="auto">
          <a:xfrm>
            <a:off x="2354893" y="2742706"/>
            <a:ext cx="1729636" cy="17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lver ribbon" descr="Ribbon Gold Bow Tie Clip Art, PNG, 640x582px, Ribbon, Bow Tie, Color, Gold,  Metal Download Free">
            <a:extLst>
              <a:ext uri="{FF2B5EF4-FFF2-40B4-BE49-F238E27FC236}">
                <a16:creationId xmlns:a16="http://schemas.microsoft.com/office/drawing/2014/main" xmlns="" id="{ED9ACAF6-4179-C16E-6C96-DBF00A837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7" b="93299" l="10000" r="90000">
                        <a14:foregroundMark x1="72073" y1="4639" x2="67195" y2="8247"/>
                        <a14:foregroundMark x1="24146" y1="89347" x2="20610" y2="93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7" r="8211"/>
          <a:stretch/>
        </p:blipFill>
        <p:spPr bwMode="auto">
          <a:xfrm>
            <a:off x="4872624" y="4555175"/>
            <a:ext cx="2163112" cy="15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ilver light" descr="ضوء الفانوس رمضان عيد الفطر ، النور, أرجواني, فانوس png">
            <a:extLst>
              <a:ext uri="{FF2B5EF4-FFF2-40B4-BE49-F238E27FC236}">
                <a16:creationId xmlns:a16="http://schemas.microsoft.com/office/drawing/2014/main" xmlns="" id="{DE78B543-5D4E-4B4C-4B2F-F12B2F54A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2" b="97257" l="10000" r="90000">
                        <a14:foregroundMark x1="55333" y1="91085" x2="55333" y2="91085"/>
                        <a14:foregroundMark x1="51111" y1="97319" x2="51111" y2="97319"/>
                        <a14:foregroundMark x1="28556" y1="78741" x2="28556" y2="78741"/>
                        <a14:foregroundMark x1="49444" y1="8915" x2="49444" y2="8915"/>
                        <a14:foregroundMark x1="48889" y1="2369" x2="48889" y2="2369"/>
                        <a14:foregroundMark x1="48556" y1="1122" x2="48556" y2="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46291" r="22429"/>
          <a:stretch/>
        </p:blipFill>
        <p:spPr bwMode="auto">
          <a:xfrm>
            <a:off x="5051141" y="1185398"/>
            <a:ext cx="1806077" cy="153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600F72BE-D0A0-59AF-D51E-AFA75E4F164B}"/>
              </a:ext>
            </a:extLst>
          </p:cNvPr>
          <p:cNvSpPr txBox="1"/>
          <p:nvPr/>
        </p:nvSpPr>
        <p:spPr>
          <a:xfrm>
            <a:off x="2141728" y="1663262"/>
            <a:ext cx="2086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How was your Eid?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D1FA6A1B-0461-8DBF-6162-623011B1BB57}"/>
              </a:ext>
            </a:extLst>
          </p:cNvPr>
          <p:cNvSpPr txBox="1"/>
          <p:nvPr/>
        </p:nvSpPr>
        <p:spPr>
          <a:xfrm>
            <a:off x="4943167" y="3260654"/>
            <a:ext cx="208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Did you pray Eid prayer?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E9874C0C-B1EC-605B-8B50-A87547182C0A}"/>
              </a:ext>
            </a:extLst>
          </p:cNvPr>
          <p:cNvSpPr txBox="1"/>
          <p:nvPr/>
        </p:nvSpPr>
        <p:spPr>
          <a:xfrm>
            <a:off x="7607094" y="3291546"/>
            <a:ext cx="20862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To Whom do you give present to in your class ?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9B84905-EF4A-A0BC-1860-AF5207CE32BD}"/>
              </a:ext>
            </a:extLst>
          </p:cNvPr>
          <p:cNvSpPr txBox="1"/>
          <p:nvPr/>
        </p:nvSpPr>
        <p:spPr>
          <a:xfrm>
            <a:off x="2189163" y="4982806"/>
            <a:ext cx="208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How much did you collect in Eid?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63BC812A-B264-781F-DDEA-3B6DF43AA16B}"/>
              </a:ext>
            </a:extLst>
          </p:cNvPr>
          <p:cNvSpPr txBox="1"/>
          <p:nvPr/>
        </p:nvSpPr>
        <p:spPr>
          <a:xfrm>
            <a:off x="7632987" y="4935470"/>
            <a:ext cx="208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Greet your friends with Eid greetings</a:t>
            </a: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BC3C75D4-F269-4BA6-7447-20D8BC87F3B0}"/>
              </a:ext>
            </a:extLst>
          </p:cNvPr>
          <p:cNvSpPr txBox="1"/>
          <p:nvPr/>
        </p:nvSpPr>
        <p:spPr>
          <a:xfrm>
            <a:off x="5079985" y="5043470"/>
            <a:ext cx="208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Give </a:t>
            </a:r>
            <a:r>
              <a:rPr lang="en-US" dirty="0" err="1"/>
              <a:t>Eideah</a:t>
            </a:r>
            <a:r>
              <a:rPr lang="en-US" dirty="0"/>
              <a:t> To your favorite friend</a:t>
            </a:r>
            <a:endParaRPr lang="ar-SA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0016D08-FECC-85F6-4667-0F16D99621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1" b="13298"/>
          <a:stretch/>
        </p:blipFill>
        <p:spPr>
          <a:xfrm>
            <a:off x="2383024" y="2900632"/>
            <a:ext cx="1825999" cy="139579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FD8FC726-C895-3F09-D26B-CF19E439C86E}"/>
              </a:ext>
            </a:extLst>
          </p:cNvPr>
          <p:cNvSpPr txBox="1"/>
          <p:nvPr/>
        </p:nvSpPr>
        <p:spPr>
          <a:xfrm>
            <a:off x="7736150" y="1534761"/>
            <a:ext cx="208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Did you gather with your family in Eid?</a:t>
            </a:r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27CE416C-B4B1-8562-8790-40987CADBC09}"/>
              </a:ext>
            </a:extLst>
          </p:cNvPr>
          <p:cNvSpPr txBox="1"/>
          <p:nvPr/>
        </p:nvSpPr>
        <p:spPr>
          <a:xfrm>
            <a:off x="4881840" y="1491364"/>
            <a:ext cx="2086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Sing a song for Eid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328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E69F9C8E-67F2-4052-9E5D-B5EED244CDEF}"/>
              </a:ext>
            </a:extLst>
          </p:cNvPr>
          <p:cNvSpPr txBox="1"/>
          <p:nvPr/>
        </p:nvSpPr>
        <p:spPr>
          <a:xfrm>
            <a:off x="2467755" y="1372324"/>
            <a:ext cx="725648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36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>
              <a:lnSpc>
                <a:spcPct val="200000"/>
              </a:lnSpc>
            </a:pPr>
            <a:r>
              <a:rPr lang="en-US" sz="40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Wonder What Happened</a:t>
            </a:r>
          </a:p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- Writing</a:t>
            </a:r>
            <a:endParaRPr lang="en-US" sz="4000" b="1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0EA7B646-B8FE-6DEA-43AF-CAD77C129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7111508" flipH="1">
            <a:off x="10840298" y="4472697"/>
            <a:ext cx="1077838" cy="135735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01AD6CD2-07E5-E253-C82B-D9A000F75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0775320" flipH="1">
            <a:off x="10353272" y="5277066"/>
            <a:ext cx="1636684" cy="16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3391D62C-C990-23B8-95EE-649CCDFE4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8385657" flipH="1">
            <a:off x="11093661" y="3365680"/>
            <a:ext cx="1077838" cy="135735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D2038C97-446B-96AC-3D54-A7B3DB932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1318678" flipH="1">
            <a:off x="10593135" y="3446920"/>
            <a:ext cx="1636686" cy="16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C97293DB-DCB1-6333-9880-AC637D1E9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743150" flipH="1">
            <a:off x="10201303" y="5639284"/>
            <a:ext cx="1077838" cy="135735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E28E52E9-1CB9-647C-5CEC-8F7D854E4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318" y="4177095"/>
            <a:ext cx="574795" cy="5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9241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2">
            <a:extLst>
              <a:ext uri="{FF2B5EF4-FFF2-40B4-BE49-F238E27FC236}">
                <a16:creationId xmlns:a16="http://schemas.microsoft.com/office/drawing/2014/main" xmlns="" id="{CA756D36-074C-57F6-93DF-F4ADC302E76E}"/>
              </a:ext>
            </a:extLst>
          </p:cNvPr>
          <p:cNvSpPr txBox="1">
            <a:spLocks/>
          </p:cNvSpPr>
          <p:nvPr/>
        </p:nvSpPr>
        <p:spPr>
          <a:xfrm>
            <a:off x="81924" y="846091"/>
            <a:ext cx="8091797" cy="706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Lesson Objectives</a:t>
            </a:r>
            <a:endParaRPr lang="ar-SA" sz="6600" u="sng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3" name="عنصر نائب للمحتوى 3">
            <a:extLst>
              <a:ext uri="{FF2B5EF4-FFF2-40B4-BE49-F238E27FC236}">
                <a16:creationId xmlns:a16="http://schemas.microsoft.com/office/drawing/2014/main" xmlns="" id="{B16D092A-F5EC-2005-4036-1424DD2823B2}"/>
              </a:ext>
            </a:extLst>
          </p:cNvPr>
          <p:cNvSpPr txBox="1">
            <a:spLocks/>
          </p:cNvSpPr>
          <p:nvPr/>
        </p:nvSpPr>
        <p:spPr>
          <a:xfrm>
            <a:off x="137806" y="2166933"/>
            <a:ext cx="7980034" cy="3649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breakdown the text into stages .</a:t>
            </a:r>
          </a:p>
          <a:p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 the topic sentence of each paragraph .</a:t>
            </a:r>
          </a:p>
          <a:p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debate the conclusion of the paragraph .</a:t>
            </a:r>
          </a:p>
          <a:p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search for a voyage or an expedition .</a:t>
            </a:r>
          </a:p>
          <a:p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write a description of a vessel .</a:t>
            </a:r>
          </a:p>
        </p:txBody>
      </p:sp>
      <p:pic>
        <p:nvPicPr>
          <p:cNvPr id="4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D1C03582-ECB4-2FD1-B8AD-32054F5FF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7111508" flipH="1">
            <a:off x="10704392" y="4294965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F9F7D7D7-746E-6961-2008-553D606BA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0775320" flipH="1">
            <a:off x="10324702" y="5040020"/>
            <a:ext cx="1847994" cy="18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C6B81FCD-C031-604E-F0C3-607010D98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8385657" flipH="1">
            <a:off x="10994897" y="3170042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een Palm Leaf Png Clipart Transparent Png (#4871676) - PinClipart">
            <a:extLst>
              <a:ext uri="{FF2B5EF4-FFF2-40B4-BE49-F238E27FC236}">
                <a16:creationId xmlns:a16="http://schemas.microsoft.com/office/drawing/2014/main" xmlns="" id="{4F492917-53DD-7621-D24E-33372B1B3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3" b="89979" l="5909" r="92500">
                        <a14:foregroundMark x1="92500" y1="26266" x2="92500" y2="26266"/>
                        <a14:foregroundMark x1="61818" y1="27848" x2="61818" y2="27848"/>
                        <a14:foregroundMark x1="72159" y1="6118" x2="72159" y2="6118"/>
                        <a14:foregroundMark x1="9091" y1="55696" x2="9091" y2="55696"/>
                        <a14:foregroundMark x1="8636" y1="61920" x2="8636" y2="61920"/>
                        <a14:foregroundMark x1="5909" y1="51582" x2="5909" y2="51582"/>
                        <a14:foregroundMark x1="86364" y1="10549" x2="86364" y2="105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8" b="9208"/>
          <a:stretch/>
        </p:blipFill>
        <p:spPr bwMode="auto">
          <a:xfrm rot="21318678" flipH="1">
            <a:off x="10373390" y="3240895"/>
            <a:ext cx="1847997" cy="1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large tropical leaf clipart png photo | TOPpng">
            <a:extLst>
              <a:ext uri="{FF2B5EF4-FFF2-40B4-BE49-F238E27FC236}">
                <a16:creationId xmlns:a16="http://schemas.microsoft.com/office/drawing/2014/main" xmlns="" id="{955D5982-4507-D751-320B-BB3DFD8A7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8952" l="10000" r="90000">
                        <a14:foregroundMark x1="29881" y1="5355" x2="29881" y2="5355"/>
                        <a14:foregroundMark x1="36310" y1="3609" x2="36310" y2="3609"/>
                        <a14:foregroundMark x1="44048" y1="1513" x2="44048" y2="1513"/>
                        <a14:foregroundMark x1="71548" y1="98952" x2="71548" y2="9895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r="8940"/>
          <a:stretch/>
        </p:blipFill>
        <p:spPr bwMode="auto">
          <a:xfrm rot="16743150" flipH="1">
            <a:off x="10056140" y="5469162"/>
            <a:ext cx="1216996" cy="153259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756 Tv Stand Illustrations &amp; Clip Art - iStock">
            <a:extLst>
              <a:ext uri="{FF2B5EF4-FFF2-40B4-BE49-F238E27FC236}">
                <a16:creationId xmlns:a16="http://schemas.microsoft.com/office/drawing/2014/main" xmlns="" id="{30C50F34-AB30-FA20-C551-682DA2065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98" b="92733" l="4412" r="95425">
                        <a14:foregroundMark x1="78105" y1="70930" x2="78105" y2="70930"/>
                        <a14:foregroundMark x1="82516" y1="27907" x2="82516" y2="27907"/>
                        <a14:foregroundMark x1="82516" y1="27907" x2="79085" y2="71512"/>
                        <a14:foregroundMark x1="82026" y1="55233" x2="78922" y2="66279"/>
                        <a14:foregroundMark x1="78922" y1="66279" x2="68301" y2="82267"/>
                        <a14:foregroundMark x1="68301" y1="82267" x2="67647" y2="82558"/>
                        <a14:foregroundMark x1="74510" y1="75000" x2="82680" y2="85174"/>
                        <a14:foregroundMark x1="86765" y1="63663" x2="88235" y2="81686"/>
                        <a14:foregroundMark x1="84150" y1="70349" x2="83660" y2="77616"/>
                        <a14:foregroundMark x1="63562" y1="79651" x2="59641" y2="86047"/>
                        <a14:foregroundMark x1="59641" y1="86047" x2="64379" y2="87209"/>
                        <a14:foregroundMark x1="58007" y1="52907" x2="70588" y2="66279"/>
                        <a14:foregroundMark x1="61275" y1="59302" x2="62418" y2="62209"/>
                        <a14:foregroundMark x1="60131" y1="58430" x2="60131" y2="58430"/>
                        <a14:foregroundMark x1="89706" y1="81105" x2="88725" y2="88081"/>
                        <a14:foregroundMark x1="88725" y1="88081" x2="88725" y2="88081"/>
                        <a14:foregroundMark x1="90850" y1="88663" x2="93627" y2="90116"/>
                        <a14:foregroundMark x1="8824" y1="61919" x2="20588" y2="61919"/>
                        <a14:foregroundMark x1="41013" y1="85756" x2="41013" y2="90116"/>
                        <a14:foregroundMark x1="28758" y1="76163" x2="27778" y2="85174"/>
                        <a14:foregroundMark x1="33824" y1="78198" x2="22059" y2="80233"/>
                        <a14:foregroundMark x1="22059" y1="80233" x2="29412" y2="79942"/>
                        <a14:foregroundMark x1="29412" y1="79942" x2="29412" y2="79360"/>
                        <a14:foregroundMark x1="34804" y1="80814" x2="31863" y2="80523"/>
                        <a14:foregroundMark x1="43791" y1="15698" x2="44281" y2="31686"/>
                        <a14:foregroundMark x1="39379" y1="20058" x2="39379" y2="31395"/>
                        <a14:foregroundMark x1="25000" y1="20349" x2="25000" y2="40116"/>
                        <a14:foregroundMark x1="25490" y1="34012" x2="26307" y2="38372"/>
                        <a14:foregroundMark x1="71425" y1="92942" x2="71078" y2="93023"/>
                        <a14:foregroundMark x1="77288" y1="91570" x2="76932" y2="91653"/>
                        <a14:foregroundMark x1="95425" y1="91279" x2="95425" y2="91279"/>
                        <a14:foregroundMark x1="87418" y1="91570" x2="87418" y2="91570"/>
                        <a14:foregroundMark x1="86765" y1="91279" x2="86765" y2="91279"/>
                        <a14:foregroundMark x1="57026" y1="91570" x2="57026" y2="91570"/>
                        <a14:backgroundMark x1="8660" y1="84302" x2="8007" y2="90988"/>
                        <a14:backgroundMark x1="77124" y1="92151" x2="71569" y2="93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6" t="13697" r="54074" b="9676"/>
          <a:stretch/>
        </p:blipFill>
        <p:spPr bwMode="auto">
          <a:xfrm>
            <a:off x="-6390094" y="-2601973"/>
            <a:ext cx="6226629" cy="597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80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56 Tv Stand Illustrations &amp; Clip Art - iStock">
            <a:extLst>
              <a:ext uri="{FF2B5EF4-FFF2-40B4-BE49-F238E27FC236}">
                <a16:creationId xmlns:a16="http://schemas.microsoft.com/office/drawing/2014/main" xmlns="" id="{910D32F3-1EE0-7197-B3A1-112D37554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98" b="92733" l="4412" r="95425">
                        <a14:foregroundMark x1="78105" y1="70930" x2="78105" y2="70930"/>
                        <a14:foregroundMark x1="82516" y1="27907" x2="82516" y2="27907"/>
                        <a14:foregroundMark x1="82516" y1="27907" x2="79085" y2="71512"/>
                        <a14:foregroundMark x1="82026" y1="55233" x2="78922" y2="66279"/>
                        <a14:foregroundMark x1="78922" y1="66279" x2="68301" y2="82267"/>
                        <a14:foregroundMark x1="68301" y1="82267" x2="67647" y2="82558"/>
                        <a14:foregroundMark x1="74510" y1="75000" x2="82680" y2="85174"/>
                        <a14:foregroundMark x1="86765" y1="63663" x2="88235" y2="81686"/>
                        <a14:foregroundMark x1="84150" y1="70349" x2="83660" y2="77616"/>
                        <a14:foregroundMark x1="63562" y1="79651" x2="59641" y2="86047"/>
                        <a14:foregroundMark x1="59641" y1="86047" x2="64379" y2="87209"/>
                        <a14:foregroundMark x1="58007" y1="52907" x2="70588" y2="66279"/>
                        <a14:foregroundMark x1="61275" y1="59302" x2="62418" y2="62209"/>
                        <a14:foregroundMark x1="60131" y1="58430" x2="60131" y2="58430"/>
                        <a14:foregroundMark x1="89706" y1="81105" x2="88725" y2="88081"/>
                        <a14:foregroundMark x1="88725" y1="88081" x2="88725" y2="88081"/>
                        <a14:foregroundMark x1="90850" y1="88663" x2="93627" y2="90116"/>
                        <a14:foregroundMark x1="8824" y1="61919" x2="20588" y2="61919"/>
                        <a14:foregroundMark x1="41013" y1="85756" x2="41013" y2="90116"/>
                        <a14:foregroundMark x1="28758" y1="76163" x2="27778" y2="85174"/>
                        <a14:foregroundMark x1="33824" y1="78198" x2="22059" y2="80233"/>
                        <a14:foregroundMark x1="22059" y1="80233" x2="29412" y2="79942"/>
                        <a14:foregroundMark x1="29412" y1="79942" x2="29412" y2="79360"/>
                        <a14:foregroundMark x1="34804" y1="80814" x2="31863" y2="80523"/>
                        <a14:foregroundMark x1="43791" y1="15698" x2="44281" y2="31686"/>
                        <a14:foregroundMark x1="39379" y1="20058" x2="39379" y2="31395"/>
                        <a14:foregroundMark x1="25000" y1="20349" x2="25000" y2="40116"/>
                        <a14:foregroundMark x1="25490" y1="34012" x2="26307" y2="38372"/>
                        <a14:foregroundMark x1="71425" y1="92942" x2="71078" y2="93023"/>
                        <a14:foregroundMark x1="77288" y1="91570" x2="76932" y2="91653"/>
                        <a14:foregroundMark x1="95425" y1="91279" x2="95425" y2="91279"/>
                        <a14:foregroundMark x1="87418" y1="91570" x2="87418" y2="91570"/>
                        <a14:foregroundMark x1="86765" y1="91279" x2="86765" y2="91279"/>
                        <a14:foregroundMark x1="57026" y1="91570" x2="57026" y2="91570"/>
                        <a14:backgroundMark x1="8660" y1="84302" x2="8007" y2="90988"/>
                        <a14:backgroundMark x1="77124" y1="92151" x2="71569" y2="93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6" t="13697" r="54074" b="9676"/>
          <a:stretch/>
        </p:blipFill>
        <p:spPr bwMode="auto">
          <a:xfrm>
            <a:off x="130628" y="881742"/>
            <a:ext cx="6226629" cy="597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756 Tv Stand Illustrations &amp; Clip Art - iStock">
            <a:extLst>
              <a:ext uri="{FF2B5EF4-FFF2-40B4-BE49-F238E27FC236}">
                <a16:creationId xmlns:a16="http://schemas.microsoft.com/office/drawing/2014/main" xmlns="" id="{189997AD-FD40-5C89-F1BF-E076C08E1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98" b="92733" l="4412" r="95425">
                        <a14:foregroundMark x1="78105" y1="70930" x2="78105" y2="70930"/>
                        <a14:foregroundMark x1="82516" y1="27907" x2="82516" y2="27907"/>
                        <a14:foregroundMark x1="82516" y1="27907" x2="79085" y2="71512"/>
                        <a14:foregroundMark x1="82026" y1="55233" x2="78922" y2="66279"/>
                        <a14:foregroundMark x1="78922" y1="66279" x2="68301" y2="82267"/>
                        <a14:foregroundMark x1="68301" y1="82267" x2="67647" y2="82558"/>
                        <a14:foregroundMark x1="74510" y1="75000" x2="82680" y2="85174"/>
                        <a14:foregroundMark x1="86765" y1="63663" x2="88235" y2="81686"/>
                        <a14:foregroundMark x1="84150" y1="70349" x2="83660" y2="77616"/>
                        <a14:foregroundMark x1="63562" y1="79651" x2="59641" y2="86047"/>
                        <a14:foregroundMark x1="59641" y1="86047" x2="64379" y2="87209"/>
                        <a14:foregroundMark x1="58007" y1="52907" x2="70588" y2="66279"/>
                        <a14:foregroundMark x1="61275" y1="59302" x2="62418" y2="62209"/>
                        <a14:foregroundMark x1="60131" y1="58430" x2="60131" y2="58430"/>
                        <a14:foregroundMark x1="89706" y1="81105" x2="88725" y2="88081"/>
                        <a14:foregroundMark x1="88725" y1="88081" x2="88725" y2="88081"/>
                        <a14:foregroundMark x1="90850" y1="88663" x2="93627" y2="90116"/>
                        <a14:foregroundMark x1="8824" y1="61919" x2="20588" y2="61919"/>
                        <a14:foregroundMark x1="41013" y1="85756" x2="41013" y2="90116"/>
                        <a14:foregroundMark x1="28758" y1="76163" x2="27778" y2="85174"/>
                        <a14:foregroundMark x1="33824" y1="78198" x2="22059" y2="80233"/>
                        <a14:foregroundMark x1="22059" y1="80233" x2="29412" y2="79942"/>
                        <a14:foregroundMark x1="29412" y1="79942" x2="29412" y2="79360"/>
                        <a14:foregroundMark x1="34804" y1="80814" x2="31863" y2="80523"/>
                        <a14:foregroundMark x1="43791" y1="15698" x2="44281" y2="31686"/>
                        <a14:foregroundMark x1="39379" y1="20058" x2="39379" y2="31395"/>
                        <a14:foregroundMark x1="25000" y1="20349" x2="25000" y2="40116"/>
                        <a14:foregroundMark x1="25490" y1="34012" x2="26307" y2="38372"/>
                        <a14:foregroundMark x1="9477" y1="84593" x2="4575" y2="89826"/>
                        <a14:foregroundMark x1="4575" y1="89826" x2="10948" y2="91570"/>
                        <a14:foregroundMark x1="71312" y1="92968" x2="71078" y2="93023"/>
                        <a14:foregroundMark x1="95425" y1="91279" x2="95425" y2="91279"/>
                        <a14:foregroundMark x1="87418" y1="91570" x2="87418" y2="91570"/>
                        <a14:foregroundMark x1="86765" y1="91279" x2="86765" y2="91279"/>
                        <a14:foregroundMark x1="57026" y1="91570" x2="57026" y2="91570"/>
                        <a14:backgroundMark x1="77288" y1="93314" x2="71569" y2="92151"/>
                        <a14:backgroundMark x1="71569" y1="92151" x2="75980" y2="90407"/>
                        <a14:backgroundMark x1="75980" y1="90407" x2="77288" y2="93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7" t="14256" r="3162" b="7303"/>
          <a:stretch/>
        </p:blipFill>
        <p:spPr bwMode="auto">
          <a:xfrm>
            <a:off x="6662057" y="2168023"/>
            <a:ext cx="5399315" cy="468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D35323C1-C379-3F15-6B0B-3C65CFD751F4}"/>
              </a:ext>
            </a:extLst>
          </p:cNvPr>
          <p:cNvSpPr txBox="1"/>
          <p:nvPr/>
        </p:nvSpPr>
        <p:spPr>
          <a:xfrm>
            <a:off x="6662056" y="598363"/>
            <a:ext cx="539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she use for searching channels on her TV ?</a:t>
            </a:r>
          </a:p>
        </p:txBody>
      </p:sp>
    </p:spTree>
    <p:extLst>
      <p:ext uri="{BB962C8B-B14F-4D97-AF65-F5344CB8AC3E}">
        <p14:creationId xmlns:p14="http://schemas.microsoft.com/office/powerpoint/2010/main" val="210714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0D15FAE-2C21-51B3-9BF6-66B28867A2EA}"/>
              </a:ext>
            </a:extLst>
          </p:cNvPr>
          <p:cNvSpPr txBox="1"/>
          <p:nvPr/>
        </p:nvSpPr>
        <p:spPr>
          <a:xfrm>
            <a:off x="765885" y="1533665"/>
            <a:ext cx="7348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E633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A.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remote controls do you have at home? What kind of devices are they used for?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3074" name="Picture 2" descr="Remote Control - Remote Control Clipart - Free Transparent PNG Clipart  Images Download">
            <a:extLst>
              <a:ext uri="{FF2B5EF4-FFF2-40B4-BE49-F238E27FC236}">
                <a16:creationId xmlns:a16="http://schemas.microsoft.com/office/drawing/2014/main" xmlns="" id="{76D02823-FA99-994D-5954-D59833020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5417" l="10000" r="90000">
                        <a14:foregroundMark x1="52381" y1="90417" x2="52381" y2="90417"/>
                        <a14:foregroundMark x1="28571" y1="85000" x2="49524" y2="84167"/>
                        <a14:foregroundMark x1="45714" y1="95417" x2="45714" y2="95417"/>
                        <a14:foregroundMark x1="58095" y1="10417" x2="32857" y2="10417"/>
                        <a14:foregroundMark x1="32857" y1="10417" x2="31905" y2="10417"/>
                        <a14:foregroundMark x1="58095" y1="9167" x2="31429" y2="8333"/>
                        <a14:foregroundMark x1="31429" y1="8333" x2="58571" y2="8333"/>
                        <a14:foregroundMark x1="58571" y1="8333" x2="60476" y2="9167"/>
                        <a14:foregroundMark x1="50476" y1="7083" x2="42381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34487"/>
          <a:stretch/>
        </p:blipFill>
        <p:spPr bwMode="auto">
          <a:xfrm>
            <a:off x="8301415" y="3332062"/>
            <a:ext cx="1393730" cy="263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lit System Air Conditioner.Realistic Conditioner with Hand Holding Remote  Control. Vector Illustration Isolated on Stock Vector - Illustration of  climate, background: 89224010">
            <a:extLst>
              <a:ext uri="{FF2B5EF4-FFF2-40B4-BE49-F238E27FC236}">
                <a16:creationId xmlns:a16="http://schemas.microsoft.com/office/drawing/2014/main" xmlns="" id="{760040DC-C215-5714-CB89-2629431C3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0" t="14024" r="37334" b="18395"/>
          <a:stretch/>
        </p:blipFill>
        <p:spPr bwMode="auto">
          <a:xfrm>
            <a:off x="6685663" y="3332062"/>
            <a:ext cx="1137170" cy="282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00+ Remote Car Clip Art | Royalty Free - GoGraph">
            <a:extLst>
              <a:ext uri="{FF2B5EF4-FFF2-40B4-BE49-F238E27FC236}">
                <a16:creationId xmlns:a16="http://schemas.microsoft.com/office/drawing/2014/main" xmlns="" id="{C35089B3-1918-19FD-BADF-0661B5A2E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7" b="90323" l="2155" r="96121">
                        <a14:foregroundMark x1="9052" y1="19816" x2="9052" y2="19816"/>
                        <a14:foregroundMark x1="37500" y1="91705" x2="37500" y2="91705"/>
                        <a14:foregroundMark x1="92241" y1="29032" x2="92241" y2="29032"/>
                        <a14:foregroundMark x1="55603" y1="27650" x2="55603" y2="27650"/>
                        <a14:foregroundMark x1="59483" y1="6912" x2="59483" y2="6912"/>
                        <a14:foregroundMark x1="27155" y1="7834" x2="27155" y2="7834"/>
                        <a14:foregroundMark x1="5172" y1="5069" x2="5172" y2="5069"/>
                        <a14:foregroundMark x1="3448" y1="14747" x2="3448" y2="14747"/>
                        <a14:foregroundMark x1="96121" y1="28571" x2="96121" y2="28571"/>
                        <a14:foregroundMark x1="34914" y1="55760" x2="34914" y2="55760"/>
                        <a14:foregroundMark x1="37931" y1="64977" x2="37931" y2="64977"/>
                        <a14:foregroundMark x1="40517" y1="78341" x2="40517" y2="78341"/>
                        <a14:foregroundMark x1="38362" y1="73733" x2="38362" y2="73733"/>
                        <a14:foregroundMark x1="36207" y1="62212" x2="36207" y2="62212"/>
                        <a14:foregroundMark x1="37069" y1="40092" x2="37069" y2="40092"/>
                        <a14:foregroundMark x1="18534" y1="45622" x2="18534" y2="45622"/>
                        <a14:foregroundMark x1="12069" y1="44700" x2="12069" y2="44700"/>
                        <a14:foregroundMark x1="42241" y1="87558" x2="41810" y2="87558"/>
                        <a14:foregroundMark x1="35345" y1="61290" x2="35345" y2="61290"/>
                        <a14:foregroundMark x1="40948" y1="90323" x2="40948" y2="90323"/>
                        <a14:foregroundMark x1="43103" y1="83410" x2="43103" y2="83410"/>
                        <a14:foregroundMark x1="33190" y1="4608" x2="33190" y2="4608"/>
                        <a14:foregroundMark x1="2155" y1="3687" x2="2155" y2="3687"/>
                        <a14:foregroundMark x1="4741" y1="3687" x2="4741" y2="3687"/>
                        <a14:foregroundMark x1="12069" y1="23502" x2="12069" y2="23502"/>
                        <a14:backgroundMark x1="2586" y1="1382" x2="2586" y2="1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798" b="6163"/>
          <a:stretch/>
        </p:blipFill>
        <p:spPr bwMode="auto">
          <a:xfrm>
            <a:off x="4288024" y="3598177"/>
            <a:ext cx="1992890" cy="243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3135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xmlns="" id="{39A1C464-992E-83F5-A367-F76E40B0F1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45218"/>
              </p:ext>
            </p:extLst>
          </p:nvPr>
        </p:nvGraphicFramePr>
        <p:xfrm>
          <a:off x="1065784" y="2054690"/>
          <a:ext cx="9624568" cy="36328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06142">
                  <a:extLst>
                    <a:ext uri="{9D8B030D-6E8A-4147-A177-3AD203B41FA5}">
                      <a16:colId xmlns:a16="http://schemas.microsoft.com/office/drawing/2014/main" xmlns="" val="1856618431"/>
                    </a:ext>
                  </a:extLst>
                </a:gridCol>
                <a:gridCol w="2406142">
                  <a:extLst>
                    <a:ext uri="{9D8B030D-6E8A-4147-A177-3AD203B41FA5}">
                      <a16:colId xmlns:a16="http://schemas.microsoft.com/office/drawing/2014/main" xmlns="" val="1642746655"/>
                    </a:ext>
                  </a:extLst>
                </a:gridCol>
                <a:gridCol w="2406142">
                  <a:extLst>
                    <a:ext uri="{9D8B030D-6E8A-4147-A177-3AD203B41FA5}">
                      <a16:colId xmlns:a16="http://schemas.microsoft.com/office/drawing/2014/main" xmlns="" val="299715751"/>
                    </a:ext>
                  </a:extLst>
                </a:gridCol>
                <a:gridCol w="2406142">
                  <a:extLst>
                    <a:ext uri="{9D8B030D-6E8A-4147-A177-3AD203B41FA5}">
                      <a16:colId xmlns:a16="http://schemas.microsoft.com/office/drawing/2014/main" xmlns="" val="2238773007"/>
                    </a:ext>
                  </a:extLst>
                </a:gridCol>
              </a:tblGrid>
              <a:tr h="726576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Functions</a:t>
                      </a:r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 characteristics </a:t>
                      </a:r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People involved </a:t>
                      </a:r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Years/decade</a:t>
                      </a:r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1629419"/>
                  </a:ext>
                </a:extLst>
              </a:tr>
              <a:tr h="726576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22093"/>
                  </a:ext>
                </a:extLst>
              </a:tr>
              <a:tr h="726576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3188754"/>
                  </a:ext>
                </a:extLst>
              </a:tr>
              <a:tr h="726576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051375"/>
                  </a:ext>
                </a:extLst>
              </a:tr>
              <a:tr h="726576"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0461022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5852AA-C006-8175-4386-87C03C14197E}"/>
              </a:ext>
            </a:extLst>
          </p:cNvPr>
          <p:cNvSpPr txBox="1"/>
          <p:nvPr/>
        </p:nvSpPr>
        <p:spPr>
          <a:xfrm>
            <a:off x="612648" y="522655"/>
            <a:ext cx="10149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Read the article and identify the different stages that remote controls went through.</a:t>
            </a:r>
            <a:endParaRPr lang="ar-SA" sz="2400" b="1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891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5ACB5D8B-F220-82D4-B0F4-3C5D6A547DBB}"/>
              </a:ext>
            </a:extLst>
          </p:cNvPr>
          <p:cNvGrpSpPr/>
          <p:nvPr/>
        </p:nvGrpSpPr>
        <p:grpSpPr>
          <a:xfrm>
            <a:off x="86048" y="704088"/>
            <a:ext cx="7424928" cy="5806440"/>
            <a:chOff x="1636035" y="1554480"/>
            <a:chExt cx="5857103" cy="461772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15F761D9-6B17-10F6-023A-5EA86F6B3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9" t="24989" r="28041" b="3718"/>
            <a:stretch/>
          </p:blipFill>
          <p:spPr>
            <a:xfrm>
              <a:off x="1636035" y="1554480"/>
              <a:ext cx="5857103" cy="4617720"/>
            </a:xfrm>
            <a:custGeom>
              <a:avLst/>
              <a:gdLst>
                <a:gd name="connsiteX0" fmla="*/ 5478436 w 5857103"/>
                <a:gd name="connsiteY0" fmla="*/ 0 h 4617720"/>
                <a:gd name="connsiteX1" fmla="*/ 5857103 w 5857103"/>
                <a:gd name="connsiteY1" fmla="*/ 0 h 4617720"/>
                <a:gd name="connsiteX2" fmla="*/ 5857103 w 5857103"/>
                <a:gd name="connsiteY2" fmla="*/ 4617720 h 4617720"/>
                <a:gd name="connsiteX3" fmla="*/ 0 w 5857103"/>
                <a:gd name="connsiteY3" fmla="*/ 4617720 h 4617720"/>
                <a:gd name="connsiteX4" fmla="*/ 0 w 5857103"/>
                <a:gd name="connsiteY4" fmla="*/ 345898 h 4617720"/>
                <a:gd name="connsiteX5" fmla="*/ 5480378 w 5857103"/>
                <a:gd name="connsiteY5" fmla="*/ 34140 h 461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7103" h="4617720">
                  <a:moveTo>
                    <a:pt x="5478436" y="0"/>
                  </a:moveTo>
                  <a:lnTo>
                    <a:pt x="5857103" y="0"/>
                  </a:lnTo>
                  <a:lnTo>
                    <a:pt x="5857103" y="4617720"/>
                  </a:lnTo>
                  <a:lnTo>
                    <a:pt x="0" y="4617720"/>
                  </a:lnTo>
                  <a:lnTo>
                    <a:pt x="0" y="345898"/>
                  </a:lnTo>
                  <a:lnTo>
                    <a:pt x="5480378" y="34140"/>
                  </a:lnTo>
                  <a:close/>
                </a:path>
              </a:pathLst>
            </a:cu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BFF045A2-9C7D-27A7-D9D2-AB809D413013}"/>
                </a:ext>
              </a:extLst>
            </p:cNvPr>
            <p:cNvSpPr/>
            <p:nvPr/>
          </p:nvSpPr>
          <p:spPr>
            <a:xfrm rot="21263269">
              <a:off x="7110954" y="1571700"/>
              <a:ext cx="239338" cy="4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aphicFrame>
        <p:nvGraphicFramePr>
          <p:cNvPr id="8" name="جدول 2">
            <a:extLst>
              <a:ext uri="{FF2B5EF4-FFF2-40B4-BE49-F238E27FC236}">
                <a16:creationId xmlns:a16="http://schemas.microsoft.com/office/drawing/2014/main" xmlns="" id="{5DF67843-74F3-58F2-FC1D-FD0D2759E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94537"/>
              </p:ext>
            </p:extLst>
          </p:nvPr>
        </p:nvGraphicFramePr>
        <p:xfrm>
          <a:off x="7626096" y="71335"/>
          <a:ext cx="4565904" cy="2042160"/>
        </p:xfrm>
        <a:graphic>
          <a:graphicData uri="http://schemas.openxmlformats.org/drawingml/2006/table">
            <a:tbl>
              <a:tblPr rtl="1" firstRow="1" bandRow="1">
                <a:tableStyleId>{073A0DAA-6AF3-43AB-8588-CEC1D06C72B9}</a:tableStyleId>
              </a:tblPr>
              <a:tblGrid>
                <a:gridCol w="1141476">
                  <a:extLst>
                    <a:ext uri="{9D8B030D-6E8A-4147-A177-3AD203B41FA5}">
                      <a16:colId xmlns:a16="http://schemas.microsoft.com/office/drawing/2014/main" xmlns="" val="1856618431"/>
                    </a:ext>
                  </a:extLst>
                </a:gridCol>
                <a:gridCol w="1141476">
                  <a:extLst>
                    <a:ext uri="{9D8B030D-6E8A-4147-A177-3AD203B41FA5}">
                      <a16:colId xmlns:a16="http://schemas.microsoft.com/office/drawing/2014/main" xmlns="" val="1642746655"/>
                    </a:ext>
                  </a:extLst>
                </a:gridCol>
                <a:gridCol w="1141476">
                  <a:extLst>
                    <a:ext uri="{9D8B030D-6E8A-4147-A177-3AD203B41FA5}">
                      <a16:colId xmlns:a16="http://schemas.microsoft.com/office/drawing/2014/main" xmlns="" val="299715751"/>
                    </a:ext>
                  </a:extLst>
                </a:gridCol>
                <a:gridCol w="1141476">
                  <a:extLst>
                    <a:ext uri="{9D8B030D-6E8A-4147-A177-3AD203B41FA5}">
                      <a16:colId xmlns:a16="http://schemas.microsoft.com/office/drawing/2014/main" xmlns="" val="2238773007"/>
                    </a:ext>
                  </a:extLst>
                </a:gridCol>
              </a:tblGrid>
              <a:tr h="342283">
                <a:tc>
                  <a:txBody>
                    <a:bodyPr/>
                    <a:lstStyle/>
                    <a:p>
                      <a:pPr algn="l" rtl="1"/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Functions</a:t>
                      </a:r>
                      <a:endParaRPr lang="ar-SA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Main characteristics </a:t>
                      </a:r>
                      <a:endParaRPr lang="ar-SA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People involved </a:t>
                      </a:r>
                      <a:endParaRPr lang="ar-SA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Years/decade</a:t>
                      </a:r>
                      <a:endParaRPr lang="ar-SA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629419"/>
                  </a:ext>
                </a:extLst>
              </a:tr>
              <a:tr h="296645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22093"/>
                  </a:ext>
                </a:extLst>
              </a:tr>
              <a:tr h="296645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188754"/>
                  </a:ext>
                </a:extLst>
              </a:tr>
              <a:tr h="296645"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3051375"/>
                  </a:ext>
                </a:extLst>
              </a:tr>
              <a:tr h="296645">
                <a:tc>
                  <a:txBody>
                    <a:bodyPr/>
                    <a:lstStyle/>
                    <a:p>
                      <a:pPr algn="ctr" rtl="1"/>
                      <a:endParaRPr lang="ar-SA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0461022"/>
                  </a:ext>
                </a:extLst>
              </a:tr>
            </a:tbl>
          </a:graphicData>
        </a:graphic>
      </p:graphicFrame>
      <p:pic>
        <p:nvPicPr>
          <p:cNvPr id="9" name="Writing">
            <a:hlinkClick r:id="" action="ppaction://media"/>
            <a:extLst>
              <a:ext uri="{FF2B5EF4-FFF2-40B4-BE49-F238E27FC236}">
                <a16:creationId xmlns:a16="http://schemas.microsoft.com/office/drawing/2014/main" xmlns="" id="{12F56978-5457-17A5-A0A5-258C55CCE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27047" y="223243"/>
            <a:ext cx="604911" cy="604911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3DDF62A4-B9A8-84E2-61E3-5C1822E88485}"/>
              </a:ext>
            </a:extLst>
          </p:cNvPr>
          <p:cNvSpPr txBox="1"/>
          <p:nvPr/>
        </p:nvSpPr>
        <p:spPr>
          <a:xfrm>
            <a:off x="7510976" y="2493405"/>
            <a:ext cx="467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 What is the article about ?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C273E147-D694-A1E1-E0F1-1026FAFE5317}"/>
              </a:ext>
            </a:extLst>
          </p:cNvPr>
          <p:cNvSpPr txBox="1"/>
          <p:nvPr/>
        </p:nvSpPr>
        <p:spPr>
          <a:xfrm>
            <a:off x="7964423" y="2937588"/>
            <a:ext cx="334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Remote control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80D4FC18-F54B-87A1-CB8C-879B53F52E2D}"/>
              </a:ext>
            </a:extLst>
          </p:cNvPr>
          <p:cNvSpPr txBox="1"/>
          <p:nvPr/>
        </p:nvSpPr>
        <p:spPr>
          <a:xfrm>
            <a:off x="7634068" y="3744092"/>
            <a:ext cx="455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 How many paragraphs ?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E8DD302B-71EE-986C-86B5-A3423BECE8D9}"/>
              </a:ext>
            </a:extLst>
          </p:cNvPr>
          <p:cNvSpPr txBox="1"/>
          <p:nvPr/>
        </p:nvSpPr>
        <p:spPr>
          <a:xfrm>
            <a:off x="7634068" y="4744387"/>
            <a:ext cx="455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Follow the history of remote control</a:t>
            </a:r>
          </a:p>
        </p:txBody>
      </p:sp>
      <p:pic>
        <p:nvPicPr>
          <p:cNvPr id="14" name="Picture 2" descr="Remote Control - Remote Control Clipart - Free Transparent PNG Clipart  Images Download">
            <a:extLst>
              <a:ext uri="{FF2B5EF4-FFF2-40B4-BE49-F238E27FC236}">
                <a16:creationId xmlns:a16="http://schemas.microsoft.com/office/drawing/2014/main" xmlns="" id="{F0003F89-9406-CB8B-F3CB-AE7E4B65E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5417" l="10000" r="90000">
                        <a14:foregroundMark x1="52381" y1="90417" x2="52381" y2="90417"/>
                        <a14:foregroundMark x1="28571" y1="85000" x2="49524" y2="84167"/>
                        <a14:foregroundMark x1="45714" y1="95417" x2="45714" y2="95417"/>
                        <a14:foregroundMark x1="58095" y1="10417" x2="32857" y2="10417"/>
                        <a14:foregroundMark x1="32857" y1="10417" x2="31905" y2="10417"/>
                        <a14:foregroundMark x1="58095" y1="9167" x2="31429" y2="8333"/>
                        <a14:foregroundMark x1="31429" y1="8333" x2="58571" y2="8333"/>
                        <a14:foregroundMark x1="58571" y1="8333" x2="60476" y2="9167"/>
                        <a14:foregroundMark x1="50476" y1="7083" x2="42381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5" r="34487"/>
          <a:stretch/>
        </p:blipFill>
        <p:spPr bwMode="auto">
          <a:xfrm rot="710195">
            <a:off x="11021990" y="5307224"/>
            <a:ext cx="578576" cy="126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8">
            <a:extLst>
              <a:ext uri="{FF2B5EF4-FFF2-40B4-BE49-F238E27FC236}">
                <a16:creationId xmlns:a16="http://schemas.microsoft.com/office/drawing/2014/main" xmlns="" id="{867197B6-543B-B320-DFA8-34D95637264E}"/>
              </a:ext>
            </a:extLst>
          </p:cNvPr>
          <p:cNvSpPr/>
          <p:nvPr/>
        </p:nvSpPr>
        <p:spPr>
          <a:xfrm>
            <a:off x="406090" y="1654642"/>
            <a:ext cx="295421" cy="39451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xmlns="" id="{C8B9D3EC-5F97-694F-1986-B8F122F1A996}"/>
              </a:ext>
            </a:extLst>
          </p:cNvPr>
          <p:cNvSpPr/>
          <p:nvPr/>
        </p:nvSpPr>
        <p:spPr>
          <a:xfrm>
            <a:off x="492787" y="2836028"/>
            <a:ext cx="295421" cy="39451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xmlns="" id="{2BC8678E-B539-D1E2-33B8-1945FB71BF26}"/>
              </a:ext>
            </a:extLst>
          </p:cNvPr>
          <p:cNvSpPr/>
          <p:nvPr/>
        </p:nvSpPr>
        <p:spPr>
          <a:xfrm>
            <a:off x="2599244" y="2354265"/>
            <a:ext cx="295421" cy="39451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xmlns="" id="{4F8D9611-A6ED-F3DC-1727-E8D2B502AECC}"/>
              </a:ext>
            </a:extLst>
          </p:cNvPr>
          <p:cNvSpPr/>
          <p:nvPr/>
        </p:nvSpPr>
        <p:spPr>
          <a:xfrm>
            <a:off x="2692042" y="3811238"/>
            <a:ext cx="295421" cy="39451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xmlns="" id="{C74FD681-8F66-9530-5ED7-6B3882A97372}"/>
              </a:ext>
            </a:extLst>
          </p:cNvPr>
          <p:cNvSpPr/>
          <p:nvPr/>
        </p:nvSpPr>
        <p:spPr>
          <a:xfrm>
            <a:off x="4759689" y="2836028"/>
            <a:ext cx="295421" cy="39451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xmlns="" id="{C442E38D-B920-01AA-0E96-19C9B8CFFF39}"/>
              </a:ext>
            </a:extLst>
          </p:cNvPr>
          <p:cNvSpPr/>
          <p:nvPr/>
        </p:nvSpPr>
        <p:spPr>
          <a:xfrm rot="21312080">
            <a:off x="705732" y="3244708"/>
            <a:ext cx="1333189" cy="156791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xmlns="" id="{534092A9-397E-7158-1296-05CA10CDF99F}"/>
              </a:ext>
            </a:extLst>
          </p:cNvPr>
          <p:cNvSpPr/>
          <p:nvPr/>
        </p:nvSpPr>
        <p:spPr>
          <a:xfrm rot="21378075">
            <a:off x="793552" y="4116144"/>
            <a:ext cx="1948307" cy="143522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xmlns="" id="{F0B47C77-CE9F-9DBE-04EE-BB40D093E7EB}"/>
              </a:ext>
            </a:extLst>
          </p:cNvPr>
          <p:cNvSpPr/>
          <p:nvPr/>
        </p:nvSpPr>
        <p:spPr>
          <a:xfrm rot="21329933">
            <a:off x="929826" y="5490797"/>
            <a:ext cx="1731496" cy="387338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xmlns="" id="{2DAC8728-FF11-8684-BBA4-D22F44E28D2C}"/>
              </a:ext>
            </a:extLst>
          </p:cNvPr>
          <p:cNvSpPr/>
          <p:nvPr/>
        </p:nvSpPr>
        <p:spPr>
          <a:xfrm rot="21332833">
            <a:off x="2744092" y="1574787"/>
            <a:ext cx="940190" cy="15971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xmlns="" id="{DFCBE625-5595-9BC7-D06A-C84C6B8DC179}"/>
              </a:ext>
            </a:extLst>
          </p:cNvPr>
          <p:cNvSpPr/>
          <p:nvPr/>
        </p:nvSpPr>
        <p:spPr>
          <a:xfrm rot="21311476">
            <a:off x="2851432" y="2339565"/>
            <a:ext cx="1822932" cy="355174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xmlns="" id="{5F3DBBA5-5EA8-76A2-AD08-C632253A1362}"/>
              </a:ext>
            </a:extLst>
          </p:cNvPr>
          <p:cNvSpPr/>
          <p:nvPr/>
        </p:nvSpPr>
        <p:spPr>
          <a:xfrm rot="21199815">
            <a:off x="2936171" y="3628375"/>
            <a:ext cx="556032" cy="147665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: زوايا مستديرة 26">
            <a:extLst>
              <a:ext uri="{FF2B5EF4-FFF2-40B4-BE49-F238E27FC236}">
                <a16:creationId xmlns:a16="http://schemas.microsoft.com/office/drawing/2014/main" xmlns="" id="{06262631-B141-1F2C-6C57-066E59E236A1}"/>
              </a:ext>
            </a:extLst>
          </p:cNvPr>
          <p:cNvSpPr/>
          <p:nvPr/>
        </p:nvSpPr>
        <p:spPr>
          <a:xfrm rot="21325287">
            <a:off x="3116814" y="4231965"/>
            <a:ext cx="764167" cy="154449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xmlns="" id="{3DA449F0-006A-D88E-4CF4-4B380AEC5F38}"/>
              </a:ext>
            </a:extLst>
          </p:cNvPr>
          <p:cNvSpPr/>
          <p:nvPr/>
        </p:nvSpPr>
        <p:spPr>
          <a:xfrm rot="21199815">
            <a:off x="3036690" y="5481858"/>
            <a:ext cx="278795" cy="18705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: زوايا مستديرة 26">
            <a:extLst>
              <a:ext uri="{FF2B5EF4-FFF2-40B4-BE49-F238E27FC236}">
                <a16:creationId xmlns:a16="http://schemas.microsoft.com/office/drawing/2014/main" xmlns="" id="{8D585338-71AA-4556-43A0-BBF5F77816CF}"/>
              </a:ext>
            </a:extLst>
          </p:cNvPr>
          <p:cNvSpPr/>
          <p:nvPr/>
        </p:nvSpPr>
        <p:spPr>
          <a:xfrm rot="21352790">
            <a:off x="5068594" y="2918544"/>
            <a:ext cx="1025927" cy="231597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209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482</Words>
  <Application>Microsoft Office PowerPoint</Application>
  <PresentationFormat>Custom</PresentationFormat>
  <Paragraphs>95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170</cp:revision>
  <dcterms:created xsi:type="dcterms:W3CDTF">2022-05-04T05:59:03Z</dcterms:created>
  <dcterms:modified xsi:type="dcterms:W3CDTF">2023-03-19T18:07:28Z</dcterms:modified>
</cp:coreProperties>
</file>