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6" r:id="rId5"/>
    <p:sldId id="290" r:id="rId6"/>
    <p:sldId id="259" r:id="rId7"/>
    <p:sldId id="277" r:id="rId8"/>
    <p:sldId id="278" r:id="rId9"/>
    <p:sldId id="279" r:id="rId10"/>
    <p:sldId id="280" r:id="rId11"/>
    <p:sldId id="283" r:id="rId12"/>
    <p:sldId id="281" r:id="rId13"/>
    <p:sldId id="282" r:id="rId14"/>
    <p:sldId id="284" r:id="rId15"/>
    <p:sldId id="286" r:id="rId16"/>
    <p:sldId id="285" r:id="rId17"/>
    <p:sldId id="287" r:id="rId18"/>
    <p:sldId id="288" r:id="rId19"/>
    <p:sldId id="297" r:id="rId20"/>
    <p:sldId id="289" r:id="rId21"/>
    <p:sldId id="291" r:id="rId22"/>
    <p:sldId id="294" r:id="rId23"/>
    <p:sldId id="293" r:id="rId24"/>
    <p:sldId id="296" r:id="rId25"/>
    <p:sldId id="295" r:id="rId26"/>
    <p:sldId id="272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29" autoAdjust="0"/>
    <p:restoredTop sz="94660"/>
  </p:normalViewPr>
  <p:slideViewPr>
    <p:cSldViewPr snapToGrid="0">
      <p:cViewPr>
        <p:scale>
          <a:sx n="40" d="100"/>
          <a:sy n="40" d="100"/>
        </p:scale>
        <p:origin x="-75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7820891C-330C-6D41-BE32-E3396312F26A}"/>
    <pc:docChg chg="undo custSel addSld modSld modMainMaster">
      <pc:chgData name="حصه بنت العتيبي" userId="c1fe605c-1aaf-4791-a440-af891effc177" providerId="ADAL" clId="{7820891C-330C-6D41-BE32-E3396312F26A}" dt="2022-05-10T11:24:04.881" v="25" actId="1076"/>
      <pc:docMkLst>
        <pc:docMk/>
      </pc:docMkLst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987144193" sldId="256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199163947" sldId="257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4286679230" sldId="258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2618648237" sldId="259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2968537451" sldId="272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856627279" sldId="276"/>
        </pc:sldMkLst>
      </pc:sldChg>
      <pc:sldChg chg="modSp 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177866134" sldId="277"/>
        </pc:sldMkLst>
        <pc:spChg chg="mod">
          <ac:chgData name="حصه بنت العتيبي" userId="c1fe605c-1aaf-4791-a440-af891effc177" providerId="ADAL" clId="{7820891C-330C-6D41-BE32-E3396312F26A}" dt="2022-05-10T11:20:59.418" v="2" actId="14100"/>
          <ac:spMkLst>
            <pc:docMk/>
            <pc:sldMk cId="177866134" sldId="277"/>
            <ac:spMk id="4" creationId="{6DA1DDFA-5A1D-68C4-51B3-38549D029F7C}"/>
          </ac:spMkLst>
        </pc:spChg>
      </pc:sldChg>
      <pc:sldChg chg="modSp 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737925905" sldId="278"/>
        </pc:sldMkLst>
        <pc:spChg chg="mod">
          <ac:chgData name="حصه بنت العتيبي" userId="c1fe605c-1aaf-4791-a440-af891effc177" providerId="ADAL" clId="{7820891C-330C-6D41-BE32-E3396312F26A}" dt="2022-05-10T11:20:51.484" v="0" actId="14100"/>
          <ac:spMkLst>
            <pc:docMk/>
            <pc:sldMk cId="3737925905" sldId="278"/>
            <ac:spMk id="4" creationId="{6DA1DDFA-5A1D-68C4-51B3-38549D029F7C}"/>
          </ac:spMkLst>
        </pc:spChg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768617454" sldId="279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662014163" sldId="280"/>
        </pc:sldMkLst>
      </pc:sldChg>
      <pc:sldChg chg="addSp delSp modSp add">
        <pc:chgData name="حصه بنت العتيبي" userId="c1fe605c-1aaf-4791-a440-af891effc177" providerId="ADAL" clId="{7820891C-330C-6D41-BE32-E3396312F26A}" dt="2022-05-10T11:24:04.881" v="25" actId="1076"/>
        <pc:sldMkLst>
          <pc:docMk/>
          <pc:sldMk cId="48596795" sldId="281"/>
        </pc:sldMkLst>
        <pc:spChg chg="del">
          <ac:chgData name="حصه بنت العتيبي" userId="c1fe605c-1aaf-4791-a440-af891effc177" providerId="ADAL" clId="{7820891C-330C-6D41-BE32-E3396312F26A}" dt="2022-05-10T11:21:48.506" v="6" actId="21"/>
          <ac:spMkLst>
            <pc:docMk/>
            <pc:sldMk cId="48596795" sldId="281"/>
            <ac:spMk id="9" creationId="{0E9D2DFC-7860-6D07-B1F4-59268EF941F3}"/>
          </ac:spMkLst>
        </pc:spChg>
        <pc:grpChg chg="del">
          <ac:chgData name="حصه بنت العتيبي" userId="c1fe605c-1aaf-4791-a440-af891effc177" providerId="ADAL" clId="{7820891C-330C-6D41-BE32-E3396312F26A}" dt="2022-05-10T11:21:52.813" v="7" actId="21"/>
          <ac:grpSpMkLst>
            <pc:docMk/>
            <pc:sldMk cId="48596795" sldId="281"/>
            <ac:grpSpMk id="7" creationId="{4B6375A2-3EC8-31EA-F99B-CFB5BDBF6D7C}"/>
          </ac:grpSpMkLst>
        </pc:grpChg>
        <pc:picChg chg="add mod modCrop">
          <ac:chgData name="حصه بنت العتيبي" userId="c1fe605c-1aaf-4791-a440-af891effc177" providerId="ADAL" clId="{7820891C-330C-6D41-BE32-E3396312F26A}" dt="2022-05-10T11:24:04.881" v="25" actId="1076"/>
          <ac:picMkLst>
            <pc:docMk/>
            <pc:sldMk cId="48596795" sldId="281"/>
            <ac:picMk id="2" creationId="{43E7F144-BA8B-9941-B4AA-5693BF25318B}"/>
          </ac:picMkLst>
        </pc:picChg>
        <pc:picChg chg="mod">
          <ac:chgData name="حصه بنت العتيبي" userId="c1fe605c-1aaf-4791-a440-af891effc177" providerId="ADAL" clId="{7820891C-330C-6D41-BE32-E3396312F26A}" dt="2022-05-10T11:22:15.461" v="14" actId="1076"/>
          <ac:picMkLst>
            <pc:docMk/>
            <pc:sldMk cId="48596795" sldId="281"/>
            <ac:picMk id="3" creationId="{AB3B5564-3FA2-2EE7-1D98-4439F3061253}"/>
          </ac:picMkLst>
        </pc:picChg>
      </pc:sldChg>
      <pc:sldMasterChg chg="modTransition modSldLayout">
        <pc:chgData name="حصه بنت العتيبي" userId="c1fe605c-1aaf-4791-a440-af891effc177" providerId="ADAL" clId="{7820891C-330C-6D41-BE32-E3396312F26A}" dt="2022-05-10T11:21:14.386" v="4" actId="12563"/>
        <pc:sldMasterMkLst>
          <pc:docMk/>
          <pc:sldMasterMk cId="1689769764" sldId="2147483648"/>
        </pc:sldMasterMkLst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4007720927" sldId="2147483649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47151250" sldId="2147483650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1869809575" sldId="2147483651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98455044" sldId="2147483652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129855970" sldId="2147483653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1603785246" sldId="2147483654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1524976720" sldId="2147483655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2898735424" sldId="2147483656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34342328" sldId="2147483657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07759160" sldId="2147483658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488345163" sldId="2147483659"/>
          </pc:sldLayoutMkLst>
        </pc:sldLayoutChg>
      </pc:sldMasterChg>
    </pc:docChg>
  </pc:docChgLst>
  <pc:docChgLst>
    <pc:chgData name="حصه بنت العتيبي" userId="c1fe605c-1aaf-4791-a440-af891effc177" providerId="ADAL" clId="{220D59CD-D00C-4F30-9B2D-47CB57872EEE}"/>
    <pc:docChg chg="undo custSel addSld delSld modSld sldOrd modMainMaster">
      <pc:chgData name="حصه بنت العتيبي" userId="c1fe605c-1aaf-4791-a440-af891effc177" providerId="ADAL" clId="{220D59CD-D00C-4F30-9B2D-47CB57872EEE}" dt="2022-05-12T06:52:00.819" v="852" actId="14100"/>
      <pc:docMkLst>
        <pc:docMk/>
      </pc:docMkLst>
      <pc:sldChg chg="addSp modSp new modTransition setBg">
        <pc:chgData name="حصه بنت العتيبي" userId="c1fe605c-1aaf-4791-a440-af891effc177" providerId="ADAL" clId="{220D59CD-D00C-4F30-9B2D-47CB57872EEE}" dt="2022-05-12T04:04:30.459" v="504"/>
        <pc:sldMkLst>
          <pc:docMk/>
          <pc:sldMk cId="3987144193" sldId="256"/>
        </pc:sldMkLst>
        <pc:picChg chg="add mod">
          <ac:chgData name="حصه بنت العتيبي" userId="c1fe605c-1aaf-4791-a440-af891effc177" providerId="ADAL" clId="{220D59CD-D00C-4F30-9B2D-47CB57872EEE}" dt="2022-05-09T04:27:33.973" v="132" actId="1076"/>
          <ac:picMkLst>
            <pc:docMk/>
            <pc:sldMk cId="3987144193" sldId="256"/>
            <ac:picMk id="2" creationId="{8B036E17-7BE9-9170-FDC1-60E8FF8B1195}"/>
          </ac:picMkLst>
        </pc:picChg>
      </pc:sldChg>
      <pc:sldChg chg="addSp delSp modSp add mod modTransition">
        <pc:chgData name="حصه بنت العتيبي" userId="c1fe605c-1aaf-4791-a440-af891effc177" providerId="ADAL" clId="{220D59CD-D00C-4F30-9B2D-47CB57872EEE}" dt="2022-05-12T04:04:30.459" v="504"/>
        <pc:sldMkLst>
          <pc:docMk/>
          <pc:sldMk cId="199163947" sldId="257"/>
        </pc:sldMkLst>
        <pc:spChg chg="mod topLvl">
          <ac:chgData name="حصه بنت العتيبي" userId="c1fe605c-1aaf-4791-a440-af891effc177" providerId="ADAL" clId="{220D59CD-D00C-4F30-9B2D-47CB57872EEE}" dt="2022-05-09T04:17:18.148" v="76" actId="1076"/>
          <ac:spMkLst>
            <pc:docMk/>
            <pc:sldMk cId="199163947" sldId="257"/>
            <ac:spMk id="4" creationId="{9DD5E63C-B0EE-412C-AAC1-BD885AD1786B}"/>
          </ac:spMkLst>
        </pc:spChg>
        <pc:grpChg chg="add del">
          <ac:chgData name="حصه بنت العتيبي" userId="c1fe605c-1aaf-4791-a440-af891effc177" providerId="ADAL" clId="{220D59CD-D00C-4F30-9B2D-47CB57872EEE}" dt="2022-05-09T04:17:06.445" v="73" actId="165"/>
          <ac:grpSpMkLst>
            <pc:docMk/>
            <pc:sldMk cId="199163947" sldId="257"/>
            <ac:grpSpMk id="5" creationId="{5AD14393-D3CC-4FB2-9863-86A41689CB70}"/>
          </ac:grpSpMkLst>
        </pc:grpChg>
        <pc:picChg chg="del mod topLvl">
          <ac:chgData name="حصه بنت العتيبي" userId="c1fe605c-1aaf-4791-a440-af891effc177" providerId="ADAL" clId="{220D59CD-D00C-4F30-9B2D-47CB57872EEE}" dt="2022-05-09T04:17:13.833" v="74" actId="478"/>
          <ac:picMkLst>
            <pc:docMk/>
            <pc:sldMk cId="199163947" sldId="257"/>
            <ac:picMk id="3" creationId="{D5134BEC-0A20-455C-889E-BF83A35A1F97}"/>
          </ac:picMkLst>
        </pc:picChg>
        <pc:picChg chg="add mod">
          <ac:chgData name="حصه بنت العتيبي" userId="c1fe605c-1aaf-4791-a440-af891effc177" providerId="ADAL" clId="{220D59CD-D00C-4F30-9B2D-47CB57872EEE}" dt="2022-05-09T05:30:15.856" v="346" actId="14100"/>
          <ac:picMkLst>
            <pc:docMk/>
            <pc:sldMk cId="199163947" sldId="257"/>
            <ac:picMk id="6" creationId="{0FD63DDA-38CA-BAC5-9B23-9D2EB9EA8A77}"/>
          </ac:picMkLst>
        </pc:picChg>
        <pc:picChg chg="del mod topLvl">
          <ac:chgData name="حصه بنت العتيبي" userId="c1fe605c-1aaf-4791-a440-af891effc177" providerId="ADAL" clId="{220D59CD-D00C-4F30-9B2D-47CB57872EEE}" dt="2022-05-09T04:17:13.833" v="74" actId="478"/>
          <ac:picMkLst>
            <pc:docMk/>
            <pc:sldMk cId="199163947" sldId="257"/>
            <ac:picMk id="1026" creationId="{85BEE33F-D8D4-4CB1-B658-BF0898C7F0CA}"/>
          </ac:picMkLst>
        </pc:picChg>
      </pc:sldChg>
      <pc:sldChg chg="delSp modSp add mod modTransition">
        <pc:chgData name="حصه بنت العتيبي" userId="c1fe605c-1aaf-4791-a440-af891effc177" providerId="ADAL" clId="{220D59CD-D00C-4F30-9B2D-47CB57872EEE}" dt="2022-05-12T06:16:34.634" v="760" actId="20577"/>
        <pc:sldMkLst>
          <pc:docMk/>
          <pc:sldMk cId="4286679230" sldId="258"/>
        </pc:sldMkLst>
        <pc:spChg chg="mod">
          <ac:chgData name="حصه بنت العتيبي" userId="c1fe605c-1aaf-4791-a440-af891effc177" providerId="ADAL" clId="{220D59CD-D00C-4F30-9B2D-47CB57872EEE}" dt="2022-05-12T06:16:34.634" v="760" actId="20577"/>
          <ac:spMkLst>
            <pc:docMk/>
            <pc:sldMk cId="4286679230" sldId="258"/>
            <ac:spMk id="3" creationId="{5DBFDB11-B158-4946-8D46-110CE4D00C97}"/>
          </ac:spMkLst>
        </pc:spChg>
        <pc:picChg chg="del">
          <ac:chgData name="حصه بنت العتيبي" userId="c1fe605c-1aaf-4791-a440-af891effc177" providerId="ADAL" clId="{220D59CD-D00C-4F30-9B2D-47CB57872EEE}" dt="2022-05-09T04:17:28.322" v="78" actId="478"/>
          <ac:picMkLst>
            <pc:docMk/>
            <pc:sldMk cId="4286679230" sldId="258"/>
            <ac:picMk id="10" creationId="{D33EE59A-D946-4E91-969A-2657B52747ED}"/>
          </ac:picMkLst>
        </pc:picChg>
        <pc:picChg chg="del">
          <ac:chgData name="حصه بنت العتيبي" userId="c1fe605c-1aaf-4791-a440-af891effc177" providerId="ADAL" clId="{220D59CD-D00C-4F30-9B2D-47CB57872EEE}" dt="2022-05-09T04:17:27.027" v="77" actId="478"/>
          <ac:picMkLst>
            <pc:docMk/>
            <pc:sldMk cId="4286679230" sldId="258"/>
            <ac:picMk id="2050" creationId="{45DFD728-0357-439E-BA0C-08DA06C67F66}"/>
          </ac:picMkLst>
        </pc:picChg>
      </pc:sldChg>
      <pc:sldChg chg="addSp delSp modSp add mod modTransition modAnim">
        <pc:chgData name="حصه بنت العتيبي" userId="c1fe605c-1aaf-4791-a440-af891effc177" providerId="ADAL" clId="{220D59CD-D00C-4F30-9B2D-47CB57872EEE}" dt="2022-05-12T06:07:26.931" v="734" actId="1076"/>
        <pc:sldMkLst>
          <pc:docMk/>
          <pc:sldMk cId="2618648237" sldId="259"/>
        </pc:sldMkLst>
        <pc:spChg chg="mod">
          <ac:chgData name="حصه بنت العتيبي" userId="c1fe605c-1aaf-4791-a440-af891effc177" providerId="ADAL" clId="{220D59CD-D00C-4F30-9B2D-47CB57872EEE}" dt="2022-05-09T04:25:25.752" v="127" actId="115"/>
          <ac:spMkLst>
            <pc:docMk/>
            <pc:sldMk cId="2618648237" sldId="259"/>
            <ac:spMk id="3" creationId="{F6756569-9611-4BE8-8030-0EEF4797C68D}"/>
          </ac:spMkLst>
        </pc:spChg>
        <pc:spChg chg="del">
          <ac:chgData name="حصه بنت العتيبي" userId="c1fe605c-1aaf-4791-a440-af891effc177" providerId="ADAL" clId="{220D59CD-D00C-4F30-9B2D-47CB57872EEE}" dt="2022-05-09T04:23:46.694" v="110" actId="478"/>
          <ac:spMkLst>
            <pc:docMk/>
            <pc:sldMk cId="2618648237" sldId="259"/>
            <ac:spMk id="4" creationId="{43DF3EF4-378A-42F4-AF83-9FE6ED2F58EB}"/>
          </ac:spMkLst>
        </pc:spChg>
        <pc:spChg chg="add del">
          <ac:chgData name="حصه بنت العتيبي" userId="c1fe605c-1aaf-4791-a440-af891effc177" providerId="ADAL" clId="{220D59CD-D00C-4F30-9B2D-47CB57872EEE}" dt="2022-05-09T04:23:50.166" v="112" actId="22"/>
          <ac:spMkLst>
            <pc:docMk/>
            <pc:sldMk cId="2618648237" sldId="259"/>
            <ac:spMk id="12" creationId="{BB04420A-0816-30BD-79FE-D56B4B8D8156}"/>
          </ac:spMkLst>
        </pc:spChg>
        <pc:spChg chg="add del">
          <ac:chgData name="حصه بنت العتيبي" userId="c1fe605c-1aaf-4791-a440-af891effc177" providerId="ADAL" clId="{220D59CD-D00C-4F30-9B2D-47CB57872EEE}" dt="2022-05-09T04:24:23.902" v="117" actId="22"/>
          <ac:spMkLst>
            <pc:docMk/>
            <pc:sldMk cId="2618648237" sldId="259"/>
            <ac:spMk id="13" creationId="{EC13314E-498D-ECEB-36EF-55729454C68B}"/>
          </ac:spMkLst>
        </pc:spChg>
        <pc:spChg chg="add mod">
          <ac:chgData name="حصه بنت العتيبي" userId="c1fe605c-1aaf-4791-a440-af891effc177" providerId="ADAL" clId="{220D59CD-D00C-4F30-9B2D-47CB57872EEE}" dt="2022-05-09T04:25:18.301" v="126" actId="113"/>
          <ac:spMkLst>
            <pc:docMk/>
            <pc:sldMk cId="2618648237" sldId="259"/>
            <ac:spMk id="14" creationId="{A04F9B86-DF97-8529-9AFA-4F22733A7D12}"/>
          </ac:spMkLst>
        </pc:spChg>
        <pc:grpChg chg="del">
          <ac:chgData name="حصه بنت العتيبي" userId="c1fe605c-1aaf-4791-a440-af891effc177" providerId="ADAL" clId="{220D59CD-D00C-4F30-9B2D-47CB57872EEE}" dt="2022-05-09T04:23:57.381" v="114" actId="478"/>
          <ac:grpSpMkLst>
            <pc:docMk/>
            <pc:sldMk cId="2618648237" sldId="259"/>
            <ac:grpSpMk id="9" creationId="{08FD48BB-CF54-4FC3-BFAC-1206363176BC}"/>
          </ac:grpSpMkLst>
        </pc:grpChg>
        <pc:picChg chg="del">
          <ac:chgData name="حصه بنت العتيبي" userId="c1fe605c-1aaf-4791-a440-af891effc177" providerId="ADAL" clId="{220D59CD-D00C-4F30-9B2D-47CB57872EEE}" dt="2022-05-09T04:23:55.238" v="113" actId="478"/>
          <ac:picMkLst>
            <pc:docMk/>
            <pc:sldMk cId="2618648237" sldId="259"/>
            <ac:picMk id="2" creationId="{90C301B0-59F2-4277-8117-F5E6529A1FD8}"/>
          </ac:picMkLst>
        </pc:picChg>
        <pc:picChg chg="add mod">
          <ac:chgData name="حصه بنت العتيبي" userId="c1fe605c-1aaf-4791-a440-af891effc177" providerId="ADAL" clId="{220D59CD-D00C-4F30-9B2D-47CB57872EEE}" dt="2022-05-12T06:07:26.931" v="734" actId="1076"/>
          <ac:picMkLst>
            <pc:docMk/>
            <pc:sldMk cId="2618648237" sldId="259"/>
            <ac:picMk id="4" creationId="{91B2F7E9-1F11-A5DD-2A83-80F3D61B2E73}"/>
          </ac:picMkLst>
        </pc:picChg>
        <pc:picChg chg="add mod">
          <ac:chgData name="حصه بنت العتيبي" userId="c1fe605c-1aaf-4791-a440-af891effc177" providerId="ADAL" clId="{220D59CD-D00C-4F30-9B2D-47CB57872EEE}" dt="2022-05-12T06:07:26.931" v="734" actId="1076"/>
          <ac:picMkLst>
            <pc:docMk/>
            <pc:sldMk cId="2618648237" sldId="259"/>
            <ac:picMk id="5" creationId="{D6D43AF4-621F-AE20-B635-93424660F173}"/>
          </ac:picMkLst>
        </pc:picChg>
        <pc:picChg chg="del">
          <ac:chgData name="حصه بنت العتيبي" userId="c1fe605c-1aaf-4791-a440-af891effc177" providerId="ADAL" clId="{220D59CD-D00C-4F30-9B2D-47CB57872EEE}" dt="2022-05-09T04:23:55.238" v="113" actId="478"/>
          <ac:picMkLst>
            <pc:docMk/>
            <pc:sldMk cId="2618648237" sldId="259"/>
            <ac:picMk id="5" creationId="{E324B1EE-16F1-4AE9-A527-D80AD39DD4E6}"/>
          </ac:picMkLst>
        </pc:picChg>
        <pc:picChg chg="add mod">
          <ac:chgData name="حصه بنت العتيبي" userId="c1fe605c-1aaf-4791-a440-af891effc177" providerId="ADAL" clId="{220D59CD-D00C-4F30-9B2D-47CB57872EEE}" dt="2022-05-12T06:07:26.931" v="734" actId="1076"/>
          <ac:picMkLst>
            <pc:docMk/>
            <pc:sldMk cId="2618648237" sldId="259"/>
            <ac:picMk id="6" creationId="{22C31DA9-7D2F-F570-1156-1E63B9DAC781}"/>
          </ac:picMkLst>
        </pc:picChg>
      </pc:sldChg>
      <pc:sldChg chg="addSp delSp modSp add modTransition">
        <pc:chgData name="حصه بنت العتيبي" userId="c1fe605c-1aaf-4791-a440-af891effc177" providerId="ADAL" clId="{220D59CD-D00C-4F30-9B2D-47CB57872EEE}" dt="2022-05-12T06:52:00.819" v="852" actId="14100"/>
        <pc:sldMkLst>
          <pc:docMk/>
          <pc:sldMk cId="2968537451" sldId="272"/>
        </pc:sldMkLst>
        <pc:picChg chg="add del mod">
          <ac:chgData name="حصه بنت العتيبي" userId="c1fe605c-1aaf-4791-a440-af891effc177" providerId="ADAL" clId="{220D59CD-D00C-4F30-9B2D-47CB57872EEE}" dt="2022-05-09T04:37:19.234" v="150" actId="478"/>
          <ac:picMkLst>
            <pc:docMk/>
            <pc:sldMk cId="2968537451" sldId="272"/>
            <ac:picMk id="1026" creationId="{F7595040-0BF0-4A4B-E3EB-9D4D365896D2}"/>
          </ac:picMkLst>
        </pc:picChg>
        <pc:picChg chg="add mod">
          <ac:chgData name="حصه بنت العتيبي" userId="c1fe605c-1aaf-4791-a440-af891effc177" providerId="ADAL" clId="{220D59CD-D00C-4F30-9B2D-47CB57872EEE}" dt="2022-05-12T06:52:00.819" v="852" actId="14100"/>
          <ac:picMkLst>
            <pc:docMk/>
            <pc:sldMk cId="2968537451" sldId="272"/>
            <ac:picMk id="1028" creationId="{5A82BEC0-C8A0-EED2-F3A2-DDC72E0C009E}"/>
          </ac:picMkLst>
        </pc:picChg>
        <pc:picChg chg="del">
          <ac:chgData name="حصه بنت العتيبي" userId="c1fe605c-1aaf-4791-a440-af891effc177" providerId="ADAL" clId="{220D59CD-D00C-4F30-9B2D-47CB57872EEE}" dt="2022-05-09T04:36:15.139" v="136" actId="478"/>
          <ac:picMkLst>
            <pc:docMk/>
            <pc:sldMk cId="2968537451" sldId="272"/>
            <ac:picMk id="6148" creationId="{E6BEC325-B177-4BFE-820A-8EA406E08E0D}"/>
          </ac:picMkLst>
        </pc:picChg>
      </pc:sldChg>
      <pc:sldChg chg="addSp delSp modSp add mod modTransition">
        <pc:chgData name="حصه بنت العتيبي" userId="c1fe605c-1aaf-4791-a440-af891effc177" providerId="ADAL" clId="{220D59CD-D00C-4F30-9B2D-47CB57872EEE}" dt="2022-05-12T06:17:03.625" v="764" actId="14100"/>
        <pc:sldMkLst>
          <pc:docMk/>
          <pc:sldMk cId="3856627279" sldId="276"/>
        </pc:sldMkLst>
        <pc:spChg chg="mod">
          <ac:chgData name="حصه بنت العتيبي" userId="c1fe605c-1aaf-4791-a440-af891effc177" providerId="ADAL" clId="{220D59CD-D00C-4F30-9B2D-47CB57872EEE}" dt="2022-05-12T06:17:03.625" v="764" actId="14100"/>
          <ac:spMkLst>
            <pc:docMk/>
            <pc:sldMk cId="3856627279" sldId="276"/>
            <ac:spMk id="3" creationId="{5DBFDB11-B158-4946-8D46-110CE4D00C97}"/>
          </ac:spMkLst>
        </pc:spChg>
        <pc:spChg chg="add del mod">
          <ac:chgData name="حصه بنت العتيبي" userId="c1fe605c-1aaf-4791-a440-af891effc177" providerId="ADAL" clId="{220D59CD-D00C-4F30-9B2D-47CB57872EEE}" dt="2022-05-10T18:11:31.935" v="488"/>
          <ac:spMkLst>
            <pc:docMk/>
            <pc:sldMk cId="3856627279" sldId="276"/>
            <ac:spMk id="7" creationId="{B942DF47-A3D7-16E2-99B6-F53DB8859228}"/>
          </ac:spMkLst>
        </pc:spChg>
        <pc:picChg chg="mod">
          <ac:chgData name="حصه بنت العتيبي" userId="c1fe605c-1aaf-4791-a440-af891effc177" providerId="ADAL" clId="{220D59CD-D00C-4F30-9B2D-47CB57872EEE}" dt="2022-05-12T06:16:53.651" v="763" actId="1076"/>
          <ac:picMkLst>
            <pc:docMk/>
            <pc:sldMk cId="3856627279" sldId="276"/>
            <ac:picMk id="5" creationId="{74EE6EE7-010B-4E99-8722-457998FF82C1}"/>
          </ac:picMkLst>
        </pc:picChg>
        <pc:picChg chg="mod">
          <ac:chgData name="حصه بنت العتيبي" userId="c1fe605c-1aaf-4791-a440-af891effc177" providerId="ADAL" clId="{220D59CD-D00C-4F30-9B2D-47CB57872EEE}" dt="2022-05-09T04:28:52.194" v="134" actId="1076"/>
          <ac:picMkLst>
            <pc:docMk/>
            <pc:sldMk cId="3856627279" sldId="276"/>
            <ac:picMk id="6" creationId="{BFB734A7-E54B-46B7-AEB4-8C7408B945A5}"/>
          </ac:picMkLst>
        </pc:picChg>
        <pc:picChg chg="add del mod">
          <ac:chgData name="حصه بنت العتيبي" userId="c1fe605c-1aaf-4791-a440-af891effc177" providerId="ADAL" clId="{220D59CD-D00C-4F30-9B2D-47CB57872EEE}" dt="2022-05-10T18:11:31.935" v="488"/>
          <ac:picMkLst>
            <pc:docMk/>
            <pc:sldMk cId="3856627279" sldId="276"/>
            <ac:picMk id="8" creationId="{0FD32411-2AB2-566D-7DC2-8918F3555AD4}"/>
          </ac:picMkLst>
        </pc:picChg>
        <pc:picChg chg="del">
          <ac:chgData name="حصه بنت العتيبي" userId="c1fe605c-1aaf-4791-a440-af891effc177" providerId="ADAL" clId="{220D59CD-D00C-4F30-9B2D-47CB57872EEE}" dt="2022-05-09T04:20:58.474" v="96" actId="478"/>
          <ac:picMkLst>
            <pc:docMk/>
            <pc:sldMk cId="3856627279" sldId="276"/>
            <ac:picMk id="10" creationId="{D33EE59A-D946-4E91-969A-2657B52747ED}"/>
          </ac:picMkLst>
        </pc:picChg>
        <pc:picChg chg="del">
          <ac:chgData name="حصه بنت العتيبي" userId="c1fe605c-1aaf-4791-a440-af891effc177" providerId="ADAL" clId="{220D59CD-D00C-4F30-9B2D-47CB57872EEE}" dt="2022-05-09T04:20:58.474" v="96" actId="478"/>
          <ac:picMkLst>
            <pc:docMk/>
            <pc:sldMk cId="3856627279" sldId="276"/>
            <ac:picMk id="2050" creationId="{45DFD728-0357-439E-BA0C-08DA06C67F66}"/>
          </ac:picMkLst>
        </pc:picChg>
      </pc:sldChg>
      <pc:sldChg chg="addSp delSp modSp new mod modTransition modAnim">
        <pc:chgData name="حصه بنت العتيبي" userId="c1fe605c-1aaf-4791-a440-af891effc177" providerId="ADAL" clId="{220D59CD-D00C-4F30-9B2D-47CB57872EEE}" dt="2022-05-12T06:07:46.722" v="736" actId="1076"/>
        <pc:sldMkLst>
          <pc:docMk/>
          <pc:sldMk cId="177866134" sldId="277"/>
        </pc:sldMkLst>
        <pc:spChg chg="add mod">
          <ac:chgData name="حصه بنت العتيبي" userId="c1fe605c-1aaf-4791-a440-af891effc177" providerId="ADAL" clId="{220D59CD-D00C-4F30-9B2D-47CB57872EEE}" dt="2022-05-09T05:09:50.835" v="305" actId="1076"/>
          <ac:spMkLst>
            <pc:docMk/>
            <pc:sldMk cId="177866134" sldId="277"/>
            <ac:spMk id="4" creationId="{6DA1DDFA-5A1D-68C4-51B3-38549D029F7C}"/>
          </ac:spMkLst>
        </pc:spChg>
        <pc:spChg chg="add mod">
          <ac:chgData name="حصه بنت العتيبي" userId="c1fe605c-1aaf-4791-a440-af891effc177" providerId="ADAL" clId="{220D59CD-D00C-4F30-9B2D-47CB57872EEE}" dt="2022-05-09T04:55:58.810" v="226" actId="13926"/>
          <ac:spMkLst>
            <pc:docMk/>
            <pc:sldMk cId="177866134" sldId="277"/>
            <ac:spMk id="5" creationId="{3C02C44C-E508-3F61-2FCA-A733CFB08D88}"/>
          </ac:spMkLst>
        </pc:spChg>
        <pc:picChg chg="add mod modCrop">
          <ac:chgData name="حصه بنت العتيبي" userId="c1fe605c-1aaf-4791-a440-af891effc177" providerId="ADAL" clId="{220D59CD-D00C-4F30-9B2D-47CB57872EEE}" dt="2022-05-09T05:00:55.818" v="259" actId="1076"/>
          <ac:picMkLst>
            <pc:docMk/>
            <pc:sldMk cId="177866134" sldId="277"/>
            <ac:picMk id="3" creationId="{31EFD2CC-F6EE-F445-1D31-7A1C0939F1CC}"/>
          </ac:picMkLst>
        </pc:picChg>
        <pc:picChg chg="add mod">
          <ac:chgData name="حصه بنت العتيبي" userId="c1fe605c-1aaf-4791-a440-af891effc177" providerId="ADAL" clId="{220D59CD-D00C-4F30-9B2D-47CB57872EEE}" dt="2022-05-12T06:07:46.722" v="736" actId="1076"/>
          <ac:picMkLst>
            <pc:docMk/>
            <pc:sldMk cId="177866134" sldId="277"/>
            <ac:picMk id="8" creationId="{B86A6289-0B64-C7FF-D558-697BD0D80242}"/>
          </ac:picMkLst>
        </pc:picChg>
        <pc:picChg chg="add mod">
          <ac:chgData name="حصه بنت العتيبي" userId="c1fe605c-1aaf-4791-a440-af891effc177" providerId="ADAL" clId="{220D59CD-D00C-4F30-9B2D-47CB57872EEE}" dt="2022-05-12T06:07:46.722" v="736" actId="1076"/>
          <ac:picMkLst>
            <pc:docMk/>
            <pc:sldMk cId="177866134" sldId="277"/>
            <ac:picMk id="9" creationId="{E6332E3B-0BFF-E6C4-6F6D-ED63FEB32197}"/>
          </ac:picMkLst>
        </pc:picChg>
        <pc:picChg chg="add del mod">
          <ac:chgData name="حصه بنت العتيبي" userId="c1fe605c-1aaf-4791-a440-af891effc177" providerId="ADAL" clId="{220D59CD-D00C-4F30-9B2D-47CB57872EEE}" dt="2022-05-09T04:49:11.076" v="173" actId="478"/>
          <ac:picMkLst>
            <pc:docMk/>
            <pc:sldMk cId="177866134" sldId="277"/>
            <ac:picMk id="2050" creationId="{4CC55E84-3A24-CD10-680A-88EACA8BA94E}"/>
          </ac:picMkLst>
        </pc:picChg>
        <pc:picChg chg="add mod">
          <ac:chgData name="حصه بنت العتيبي" userId="c1fe605c-1aaf-4791-a440-af891effc177" providerId="ADAL" clId="{220D59CD-D00C-4F30-9B2D-47CB57872EEE}" dt="2022-05-09T05:06:38.815" v="284" actId="1076"/>
          <ac:picMkLst>
            <pc:docMk/>
            <pc:sldMk cId="177866134" sldId="277"/>
            <ac:picMk id="2052" creationId="{034AB5A6-314D-9DCF-2290-526CAA8F65F5}"/>
          </ac:picMkLst>
        </pc:picChg>
        <pc:picChg chg="add mod">
          <ac:chgData name="حصه بنت العتيبي" userId="c1fe605c-1aaf-4791-a440-af891effc177" providerId="ADAL" clId="{220D59CD-D00C-4F30-9B2D-47CB57872EEE}" dt="2022-05-09T05:06:25.402" v="283" actId="1076"/>
          <ac:picMkLst>
            <pc:docMk/>
            <pc:sldMk cId="177866134" sldId="277"/>
            <ac:picMk id="2054" creationId="{DD477EFB-CE95-D7BA-8D86-12642095444C}"/>
          </ac:picMkLst>
        </pc:picChg>
        <pc:picChg chg="add mod">
          <ac:chgData name="حصه بنت العتيبي" userId="c1fe605c-1aaf-4791-a440-af891effc177" providerId="ADAL" clId="{220D59CD-D00C-4F30-9B2D-47CB57872EEE}" dt="2022-05-09T05:09:12.013" v="304" actId="1076"/>
          <ac:picMkLst>
            <pc:docMk/>
            <pc:sldMk cId="177866134" sldId="277"/>
            <ac:picMk id="2056" creationId="{73D694CD-D699-BA9B-5556-99B6F7BBDB0F}"/>
          </ac:picMkLst>
        </pc:picChg>
      </pc:sldChg>
      <pc:sldChg chg="addSp delSp modSp add mod modTransition modAnim">
        <pc:chgData name="حصه بنت العتيبي" userId="c1fe605c-1aaf-4791-a440-af891effc177" providerId="ADAL" clId="{220D59CD-D00C-4F30-9B2D-47CB57872EEE}" dt="2022-05-12T04:04:30.459" v="504"/>
        <pc:sldMkLst>
          <pc:docMk/>
          <pc:sldMk cId="3737925905" sldId="278"/>
        </pc:sldMkLst>
        <pc:spChg chg="mod">
          <ac:chgData name="حصه بنت العتيبي" userId="c1fe605c-1aaf-4791-a440-af891effc177" providerId="ADAL" clId="{220D59CD-D00C-4F30-9B2D-47CB57872EEE}" dt="2022-05-09T05:11:01.613" v="315" actId="20577"/>
          <ac:spMkLst>
            <pc:docMk/>
            <pc:sldMk cId="3737925905" sldId="278"/>
            <ac:spMk id="4" creationId="{6DA1DDFA-5A1D-68C4-51B3-38549D029F7C}"/>
          </ac:spMkLst>
        </pc:spChg>
        <pc:spChg chg="mod">
          <ac:chgData name="حصه بنت العتيبي" userId="c1fe605c-1aaf-4791-a440-af891effc177" providerId="ADAL" clId="{220D59CD-D00C-4F30-9B2D-47CB57872EEE}" dt="2022-05-09T05:11:42.995" v="322" actId="403"/>
          <ac:spMkLst>
            <pc:docMk/>
            <pc:sldMk cId="3737925905" sldId="278"/>
            <ac:spMk id="5" creationId="{3C02C44C-E508-3F61-2FCA-A733CFB08D88}"/>
          </ac:spMkLst>
        </pc:spChg>
        <pc:picChg chg="add del mod modCrop">
          <ac:chgData name="حصه بنت العتيبي" userId="c1fe605c-1aaf-4791-a440-af891effc177" providerId="ADAL" clId="{220D59CD-D00C-4F30-9B2D-47CB57872EEE}" dt="2022-05-09T05:28:44.718" v="342" actId="21"/>
          <ac:picMkLst>
            <pc:docMk/>
            <pc:sldMk cId="3737925905" sldId="278"/>
            <ac:picMk id="6" creationId="{4B0808D3-CFCD-0FCD-1EA5-88E45E76B261}"/>
          </ac:picMkLst>
        </pc:picChg>
        <pc:picChg chg="add mod">
          <ac:chgData name="حصه بنت العتيبي" userId="c1fe605c-1aaf-4791-a440-af891effc177" providerId="ADAL" clId="{220D59CD-D00C-4F30-9B2D-47CB57872EEE}" dt="2022-05-09T05:20:34.960" v="335" actId="1076"/>
          <ac:picMkLst>
            <pc:docMk/>
            <pc:sldMk cId="3737925905" sldId="278"/>
            <ac:picMk id="8" creationId="{E2875A19-1D08-7D78-89F4-F2FF1D88B298}"/>
          </ac:picMkLst>
        </pc:picChg>
        <pc:picChg chg="del">
          <ac:chgData name="حصه بنت العتيبي" userId="c1fe605c-1aaf-4791-a440-af891effc177" providerId="ADAL" clId="{220D59CD-D00C-4F30-9B2D-47CB57872EEE}" dt="2022-05-09T05:17:19.810" v="325" actId="478"/>
          <ac:picMkLst>
            <pc:docMk/>
            <pc:sldMk cId="3737925905" sldId="278"/>
            <ac:picMk id="2052" creationId="{034AB5A6-314D-9DCF-2290-526CAA8F65F5}"/>
          </ac:picMkLst>
        </pc:picChg>
        <pc:picChg chg="del">
          <ac:chgData name="حصه بنت العتيبي" userId="c1fe605c-1aaf-4791-a440-af891effc177" providerId="ADAL" clId="{220D59CD-D00C-4F30-9B2D-47CB57872EEE}" dt="2022-05-09T05:17:21.840" v="326" actId="478"/>
          <ac:picMkLst>
            <pc:docMk/>
            <pc:sldMk cId="3737925905" sldId="278"/>
            <ac:picMk id="2054" creationId="{DD477EFB-CE95-D7BA-8D86-12642095444C}"/>
          </ac:picMkLst>
        </pc:picChg>
        <pc:picChg chg="del">
          <ac:chgData name="حصه بنت العتيبي" userId="c1fe605c-1aaf-4791-a440-af891effc177" providerId="ADAL" clId="{220D59CD-D00C-4F30-9B2D-47CB57872EEE}" dt="2022-05-09T05:17:16.081" v="323" actId="478"/>
          <ac:picMkLst>
            <pc:docMk/>
            <pc:sldMk cId="3737925905" sldId="278"/>
            <ac:picMk id="2056" creationId="{73D694CD-D699-BA9B-5556-99B6F7BBDB0F}"/>
          </ac:picMkLst>
        </pc:picChg>
        <pc:picChg chg="add mod">
          <ac:chgData name="حصه بنت العتيبي" userId="c1fe605c-1aaf-4791-a440-af891effc177" providerId="ADAL" clId="{220D59CD-D00C-4F30-9B2D-47CB57872EEE}" dt="2022-05-09T05:20:37.873" v="336" actId="1076"/>
          <ac:picMkLst>
            <pc:docMk/>
            <pc:sldMk cId="3737925905" sldId="278"/>
            <ac:picMk id="3074" creationId="{2EC1149A-EEEC-3F1B-5E55-CB9878B2F12D}"/>
          </ac:picMkLst>
        </pc:picChg>
      </pc:sldChg>
      <pc:sldChg chg="addSp delSp modSp new mod modTransition modAnim">
        <pc:chgData name="حصه بنت العتيبي" userId="c1fe605c-1aaf-4791-a440-af891effc177" providerId="ADAL" clId="{220D59CD-D00C-4F30-9B2D-47CB57872EEE}" dt="2022-05-12T06:18:07.780" v="774" actId="21"/>
        <pc:sldMkLst>
          <pc:docMk/>
          <pc:sldMk cId="3768617454" sldId="279"/>
        </pc:sldMkLst>
        <pc:spChg chg="mod">
          <ac:chgData name="حصه بنت العتيبي" userId="c1fe605c-1aaf-4791-a440-af891effc177" providerId="ADAL" clId="{220D59CD-D00C-4F30-9B2D-47CB57872EEE}" dt="2022-05-12T05:04:26.016" v="595" actId="20577"/>
          <ac:spMkLst>
            <pc:docMk/>
            <pc:sldMk cId="3768617454" sldId="279"/>
            <ac:spMk id="6" creationId="{00C7F489-8922-4873-9060-BEEB8FAC65BC}"/>
          </ac:spMkLst>
        </pc:spChg>
        <pc:spChg chg="mod">
          <ac:chgData name="حصه بنت العتيبي" userId="c1fe605c-1aaf-4791-a440-af891effc177" providerId="ADAL" clId="{220D59CD-D00C-4F30-9B2D-47CB57872EEE}" dt="2022-05-12T06:17:43.424" v="771"/>
          <ac:spMkLst>
            <pc:docMk/>
            <pc:sldMk cId="3768617454" sldId="279"/>
            <ac:spMk id="9" creationId="{0F25C720-DB59-EBDA-7172-E06A2643E8ED}"/>
          </ac:spMkLst>
        </pc:spChg>
        <pc:grpChg chg="add mod">
          <ac:chgData name="حصه بنت العتيبي" userId="c1fe605c-1aaf-4791-a440-af891effc177" providerId="ADAL" clId="{220D59CD-D00C-4F30-9B2D-47CB57872EEE}" dt="2022-05-12T06:17:47.163" v="772" actId="1076"/>
          <ac:grpSpMkLst>
            <pc:docMk/>
            <pc:sldMk cId="3768617454" sldId="279"/>
            <ac:grpSpMk id="7" creationId="{42EBFEFF-4E11-12C4-2DA6-E11A77170B1A}"/>
          </ac:grpSpMkLst>
        </pc:grpChg>
        <pc:picChg chg="add mod modCrop">
          <ac:chgData name="حصه بنت العتيبي" userId="c1fe605c-1aaf-4791-a440-af891effc177" providerId="ADAL" clId="{220D59CD-D00C-4F30-9B2D-47CB57872EEE}" dt="2022-05-09T06:10:41.345" v="360"/>
          <ac:picMkLst>
            <pc:docMk/>
            <pc:sldMk cId="3768617454" sldId="279"/>
            <ac:picMk id="3" creationId="{AB3B5564-3FA2-2EE7-1D98-4439F3061253}"/>
          </ac:picMkLst>
        </pc:picChg>
        <pc:picChg chg="del">
          <ac:chgData name="حصه بنت العتيبي" userId="c1fe605c-1aaf-4791-a440-af891effc177" providerId="ADAL" clId="{220D59CD-D00C-4F30-9B2D-47CB57872EEE}" dt="2022-05-12T06:18:07.780" v="774" actId="21"/>
          <ac:picMkLst>
            <pc:docMk/>
            <pc:sldMk cId="3768617454" sldId="279"/>
            <ac:picMk id="4" creationId="{87E39DDE-D24D-45B0-8962-2C547EBBD80C}"/>
          </ac:picMkLst>
        </pc:picChg>
        <pc:picChg chg="add mod modCrop">
          <ac:chgData name="حصه بنت العتيبي" userId="c1fe605c-1aaf-4791-a440-af891effc177" providerId="ADAL" clId="{220D59CD-D00C-4F30-9B2D-47CB57872EEE}" dt="2022-05-09T06:10:41.345" v="360"/>
          <ac:picMkLst>
            <pc:docMk/>
            <pc:sldMk cId="3768617454" sldId="279"/>
            <ac:picMk id="5" creationId="{A0C3F7DA-A640-A644-2399-6A2802341883}"/>
          </ac:picMkLst>
        </pc:picChg>
        <pc:picChg chg="mod">
          <ac:chgData name="حصه بنت العتيبي" userId="c1fe605c-1aaf-4791-a440-af891effc177" providerId="ADAL" clId="{220D59CD-D00C-4F30-9B2D-47CB57872EEE}" dt="2022-05-12T06:17:43.424" v="771"/>
          <ac:picMkLst>
            <pc:docMk/>
            <pc:sldMk cId="3768617454" sldId="279"/>
            <ac:picMk id="8" creationId="{1CF501C2-1D6D-0F16-2B27-0A88E0FA72E3}"/>
          </ac:picMkLst>
        </pc:picChg>
      </pc:sldChg>
      <pc:sldChg chg="addSp delSp modSp add mod modTransition delAnim">
        <pc:chgData name="حصه بنت العتيبي" userId="c1fe605c-1aaf-4791-a440-af891effc177" providerId="ADAL" clId="{220D59CD-D00C-4F30-9B2D-47CB57872EEE}" dt="2022-05-12T06:18:42.531" v="778" actId="1076"/>
        <pc:sldMkLst>
          <pc:docMk/>
          <pc:sldMk cId="3662014163" sldId="280"/>
        </pc:sldMkLst>
        <pc:spChg chg="add mod">
          <ac:chgData name="حصه بنت العتيبي" userId="c1fe605c-1aaf-4791-a440-af891effc177" providerId="ADAL" clId="{220D59CD-D00C-4F30-9B2D-47CB57872EEE}" dt="2022-05-09T06:15:08.542" v="414" actId="164"/>
          <ac:spMkLst>
            <pc:docMk/>
            <pc:sldMk cId="3662014163" sldId="280"/>
            <ac:spMk id="6" creationId="{BA88E53A-0C96-6C35-2A4A-A3E64A191487}"/>
          </ac:spMkLst>
        </pc:spChg>
        <pc:spChg chg="add mod">
          <ac:chgData name="حصه بنت العتيبي" userId="c1fe605c-1aaf-4791-a440-af891effc177" providerId="ADAL" clId="{220D59CD-D00C-4F30-9B2D-47CB57872EEE}" dt="2022-05-09T06:16:15.833" v="420" actId="1076"/>
          <ac:spMkLst>
            <pc:docMk/>
            <pc:sldMk cId="3662014163" sldId="280"/>
            <ac:spMk id="9" creationId="{0E9D2DFC-7860-6D07-B1F4-59268EF941F3}"/>
          </ac:spMkLst>
        </pc:spChg>
        <pc:spChg chg="mod">
          <ac:chgData name="حصه بنت العتيبي" userId="c1fe605c-1aaf-4791-a440-af891effc177" providerId="ADAL" clId="{220D59CD-D00C-4F30-9B2D-47CB57872EEE}" dt="2022-05-12T06:18:36.557" v="777"/>
          <ac:spMkLst>
            <pc:docMk/>
            <pc:sldMk cId="3662014163" sldId="280"/>
            <ac:spMk id="16" creationId="{C65A057A-C27B-D94F-3880-745E4457FF23}"/>
          </ac:spMkLst>
        </pc:spChg>
        <pc:grpChg chg="add mod">
          <ac:chgData name="حصه بنت العتيبي" userId="c1fe605c-1aaf-4791-a440-af891effc177" providerId="ADAL" clId="{220D59CD-D00C-4F30-9B2D-47CB57872EEE}" dt="2022-05-12T06:17:36.115" v="770" actId="1076"/>
          <ac:grpSpMkLst>
            <pc:docMk/>
            <pc:sldMk cId="3662014163" sldId="280"/>
            <ac:grpSpMk id="7" creationId="{4B6375A2-3EC8-31EA-F99B-CFB5BDBF6D7C}"/>
          </ac:grpSpMkLst>
        </pc:grpChg>
        <pc:grpChg chg="add mod">
          <ac:chgData name="حصه بنت العتيبي" userId="c1fe605c-1aaf-4791-a440-af891effc177" providerId="ADAL" clId="{220D59CD-D00C-4F30-9B2D-47CB57872EEE}" dt="2022-05-12T06:18:42.531" v="778" actId="1076"/>
          <ac:grpSpMkLst>
            <pc:docMk/>
            <pc:sldMk cId="3662014163" sldId="280"/>
            <ac:grpSpMk id="14" creationId="{FF83BA81-AFDE-EB08-B634-56E04873BC7D}"/>
          </ac:grpSpMkLst>
        </pc:grpChg>
        <pc:picChg chg="mod">
          <ac:chgData name="حصه بنت العتيبي" userId="c1fe605c-1aaf-4791-a440-af891effc177" providerId="ADAL" clId="{220D59CD-D00C-4F30-9B2D-47CB57872EEE}" dt="2022-05-09T06:14:00.634" v="391" actId="1076"/>
          <ac:picMkLst>
            <pc:docMk/>
            <pc:sldMk cId="3662014163" sldId="280"/>
            <ac:picMk id="3" creationId="{AB3B5564-3FA2-2EE7-1D98-4439F3061253}"/>
          </ac:picMkLst>
        </pc:picChg>
        <pc:picChg chg="add mod modCrop">
          <ac:chgData name="حصه بنت العتيبي" userId="c1fe605c-1aaf-4791-a440-af891effc177" providerId="ADAL" clId="{220D59CD-D00C-4F30-9B2D-47CB57872EEE}" dt="2022-05-09T06:15:08.542" v="414" actId="164"/>
          <ac:picMkLst>
            <pc:docMk/>
            <pc:sldMk cId="3662014163" sldId="280"/>
            <ac:picMk id="4" creationId="{C8B76B54-B9E8-18D6-06DB-9A0588C8BC52}"/>
          </ac:picMkLst>
        </pc:picChg>
        <pc:picChg chg="del">
          <ac:chgData name="حصه بنت العتيبي" userId="c1fe605c-1aaf-4791-a440-af891effc177" providerId="ADAL" clId="{220D59CD-D00C-4F30-9B2D-47CB57872EEE}" dt="2022-05-09T06:10:51.633" v="362" actId="478"/>
          <ac:picMkLst>
            <pc:docMk/>
            <pc:sldMk cId="3662014163" sldId="280"/>
            <ac:picMk id="5" creationId="{A0C3F7DA-A640-A644-2399-6A2802341883}"/>
          </ac:picMkLst>
        </pc:picChg>
        <pc:picChg chg="del">
          <ac:chgData name="حصه بنت العتيبي" userId="c1fe605c-1aaf-4791-a440-af891effc177" providerId="ADAL" clId="{220D59CD-D00C-4F30-9B2D-47CB57872EEE}" dt="2022-05-10T17:55:23.488" v="424" actId="478"/>
          <ac:picMkLst>
            <pc:docMk/>
            <pc:sldMk cId="3662014163" sldId="280"/>
            <ac:picMk id="8" creationId="{7AF00196-714E-44DA-900E-08985F03C6C7}"/>
          </ac:picMkLst>
        </pc:picChg>
        <pc:picChg chg="add mod">
          <ac:chgData name="حصه بنت العتيبي" userId="c1fe605c-1aaf-4791-a440-af891effc177" providerId="ADAL" clId="{220D59CD-D00C-4F30-9B2D-47CB57872EEE}" dt="2022-05-12T06:18:12.578" v="775"/>
          <ac:picMkLst>
            <pc:docMk/>
            <pc:sldMk cId="3662014163" sldId="280"/>
            <ac:picMk id="13" creationId="{20AECFE2-E926-F910-3936-ED1039537F5B}"/>
          </ac:picMkLst>
        </pc:picChg>
        <pc:picChg chg="mod">
          <ac:chgData name="حصه بنت العتيبي" userId="c1fe605c-1aaf-4791-a440-af891effc177" providerId="ADAL" clId="{220D59CD-D00C-4F30-9B2D-47CB57872EEE}" dt="2022-05-12T06:18:36.557" v="777"/>
          <ac:picMkLst>
            <pc:docMk/>
            <pc:sldMk cId="3662014163" sldId="280"/>
            <ac:picMk id="15" creationId="{B6D35EBC-4E5D-6825-09BF-4ABB9F63690A}"/>
          </ac:picMkLst>
        </pc:picChg>
      </pc:sldChg>
      <pc:sldChg chg="modTransition">
        <pc:chgData name="حصه بنت العتيبي" userId="c1fe605c-1aaf-4791-a440-af891effc177" providerId="ADAL" clId="{220D59CD-D00C-4F30-9B2D-47CB57872EEE}" dt="2022-05-12T04:04:30.459" v="504"/>
        <pc:sldMkLst>
          <pc:docMk/>
          <pc:sldMk cId="48596795" sldId="281"/>
        </pc:sldMkLst>
      </pc:sldChg>
      <pc:sldChg chg="delSp modSp mod modTransition delAnim modAnim">
        <pc:chgData name="حصه بنت العتيبي" userId="c1fe605c-1aaf-4791-a440-af891effc177" providerId="ADAL" clId="{220D59CD-D00C-4F30-9B2D-47CB57872EEE}" dt="2022-05-12T06:13:00.764" v="746" actId="208"/>
        <pc:sldMkLst>
          <pc:docMk/>
          <pc:sldMk cId="2831666430" sldId="282"/>
        </pc:sldMkLst>
        <pc:spChg chg="del">
          <ac:chgData name="حصه بنت العتيبي" userId="c1fe605c-1aaf-4791-a440-af891effc177" providerId="ADAL" clId="{220D59CD-D00C-4F30-9B2D-47CB57872EEE}" dt="2022-05-12T05:57:17.394" v="678" actId="478"/>
          <ac:spMkLst>
            <pc:docMk/>
            <pc:sldMk cId="2831666430" sldId="282"/>
            <ac:spMk id="5" creationId="{01B0CCD0-776C-487C-A086-FF7763940647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7" creationId="{54E7BC0A-5864-46B9-9FB6-D9272A4245B9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8" creationId="{66BEAFC1-AFDA-4883-9F91-CFEA1C242668}"/>
          </ac:spMkLst>
        </pc:spChg>
        <pc:spChg chg="del">
          <ac:chgData name="حصه بنت العتيبي" userId="c1fe605c-1aaf-4791-a440-af891effc177" providerId="ADAL" clId="{220D59CD-D00C-4F30-9B2D-47CB57872EEE}" dt="2022-05-12T05:14:05.763" v="598" actId="478"/>
          <ac:spMkLst>
            <pc:docMk/>
            <pc:sldMk cId="2831666430" sldId="282"/>
            <ac:spMk id="9" creationId="{41F8CF88-1042-48E3-BAEC-E745563CCDE9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10" creationId="{FB69E724-6897-444B-A8FE-3B71BE15D842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11" creationId="{2776490A-A201-4D08-B48B-A9EA7A2154B9}"/>
          </ac:spMkLst>
        </pc:spChg>
        <pc:spChg chg="del">
          <ac:chgData name="حصه بنت العتيبي" userId="c1fe605c-1aaf-4791-a440-af891effc177" providerId="ADAL" clId="{220D59CD-D00C-4F30-9B2D-47CB57872EEE}" dt="2022-05-12T04:23:15.229" v="505" actId="21"/>
          <ac:spMkLst>
            <pc:docMk/>
            <pc:sldMk cId="2831666430" sldId="282"/>
            <ac:spMk id="12" creationId="{D938FD35-5251-4B16-9024-EAA31028EDB1}"/>
          </ac:spMkLst>
        </pc:spChg>
        <pc:spChg chg="mod">
          <ac:chgData name="حصه بنت العتيبي" userId="c1fe605c-1aaf-4791-a440-af891effc177" providerId="ADAL" clId="{220D59CD-D00C-4F30-9B2D-47CB57872EEE}" dt="2022-05-12T06:13:00.764" v="746" actId="208"/>
          <ac:spMkLst>
            <pc:docMk/>
            <pc:sldMk cId="2831666430" sldId="282"/>
            <ac:spMk id="14" creationId="{40126055-992D-4996-AA47-E13F7053F030}"/>
          </ac:spMkLst>
        </pc:spChg>
        <pc:picChg chg="mod">
          <ac:chgData name="حصه بنت العتيبي" userId="c1fe605c-1aaf-4791-a440-af891effc177" providerId="ADAL" clId="{220D59CD-D00C-4F30-9B2D-47CB57872EEE}" dt="2022-05-12T06:13:00.764" v="746" actId="208"/>
          <ac:picMkLst>
            <pc:docMk/>
            <pc:sldMk cId="2831666430" sldId="282"/>
            <ac:picMk id="2" creationId="{43E7F144-BA8B-9941-B4AA-5693BF25318B}"/>
          </ac:picMkLst>
        </pc:picChg>
        <pc:picChg chg="mod">
          <ac:chgData name="حصه بنت العتيبي" userId="c1fe605c-1aaf-4791-a440-af891effc177" providerId="ADAL" clId="{220D59CD-D00C-4F30-9B2D-47CB57872EEE}" dt="2022-05-12T05:17:09.982" v="604" actId="14100"/>
          <ac:picMkLst>
            <pc:docMk/>
            <pc:sldMk cId="2831666430" sldId="282"/>
            <ac:picMk id="4" creationId="{29CB0070-AC3B-490A-8FFB-82047026665E}"/>
          </ac:picMkLst>
        </pc:picChg>
        <pc:picChg chg="del mod">
          <ac:chgData name="حصه بنت العتيبي" userId="c1fe605c-1aaf-4791-a440-af891effc177" providerId="ADAL" clId="{220D59CD-D00C-4F30-9B2D-47CB57872EEE}" dt="2022-05-12T05:17:06.222" v="603" actId="21"/>
          <ac:picMkLst>
            <pc:docMk/>
            <pc:sldMk cId="2831666430" sldId="282"/>
            <ac:picMk id="6" creationId="{29CB0070-AC3B-490A-8FFB-82047026665E}"/>
          </ac:picMkLst>
        </pc:pic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3" creationId="{5AB9E2AD-F5EE-414E-A5D1-4F9C9C8032F3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6" creationId="{EC552F7F-7F60-413F-A9BD-5A7BF9388CE1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7" creationId="{62B906C6-4AC6-4EB6-9585-884C295B8AF6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8" creationId="{2926787B-2610-4259-B28E-8B653B620373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9" creationId="{558DE7CB-CC3D-4395-9118-4D2D80646924}"/>
          </ac:cxnSpMkLst>
        </pc:cxnChg>
      </pc:sldChg>
      <pc:sldChg chg="modTransition modAnim">
        <pc:chgData name="حصه بنت العتيبي" userId="c1fe605c-1aaf-4791-a440-af891effc177" providerId="ADAL" clId="{220D59CD-D00C-4F30-9B2D-47CB57872EEE}" dt="2022-05-12T06:18:25.547" v="776"/>
        <pc:sldMkLst>
          <pc:docMk/>
          <pc:sldMk cId="3435470383" sldId="283"/>
        </pc:sldMkLst>
      </pc:sldChg>
      <pc:sldChg chg="addSp delSp modSp mod modTransition delAnim modAnim">
        <pc:chgData name="حصه بنت العتيبي" userId="c1fe605c-1aaf-4791-a440-af891effc177" providerId="ADAL" clId="{220D59CD-D00C-4F30-9B2D-47CB57872EEE}" dt="2022-05-12T06:50:25.189" v="847"/>
        <pc:sldMkLst>
          <pc:docMk/>
          <pc:sldMk cId="2903280269" sldId="284"/>
        </pc:sldMkLst>
        <pc:spChg chg="add mod">
          <ac:chgData name="حصه بنت العتيبي" userId="c1fe605c-1aaf-4791-a440-af891effc177" providerId="ADAL" clId="{220D59CD-D00C-4F30-9B2D-47CB57872EEE}" dt="2022-05-12T06:50:20.003" v="846" actId="14100"/>
          <ac:spMkLst>
            <pc:docMk/>
            <pc:sldMk cId="2903280269" sldId="284"/>
            <ac:spMk id="4" creationId="{02F9FAB9-DC69-DE0D-B430-99DBF7997CB9}"/>
          </ac:spMkLst>
        </pc:spChg>
        <pc:spChg chg="mod">
          <ac:chgData name="حصه بنت العتيبي" userId="c1fe605c-1aaf-4791-a440-af891effc177" providerId="ADAL" clId="{220D59CD-D00C-4F30-9B2D-47CB57872EEE}" dt="2022-05-12T06:04:22.044" v="720" actId="339"/>
          <ac:spMkLst>
            <pc:docMk/>
            <pc:sldMk cId="2903280269" sldId="284"/>
            <ac:spMk id="22" creationId="{A2F9FFA1-22CF-461C-9E7F-DB720CADD8C9}"/>
          </ac:spMkLst>
        </pc:spChg>
        <pc:spChg chg="mod">
          <ac:chgData name="حصه بنت العتيبي" userId="c1fe605c-1aaf-4791-a440-af891effc177" providerId="ADAL" clId="{220D59CD-D00C-4F30-9B2D-47CB57872EEE}" dt="2022-05-12T06:04:22.044" v="720" actId="339"/>
          <ac:spMkLst>
            <pc:docMk/>
            <pc:sldMk cId="2903280269" sldId="284"/>
            <ac:spMk id="24" creationId="{A0EE8E37-2CEE-4CAC-B4ED-2001BD3D6238}"/>
          </ac:spMkLst>
        </pc:spChg>
        <pc:spChg chg="mod">
          <ac:chgData name="حصه بنت العتيبي" userId="c1fe605c-1aaf-4791-a440-af891effc177" providerId="ADAL" clId="{220D59CD-D00C-4F30-9B2D-47CB57872EEE}" dt="2022-05-12T06:04:22.044" v="720" actId="339"/>
          <ac:spMkLst>
            <pc:docMk/>
            <pc:sldMk cId="2903280269" sldId="284"/>
            <ac:spMk id="30" creationId="{01F3842B-3C42-4140-84F7-746F3B867911}"/>
          </ac:spMkLst>
        </pc:sp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3" creationId="{19E5DED2-E5FC-461E-9A05-1DEC37AEAB5E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5" creationId="{8B68950C-DBE5-47E7-B0E5-42EB6F40AA17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6" creationId="{3328E786-F041-43AF-8A13-6EF18649C104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7" creationId="{76AD7885-902E-4923-AB5D-ADC4D4969491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8" creationId="{2673CA32-79A3-4CEF-97FC-A27E57045ADA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9" creationId="{6110BD8B-DA4F-4DD1-B5F4-72A1E56911E3}"/>
          </ac:cxnSpMkLst>
        </pc:cxnChg>
        <pc:cxnChg chg="del">
          <ac:chgData name="حصه بنت العتيبي" userId="c1fe605c-1aaf-4791-a440-af891effc177" providerId="ADAL" clId="{220D59CD-D00C-4F30-9B2D-47CB57872EEE}" dt="2022-05-12T06:50:12.208" v="844" actId="478"/>
          <ac:cxnSpMkLst>
            <pc:docMk/>
            <pc:sldMk cId="2903280269" sldId="284"/>
            <ac:cxnSpMk id="31" creationId="{4AA93BB6-22A1-46CC-9567-A767A05C2F15}"/>
          </ac:cxnSpMkLst>
        </pc:cxnChg>
      </pc:sldChg>
      <pc:sldChg chg="addSp delSp modSp mod modTransition delAnim modAnim">
        <pc:chgData name="حصه بنت العتيبي" userId="c1fe605c-1aaf-4791-a440-af891effc177" providerId="ADAL" clId="{220D59CD-D00C-4F30-9B2D-47CB57872EEE}" dt="2022-05-12T06:14:28.851" v="753" actId="208"/>
        <pc:sldMkLst>
          <pc:docMk/>
          <pc:sldMk cId="671924811" sldId="285"/>
        </pc:sldMkLst>
        <pc:spChg chg="mod">
          <ac:chgData name="حصه بنت العتيبي" userId="c1fe605c-1aaf-4791-a440-af891effc177" providerId="ADAL" clId="{220D59CD-D00C-4F30-9B2D-47CB57872EEE}" dt="2022-05-12T06:14:28.851" v="753" actId="208"/>
          <ac:spMkLst>
            <pc:docMk/>
            <pc:sldMk cId="671924811" sldId="285"/>
            <ac:spMk id="50" creationId="{3882B616-71F6-4121-8D2F-CEF6EA2CCCC5}"/>
          </ac:spMkLst>
        </pc:spChg>
        <pc:spChg chg="del">
          <ac:chgData name="حصه بنت العتيبي" userId="c1fe605c-1aaf-4791-a440-af891effc177" providerId="ADAL" clId="{220D59CD-D00C-4F30-9B2D-47CB57872EEE}" dt="2022-05-12T05:57:54.911" v="682" actId="478"/>
          <ac:spMkLst>
            <pc:docMk/>
            <pc:sldMk cId="671924811" sldId="285"/>
            <ac:spMk id="51" creationId="{60CDF388-44B5-4846-A243-C10E4AFE3EFD}"/>
          </ac:spMkLst>
        </pc:spChg>
        <pc:spChg chg="del">
          <ac:chgData name="حصه بنت العتيبي" userId="c1fe605c-1aaf-4791-a440-af891effc177" providerId="ADAL" clId="{220D59CD-D00C-4F30-9B2D-47CB57872EEE}" dt="2022-05-12T05:57:34.325" v="679" actId="478"/>
          <ac:spMkLst>
            <pc:docMk/>
            <pc:sldMk cId="671924811" sldId="285"/>
            <ac:spMk id="52" creationId="{C660A919-5B7E-4FAE-9F69-62A93253AC1F}"/>
          </ac:spMkLst>
        </pc:spChg>
        <pc:spChg chg="del">
          <ac:chgData name="حصه بنت العتيبي" userId="c1fe605c-1aaf-4791-a440-af891effc177" providerId="ADAL" clId="{220D59CD-D00C-4F30-9B2D-47CB57872EEE}" dt="2022-05-12T05:57:52.501" v="681" actId="478"/>
          <ac:spMkLst>
            <pc:docMk/>
            <pc:sldMk cId="671924811" sldId="285"/>
            <ac:spMk id="53" creationId="{F9AA6701-4840-443A-B8E9-46EC64FB4744}"/>
          </ac:spMkLst>
        </pc:spChg>
        <pc:spChg chg="del">
          <ac:chgData name="حصه بنت العتيبي" userId="c1fe605c-1aaf-4791-a440-af891effc177" providerId="ADAL" clId="{220D59CD-D00C-4F30-9B2D-47CB57872EEE}" dt="2022-05-12T05:57:35.918" v="680" actId="478"/>
          <ac:spMkLst>
            <pc:docMk/>
            <pc:sldMk cId="671924811" sldId="285"/>
            <ac:spMk id="54" creationId="{70BAA55B-BCD2-49C7-B9C8-78B232A076EB}"/>
          </ac:spMkLst>
        </pc:spChg>
        <pc:cxnChg chg="add 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22" creationId="{6D6B0B73-8620-EAD2-3DA1-75082677FFF6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4" creationId="{D7B550C1-E9C5-44BB-BCF4-31250D6E55BC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5" creationId="{49961BA0-D528-4687-9BD6-C756923B7CB5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6" creationId="{0177A4D0-DAB8-4F6D-A55B-676BDE8B9E1B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7" creationId="{D1B499AF-0B09-4482-8345-7BE16F582B72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8" creationId="{3812527E-A84C-4730-B76F-2184F362B111}"/>
          </ac:cxnSpMkLst>
        </pc:cxnChg>
      </pc:sldChg>
      <pc:sldChg chg="delSp modSp mod modTransition delAnim modAnim">
        <pc:chgData name="حصه بنت العتيبي" userId="c1fe605c-1aaf-4791-a440-af891effc177" providerId="ADAL" clId="{220D59CD-D00C-4F30-9B2D-47CB57872EEE}" dt="2022-05-12T06:42:45.882" v="825"/>
        <pc:sldMkLst>
          <pc:docMk/>
          <pc:sldMk cId="2126365191" sldId="286"/>
        </pc:sldMkLst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17" creationId="{73222C4E-118B-4BF6-8AC3-EE64C67C7DFC}"/>
          </ac:spMkLst>
        </pc:spChg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19" creationId="{18F91FD4-1036-4D60-AF53-04F9D4BE4114}"/>
          </ac:spMkLst>
        </pc:spChg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34" creationId="{AAD6DA3F-05CB-49A4-82B9-B229D0799DC2}"/>
          </ac:spMkLst>
        </pc:spChg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37" creationId="{382052E4-9F33-4886-8553-D7A4E5B5A297}"/>
          </ac:spMkLst>
        </pc:spChg>
        <pc:spChg chg="mod">
          <ac:chgData name="حصه بنت العتيبي" userId="c1fe605c-1aaf-4791-a440-af891effc177" providerId="ADAL" clId="{220D59CD-D00C-4F30-9B2D-47CB57872EEE}" dt="2022-05-12T06:13:20.341" v="748" actId="208"/>
          <ac:spMkLst>
            <pc:docMk/>
            <pc:sldMk cId="2126365191" sldId="286"/>
            <ac:spMk id="38" creationId="{F69314D7-31B9-4095-AF55-520040ED1CB2}"/>
          </ac:spMkLst>
        </pc:spChg>
        <pc:cxnChg chg="mod">
          <ac:chgData name="حصه بنت العتيبي" userId="c1fe605c-1aaf-4791-a440-af891effc177" providerId="ADAL" clId="{220D59CD-D00C-4F30-9B2D-47CB57872EEE}" dt="2022-05-12T06:42:24.445" v="822" actId="14100"/>
          <ac:cxnSpMkLst>
            <pc:docMk/>
            <pc:sldMk cId="2126365191" sldId="286"/>
            <ac:cxnSpMk id="21" creationId="{E692C7BE-D18F-4321-9534-75F7CDF02C2A}"/>
          </ac:cxnSpMkLst>
        </pc:cxnChg>
        <pc:cxnChg chg="del mod">
          <ac:chgData name="حصه بنت العتيبي" userId="c1fe605c-1aaf-4791-a440-af891effc177" providerId="ADAL" clId="{220D59CD-D00C-4F30-9B2D-47CB57872EEE}" dt="2022-05-12T06:42:11.244" v="820" actId="478"/>
          <ac:cxnSpMkLst>
            <pc:docMk/>
            <pc:sldMk cId="2126365191" sldId="286"/>
            <ac:cxnSpMk id="32" creationId="{7275182E-AB2C-4A08-ACFB-A87861519662}"/>
          </ac:cxnSpMkLst>
        </pc:cxnChg>
        <pc:cxnChg chg="mod">
          <ac:chgData name="حصه بنت العتيبي" userId="c1fe605c-1aaf-4791-a440-af891effc177" providerId="ADAL" clId="{220D59CD-D00C-4F30-9B2D-47CB57872EEE}" dt="2022-05-12T06:14:00.058" v="751" actId="1076"/>
          <ac:cxnSpMkLst>
            <pc:docMk/>
            <pc:sldMk cId="2126365191" sldId="286"/>
            <ac:cxnSpMk id="33" creationId="{09A32FF8-2347-4714-A4A6-4E05ADC4BFE1}"/>
          </ac:cxnSpMkLst>
        </pc:cxnChg>
        <pc:cxnChg chg="mod">
          <ac:chgData name="حصه بنت العتيبي" userId="c1fe605c-1aaf-4791-a440-af891effc177" providerId="ADAL" clId="{220D59CD-D00C-4F30-9B2D-47CB57872EEE}" dt="2022-05-12T06:13:20.341" v="748" actId="208"/>
          <ac:cxnSpMkLst>
            <pc:docMk/>
            <pc:sldMk cId="2126365191" sldId="286"/>
            <ac:cxnSpMk id="35" creationId="{16AE0E25-AD1D-47C3-B699-E851A7D1955B}"/>
          </ac:cxnSpMkLst>
        </pc:cxnChg>
        <pc:cxnChg chg="mod">
          <ac:chgData name="حصه بنت العتيبي" userId="c1fe605c-1aaf-4791-a440-af891effc177" providerId="ADAL" clId="{220D59CD-D00C-4F30-9B2D-47CB57872EEE}" dt="2022-05-12T06:13:55.619" v="750" actId="14100"/>
          <ac:cxnSpMkLst>
            <pc:docMk/>
            <pc:sldMk cId="2126365191" sldId="286"/>
            <ac:cxnSpMk id="36" creationId="{DAF4FBED-2D2C-48D4-B903-B3EE1A5C4044}"/>
          </ac:cxnSpMkLst>
        </pc:cxnChg>
      </pc:sldChg>
      <pc:sldChg chg="delSp modSp mod modTransition delAnim modAnim">
        <pc:chgData name="حصه بنت العتيبي" userId="c1fe605c-1aaf-4791-a440-af891effc177" providerId="ADAL" clId="{220D59CD-D00C-4F30-9B2D-47CB57872EEE}" dt="2022-05-12T06:44:40.604" v="826"/>
        <pc:sldMkLst>
          <pc:docMk/>
          <pc:sldMk cId="737998494" sldId="287"/>
        </pc:sldMkLst>
        <pc:spChg chg="mod">
          <ac:chgData name="حصه بنت العتيبي" userId="c1fe605c-1aaf-4791-a440-af891effc177" providerId="ADAL" clId="{220D59CD-D00C-4F30-9B2D-47CB57872EEE}" dt="2022-05-12T06:14:45.589" v="754" actId="208"/>
          <ac:spMkLst>
            <pc:docMk/>
            <pc:sldMk cId="737998494" sldId="287"/>
            <ac:spMk id="27" creationId="{4C9C5D24-4637-4641-8E1E-8846CD810885}"/>
          </ac:spMkLst>
        </pc:spChg>
        <pc:cxnChg chg="mod">
          <ac:chgData name="حصه بنت العتيبي" userId="c1fe605c-1aaf-4791-a440-af891effc177" providerId="ADAL" clId="{220D59CD-D00C-4F30-9B2D-47CB57872EEE}" dt="2022-05-12T06:14:45.589" v="754" actId="208"/>
          <ac:cxnSpMkLst>
            <pc:docMk/>
            <pc:sldMk cId="737998494" sldId="287"/>
            <ac:cxnSpMk id="23" creationId="{77A89C24-E9E2-45A3-BA7D-59CCFC9AAFE2}"/>
          </ac:cxnSpMkLst>
        </pc:cxnChg>
        <pc:cxnChg chg="del mod">
          <ac:chgData name="حصه بنت العتيبي" userId="c1fe605c-1aaf-4791-a440-af891effc177" providerId="ADAL" clId="{220D59CD-D00C-4F30-9B2D-47CB57872EEE}" dt="2022-05-12T06:34:01.726" v="810" actId="478"/>
          <ac:cxnSpMkLst>
            <pc:docMk/>
            <pc:sldMk cId="737998494" sldId="287"/>
            <ac:cxnSpMk id="24" creationId="{66E92C6C-4336-4D04-914F-15AB3D235C91}"/>
          </ac:cxnSpMkLst>
        </pc:cxnChg>
        <pc:cxnChg chg="mod">
          <ac:chgData name="حصه بنت العتيبي" userId="c1fe605c-1aaf-4791-a440-af891effc177" providerId="ADAL" clId="{220D59CD-D00C-4F30-9B2D-47CB57872EEE}" dt="2022-05-12T06:33:50.350" v="807" actId="1076"/>
          <ac:cxnSpMkLst>
            <pc:docMk/>
            <pc:sldMk cId="737998494" sldId="287"/>
            <ac:cxnSpMk id="25" creationId="{4CE971D8-EF81-4CCD-8C71-85B54A0AD902}"/>
          </ac:cxnSpMkLst>
        </pc:cxnChg>
        <pc:cxnChg chg="mod">
          <ac:chgData name="حصه بنت العتيبي" userId="c1fe605c-1aaf-4791-a440-af891effc177" providerId="ADAL" clId="{220D59CD-D00C-4F30-9B2D-47CB57872EEE}" dt="2022-05-12T06:34:05.555" v="811" actId="14100"/>
          <ac:cxnSpMkLst>
            <pc:docMk/>
            <pc:sldMk cId="737998494" sldId="287"/>
            <ac:cxnSpMk id="26" creationId="{F31BD8CE-2634-4702-B1E5-A2BA34239C71}"/>
          </ac:cxnSpMkLst>
        </pc:cxnChg>
        <pc:cxnChg chg="mod">
          <ac:chgData name="حصه بنت العتيبي" userId="c1fe605c-1aaf-4791-a440-af891effc177" providerId="ADAL" clId="{220D59CD-D00C-4F30-9B2D-47CB57872EEE}" dt="2022-05-12T06:33:57.949" v="809" actId="14100"/>
          <ac:cxnSpMkLst>
            <pc:docMk/>
            <pc:sldMk cId="737998494" sldId="287"/>
            <ac:cxnSpMk id="29" creationId="{B14F7D62-8A2F-4162-9508-A1626C2DFAA2}"/>
          </ac:cxnSpMkLst>
        </pc:cxnChg>
        <pc:cxnChg chg="del">
          <ac:chgData name="حصه بنت العتيبي" userId="c1fe605c-1aaf-4791-a440-af891effc177" providerId="ADAL" clId="{220D59CD-D00C-4F30-9B2D-47CB57872EEE}" dt="2022-05-12T06:14:50.433" v="755" actId="478"/>
          <ac:cxnSpMkLst>
            <pc:docMk/>
            <pc:sldMk cId="737998494" sldId="287"/>
            <ac:cxnSpMk id="30" creationId="{585AC5E1-4D28-4E12-BD4D-FB810540351F}"/>
          </ac:cxnSpMkLst>
        </pc:cxnChg>
      </pc:sldChg>
      <pc:sldChg chg="delSp modSp mod modTransition delAnim modAnim">
        <pc:chgData name="حصه بنت العتيبي" userId="c1fe605c-1aaf-4791-a440-af891effc177" providerId="ADAL" clId="{220D59CD-D00C-4F30-9B2D-47CB57872EEE}" dt="2022-05-12T06:35:56.124" v="819" actId="14100"/>
        <pc:sldMkLst>
          <pc:docMk/>
          <pc:sldMk cId="1128236382" sldId="288"/>
        </pc:sldMkLst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17" creationId="{61BFA602-F951-4CE4-9C59-094F4780A734}"/>
          </ac:spMkLst>
        </pc:spChg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20" creationId="{7AE6991E-84B3-405A-A544-5B5513E4DD9E}"/>
          </ac:spMkLst>
        </pc:spChg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33" creationId="{A2B076CE-75DB-4FD2-8D90-D3D1C7588F27}"/>
          </ac:spMkLst>
        </pc:spChg>
        <pc:spChg chg="mod">
          <ac:chgData name="حصه بنت العتيبي" userId="c1fe605c-1aaf-4791-a440-af891effc177" providerId="ADAL" clId="{220D59CD-D00C-4F30-9B2D-47CB57872EEE}" dt="2022-05-12T06:15:32.437" v="758" actId="208"/>
          <ac:spMkLst>
            <pc:docMk/>
            <pc:sldMk cId="1128236382" sldId="288"/>
            <ac:spMk id="34" creationId="{44BF4254-9AAB-4D59-8775-BD4B1676D21B}"/>
          </ac:spMkLst>
        </pc:spChg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35" creationId="{131B1CFA-B09B-4B91-8E3E-907718B902F7}"/>
          </ac:spMkLst>
        </pc:spChg>
        <pc:cxnChg chg="mod">
          <ac:chgData name="حصه بنت العتيبي" userId="c1fe605c-1aaf-4791-a440-af891effc177" providerId="ADAL" clId="{220D59CD-D00C-4F30-9B2D-47CB57872EEE}" dt="2022-05-12T06:15:32.437" v="758" actId="208"/>
          <ac:cxnSpMkLst>
            <pc:docMk/>
            <pc:sldMk cId="1128236382" sldId="288"/>
            <ac:cxnSpMk id="18" creationId="{C880D597-4678-4992-A8C7-2CD31616115D}"/>
          </ac:cxnSpMkLst>
        </pc:cxnChg>
        <pc:cxnChg chg="mod">
          <ac:chgData name="حصه بنت العتيبي" userId="c1fe605c-1aaf-4791-a440-af891effc177" providerId="ADAL" clId="{220D59CD-D00C-4F30-9B2D-47CB57872EEE}" dt="2022-05-12T06:35:56.124" v="819" actId="14100"/>
          <ac:cxnSpMkLst>
            <pc:docMk/>
            <pc:sldMk cId="1128236382" sldId="288"/>
            <ac:cxnSpMk id="32" creationId="{FBE96A71-C5D0-4D59-AC84-D5FDD0F2B669}"/>
          </ac:cxnSpMkLst>
        </pc:cxnChg>
        <pc:cxnChg chg="mod">
          <ac:chgData name="حصه بنت العتيبي" userId="c1fe605c-1aaf-4791-a440-af891effc177" providerId="ADAL" clId="{220D59CD-D00C-4F30-9B2D-47CB57872EEE}" dt="2022-05-12T06:35:32.477" v="815" actId="14100"/>
          <ac:cxnSpMkLst>
            <pc:docMk/>
            <pc:sldMk cId="1128236382" sldId="288"/>
            <ac:cxnSpMk id="36" creationId="{611FD218-35F4-480B-82CF-A8C80C1B871E}"/>
          </ac:cxnSpMkLst>
        </pc:cxnChg>
        <pc:cxnChg chg="del">
          <ac:chgData name="حصه بنت العتيبي" userId="c1fe605c-1aaf-4791-a440-af891effc177" providerId="ADAL" clId="{220D59CD-D00C-4F30-9B2D-47CB57872EEE}" dt="2022-05-12T05:20:11.670" v="613" actId="478"/>
          <ac:cxnSpMkLst>
            <pc:docMk/>
            <pc:sldMk cId="1128236382" sldId="288"/>
            <ac:cxnSpMk id="37" creationId="{4C7659F8-DDF0-4D38-BF2E-9452BF6FD2EB}"/>
          </ac:cxnSpMkLst>
        </pc:cxnChg>
        <pc:cxnChg chg="del">
          <ac:chgData name="حصه بنت العتيبي" userId="c1fe605c-1aaf-4791-a440-af891effc177" providerId="ADAL" clId="{220D59CD-D00C-4F30-9B2D-47CB57872EEE}" dt="2022-05-12T05:20:11.670" v="613" actId="478"/>
          <ac:cxnSpMkLst>
            <pc:docMk/>
            <pc:sldMk cId="1128236382" sldId="288"/>
            <ac:cxnSpMk id="39" creationId="{39569555-8CD2-4FFC-B9EF-06296DE47B27}"/>
          </ac:cxnSpMkLst>
        </pc:cxnChg>
        <pc:cxnChg chg="del">
          <ac:chgData name="حصه بنت العتيبي" userId="c1fe605c-1aaf-4791-a440-af891effc177" providerId="ADAL" clId="{220D59CD-D00C-4F30-9B2D-47CB57872EEE}" dt="2022-05-12T05:20:11.670" v="613" actId="478"/>
          <ac:cxnSpMkLst>
            <pc:docMk/>
            <pc:sldMk cId="1128236382" sldId="288"/>
            <ac:cxnSpMk id="40" creationId="{F3AF1519-C2C1-44E5-93E7-A6DE91DBE114}"/>
          </ac:cxnSpMkLst>
        </pc:cxnChg>
      </pc:sldChg>
      <pc:sldChg chg="addSp delSp modSp new mod modTransition modAnim">
        <pc:chgData name="حصه بنت العتيبي" userId="c1fe605c-1aaf-4791-a440-af891effc177" providerId="ADAL" clId="{220D59CD-D00C-4F30-9B2D-47CB57872EEE}" dt="2022-05-12T06:04:59.524" v="723"/>
        <pc:sldMkLst>
          <pc:docMk/>
          <pc:sldMk cId="3910987169" sldId="289"/>
        </pc:sldMkLst>
        <pc:grpChg chg="add del mod">
          <ac:chgData name="حصه بنت العتيبي" userId="c1fe605c-1aaf-4791-a440-af891effc177" providerId="ADAL" clId="{220D59CD-D00C-4F30-9B2D-47CB57872EEE}" dt="2022-05-12T05:25:02.782" v="640" actId="165"/>
          <ac:grpSpMkLst>
            <pc:docMk/>
            <pc:sldMk cId="3910987169" sldId="289"/>
            <ac:grpSpMk id="9" creationId="{53FC4B49-2753-2370-64AD-1C6EDCCB85AB}"/>
          </ac:grpSpMkLst>
        </pc:grpChg>
        <pc:picChg chg="add mod topLvl">
          <ac:chgData name="حصه بنت العتيبي" userId="c1fe605c-1aaf-4791-a440-af891effc177" providerId="ADAL" clId="{220D59CD-D00C-4F30-9B2D-47CB57872EEE}" dt="2022-05-12T05:25:02.782" v="640" actId="165"/>
          <ac:picMkLst>
            <pc:docMk/>
            <pc:sldMk cId="3910987169" sldId="289"/>
            <ac:picMk id="3" creationId="{A041F4AD-BDB2-68AA-0B1F-2F5B5ACC73AC}"/>
          </ac:picMkLst>
        </pc:picChg>
        <pc:picChg chg="add del mod modCrop">
          <ac:chgData name="حصه بنت العتيبي" userId="c1fe605c-1aaf-4791-a440-af891effc177" providerId="ADAL" clId="{220D59CD-D00C-4F30-9B2D-47CB57872EEE}" dt="2022-05-10T18:00:42.783" v="431" actId="478"/>
          <ac:picMkLst>
            <pc:docMk/>
            <pc:sldMk cId="3910987169" sldId="289"/>
            <ac:picMk id="5" creationId="{822E264B-C884-D893-909D-8E2C6872A6D1}"/>
          </ac:picMkLst>
        </pc:picChg>
        <pc:picChg chg="add mod topLvl modCrop">
          <ac:chgData name="حصه بنت العتيبي" userId="c1fe605c-1aaf-4791-a440-af891effc177" providerId="ADAL" clId="{220D59CD-D00C-4F30-9B2D-47CB57872EEE}" dt="2022-05-12T05:25:02.782" v="640" actId="165"/>
          <ac:picMkLst>
            <pc:docMk/>
            <pc:sldMk cId="3910987169" sldId="289"/>
            <ac:picMk id="7" creationId="{588D135A-E910-C702-2B89-BAA40821B4F0}"/>
          </ac:picMkLst>
        </pc:picChg>
        <pc:picChg chg="add mod topLvl modCrop">
          <ac:chgData name="حصه بنت العتيبي" userId="c1fe605c-1aaf-4791-a440-af891effc177" providerId="ADAL" clId="{220D59CD-D00C-4F30-9B2D-47CB57872EEE}" dt="2022-05-12T05:25:02.782" v="640" actId="165"/>
          <ac:picMkLst>
            <pc:docMk/>
            <pc:sldMk cId="3910987169" sldId="289"/>
            <ac:picMk id="8" creationId="{1980B8A3-AB64-D1A8-EE42-833B98AA3E8A}"/>
          </ac:picMkLst>
        </pc:picChg>
        <pc:picChg chg="add mod">
          <ac:chgData name="حصه بنت العتيبي" userId="c1fe605c-1aaf-4791-a440-af891effc177" providerId="ADAL" clId="{220D59CD-D00C-4F30-9B2D-47CB57872EEE}" dt="2022-05-12T04:35:12.158" v="509" actId="1076"/>
          <ac:picMkLst>
            <pc:docMk/>
            <pc:sldMk cId="3910987169" sldId="289"/>
            <ac:picMk id="10" creationId="{33036563-7012-C610-628B-46193989FE7F}"/>
          </ac:picMkLst>
        </pc:picChg>
        <pc:picChg chg="add mod modCrop">
          <ac:chgData name="حصه بنت العتيبي" userId="c1fe605c-1aaf-4791-a440-af891effc177" providerId="ADAL" clId="{220D59CD-D00C-4F30-9B2D-47CB57872EEE}" dt="2022-05-12T05:24:54.789" v="639" actId="1076"/>
          <ac:picMkLst>
            <pc:docMk/>
            <pc:sldMk cId="3910987169" sldId="289"/>
            <ac:picMk id="12" creationId="{8908AEC0-72ED-7F27-5B1E-BDD0573B2F12}"/>
          </ac:picMkLst>
        </pc:picChg>
      </pc:sldChg>
      <pc:sldChg chg="addSp modSp new mod modTransition">
        <pc:chgData name="حصه بنت العتيبي" userId="c1fe605c-1aaf-4791-a440-af891effc177" providerId="ADAL" clId="{220D59CD-D00C-4F30-9B2D-47CB57872EEE}" dt="2022-05-12T06:17:22.290" v="769" actId="1076"/>
        <pc:sldMkLst>
          <pc:docMk/>
          <pc:sldMk cId="3174009921" sldId="290"/>
        </pc:sldMkLst>
        <pc:spChg chg="add mod">
          <ac:chgData name="حصه بنت العتيبي" userId="c1fe605c-1aaf-4791-a440-af891effc177" providerId="ADAL" clId="{220D59CD-D00C-4F30-9B2D-47CB57872EEE}" dt="2022-05-12T06:17:19.266" v="768" actId="1076"/>
          <ac:spMkLst>
            <pc:docMk/>
            <pc:sldMk cId="3174009921" sldId="290"/>
            <ac:spMk id="2" creationId="{18377B17-48A6-3944-D771-EC73471173D0}"/>
          </ac:spMkLst>
        </pc:spChg>
        <pc:picChg chg="add mod">
          <ac:chgData name="حصه بنت العتيبي" userId="c1fe605c-1aaf-4791-a440-af891effc177" providerId="ADAL" clId="{220D59CD-D00C-4F30-9B2D-47CB57872EEE}" dt="2022-05-12T06:17:22.290" v="769" actId="1076"/>
          <ac:picMkLst>
            <pc:docMk/>
            <pc:sldMk cId="3174009921" sldId="290"/>
            <ac:picMk id="3" creationId="{6C48DF36-8BED-0E52-9CC9-1D2FB930BA81}"/>
          </ac:picMkLst>
        </pc:picChg>
      </pc:sldChg>
      <pc:sldChg chg="addSp modSp new mod modTransition modAnim">
        <pc:chgData name="حصه بنت العتيبي" userId="c1fe605c-1aaf-4791-a440-af891effc177" providerId="ADAL" clId="{220D59CD-D00C-4F30-9B2D-47CB57872EEE}" dt="2022-05-12T06:47:52.716" v="840" actId="1076"/>
        <pc:sldMkLst>
          <pc:docMk/>
          <pc:sldMk cId="4140769053" sldId="291"/>
        </pc:sldMkLst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3" creationId="{A434AC30-66CD-1102-8173-5A73D64658DF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4" creationId="{B80C7D33-3904-2758-0CAC-B54E3220AB87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5" creationId="{69CF5355-6C95-D10E-8C0A-B7A8B2FE2DA7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6" creationId="{B773753A-A22C-CBE2-0143-43963C58D9F7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7" creationId="{F43DB1E2-600E-21D5-CAB2-9B8B363280AB}"/>
          </ac:spMkLst>
        </pc:spChg>
        <pc:spChg chg="add mod">
          <ac:chgData name="حصه بنت العتيبي" userId="c1fe605c-1aaf-4791-a440-af891effc177" providerId="ADAL" clId="{220D59CD-D00C-4F30-9B2D-47CB57872EEE}" dt="2022-05-12T06:47:41.489" v="837" actId="120"/>
          <ac:spMkLst>
            <pc:docMk/>
            <pc:sldMk cId="4140769053" sldId="291"/>
            <ac:spMk id="9" creationId="{2C97200D-8C5D-C3D0-B6C5-6DCB3A0C1048}"/>
          </ac:spMkLst>
        </pc:spChg>
        <pc:spChg chg="add mod">
          <ac:chgData name="حصه بنت العتيبي" userId="c1fe605c-1aaf-4791-a440-af891effc177" providerId="ADAL" clId="{220D59CD-D00C-4F30-9B2D-47CB57872EEE}" dt="2022-05-12T06:47:45.853" v="838" actId="1076"/>
          <ac:spMkLst>
            <pc:docMk/>
            <pc:sldMk cId="4140769053" sldId="291"/>
            <ac:spMk id="10" creationId="{100C725C-DC46-C163-A612-36DBB908BCC4}"/>
          </ac:spMkLst>
        </pc:spChg>
        <pc:spChg chg="add mod">
          <ac:chgData name="حصه بنت العتيبي" userId="c1fe605c-1aaf-4791-a440-af891effc177" providerId="ADAL" clId="{220D59CD-D00C-4F30-9B2D-47CB57872EEE}" dt="2022-05-12T06:47:49.077" v="839" actId="1076"/>
          <ac:spMkLst>
            <pc:docMk/>
            <pc:sldMk cId="4140769053" sldId="291"/>
            <ac:spMk id="11" creationId="{6FA39AB9-218B-E730-BCEE-46350F3F27CF}"/>
          </ac:spMkLst>
        </pc:spChg>
        <pc:spChg chg="add mod">
          <ac:chgData name="حصه بنت العتيبي" userId="c1fe605c-1aaf-4791-a440-af891effc177" providerId="ADAL" clId="{220D59CD-D00C-4F30-9B2D-47CB57872EEE}" dt="2022-05-12T06:47:41.489" v="837" actId="120"/>
          <ac:spMkLst>
            <pc:docMk/>
            <pc:sldMk cId="4140769053" sldId="291"/>
            <ac:spMk id="12" creationId="{3260F216-0376-A63C-BBBB-7459E654FC09}"/>
          </ac:spMkLst>
        </pc:spChg>
        <pc:spChg chg="add mod">
          <ac:chgData name="حصه بنت العتيبي" userId="c1fe605c-1aaf-4791-a440-af891effc177" providerId="ADAL" clId="{220D59CD-D00C-4F30-9B2D-47CB57872EEE}" dt="2022-05-12T06:47:52.716" v="840" actId="1076"/>
          <ac:spMkLst>
            <pc:docMk/>
            <pc:sldMk cId="4140769053" sldId="291"/>
            <ac:spMk id="13" creationId="{1D21ED2C-C053-D99E-0FD6-356E1D9C5C20}"/>
          </ac:spMkLst>
        </pc:spChg>
        <pc:spChg chg="add mod">
          <ac:chgData name="حصه بنت العتيبي" userId="c1fe605c-1aaf-4791-a440-af891effc177" providerId="ADAL" clId="{220D59CD-D00C-4F30-9B2D-47CB57872EEE}" dt="2022-05-12T06:46:47.123" v="831" actId="1076"/>
          <ac:spMkLst>
            <pc:docMk/>
            <pc:sldMk cId="4140769053" sldId="291"/>
            <ac:spMk id="14" creationId="{8B0AFB26-5302-956D-0BF8-D8943B2E2812}"/>
          </ac:spMkLst>
        </pc:spChg>
        <pc:picChg chg="add mod modCrop">
          <ac:chgData name="حصه بنت العتيبي" userId="c1fe605c-1aaf-4791-a440-af891effc177" providerId="ADAL" clId="{220D59CD-D00C-4F30-9B2D-47CB57872EEE}" dt="2022-05-12T04:56:30.159" v="569" actId="1076"/>
          <ac:picMkLst>
            <pc:docMk/>
            <pc:sldMk cId="4140769053" sldId="291"/>
            <ac:picMk id="2" creationId="{FA71B4C5-C704-078A-B3EF-5B60D1B2FC52}"/>
          </ac:picMkLst>
        </pc:picChg>
        <pc:picChg chg="add mod">
          <ac:chgData name="حصه بنت العتيبي" userId="c1fe605c-1aaf-4791-a440-af891effc177" providerId="ADAL" clId="{220D59CD-D00C-4F30-9B2D-47CB57872EEE}" dt="2022-05-12T04:56:43.639" v="571" actId="1076"/>
          <ac:picMkLst>
            <pc:docMk/>
            <pc:sldMk cId="4140769053" sldId="291"/>
            <ac:picMk id="8" creationId="{D0C1F72A-B704-20CD-A50F-D5256C084B64}"/>
          </ac:picMkLst>
        </pc:picChg>
      </pc:sldChg>
      <pc:sldChg chg="addSp modSp new del mod modTransition modAnim">
        <pc:chgData name="حصه بنت العتيبي" userId="c1fe605c-1aaf-4791-a440-af891effc177" providerId="ADAL" clId="{220D59CD-D00C-4F30-9B2D-47CB57872EEE}" dt="2022-05-12T04:59:36.070" v="583" actId="2696"/>
        <pc:sldMkLst>
          <pc:docMk/>
          <pc:sldMk cId="3958012220" sldId="292"/>
        </pc:sldMkLst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3" creationId="{06EB47BE-EA49-80C8-C451-826A24F361EC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4" creationId="{D993F195-B6E1-957D-E155-ACCFFF26B639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5" creationId="{D5CD36AF-175C-6426-BC83-69106DF95A2A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6" creationId="{28E359A8-A8FB-F895-8693-58BBBCD930A4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7" creationId="{95D57CB8-7A31-8C5B-19E7-60025A5F3D1D}"/>
          </ac:spMkLst>
        </pc:spChg>
        <pc:picChg chg="add mod modCrop">
          <ac:chgData name="حصه بنت العتيبي" userId="c1fe605c-1aaf-4791-a440-af891effc177" providerId="ADAL" clId="{220D59CD-D00C-4F30-9B2D-47CB57872EEE}" dt="2022-05-12T04:45:43.302" v="551" actId="732"/>
          <ac:picMkLst>
            <pc:docMk/>
            <pc:sldMk cId="3958012220" sldId="292"/>
            <ac:picMk id="2" creationId="{0AF895D9-5AFD-94DD-915B-A205C6E6BB42}"/>
          </ac:picMkLst>
        </pc:picChg>
      </pc:sldChg>
      <pc:sldChg chg="addSp modSp new mod modAnim">
        <pc:chgData name="حصه بنت العتيبي" userId="c1fe605c-1aaf-4791-a440-af891effc177" providerId="ADAL" clId="{220D59CD-D00C-4F30-9B2D-47CB57872EEE}" dt="2022-05-12T05:00:23.552" v="584" actId="14861"/>
        <pc:sldMkLst>
          <pc:docMk/>
          <pc:sldMk cId="2407486068" sldId="293"/>
        </pc:sldMkLst>
        <pc:picChg chg="add mod">
          <ac:chgData name="حصه بنت العتيبي" userId="c1fe605c-1aaf-4791-a440-af891effc177" providerId="ADAL" clId="{220D59CD-D00C-4F30-9B2D-47CB57872EEE}" dt="2022-05-12T04:45:02.950" v="543" actId="1076"/>
          <ac:picMkLst>
            <pc:docMk/>
            <pc:sldMk cId="2407486068" sldId="293"/>
            <ac:picMk id="2" creationId="{1E9B0E54-8551-E184-1F26-373B2FC9FD93}"/>
          </ac:picMkLst>
        </pc:picChg>
        <pc:picChg chg="add mod modCrop">
          <ac:chgData name="حصه بنت العتيبي" userId="c1fe605c-1aaf-4791-a440-af891effc177" providerId="ADAL" clId="{220D59CD-D00C-4F30-9B2D-47CB57872EEE}" dt="2022-05-12T04:45:29.688" v="548" actId="14100"/>
          <ac:picMkLst>
            <pc:docMk/>
            <pc:sldMk cId="2407486068" sldId="293"/>
            <ac:picMk id="4" creationId="{3BDA3C7B-F5E8-A17E-026A-99D631048A3B}"/>
          </ac:picMkLst>
        </pc:picChg>
        <pc:picChg chg="add mod">
          <ac:chgData name="حصه بنت العتيبي" userId="c1fe605c-1aaf-4791-a440-af891effc177" providerId="ADAL" clId="{220D59CD-D00C-4F30-9B2D-47CB57872EEE}" dt="2022-05-12T05:00:23.552" v="584" actId="14861"/>
          <ac:picMkLst>
            <pc:docMk/>
            <pc:sldMk cId="2407486068" sldId="293"/>
            <ac:picMk id="5" creationId="{A9986F40-12A3-2551-8AB9-A67109EC2100}"/>
          </ac:picMkLst>
        </pc:picChg>
      </pc:sldChg>
      <pc:sldChg chg="addSp delSp modSp add mod ord modTransition">
        <pc:chgData name="حصه بنت العتيبي" userId="c1fe605c-1aaf-4791-a440-af891effc177" providerId="ADAL" clId="{220D59CD-D00C-4F30-9B2D-47CB57872EEE}" dt="2022-05-12T06:06:26.426" v="732"/>
        <pc:sldMkLst>
          <pc:docMk/>
          <pc:sldMk cId="2549432984" sldId="294"/>
        </pc:sldMkLst>
        <pc:spChg chg="mod">
          <ac:chgData name="حصه بنت العتيبي" userId="c1fe605c-1aaf-4791-a440-af891effc177" providerId="ADAL" clId="{220D59CD-D00C-4F30-9B2D-47CB57872EEE}" dt="2022-05-12T06:05:28.977" v="728" actId="1076"/>
          <ac:spMkLst>
            <pc:docMk/>
            <pc:sldMk cId="2549432984" sldId="294"/>
            <ac:spMk id="3" creationId="{5DBFDB11-B158-4946-8D46-110CE4D00C97}"/>
          </ac:spMkLst>
        </pc:spChg>
        <pc:grpChg chg="add mod">
          <ac:chgData name="حصه بنت العتيبي" userId="c1fe605c-1aaf-4791-a440-af891effc177" providerId="ADAL" clId="{220D59CD-D00C-4F30-9B2D-47CB57872EEE}" dt="2022-05-12T04:54:41.713" v="555" actId="14100"/>
          <ac:grpSpMkLst>
            <pc:docMk/>
            <pc:sldMk cId="2549432984" sldId="294"/>
            <ac:grpSpMk id="2" creationId="{ED054C77-3EE5-AAE2-CFC6-CA4A49AE2A7F}"/>
          </ac:grpSpMkLst>
        </pc:grpChg>
        <pc:picChg chg="del">
          <ac:chgData name="حصه بنت العتيبي" userId="c1fe605c-1aaf-4791-a440-af891effc177" providerId="ADAL" clId="{220D59CD-D00C-4F30-9B2D-47CB57872EEE}" dt="2022-05-12T04:37:06.602" v="528" actId="478"/>
          <ac:picMkLst>
            <pc:docMk/>
            <pc:sldMk cId="2549432984" sldId="294"/>
            <ac:picMk id="5" creationId="{74EE6EE7-010B-4E99-8722-457998FF82C1}"/>
          </ac:picMkLst>
        </pc:picChg>
        <pc:picChg chg="mod">
          <ac:chgData name="حصه بنت العتيبي" userId="c1fe605c-1aaf-4791-a440-af891effc177" providerId="ADAL" clId="{220D59CD-D00C-4F30-9B2D-47CB57872EEE}" dt="2022-05-12T06:05:23.562" v="727" actId="1076"/>
          <ac:picMkLst>
            <pc:docMk/>
            <pc:sldMk cId="2549432984" sldId="294"/>
            <ac:picMk id="6" creationId="{BFB734A7-E54B-46B7-AEB4-8C7408B945A5}"/>
          </ac:picMkLst>
        </pc:picChg>
      </pc:sldChg>
      <pc:sldChg chg="addSp modSp new modTransition">
        <pc:chgData name="حصه بنت العتيبي" userId="c1fe605c-1aaf-4791-a440-af891effc177" providerId="ADAL" clId="{220D59CD-D00C-4F30-9B2D-47CB57872EEE}" dt="2022-05-12T06:06:17.881" v="731"/>
        <pc:sldMkLst>
          <pc:docMk/>
          <pc:sldMk cId="3855470796" sldId="295"/>
        </pc:sldMkLst>
        <pc:picChg chg="add mod">
          <ac:chgData name="حصه بنت العتيبي" userId="c1fe605c-1aaf-4791-a440-af891effc177" providerId="ADAL" clId="{220D59CD-D00C-4F30-9B2D-47CB57872EEE}" dt="2022-05-12T05:03:42.397" v="588" actId="14100"/>
          <ac:picMkLst>
            <pc:docMk/>
            <pc:sldMk cId="3855470796" sldId="295"/>
            <ac:picMk id="1026" creationId="{97848C4E-7A5C-0F6A-8964-1011B7AED1A9}"/>
          </ac:picMkLst>
        </pc:picChg>
      </pc:sldChg>
      <pc:sldChg chg="addSp modSp new mod modTransition">
        <pc:chgData name="حصه بنت العتيبي" userId="c1fe605c-1aaf-4791-a440-af891effc177" providerId="ADAL" clId="{220D59CD-D00C-4F30-9B2D-47CB57872EEE}" dt="2022-05-12T06:25:13.908" v="795"/>
        <pc:sldMkLst>
          <pc:docMk/>
          <pc:sldMk cId="2298309331" sldId="296"/>
        </pc:sldMkLst>
        <pc:spChg chg="add mod">
          <ac:chgData name="حصه بنت العتيبي" userId="c1fe605c-1aaf-4791-a440-af891effc177" providerId="ADAL" clId="{220D59CD-D00C-4F30-9B2D-47CB57872EEE}" dt="2022-05-12T06:22:23.831" v="780"/>
          <ac:spMkLst>
            <pc:docMk/>
            <pc:sldMk cId="2298309331" sldId="296"/>
            <ac:spMk id="4" creationId="{EE37E52B-C815-AE69-B73C-1181106AC983}"/>
          </ac:spMkLst>
        </pc:spChg>
        <pc:picChg chg="add mod">
          <ac:chgData name="حصه بنت العتيبي" userId="c1fe605c-1aaf-4791-a440-af891effc177" providerId="ADAL" clId="{220D59CD-D00C-4F30-9B2D-47CB57872EEE}" dt="2022-05-12T06:22:49.197" v="781"/>
          <ac:picMkLst>
            <pc:docMk/>
            <pc:sldMk cId="2298309331" sldId="296"/>
            <ac:picMk id="2" creationId="{455EB4DD-83FF-FF57-1A3C-299D7F5959E5}"/>
          </ac:picMkLst>
        </pc:picChg>
        <pc:picChg chg="add mod">
          <ac:chgData name="حصه بنت العتيبي" userId="c1fe605c-1aaf-4791-a440-af891effc177" providerId="ADAL" clId="{220D59CD-D00C-4F30-9B2D-47CB57872EEE}" dt="2022-05-12T06:22:23.831" v="780"/>
          <ac:picMkLst>
            <pc:docMk/>
            <pc:sldMk cId="2298309331" sldId="296"/>
            <ac:picMk id="3" creationId="{60FEDF86-4DD4-6EFB-A8EB-4D964482043C}"/>
          </ac:picMkLst>
        </pc:picChg>
        <pc:picChg chg="add mod modCrop">
          <ac:chgData name="حصه بنت العتيبي" userId="c1fe605c-1aaf-4791-a440-af891effc177" providerId="ADAL" clId="{220D59CD-D00C-4F30-9B2D-47CB57872EEE}" dt="2022-05-12T06:25:01.140" v="794" actId="1076"/>
          <ac:picMkLst>
            <pc:docMk/>
            <pc:sldMk cId="2298309331" sldId="296"/>
            <ac:picMk id="6" creationId="{87293D2D-00D1-DD19-A4A9-F75462F6FC46}"/>
          </ac:picMkLst>
        </pc:picChg>
      </pc:sldChg>
      <pc:sldChg chg="modSp add mod ord">
        <pc:chgData name="حصه بنت العتيبي" userId="c1fe605c-1aaf-4791-a440-af891effc177" providerId="ADAL" clId="{220D59CD-D00C-4F30-9B2D-47CB57872EEE}" dt="2022-05-12T06:30:18.180" v="800" actId="1076"/>
        <pc:sldMkLst>
          <pc:docMk/>
          <pc:sldMk cId="3135082823" sldId="297"/>
        </pc:sldMkLst>
        <pc:picChg chg="mod">
          <ac:chgData name="حصه بنت العتيبي" userId="c1fe605c-1aaf-4791-a440-af891effc177" providerId="ADAL" clId="{220D59CD-D00C-4F30-9B2D-47CB57872EEE}" dt="2022-05-12T06:30:07.603" v="799"/>
          <ac:picMkLst>
            <pc:docMk/>
            <pc:sldMk cId="3135082823" sldId="297"/>
            <ac:picMk id="2" creationId="{455EB4DD-83FF-FF57-1A3C-299D7F5959E5}"/>
          </ac:picMkLst>
        </pc:picChg>
        <pc:picChg chg="mod">
          <ac:chgData name="حصه بنت العتيبي" userId="c1fe605c-1aaf-4791-a440-af891effc177" providerId="ADAL" clId="{220D59CD-D00C-4F30-9B2D-47CB57872EEE}" dt="2022-05-12T06:30:18.180" v="800" actId="1076"/>
          <ac:picMkLst>
            <pc:docMk/>
            <pc:sldMk cId="3135082823" sldId="297"/>
            <ac:picMk id="6" creationId="{87293D2D-00D1-DD19-A4A9-F75462F6FC46}"/>
          </ac:picMkLst>
        </pc:picChg>
      </pc:sldChg>
      <pc:sldMasterChg chg="addSp modSp mod modTransition setBg modSldLayout">
        <pc:chgData name="حصه بنت العتيبي" userId="c1fe605c-1aaf-4791-a440-af891effc177" providerId="ADAL" clId="{220D59CD-D00C-4F30-9B2D-47CB57872EEE}" dt="2022-05-12T05:56:37.840" v="677" actId="207"/>
        <pc:sldMasterMkLst>
          <pc:docMk/>
          <pc:sldMasterMk cId="1689769764" sldId="2147483648"/>
        </pc:sldMasterMkLst>
        <pc:spChg chg="add mod">
          <ac:chgData name="حصه بنت العتيبي" userId="c1fe605c-1aaf-4791-a440-af891effc177" providerId="ADAL" clId="{220D59CD-D00C-4F30-9B2D-47CB57872EEE}" dt="2022-05-12T05:56:17.357" v="672" actId="403"/>
          <ac:spMkLst>
            <pc:docMk/>
            <pc:sldMasterMk cId="1689769764" sldId="2147483648"/>
            <ac:spMk id="7" creationId="{F21CD0C1-8169-6BDD-403F-0EC66F1F619B}"/>
          </ac:spMkLst>
        </pc:spChg>
        <pc:spChg chg="add mod">
          <ac:chgData name="حصه بنت العتيبي" userId="c1fe605c-1aaf-4791-a440-af891effc177" providerId="ADAL" clId="{220D59CD-D00C-4F30-9B2D-47CB57872EEE}" dt="2022-05-12T05:56:37.840" v="677" actId="207"/>
          <ac:spMkLst>
            <pc:docMk/>
            <pc:sldMasterMk cId="1689769764" sldId="2147483648"/>
            <ac:spMk id="8" creationId="{F7282A38-D8CD-2F3A-140D-98B4607FD5A2}"/>
          </ac:spMkLst>
        </pc:sp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4007720927" sldId="2147483649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47151250" sldId="2147483650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1869809575" sldId="2147483651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98455044" sldId="2147483652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129855970" sldId="2147483653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1603785246" sldId="2147483654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1524976720" sldId="2147483655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2898735424" sldId="2147483656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34342328" sldId="2147483657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07759160" sldId="2147483658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488345163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CB1233-31B3-4295-A26A-E3A5CB642A12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47BCB7-2237-4442-A1FD-80EBB6C7AF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26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598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253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500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863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73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136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87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50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7411A7F-ADA0-93EB-4074-3A8DEBF79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3F03BE7A-366A-52E1-26FB-7E9F37FF2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ECE1EA0-81D3-A756-D0FB-D0589A52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481F499-916D-E81A-DD28-A848ABFA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AF139FA1-D6F6-1942-5DCC-576C05AC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772092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43E03AA-902C-BF30-1DBE-8D5A459C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805E0149-ED5B-C117-88D3-49452BAEB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6C85E20-A35C-AE06-43C6-F6F7F8BF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9C7F411B-AD4D-A442-CF87-6BDDA839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46F8A9E-6AA2-60BA-8286-BCC8A329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7591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A4BF5DE1-1B43-8077-6E4E-4CA2ADBCE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77EFB597-7FA1-1B8D-A494-625516B58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9DA8F6E-2ADC-B4EB-189E-1C75285E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7BB9F62-69FE-2C30-B046-36FBE03F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303262F-A228-3302-6411-EB26EE53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4516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C06D55B-2374-4A68-2791-7C9D2A76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B49F451-4EA1-72E4-6448-2A1D01A8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127B44A-8E5D-C2E7-DCF6-610D2C47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78713E9-02C0-07B7-6B93-961B1AB0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B8A20C2-C977-B93E-46E5-B5527D89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71512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9DCE676-36AB-DF8B-D6A3-0B5A448C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FA1DCE53-328C-A409-4302-F2EBC4699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F4062962-6C55-C23F-905C-8CC99515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FE0909E-FB7E-E6A9-8726-FE30623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90E0E70-9D72-D156-93EC-E7FF5DB9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980957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1580E8E-B1CE-9ABF-028C-68F3BE0A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279E476-7C1B-5692-EAB6-105D00AC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889C06F8-0547-2865-B14A-08C6AA356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4231F40F-A408-7E7E-52E9-93E57E27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6966284C-0FBE-AD58-4121-4EC83BD8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41752426-35BD-296A-717E-14D495E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845504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A757CBC-F0ED-3CDE-0D84-FB36B2D9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3F651A48-B67F-9591-E39B-43EB2D7C6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F2B6AD39-F8D6-B143-7F99-86F80FDDE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FFB8DAE9-EA00-75E7-BF9B-DC0B17327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944B03DB-5EAA-B830-5C4F-A2AB0EAFD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A47CAB00-EAAD-5336-9DAD-CF2391DF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E649D658-1CFB-DEC2-F217-3048D42F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D78A3948-3BE8-616D-2779-171C36C0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985597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1C9F145-56F7-AF85-D8D0-932C4F1B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6B7CFDAC-7CAD-AE1B-011A-6CF12DF4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68B28EBD-4FA8-DABB-F034-93A55122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99E07C4F-C309-2FA6-52C2-3E1B9FC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37852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80A0B9E1-337A-839E-9209-4B18AE6F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ACD86922-B343-0E31-683B-2D5E75CE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D730C241-07C5-1CC1-27CB-BD838328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49767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3742C97-5398-1338-FD8B-DB57E76C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B62E34C-2FB4-15C1-C2B0-DC489673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8C19090A-7A6F-0F21-A850-C7B194CE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BA857443-E0D9-7954-AEBB-0CF4D135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146889E5-A98C-FF60-4F9E-00F6695D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5B8A348-7308-0FBD-A27C-564E2E50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87354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6A89665-437D-6883-B580-0DC5F6CB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ABC26B3E-2D62-05F6-BA92-FCF68033A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E0BB6C04-E5C0-0889-A4E2-CF47BE50A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DBC3D9BE-E228-FBA5-6B53-00A997AD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725AF4FF-FAA5-3491-D603-EADE920E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9CE11A98-2E17-A87C-766D-95DD2802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43423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6DD649F1-05BE-89BE-B096-42B37094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DF898B8-CC07-1DD3-630B-36A18C54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F57086D-AA94-AF2A-6953-11B842ADD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1AF78-E576-40A7-9A43-5611619DA030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A93A577-FE6E-95A2-0DD2-B0714E3CF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6362126-BB77-0716-3EBC-D84FCAC10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21CD0C1-8169-6BDD-403F-0EC66F1F619B}"/>
              </a:ext>
            </a:extLst>
          </p:cNvPr>
          <p:cNvSpPr txBox="1"/>
          <p:nvPr userDrawn="1"/>
        </p:nvSpPr>
        <p:spPr>
          <a:xfrm>
            <a:off x="0" y="6900862"/>
            <a:ext cx="34009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+mj-lt"/>
              </a:rPr>
              <a:t>Done by Hissah Alotaibi</a:t>
            </a:r>
            <a:endParaRPr lang="ar-SA" sz="2000" b="1" dirty="0">
              <a:latin typeface="+mj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F7282A38-D8CD-2F3A-140D-98B4607FD5A2}"/>
              </a:ext>
            </a:extLst>
          </p:cNvPr>
          <p:cNvSpPr txBox="1"/>
          <p:nvPr userDrawn="1"/>
        </p:nvSpPr>
        <p:spPr>
          <a:xfrm rot="16200000">
            <a:off x="10110537" y="4929408"/>
            <a:ext cx="34009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Done by Hissah Alotaibi</a:t>
            </a:r>
            <a:endParaRPr lang="ar-SA" sz="20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976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1.tm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wall.net/resource/1269687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tmp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tmp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wall.net/resource/1269365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12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money.cnn.com/video/investing/2016/02/18/oil-history-timeline.cnnmoney/index.html" TargetMode="External"/><Relationship Id="rId5" Type="http://schemas.microsoft.com/office/2007/relationships/hdphoto" Target="../media/hdphoto2.wdp"/><Relationship Id="rId10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s://money.cnn.com/video/investing/2016/02/18/oil-history-timeline.cnnmoney/index.html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د. محمود فتوح محمد: أدعية الصباح 31">
            <a:extLst>
              <a:ext uri="{FF2B5EF4-FFF2-40B4-BE49-F238E27FC236}">
                <a16:creationId xmlns:a16="http://schemas.microsoft.com/office/drawing/2014/main" xmlns="" id="{8B036E17-7BE9-9170-FDC1-60E8FF8B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24" y="1026160"/>
            <a:ext cx="5830351" cy="50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4419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7218327" y="508000"/>
            <a:ext cx="4785360" cy="6167048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4B6375A2-3EC8-31EA-F99B-CFB5BDBF6D7C}"/>
              </a:ext>
            </a:extLst>
          </p:cNvPr>
          <p:cNvGrpSpPr/>
          <p:nvPr/>
        </p:nvGrpSpPr>
        <p:grpSpPr>
          <a:xfrm>
            <a:off x="188313" y="508000"/>
            <a:ext cx="3241040" cy="1076960"/>
            <a:chOff x="0" y="121920"/>
            <a:chExt cx="3241040" cy="10769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C8B76B54-B9E8-18D6-06DB-9A0588C8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xmlns="" id="{BA88E53A-0C96-6C35-2A4A-A3E64A191487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skimming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0661F150-69CA-464D-8044-111ADFA558D3}"/>
              </a:ext>
            </a:extLst>
          </p:cNvPr>
          <p:cNvSpPr txBox="1"/>
          <p:nvPr/>
        </p:nvSpPr>
        <p:spPr>
          <a:xfrm>
            <a:off x="556468" y="2740083"/>
            <a:ext cx="49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ysClr val="windowText" lastClr="000000"/>
                </a:solidFill>
                <a:latin typeface="+mj-lt"/>
              </a:rPr>
              <a:t>What’s the title ?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304431E9-2663-41DC-861D-DDB51F9EC287}"/>
              </a:ext>
            </a:extLst>
          </p:cNvPr>
          <p:cNvSpPr txBox="1"/>
          <p:nvPr/>
        </p:nvSpPr>
        <p:spPr>
          <a:xfrm>
            <a:off x="556468" y="3575043"/>
            <a:ext cx="49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ysClr val="windowText" lastClr="000000"/>
                </a:solidFill>
                <a:latin typeface="+mj-lt"/>
              </a:rPr>
              <a:t>How many subtitles ?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63056E01-0E28-4B5B-8C08-887B1E8AA687}"/>
              </a:ext>
            </a:extLst>
          </p:cNvPr>
          <p:cNvSpPr txBox="1"/>
          <p:nvPr/>
        </p:nvSpPr>
        <p:spPr>
          <a:xfrm>
            <a:off x="556468" y="4410003"/>
            <a:ext cx="49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ysClr val="windowText" lastClr="000000"/>
                </a:solidFill>
                <a:latin typeface="+mj-lt"/>
              </a:rPr>
              <a:t>How many pictures  ?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0AECFE2-E926-F910-3936-ED1039537F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4" b="96881" l="10000" r="90000">
                        <a14:foregroundMark x1="36707" y1="87329" x2="36707" y2="87329"/>
                        <a14:foregroundMark x1="49756" y1="4288" x2="49756" y2="4288"/>
                        <a14:foregroundMark x1="64512" y1="95712" x2="64512" y2="95712"/>
                        <a14:foregroundMark x1="35122" y1="96881" x2="35122" y2="9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6809"/>
          <a:stretch/>
        </p:blipFill>
        <p:spPr>
          <a:xfrm>
            <a:off x="4521772" y="-1166386"/>
            <a:ext cx="1258696" cy="1166386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FF83BA81-AFDE-EB08-B634-56E04873BC7D}"/>
              </a:ext>
            </a:extLst>
          </p:cNvPr>
          <p:cNvGrpSpPr/>
          <p:nvPr/>
        </p:nvGrpSpPr>
        <p:grpSpPr>
          <a:xfrm>
            <a:off x="-3796747" y="-2402619"/>
            <a:ext cx="3241040" cy="1076960"/>
            <a:chOff x="0" y="121920"/>
            <a:chExt cx="3241040" cy="1076960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xmlns="" id="{B6D35EBC-4E5D-6825-09BF-4ABB9F636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xmlns="" id="{C65A057A-C27B-D94F-3880-745E4457FF23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Listen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01416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5686134" y="121920"/>
            <a:ext cx="6317553" cy="673608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4B6375A2-3EC8-31EA-F99B-CFB5BDBF6D7C}"/>
              </a:ext>
            </a:extLst>
          </p:cNvPr>
          <p:cNvGrpSpPr/>
          <p:nvPr/>
        </p:nvGrpSpPr>
        <p:grpSpPr>
          <a:xfrm>
            <a:off x="0" y="121920"/>
            <a:ext cx="3241040" cy="1076960"/>
            <a:chOff x="0" y="121920"/>
            <a:chExt cx="3241040" cy="10769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C8B76B54-B9E8-18D6-06DB-9A0588C8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xmlns="" id="{BA88E53A-0C96-6C35-2A4A-A3E64A191487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Listen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0E9D2DFC-7860-6D07-B1F4-59268EF941F3}"/>
              </a:ext>
            </a:extLst>
          </p:cNvPr>
          <p:cNvSpPr txBox="1"/>
          <p:nvPr/>
        </p:nvSpPr>
        <p:spPr>
          <a:xfrm>
            <a:off x="69288" y="3740605"/>
            <a:ext cx="3924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+mj-lt"/>
              </a:rPr>
              <a:t>Which of these inventions and discoveries do you</a:t>
            </a:r>
          </a:p>
          <a:p>
            <a:pPr algn="l"/>
            <a:r>
              <a:rPr lang="en-US" sz="2400" b="1" u="none" strike="noStrike" baseline="0" dirty="0">
                <a:latin typeface="+mj-lt"/>
              </a:rPr>
              <a:t>think are the most important</a:t>
            </a:r>
            <a:r>
              <a:rPr lang="en-US" sz="2400" b="1" i="1" u="none" strike="noStrike" baseline="0" dirty="0">
                <a:latin typeface="ProximaNova-BoldIt"/>
              </a:rPr>
              <a:t>?</a:t>
            </a:r>
            <a:endParaRPr lang="ar-SA" sz="2400" dirty="0"/>
          </a:p>
        </p:txBody>
      </p:sp>
      <p:pic>
        <p:nvPicPr>
          <p:cNvPr id="8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7AF00196-714E-44DA-900E-08985F03C6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518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007360" y="2585568"/>
            <a:ext cx="553179" cy="55317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87E39DDE-D24D-45B0-8962-2C547EBBD8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4" b="96881" l="10000" r="90000">
                        <a14:foregroundMark x1="36707" y1="87329" x2="36707" y2="87329"/>
                        <a14:foregroundMark x1="49756" y1="4288" x2="49756" y2="4288"/>
                        <a14:foregroundMark x1="64512" y1="95712" x2="64512" y2="95712"/>
                        <a14:foregroundMark x1="35122" y1="96881" x2="35122" y2="9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6809"/>
          <a:stretch/>
        </p:blipFill>
        <p:spPr>
          <a:xfrm>
            <a:off x="3834239" y="-28794"/>
            <a:ext cx="1258696" cy="11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0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8" t="34545" r="53009" b="54439"/>
          <a:stretch/>
        </p:blipFill>
        <p:spPr>
          <a:xfrm>
            <a:off x="789994" y="1485901"/>
            <a:ext cx="4912305" cy="1168399"/>
          </a:xfrm>
          <a:prstGeom prst="rect">
            <a:avLst/>
          </a:prstGeom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29CB0070-AC3B-490A-8FFB-8204702666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8" end="190748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30016" y="133986"/>
            <a:ext cx="1229193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8" t="44842" r="62045" b="38035"/>
          <a:stretch/>
        </p:blipFill>
        <p:spPr>
          <a:xfrm>
            <a:off x="789995" y="2578100"/>
            <a:ext cx="2522694" cy="253616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29CB0070-AC3B-490A-8FFB-8204702666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6943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41280" y="1"/>
            <a:ext cx="807890" cy="80789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54E7BC0A-5864-46B9-9FB6-D9272A4245B9}"/>
              </a:ext>
            </a:extLst>
          </p:cNvPr>
          <p:cNvSpPr txBox="1"/>
          <p:nvPr/>
        </p:nvSpPr>
        <p:spPr>
          <a:xfrm>
            <a:off x="7646956" y="1899470"/>
            <a:ext cx="35096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Who invented the wheels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BEAFC1-AFDA-4883-9F91-CFEA1C242668}"/>
              </a:ext>
            </a:extLst>
          </p:cNvPr>
          <p:cNvSpPr txBox="1"/>
          <p:nvPr/>
        </p:nvSpPr>
        <p:spPr>
          <a:xfrm>
            <a:off x="7725872" y="2704177"/>
            <a:ext cx="119887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When ?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FB69E724-6897-444B-A8FE-3B71BE15D842}"/>
              </a:ext>
            </a:extLst>
          </p:cNvPr>
          <p:cNvSpPr txBox="1"/>
          <p:nvPr/>
        </p:nvSpPr>
        <p:spPr>
          <a:xfrm>
            <a:off x="7600574" y="3846180"/>
            <a:ext cx="443880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could happen if the Sumerians hadn’t invented the wheels ?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xmlns="" id="{2776490A-A201-4D08-B48B-A9EA7A2154B9}"/>
              </a:ext>
            </a:extLst>
          </p:cNvPr>
          <p:cNvSpPr txBox="1"/>
          <p:nvPr/>
        </p:nvSpPr>
        <p:spPr>
          <a:xfrm>
            <a:off x="7600574" y="5401766"/>
            <a:ext cx="427689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shape did the Mayans &amp; Incans use in their architecture ?</a:t>
            </a:r>
          </a:p>
        </p:txBody>
      </p:sp>
      <p:cxnSp>
        <p:nvCxnSpPr>
          <p:cNvPr id="13" name="رابط مستقيم 37">
            <a:extLst>
              <a:ext uri="{FF2B5EF4-FFF2-40B4-BE49-F238E27FC236}">
                <a16:creationId xmlns:a16="http://schemas.microsoft.com/office/drawing/2014/main" xmlns="" id="{5AB9E2AD-F5EE-414E-A5D1-4F9C9C8032F3}"/>
              </a:ext>
            </a:extLst>
          </p:cNvPr>
          <p:cNvCxnSpPr>
            <a:cxnSpLocks/>
          </p:cNvCxnSpPr>
          <p:nvPr/>
        </p:nvCxnSpPr>
        <p:spPr>
          <a:xfrm>
            <a:off x="1414130" y="4039837"/>
            <a:ext cx="75944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9">
            <a:extLst>
              <a:ext uri="{FF2B5EF4-FFF2-40B4-BE49-F238E27FC236}">
                <a16:creationId xmlns:a16="http://schemas.microsoft.com/office/drawing/2014/main" xmlns="" id="{40126055-992D-4996-AA47-E13F7053F030}"/>
              </a:ext>
            </a:extLst>
          </p:cNvPr>
          <p:cNvSpPr/>
          <p:nvPr/>
        </p:nvSpPr>
        <p:spPr>
          <a:xfrm>
            <a:off x="1779473" y="3980603"/>
            <a:ext cx="394101" cy="26816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رابط مستقيم 37">
            <a:extLst>
              <a:ext uri="{FF2B5EF4-FFF2-40B4-BE49-F238E27FC236}">
                <a16:creationId xmlns:a16="http://schemas.microsoft.com/office/drawing/2014/main" xmlns="" id="{EC552F7F-7F60-413F-A9BD-5A7BF9388CE1}"/>
              </a:ext>
            </a:extLst>
          </p:cNvPr>
          <p:cNvCxnSpPr>
            <a:cxnSpLocks/>
          </p:cNvCxnSpPr>
          <p:nvPr/>
        </p:nvCxnSpPr>
        <p:spPr>
          <a:xfrm flipV="1">
            <a:off x="2443397" y="4185866"/>
            <a:ext cx="393981" cy="243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37">
            <a:extLst>
              <a:ext uri="{FF2B5EF4-FFF2-40B4-BE49-F238E27FC236}">
                <a16:creationId xmlns:a16="http://schemas.microsoft.com/office/drawing/2014/main" xmlns="" id="{62B906C6-4AC6-4EB6-9585-884C295B8AF6}"/>
              </a:ext>
            </a:extLst>
          </p:cNvPr>
          <p:cNvCxnSpPr>
            <a:cxnSpLocks/>
          </p:cNvCxnSpPr>
          <p:nvPr/>
        </p:nvCxnSpPr>
        <p:spPr>
          <a:xfrm>
            <a:off x="1053101" y="4348559"/>
            <a:ext cx="170438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37">
            <a:extLst>
              <a:ext uri="{FF2B5EF4-FFF2-40B4-BE49-F238E27FC236}">
                <a16:creationId xmlns:a16="http://schemas.microsoft.com/office/drawing/2014/main" xmlns="" id="{2926787B-2610-4259-B28E-8B653B620373}"/>
              </a:ext>
            </a:extLst>
          </p:cNvPr>
          <p:cNvCxnSpPr>
            <a:cxnSpLocks/>
          </p:cNvCxnSpPr>
          <p:nvPr/>
        </p:nvCxnSpPr>
        <p:spPr>
          <a:xfrm>
            <a:off x="996593" y="4489674"/>
            <a:ext cx="41753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37">
            <a:extLst>
              <a:ext uri="{FF2B5EF4-FFF2-40B4-BE49-F238E27FC236}">
                <a16:creationId xmlns:a16="http://schemas.microsoft.com/office/drawing/2014/main" xmlns="" id="{558DE7CB-CC3D-4395-9118-4D2D80646924}"/>
              </a:ext>
            </a:extLst>
          </p:cNvPr>
          <p:cNvCxnSpPr>
            <a:cxnSpLocks/>
          </p:cNvCxnSpPr>
          <p:nvPr/>
        </p:nvCxnSpPr>
        <p:spPr>
          <a:xfrm>
            <a:off x="1976523" y="4774447"/>
            <a:ext cx="94538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666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1" t="61489" r="62229" b="21388"/>
          <a:stretch/>
        </p:blipFill>
        <p:spPr>
          <a:xfrm>
            <a:off x="577723" y="3819071"/>
            <a:ext cx="2361420" cy="2536160"/>
          </a:xfrm>
          <a:prstGeom prst="rect">
            <a:avLst/>
          </a:prstGeom>
        </p:spPr>
      </p:pic>
      <p:pic>
        <p:nvPicPr>
          <p:cNvPr id="2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4261E103-51C0-4ED6-BB79-D390DBBB06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00" end="146885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67411" y="286131"/>
            <a:ext cx="663850" cy="663850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A2F9FFA1-22CF-461C-9E7F-DB720CADD8C9}"/>
              </a:ext>
            </a:extLst>
          </p:cNvPr>
          <p:cNvSpPr txBox="1"/>
          <p:nvPr/>
        </p:nvSpPr>
        <p:spPr>
          <a:xfrm>
            <a:off x="7747304" y="1614660"/>
            <a:ext cx="409070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Who invented the first successful airplane ?</a:t>
            </a:r>
          </a:p>
        </p:txBody>
      </p:sp>
      <p:cxnSp>
        <p:nvCxnSpPr>
          <p:cNvPr id="23" name="رابط مستقيم 37">
            <a:extLst>
              <a:ext uri="{FF2B5EF4-FFF2-40B4-BE49-F238E27FC236}">
                <a16:creationId xmlns:a16="http://schemas.microsoft.com/office/drawing/2014/main" xmlns="" id="{19E5DED2-E5FC-461E-9A05-1DEC37AEAB5E}"/>
              </a:ext>
            </a:extLst>
          </p:cNvPr>
          <p:cNvCxnSpPr>
            <a:cxnSpLocks/>
          </p:cNvCxnSpPr>
          <p:nvPr/>
        </p:nvCxnSpPr>
        <p:spPr>
          <a:xfrm>
            <a:off x="874315" y="5170221"/>
            <a:ext cx="1551619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>
            <a:extLst>
              <a:ext uri="{FF2B5EF4-FFF2-40B4-BE49-F238E27FC236}">
                <a16:creationId xmlns:a16="http://schemas.microsoft.com/office/drawing/2014/main" xmlns="" id="{A0EE8E37-2CEE-4CAC-B4ED-2001BD3D6238}"/>
              </a:ext>
            </a:extLst>
          </p:cNvPr>
          <p:cNvSpPr txBox="1"/>
          <p:nvPr/>
        </p:nvSpPr>
        <p:spPr>
          <a:xfrm>
            <a:off x="7460556" y="3419544"/>
            <a:ext cx="4731444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What might happen if the wright brothers hadn’t invented the first successful airplane ?</a:t>
            </a:r>
          </a:p>
        </p:txBody>
      </p:sp>
      <p:cxnSp>
        <p:nvCxnSpPr>
          <p:cNvPr id="25" name="رابط مستقيم 37">
            <a:extLst>
              <a:ext uri="{FF2B5EF4-FFF2-40B4-BE49-F238E27FC236}">
                <a16:creationId xmlns:a16="http://schemas.microsoft.com/office/drawing/2014/main" xmlns="" id="{8B68950C-DBE5-47E7-B0E5-42EB6F40AA17}"/>
              </a:ext>
            </a:extLst>
          </p:cNvPr>
          <p:cNvCxnSpPr>
            <a:cxnSpLocks/>
          </p:cNvCxnSpPr>
          <p:nvPr/>
        </p:nvCxnSpPr>
        <p:spPr>
          <a:xfrm>
            <a:off x="661584" y="5285667"/>
            <a:ext cx="1764350" cy="1617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37">
            <a:extLst>
              <a:ext uri="{FF2B5EF4-FFF2-40B4-BE49-F238E27FC236}">
                <a16:creationId xmlns:a16="http://schemas.microsoft.com/office/drawing/2014/main" xmlns="" id="{3328E786-F041-43AF-8A13-6EF18649C104}"/>
              </a:ext>
            </a:extLst>
          </p:cNvPr>
          <p:cNvCxnSpPr>
            <a:cxnSpLocks/>
          </p:cNvCxnSpPr>
          <p:nvPr/>
        </p:nvCxnSpPr>
        <p:spPr>
          <a:xfrm flipV="1">
            <a:off x="667765" y="5427910"/>
            <a:ext cx="1964720" cy="1927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37">
            <a:extLst>
              <a:ext uri="{FF2B5EF4-FFF2-40B4-BE49-F238E27FC236}">
                <a16:creationId xmlns:a16="http://schemas.microsoft.com/office/drawing/2014/main" xmlns="" id="{76AD7885-902E-4923-AB5D-ADC4D4969491}"/>
              </a:ext>
            </a:extLst>
          </p:cNvPr>
          <p:cNvCxnSpPr>
            <a:cxnSpLocks/>
          </p:cNvCxnSpPr>
          <p:nvPr/>
        </p:nvCxnSpPr>
        <p:spPr>
          <a:xfrm>
            <a:off x="669423" y="5565165"/>
            <a:ext cx="1964720" cy="2036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37">
            <a:extLst>
              <a:ext uri="{FF2B5EF4-FFF2-40B4-BE49-F238E27FC236}">
                <a16:creationId xmlns:a16="http://schemas.microsoft.com/office/drawing/2014/main" xmlns="" id="{2673CA32-79A3-4CEF-97FC-A27E57045ADA}"/>
              </a:ext>
            </a:extLst>
          </p:cNvPr>
          <p:cNvCxnSpPr>
            <a:cxnSpLocks/>
          </p:cNvCxnSpPr>
          <p:nvPr/>
        </p:nvCxnSpPr>
        <p:spPr>
          <a:xfrm flipV="1">
            <a:off x="700356" y="5712903"/>
            <a:ext cx="1438837" cy="195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37">
            <a:extLst>
              <a:ext uri="{FF2B5EF4-FFF2-40B4-BE49-F238E27FC236}">
                <a16:creationId xmlns:a16="http://schemas.microsoft.com/office/drawing/2014/main" xmlns="" id="{6110BD8B-DA4F-4DD1-B5F4-72A1E56911E3}"/>
              </a:ext>
            </a:extLst>
          </p:cNvPr>
          <p:cNvCxnSpPr>
            <a:cxnSpLocks/>
          </p:cNvCxnSpPr>
          <p:nvPr/>
        </p:nvCxnSpPr>
        <p:spPr>
          <a:xfrm flipV="1">
            <a:off x="700356" y="5855516"/>
            <a:ext cx="2109956" cy="139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0">
            <a:extLst>
              <a:ext uri="{FF2B5EF4-FFF2-40B4-BE49-F238E27FC236}">
                <a16:creationId xmlns:a16="http://schemas.microsoft.com/office/drawing/2014/main" xmlns="" id="{01F3842B-3C42-4140-84F7-746F3B867911}"/>
              </a:ext>
            </a:extLst>
          </p:cNvPr>
          <p:cNvSpPr txBox="1"/>
          <p:nvPr/>
        </p:nvSpPr>
        <p:spPr>
          <a:xfrm>
            <a:off x="7543731" y="5334404"/>
            <a:ext cx="41070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When did the Wright brothers first fly ?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02F9FAB9-DC69-DE0D-B430-99DBF7997CB9}"/>
              </a:ext>
            </a:extLst>
          </p:cNvPr>
          <p:cNvSpPr/>
          <p:nvPr/>
        </p:nvSpPr>
        <p:spPr>
          <a:xfrm>
            <a:off x="1191237" y="6078394"/>
            <a:ext cx="408553" cy="2768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280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6" t="44967" r="56308" b="30962"/>
          <a:stretch/>
        </p:blipFill>
        <p:spPr>
          <a:xfrm>
            <a:off x="2937237" y="1719743"/>
            <a:ext cx="2100263" cy="3565321"/>
          </a:xfrm>
          <a:prstGeom prst="rect">
            <a:avLst/>
          </a:prstGeom>
        </p:spPr>
      </p:pic>
      <p:pic>
        <p:nvPicPr>
          <p:cNvPr id="1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6C955423-6875-4673-B414-71076A778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65" end="126243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24034" y="-31479"/>
            <a:ext cx="635219" cy="63521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73222C4E-118B-4BF6-8AC3-EE64C67C7DFC}"/>
              </a:ext>
            </a:extLst>
          </p:cNvPr>
          <p:cNvSpPr txBox="1"/>
          <p:nvPr/>
        </p:nvSpPr>
        <p:spPr>
          <a:xfrm>
            <a:off x="7674255" y="920589"/>
            <a:ext cx="42971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+mj-lt"/>
              </a:rPr>
              <a:t>What do we use oil for ?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10487C66-7211-49A7-BB7B-FA81215DB34B}"/>
              </a:ext>
            </a:extLst>
          </p:cNvPr>
          <p:cNvSpPr txBox="1"/>
          <p:nvPr/>
        </p:nvSpPr>
        <p:spPr>
          <a:xfrm>
            <a:off x="7608991" y="1712628"/>
            <a:ext cx="4362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0099"/>
                </a:solidFill>
                <a:latin typeface="+mj-lt"/>
              </a:rPr>
              <a:t>Factories , cars , machines and lots of things .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18F91FD4-1036-4D60-AF53-04F9D4BE4114}"/>
              </a:ext>
            </a:extLst>
          </p:cNvPr>
          <p:cNvSpPr txBox="1"/>
          <p:nvPr/>
        </p:nvSpPr>
        <p:spPr>
          <a:xfrm>
            <a:off x="7688850" y="2657385"/>
            <a:ext cx="389831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+mj-lt"/>
              </a:rPr>
              <a:t>What would happen if people hadn’t discovered oil ?</a:t>
            </a:r>
          </a:p>
        </p:txBody>
      </p:sp>
      <p:cxnSp>
        <p:nvCxnSpPr>
          <p:cNvPr id="21" name="رابط مستقيم 37">
            <a:extLst>
              <a:ext uri="{FF2B5EF4-FFF2-40B4-BE49-F238E27FC236}">
                <a16:creationId xmlns:a16="http://schemas.microsoft.com/office/drawing/2014/main" xmlns="" id="{E692C7BE-D18F-4321-9534-75F7CDF02C2A}"/>
              </a:ext>
            </a:extLst>
          </p:cNvPr>
          <p:cNvCxnSpPr>
            <a:cxnSpLocks/>
          </p:cNvCxnSpPr>
          <p:nvPr/>
        </p:nvCxnSpPr>
        <p:spPr>
          <a:xfrm>
            <a:off x="4448114" y="4328416"/>
            <a:ext cx="58938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7">
            <a:extLst>
              <a:ext uri="{FF2B5EF4-FFF2-40B4-BE49-F238E27FC236}">
                <a16:creationId xmlns:a16="http://schemas.microsoft.com/office/drawing/2014/main" xmlns="" id="{09A32FF8-2347-4714-A4A6-4E05ADC4BFE1}"/>
              </a:ext>
            </a:extLst>
          </p:cNvPr>
          <p:cNvCxnSpPr>
            <a:cxnSpLocks/>
          </p:cNvCxnSpPr>
          <p:nvPr/>
        </p:nvCxnSpPr>
        <p:spPr>
          <a:xfrm flipV="1">
            <a:off x="3102672" y="4476302"/>
            <a:ext cx="1749852" cy="947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xmlns="" id="{AAD6DA3F-05CB-49A4-82B9-B229D0799DC2}"/>
              </a:ext>
            </a:extLst>
          </p:cNvPr>
          <p:cNvSpPr txBox="1"/>
          <p:nvPr/>
        </p:nvSpPr>
        <p:spPr>
          <a:xfrm>
            <a:off x="7766579" y="4328416"/>
            <a:ext cx="420083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C00000"/>
                </a:solidFill>
                <a:latin typeface="+mj-lt"/>
              </a:rPr>
              <a:t>Where did the first commercial oil drill  in North America ?</a:t>
            </a:r>
          </a:p>
        </p:txBody>
      </p:sp>
      <p:cxnSp>
        <p:nvCxnSpPr>
          <p:cNvPr id="35" name="رابط مستقيم 37">
            <a:extLst>
              <a:ext uri="{FF2B5EF4-FFF2-40B4-BE49-F238E27FC236}">
                <a16:creationId xmlns:a16="http://schemas.microsoft.com/office/drawing/2014/main" xmlns="" id="{16AE0E25-AD1D-47C3-B699-E851A7D1955B}"/>
              </a:ext>
            </a:extLst>
          </p:cNvPr>
          <p:cNvCxnSpPr>
            <a:cxnSpLocks/>
          </p:cNvCxnSpPr>
          <p:nvPr/>
        </p:nvCxnSpPr>
        <p:spPr>
          <a:xfrm>
            <a:off x="3287648" y="4924338"/>
            <a:ext cx="1668376" cy="594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7">
            <a:extLst>
              <a:ext uri="{FF2B5EF4-FFF2-40B4-BE49-F238E27FC236}">
                <a16:creationId xmlns:a16="http://schemas.microsoft.com/office/drawing/2014/main" xmlns="" id="{DAF4FBED-2D2C-48D4-B903-B3EE1A5C4044}"/>
              </a:ext>
            </a:extLst>
          </p:cNvPr>
          <p:cNvCxnSpPr>
            <a:cxnSpLocks/>
          </p:cNvCxnSpPr>
          <p:nvPr/>
        </p:nvCxnSpPr>
        <p:spPr>
          <a:xfrm>
            <a:off x="3092902" y="5078172"/>
            <a:ext cx="176939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0">
            <a:extLst>
              <a:ext uri="{FF2B5EF4-FFF2-40B4-BE49-F238E27FC236}">
                <a16:creationId xmlns:a16="http://schemas.microsoft.com/office/drawing/2014/main" xmlns="" id="{382052E4-9F33-4886-8553-D7A4E5B5A297}"/>
              </a:ext>
            </a:extLst>
          </p:cNvPr>
          <p:cNvSpPr txBox="1"/>
          <p:nvPr/>
        </p:nvSpPr>
        <p:spPr>
          <a:xfrm>
            <a:off x="8258049" y="5823634"/>
            <a:ext cx="16089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+mj-lt"/>
              </a:rPr>
              <a:t>When</a:t>
            </a:r>
            <a:r>
              <a:rPr lang="en-US" sz="2800" b="1" dirty="0">
                <a:ln w="0"/>
                <a:solidFill>
                  <a:srgbClr val="C00000"/>
                </a:solidFill>
                <a:latin typeface="+mj-lt"/>
              </a:rPr>
              <a:t> ?</a:t>
            </a:r>
          </a:p>
        </p:txBody>
      </p:sp>
      <p:sp>
        <p:nvSpPr>
          <p:cNvPr id="38" name="Oval 21">
            <a:extLst>
              <a:ext uri="{FF2B5EF4-FFF2-40B4-BE49-F238E27FC236}">
                <a16:creationId xmlns:a16="http://schemas.microsoft.com/office/drawing/2014/main" xmlns="" id="{F69314D7-31B9-4095-AF55-520040ED1CB2}"/>
              </a:ext>
            </a:extLst>
          </p:cNvPr>
          <p:cNvSpPr/>
          <p:nvPr/>
        </p:nvSpPr>
        <p:spPr>
          <a:xfrm flipV="1">
            <a:off x="3085696" y="5093088"/>
            <a:ext cx="471775" cy="16365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65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68479" r="49361" b="19865"/>
          <a:stretch/>
        </p:blipFill>
        <p:spPr>
          <a:xfrm>
            <a:off x="2887810" y="4757352"/>
            <a:ext cx="4377963" cy="1726318"/>
          </a:xfrm>
          <a:prstGeom prst="rect">
            <a:avLst/>
          </a:prstGeom>
        </p:spPr>
      </p:pic>
      <p:pic>
        <p:nvPicPr>
          <p:cNvPr id="3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3C929A90-2BCD-44B5-B0CA-BBA0B7358F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09" end="10498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23686" y="328858"/>
            <a:ext cx="1229193" cy="1229193"/>
          </a:xfrm>
          <a:prstGeom prst="rect">
            <a:avLst/>
          </a:prstGeom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xmlns="" id="{CE1F8865-42D5-4F4D-9330-E8735729DAEC}"/>
              </a:ext>
            </a:extLst>
          </p:cNvPr>
          <p:cNvSpPr txBox="1"/>
          <p:nvPr/>
        </p:nvSpPr>
        <p:spPr>
          <a:xfrm>
            <a:off x="7606627" y="2638372"/>
            <a:ext cx="42660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C00000"/>
                </a:solidFill>
                <a:latin typeface="+mj-lt"/>
              </a:rPr>
              <a:t>What do we use computer for ?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xmlns="" id="{8DE74830-D968-4570-871B-2719D7F11990}"/>
              </a:ext>
            </a:extLst>
          </p:cNvPr>
          <p:cNvSpPr txBox="1"/>
          <p:nvPr/>
        </p:nvSpPr>
        <p:spPr>
          <a:xfrm>
            <a:off x="7553922" y="3103702"/>
            <a:ext cx="409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Doing our work, learning, surfing the net and send messages .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xmlns="" id="{09D2F7FE-8582-42C4-A84A-4BCB0B72053E}"/>
              </a:ext>
            </a:extLst>
          </p:cNvPr>
          <p:cNvSpPr txBox="1"/>
          <p:nvPr/>
        </p:nvSpPr>
        <p:spPr>
          <a:xfrm>
            <a:off x="7697711" y="4053208"/>
            <a:ext cx="321397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ln w="0"/>
                <a:solidFill>
                  <a:srgbClr val="C00000"/>
                </a:solidFill>
                <a:latin typeface="+mj-lt"/>
              </a:rPr>
              <a:t>What would happen if they hadn’t invented computers ?</a:t>
            </a:r>
          </a:p>
        </p:txBody>
      </p:sp>
      <p:cxnSp>
        <p:nvCxnSpPr>
          <p:cNvPr id="44" name="رابط مستقيم 37">
            <a:extLst>
              <a:ext uri="{FF2B5EF4-FFF2-40B4-BE49-F238E27FC236}">
                <a16:creationId xmlns:a16="http://schemas.microsoft.com/office/drawing/2014/main" xmlns="" id="{D7B550C1-E9C5-44BB-BCF4-31250D6E55BC}"/>
              </a:ext>
            </a:extLst>
          </p:cNvPr>
          <p:cNvCxnSpPr>
            <a:cxnSpLocks/>
          </p:cNvCxnSpPr>
          <p:nvPr/>
        </p:nvCxnSpPr>
        <p:spPr>
          <a:xfrm>
            <a:off x="2887810" y="5754366"/>
            <a:ext cx="211249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37">
            <a:extLst>
              <a:ext uri="{FF2B5EF4-FFF2-40B4-BE49-F238E27FC236}">
                <a16:creationId xmlns:a16="http://schemas.microsoft.com/office/drawing/2014/main" xmlns="" id="{49961BA0-D528-4687-9BD6-C756923B7CB5}"/>
              </a:ext>
            </a:extLst>
          </p:cNvPr>
          <p:cNvCxnSpPr>
            <a:cxnSpLocks/>
          </p:cNvCxnSpPr>
          <p:nvPr/>
        </p:nvCxnSpPr>
        <p:spPr>
          <a:xfrm>
            <a:off x="2939917" y="5887192"/>
            <a:ext cx="206038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37">
            <a:extLst>
              <a:ext uri="{FF2B5EF4-FFF2-40B4-BE49-F238E27FC236}">
                <a16:creationId xmlns:a16="http://schemas.microsoft.com/office/drawing/2014/main" xmlns="" id="{0177A4D0-DAB8-4F6D-A55B-676BDE8B9E1B}"/>
              </a:ext>
            </a:extLst>
          </p:cNvPr>
          <p:cNvCxnSpPr>
            <a:cxnSpLocks/>
          </p:cNvCxnSpPr>
          <p:nvPr/>
        </p:nvCxnSpPr>
        <p:spPr>
          <a:xfrm>
            <a:off x="2887810" y="5591736"/>
            <a:ext cx="181719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37">
            <a:extLst>
              <a:ext uri="{FF2B5EF4-FFF2-40B4-BE49-F238E27FC236}">
                <a16:creationId xmlns:a16="http://schemas.microsoft.com/office/drawing/2014/main" xmlns="" id="{D1B499AF-0B09-4482-8345-7BE16F582B72}"/>
              </a:ext>
            </a:extLst>
          </p:cNvPr>
          <p:cNvCxnSpPr>
            <a:cxnSpLocks/>
          </p:cNvCxnSpPr>
          <p:nvPr/>
        </p:nvCxnSpPr>
        <p:spPr>
          <a:xfrm flipV="1">
            <a:off x="2939917" y="5280377"/>
            <a:ext cx="1862027" cy="1033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37">
            <a:extLst>
              <a:ext uri="{FF2B5EF4-FFF2-40B4-BE49-F238E27FC236}">
                <a16:creationId xmlns:a16="http://schemas.microsoft.com/office/drawing/2014/main" xmlns="" id="{3812527E-A84C-4730-B76F-2184F362B111}"/>
              </a:ext>
            </a:extLst>
          </p:cNvPr>
          <p:cNvCxnSpPr>
            <a:cxnSpLocks/>
          </p:cNvCxnSpPr>
          <p:nvPr/>
        </p:nvCxnSpPr>
        <p:spPr>
          <a:xfrm>
            <a:off x="2939917" y="5443006"/>
            <a:ext cx="13692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5">
            <a:extLst>
              <a:ext uri="{FF2B5EF4-FFF2-40B4-BE49-F238E27FC236}">
                <a16:creationId xmlns:a16="http://schemas.microsoft.com/office/drawing/2014/main" xmlns="" id="{435AC149-187D-498C-A978-A1CB6B1DFC7A}"/>
              </a:ext>
            </a:extLst>
          </p:cNvPr>
          <p:cNvSpPr txBox="1"/>
          <p:nvPr/>
        </p:nvSpPr>
        <p:spPr>
          <a:xfrm>
            <a:off x="7553922" y="5714229"/>
            <a:ext cx="383808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ln w="0"/>
                <a:solidFill>
                  <a:srgbClr val="C00000"/>
                </a:solidFill>
                <a:latin typeface="+mj-lt"/>
              </a:rPr>
              <a:t>When was the first PC introduced  ?</a:t>
            </a:r>
          </a:p>
        </p:txBody>
      </p:sp>
      <p:sp>
        <p:nvSpPr>
          <p:cNvPr id="50" name="Oval 16">
            <a:extLst>
              <a:ext uri="{FF2B5EF4-FFF2-40B4-BE49-F238E27FC236}">
                <a16:creationId xmlns:a16="http://schemas.microsoft.com/office/drawing/2014/main" xmlns="" id="{3882B616-71F6-4121-8D2F-CEF6EA2CCCC5}"/>
              </a:ext>
            </a:extLst>
          </p:cNvPr>
          <p:cNvSpPr/>
          <p:nvPr/>
        </p:nvSpPr>
        <p:spPr>
          <a:xfrm>
            <a:off x="4303370" y="5986201"/>
            <a:ext cx="401633" cy="19015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+mj-lt"/>
            </a:endParaRPr>
          </a:p>
        </p:txBody>
      </p:sp>
      <p:cxnSp>
        <p:nvCxnSpPr>
          <p:cNvPr id="22" name="رابط مستقيم 37">
            <a:extLst>
              <a:ext uri="{FF2B5EF4-FFF2-40B4-BE49-F238E27FC236}">
                <a16:creationId xmlns:a16="http://schemas.microsoft.com/office/drawing/2014/main" xmlns="" id="{6D6B0B73-8620-EAD2-3DA1-75082677FFF6}"/>
              </a:ext>
            </a:extLst>
          </p:cNvPr>
          <p:cNvCxnSpPr>
            <a:cxnSpLocks/>
          </p:cNvCxnSpPr>
          <p:nvPr/>
        </p:nvCxnSpPr>
        <p:spPr>
          <a:xfrm>
            <a:off x="2917304" y="6023685"/>
            <a:ext cx="9807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24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2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4" t="23574" r="48393" b="48687"/>
          <a:stretch/>
        </p:blipFill>
        <p:spPr>
          <a:xfrm>
            <a:off x="4708401" y="286131"/>
            <a:ext cx="2745288" cy="4108360"/>
          </a:xfrm>
          <a:prstGeom prst="rect">
            <a:avLst/>
          </a:prstGeom>
        </p:spPr>
      </p:pic>
      <p:pic>
        <p:nvPicPr>
          <p:cNvPr id="1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6D68D48B-D71A-4FA5-AB8F-4E296069D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790" end="8741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74080" y="210774"/>
            <a:ext cx="313474" cy="313474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xmlns="" id="{810E8935-F321-418D-A9C9-72147B34F02D}"/>
              </a:ext>
            </a:extLst>
          </p:cNvPr>
          <p:cNvSpPr txBox="1"/>
          <p:nvPr/>
        </p:nvSpPr>
        <p:spPr>
          <a:xfrm>
            <a:off x="7637317" y="1056100"/>
            <a:ext cx="22025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Who is he ? 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xmlns="" id="{25F98DCF-5644-4821-9256-D4FD35E44604}"/>
              </a:ext>
            </a:extLst>
          </p:cNvPr>
          <p:cNvSpPr txBox="1"/>
          <p:nvPr/>
        </p:nvSpPr>
        <p:spPr>
          <a:xfrm>
            <a:off x="7453689" y="2582334"/>
            <a:ext cx="407927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would happen if electricity hadn’t been discovered ?</a:t>
            </a:r>
          </a:p>
        </p:txBody>
      </p:sp>
      <p:cxnSp>
        <p:nvCxnSpPr>
          <p:cNvPr id="23" name="رابط مستقيم 37">
            <a:extLst>
              <a:ext uri="{FF2B5EF4-FFF2-40B4-BE49-F238E27FC236}">
                <a16:creationId xmlns:a16="http://schemas.microsoft.com/office/drawing/2014/main" xmlns="" id="{77A89C24-E9E2-45A3-BA7D-59CCFC9AAFE2}"/>
              </a:ext>
            </a:extLst>
          </p:cNvPr>
          <p:cNvCxnSpPr>
            <a:cxnSpLocks/>
          </p:cNvCxnSpPr>
          <p:nvPr/>
        </p:nvCxnSpPr>
        <p:spPr>
          <a:xfrm>
            <a:off x="5025584" y="4151731"/>
            <a:ext cx="21109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37">
            <a:extLst>
              <a:ext uri="{FF2B5EF4-FFF2-40B4-BE49-F238E27FC236}">
                <a16:creationId xmlns:a16="http://schemas.microsoft.com/office/drawing/2014/main" xmlns="" id="{4CE971D8-EF81-4CCD-8C71-85B54A0AD902}"/>
              </a:ext>
            </a:extLst>
          </p:cNvPr>
          <p:cNvCxnSpPr>
            <a:cxnSpLocks/>
          </p:cNvCxnSpPr>
          <p:nvPr/>
        </p:nvCxnSpPr>
        <p:spPr>
          <a:xfrm>
            <a:off x="5729518" y="3713427"/>
            <a:ext cx="923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37">
            <a:extLst>
              <a:ext uri="{FF2B5EF4-FFF2-40B4-BE49-F238E27FC236}">
                <a16:creationId xmlns:a16="http://schemas.microsoft.com/office/drawing/2014/main" xmlns="" id="{F31BD8CE-2634-4702-B1E5-A2BA34239C71}"/>
              </a:ext>
            </a:extLst>
          </p:cNvPr>
          <p:cNvCxnSpPr>
            <a:cxnSpLocks/>
          </p:cNvCxnSpPr>
          <p:nvPr/>
        </p:nvCxnSpPr>
        <p:spPr>
          <a:xfrm>
            <a:off x="5852160" y="4010758"/>
            <a:ext cx="1037007" cy="1519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19">
            <a:extLst>
              <a:ext uri="{FF2B5EF4-FFF2-40B4-BE49-F238E27FC236}">
                <a16:creationId xmlns:a16="http://schemas.microsoft.com/office/drawing/2014/main" xmlns="" id="{4C9C5D24-4637-4641-8E1E-8846CD810885}"/>
              </a:ext>
            </a:extLst>
          </p:cNvPr>
          <p:cNvSpPr/>
          <p:nvPr/>
        </p:nvSpPr>
        <p:spPr>
          <a:xfrm>
            <a:off x="6246435" y="4181671"/>
            <a:ext cx="406683" cy="1828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xmlns="" id="{887B94F5-56E5-4333-9FB9-F03064F387D2}"/>
              </a:ext>
            </a:extLst>
          </p:cNvPr>
          <p:cNvSpPr txBox="1"/>
          <p:nvPr/>
        </p:nvSpPr>
        <p:spPr>
          <a:xfrm>
            <a:off x="7456620" y="4724121"/>
            <a:ext cx="45869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did Thomas Edison develop ?</a:t>
            </a:r>
          </a:p>
        </p:txBody>
      </p:sp>
      <p:cxnSp>
        <p:nvCxnSpPr>
          <p:cNvPr id="29" name="رابط مستقيم 37">
            <a:extLst>
              <a:ext uri="{FF2B5EF4-FFF2-40B4-BE49-F238E27FC236}">
                <a16:creationId xmlns:a16="http://schemas.microsoft.com/office/drawing/2014/main" xmlns="" id="{B14F7D62-8A2F-4162-9508-A1626C2DFAA2}"/>
              </a:ext>
            </a:extLst>
          </p:cNvPr>
          <p:cNvCxnSpPr>
            <a:cxnSpLocks/>
          </p:cNvCxnSpPr>
          <p:nvPr/>
        </p:nvCxnSpPr>
        <p:spPr>
          <a:xfrm flipV="1">
            <a:off x="5011899" y="3848745"/>
            <a:ext cx="1826850" cy="1774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6">
            <a:extLst>
              <a:ext uri="{FF2B5EF4-FFF2-40B4-BE49-F238E27FC236}">
                <a16:creationId xmlns:a16="http://schemas.microsoft.com/office/drawing/2014/main" xmlns="" id="{D23417C7-827E-46A1-B9A3-6E97170DE1CB}"/>
              </a:ext>
            </a:extLst>
          </p:cNvPr>
          <p:cNvSpPr txBox="1"/>
          <p:nvPr/>
        </p:nvSpPr>
        <p:spPr>
          <a:xfrm>
            <a:off x="7637317" y="5786365"/>
            <a:ext cx="160894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When ?</a:t>
            </a:r>
          </a:p>
        </p:txBody>
      </p:sp>
    </p:spTree>
    <p:extLst>
      <p:ext uri="{BB962C8B-B14F-4D97-AF65-F5344CB8AC3E}">
        <p14:creationId xmlns:p14="http://schemas.microsoft.com/office/powerpoint/2010/main" val="73799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5" t="50844" r="48931" b="31425"/>
          <a:stretch/>
        </p:blipFill>
        <p:spPr>
          <a:xfrm>
            <a:off x="4874611" y="3235570"/>
            <a:ext cx="2438401" cy="2626242"/>
          </a:xfrm>
          <a:prstGeom prst="rect">
            <a:avLst/>
          </a:prstGeom>
        </p:spPr>
      </p:pic>
      <p:pic>
        <p:nvPicPr>
          <p:cNvPr id="16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438BEBA9-98BF-4942-A82E-D8924BB742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00" end="6514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15965" y="0"/>
            <a:ext cx="625688" cy="6256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61BFA602-F951-4CE4-9C59-094F4780A734}"/>
              </a:ext>
            </a:extLst>
          </p:cNvPr>
          <p:cNvSpPr txBox="1"/>
          <p:nvPr/>
        </p:nvSpPr>
        <p:spPr>
          <a:xfrm>
            <a:off x="7567683" y="1113608"/>
            <a:ext cx="326801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Who is he ?</a:t>
            </a:r>
          </a:p>
        </p:txBody>
      </p:sp>
      <p:cxnSp>
        <p:nvCxnSpPr>
          <p:cNvPr id="18" name="رابط مستقيم 37">
            <a:extLst>
              <a:ext uri="{FF2B5EF4-FFF2-40B4-BE49-F238E27FC236}">
                <a16:creationId xmlns:a16="http://schemas.microsoft.com/office/drawing/2014/main" xmlns="" id="{C880D597-4678-4992-A8C7-2CD31616115D}"/>
              </a:ext>
            </a:extLst>
          </p:cNvPr>
          <p:cNvCxnSpPr>
            <a:cxnSpLocks/>
          </p:cNvCxnSpPr>
          <p:nvPr/>
        </p:nvCxnSpPr>
        <p:spPr>
          <a:xfrm>
            <a:off x="5306729" y="4804478"/>
            <a:ext cx="123187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7AE6991E-84B3-405A-A544-5B5513E4DD9E}"/>
              </a:ext>
            </a:extLst>
          </p:cNvPr>
          <p:cNvSpPr txBox="1"/>
          <p:nvPr/>
        </p:nvSpPr>
        <p:spPr>
          <a:xfrm>
            <a:off x="7453689" y="2079741"/>
            <a:ext cx="423112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What did he discover ?</a:t>
            </a:r>
          </a:p>
        </p:txBody>
      </p:sp>
      <p:cxnSp>
        <p:nvCxnSpPr>
          <p:cNvPr id="32" name="رابط مستقيم 37">
            <a:extLst>
              <a:ext uri="{FF2B5EF4-FFF2-40B4-BE49-F238E27FC236}">
                <a16:creationId xmlns:a16="http://schemas.microsoft.com/office/drawing/2014/main" xmlns="" id="{FBE96A71-C5D0-4D59-AC84-D5FDD0F2B669}"/>
              </a:ext>
            </a:extLst>
          </p:cNvPr>
          <p:cNvCxnSpPr>
            <a:cxnSpLocks/>
          </p:cNvCxnSpPr>
          <p:nvPr/>
        </p:nvCxnSpPr>
        <p:spPr>
          <a:xfrm>
            <a:off x="5736657" y="4963146"/>
            <a:ext cx="57270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">
            <a:extLst>
              <a:ext uri="{FF2B5EF4-FFF2-40B4-BE49-F238E27FC236}">
                <a16:creationId xmlns:a16="http://schemas.microsoft.com/office/drawing/2014/main" xmlns="" id="{A2B076CE-75DB-4FD2-8D90-D3D1C7588F27}"/>
              </a:ext>
            </a:extLst>
          </p:cNvPr>
          <p:cNvSpPr txBox="1"/>
          <p:nvPr/>
        </p:nvSpPr>
        <p:spPr>
          <a:xfrm>
            <a:off x="7582982" y="3133993"/>
            <a:ext cx="160894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When ?</a:t>
            </a:r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xmlns="" id="{44BF4254-9AAB-4D59-8775-BD4B1676D21B}"/>
              </a:ext>
            </a:extLst>
          </p:cNvPr>
          <p:cNvSpPr/>
          <p:nvPr/>
        </p:nvSpPr>
        <p:spPr>
          <a:xfrm>
            <a:off x="6454588" y="4701200"/>
            <a:ext cx="482892" cy="31007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xmlns="" id="{131B1CFA-B09B-4B91-8E3E-907718B902F7}"/>
              </a:ext>
            </a:extLst>
          </p:cNvPr>
          <p:cNvSpPr txBox="1"/>
          <p:nvPr/>
        </p:nvSpPr>
        <p:spPr>
          <a:xfrm>
            <a:off x="7313012" y="4330959"/>
            <a:ext cx="4768777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dirty="0">
                <a:ln w="0"/>
                <a:solidFill>
                  <a:srgbClr val="C00000"/>
                </a:solidFill>
                <a:latin typeface="+mj-lt"/>
              </a:rPr>
              <a:t>What would happen if he hadn’t discovered penicillin ?</a:t>
            </a:r>
          </a:p>
        </p:txBody>
      </p:sp>
      <p:cxnSp>
        <p:nvCxnSpPr>
          <p:cNvPr id="36" name="رابط مستقيم 37">
            <a:extLst>
              <a:ext uri="{FF2B5EF4-FFF2-40B4-BE49-F238E27FC236}">
                <a16:creationId xmlns:a16="http://schemas.microsoft.com/office/drawing/2014/main" xmlns="" id="{611FD218-35F4-480B-82CF-A8C80C1B871E}"/>
              </a:ext>
            </a:extLst>
          </p:cNvPr>
          <p:cNvCxnSpPr>
            <a:cxnSpLocks/>
          </p:cNvCxnSpPr>
          <p:nvPr/>
        </p:nvCxnSpPr>
        <p:spPr>
          <a:xfrm>
            <a:off x="4995511" y="5238588"/>
            <a:ext cx="137160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36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455EB4DD-83FF-FF57-1A3C-299D7F595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0FEDF86-4DD4-6EFB-A8EB-4D9644820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EE37E52B-C815-AE69-B73C-1181106AC983}"/>
              </a:ext>
            </a:extLst>
          </p:cNvPr>
          <p:cNvSpPr txBox="1"/>
          <p:nvPr/>
        </p:nvSpPr>
        <p:spPr>
          <a:xfrm>
            <a:off x="386080" y="608717"/>
            <a:ext cx="2976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7293D2D-00D1-DD19-A4A9-F75462F6F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30662" r="14845"/>
          <a:stretch/>
        </p:blipFill>
        <p:spPr>
          <a:xfrm>
            <a:off x="9582913" y="4301318"/>
            <a:ext cx="2691384" cy="24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282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9DD5E63C-B0EE-412C-AAC1-BD885AD1786B}"/>
              </a:ext>
            </a:extLst>
          </p:cNvPr>
          <p:cNvSpPr txBox="1"/>
          <p:nvPr/>
        </p:nvSpPr>
        <p:spPr>
          <a:xfrm>
            <a:off x="2550160" y="2737564"/>
            <a:ext cx="70916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b="1" dirty="0">
                <a:solidFill>
                  <a:srgbClr val="CAA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Good Morning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FD63DDA-38CA-BAC5-9B23-9D2EB9EA8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8593" r="12500"/>
          <a:stretch/>
        </p:blipFill>
        <p:spPr>
          <a:xfrm>
            <a:off x="-71120" y="3392805"/>
            <a:ext cx="3098800" cy="3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94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041F4AD-BDB2-68AA-0B1F-2F5B5ACC7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160" y="2442644"/>
            <a:ext cx="3248499" cy="42324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88D135A-E910-C702-2B89-BAA40821B4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2941" r="49666" b="10863"/>
          <a:stretch/>
        </p:blipFill>
        <p:spPr>
          <a:xfrm>
            <a:off x="436880" y="210050"/>
            <a:ext cx="7447280" cy="64650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980B8A3-AB64-D1A8-EE42-833B98AA3E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 t="31930" r="29663" b="52152"/>
          <a:stretch/>
        </p:blipFill>
        <p:spPr>
          <a:xfrm>
            <a:off x="7536019" y="625642"/>
            <a:ext cx="3946920" cy="1975318"/>
          </a:xfrm>
          <a:prstGeom prst="roundRect">
            <a:avLst>
              <a:gd name="adj" fmla="val 27803"/>
            </a:avLst>
          </a:prstGeom>
        </p:spPr>
      </p:pic>
      <p:pic>
        <p:nvPicPr>
          <p:cNvPr id="1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33036563-7012-C610-628B-46193989FE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0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48546" y="182880"/>
            <a:ext cx="674058" cy="6740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908AEC0-72ED-7F27-5B1E-BDD0573B2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1" t="45625" r="35037" b="44084"/>
          <a:stretch/>
        </p:blipFill>
        <p:spPr>
          <a:xfrm>
            <a:off x="9009246" y="2327853"/>
            <a:ext cx="1139300" cy="1167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987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able&#10;&#10;Description automatically generated">
            <a:extLst>
              <a:ext uri="{FF2B5EF4-FFF2-40B4-BE49-F238E27FC236}">
                <a16:creationId xmlns:a16="http://schemas.microsoft.com/office/drawing/2014/main" xmlns="" id="{FA71B4C5-C704-078A-B3EF-5B60D1B2F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4381" r="19628" b="51670"/>
          <a:stretch/>
        </p:blipFill>
        <p:spPr>
          <a:xfrm>
            <a:off x="211200" y="244145"/>
            <a:ext cx="5303520" cy="346821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A434AC30-66CD-1102-8173-5A73D64658DF}"/>
              </a:ext>
            </a:extLst>
          </p:cNvPr>
          <p:cNvSpPr txBox="1"/>
          <p:nvPr/>
        </p:nvSpPr>
        <p:spPr>
          <a:xfrm>
            <a:off x="1446210" y="1871917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e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B80C7D33-3904-2758-0CAC-B54E3220AB87}"/>
              </a:ext>
            </a:extLst>
          </p:cNvPr>
          <p:cNvSpPr txBox="1"/>
          <p:nvPr/>
        </p:nvSpPr>
        <p:spPr>
          <a:xfrm>
            <a:off x="1757278" y="2151880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69CF5355-6C95-D10E-8C0A-B7A8B2FE2DA7}"/>
              </a:ext>
            </a:extLst>
          </p:cNvPr>
          <p:cNvSpPr txBox="1"/>
          <p:nvPr/>
        </p:nvSpPr>
        <p:spPr>
          <a:xfrm>
            <a:off x="1536151" y="2507945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B773753A-A22C-CBE2-0143-43963C58D9F7}"/>
              </a:ext>
            </a:extLst>
          </p:cNvPr>
          <p:cNvSpPr txBox="1"/>
          <p:nvPr/>
        </p:nvSpPr>
        <p:spPr>
          <a:xfrm>
            <a:off x="1909044" y="2864010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F43DB1E2-600E-21D5-CAB2-9B8B363280AB}"/>
              </a:ext>
            </a:extLst>
          </p:cNvPr>
          <p:cNvSpPr txBox="1"/>
          <p:nvPr/>
        </p:nvSpPr>
        <p:spPr>
          <a:xfrm>
            <a:off x="1970869" y="3160751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pic>
        <p:nvPicPr>
          <p:cNvPr id="8" name="Picture 3" descr="Table&#10;&#10;Description automatically generated">
            <a:extLst>
              <a:ext uri="{FF2B5EF4-FFF2-40B4-BE49-F238E27FC236}">
                <a16:creationId xmlns:a16="http://schemas.microsoft.com/office/drawing/2014/main" xmlns="" id="{D0C1F72A-B704-20CD-A50F-D5256C084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46589" r="2140" b="2879"/>
          <a:stretch/>
        </p:blipFill>
        <p:spPr>
          <a:xfrm>
            <a:off x="5887613" y="2779280"/>
            <a:ext cx="5707781" cy="35054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2C97200D-8C5D-C3D0-B6C5-6DCB3A0C1048}"/>
              </a:ext>
            </a:extLst>
          </p:cNvPr>
          <p:cNvSpPr txBox="1"/>
          <p:nvPr/>
        </p:nvSpPr>
        <p:spPr>
          <a:xfrm>
            <a:off x="6541398" y="3150368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100C725C-DC46-C163-A612-36DBB908BCC4}"/>
              </a:ext>
            </a:extLst>
          </p:cNvPr>
          <p:cNvSpPr txBox="1"/>
          <p:nvPr/>
        </p:nvSpPr>
        <p:spPr>
          <a:xfrm>
            <a:off x="6541397" y="3700716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6FA39AB9-218B-E730-BCEE-46350F3F27CF}"/>
              </a:ext>
            </a:extLst>
          </p:cNvPr>
          <p:cNvSpPr txBox="1"/>
          <p:nvPr/>
        </p:nvSpPr>
        <p:spPr>
          <a:xfrm>
            <a:off x="6541397" y="4251064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false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3260F216-0376-A63C-BBBB-7459E654FC09}"/>
              </a:ext>
            </a:extLst>
          </p:cNvPr>
          <p:cNvSpPr txBox="1"/>
          <p:nvPr/>
        </p:nvSpPr>
        <p:spPr>
          <a:xfrm>
            <a:off x="6541397" y="4852887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1D21ED2C-C053-D99E-0FD6-356E1D9C5C20}"/>
              </a:ext>
            </a:extLst>
          </p:cNvPr>
          <p:cNvSpPr txBox="1"/>
          <p:nvPr/>
        </p:nvSpPr>
        <p:spPr>
          <a:xfrm>
            <a:off x="6541397" y="5337975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8B0AFB26-5302-956D-0BF8-D8943B2E2812}"/>
              </a:ext>
            </a:extLst>
          </p:cNvPr>
          <p:cNvSpPr/>
          <p:nvPr/>
        </p:nvSpPr>
        <p:spPr>
          <a:xfrm>
            <a:off x="-2661444" y="3709802"/>
            <a:ext cx="6196017" cy="3979482"/>
          </a:xfrm>
          <a:prstGeom prst="rect">
            <a:avLst/>
          </a:prstGeom>
          <a:solidFill>
            <a:srgbClr val="F4F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407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D054C77-3EE5-AAE2-CFC6-CA4A49AE2A7F}"/>
              </a:ext>
            </a:extLst>
          </p:cNvPr>
          <p:cNvGrpSpPr/>
          <p:nvPr/>
        </p:nvGrpSpPr>
        <p:grpSpPr>
          <a:xfrm>
            <a:off x="2755225" y="2052295"/>
            <a:ext cx="6512410" cy="1515469"/>
            <a:chOff x="3526190" y="2079446"/>
            <a:chExt cx="6512410" cy="2631490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xmlns="" id="{5DBFDB11-B158-4946-8D46-110CE4D00C97}"/>
                </a:ext>
              </a:extLst>
            </p:cNvPr>
            <p:cNvSpPr txBox="1"/>
            <p:nvPr/>
          </p:nvSpPr>
          <p:spPr>
            <a:xfrm>
              <a:off x="3526190" y="2079446"/>
              <a:ext cx="6512410" cy="2631490"/>
            </a:xfrm>
            <a:prstGeom prst="snip2DiagRect">
              <a:avLst>
                <a:gd name="adj1" fmla="val 0"/>
                <a:gd name="adj2" fmla="val 0"/>
              </a:avLst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4400" b="1" i="0" u="none" strike="noStrike" baseline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2- Pair work</a:t>
              </a:r>
              <a:endParaRPr lang="en-US" sz="48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  <a:p>
              <a:pPr algn="ctr">
                <a:lnSpc>
                  <a:spcPct val="200000"/>
                </a:lnSpc>
              </a:pP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BFB734A7-E54B-46B7-AEB4-8C7408B94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4702" y="3072989"/>
              <a:ext cx="1119470" cy="1097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943298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ir work">
            <a:hlinkClick r:id="" action="ppaction://media"/>
            <a:extLst>
              <a:ext uri="{FF2B5EF4-FFF2-40B4-BE49-F238E27FC236}">
                <a16:creationId xmlns:a16="http://schemas.microsoft.com/office/drawing/2014/main" xmlns="" id="{1E9B0E54-8551-E184-1F26-373B2FC9F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617449" y="1929205"/>
            <a:ext cx="589766" cy="58976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BDA3C7B-F5E8-A17E-026A-99D631048A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3" t="29862" r="22426" b="9792"/>
          <a:stretch/>
        </p:blipFill>
        <p:spPr>
          <a:xfrm>
            <a:off x="1111622" y="373553"/>
            <a:ext cx="6059199" cy="5606858"/>
          </a:xfrm>
          <a:prstGeom prst="rect">
            <a:avLst/>
          </a:prstGeom>
        </p:spPr>
      </p:pic>
      <p:pic>
        <p:nvPicPr>
          <p:cNvPr id="5" name="Picture 2" descr="Online Chat png images | PNGEgg">
            <a:extLst>
              <a:ext uri="{FF2B5EF4-FFF2-40B4-BE49-F238E27FC236}">
                <a16:creationId xmlns:a16="http://schemas.microsoft.com/office/drawing/2014/main" xmlns="" id="{A9986F40-12A3-2551-8AB9-A67109EC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0" b="89844" l="10000" r="90000">
                        <a14:foregroundMark x1="39556" y1="10352" x2="39556" y2="10352"/>
                        <a14:foregroundMark x1="42778" y1="9570" x2="42778" y2="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5784" r="20054" b="8573"/>
          <a:stretch/>
        </p:blipFill>
        <p:spPr bwMode="auto">
          <a:xfrm>
            <a:off x="8378527" y="373553"/>
            <a:ext cx="2524478" cy="1336896"/>
          </a:xfrm>
          <a:prstGeom prst="roundRect">
            <a:avLst>
              <a:gd name="adj" fmla="val 46314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486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455EB4DD-83FF-FF57-1A3C-299D7F595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0FEDF86-4DD4-6EFB-A8EB-4D9644820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EE37E52B-C815-AE69-B73C-1181106AC983}"/>
              </a:ext>
            </a:extLst>
          </p:cNvPr>
          <p:cNvSpPr txBox="1"/>
          <p:nvPr/>
        </p:nvSpPr>
        <p:spPr>
          <a:xfrm>
            <a:off x="386080" y="608717"/>
            <a:ext cx="2976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7293D2D-00D1-DD19-A4A9-F75462F6F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30662" r="14845"/>
          <a:stretch/>
        </p:blipFill>
        <p:spPr>
          <a:xfrm>
            <a:off x="9573769" y="4392758"/>
            <a:ext cx="2691384" cy="24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933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ن صور الحسرة والندم – على معصية الله تعالى عند رؤية جهنم | موقع البطاقة  الدعوي">
            <a:extLst>
              <a:ext uri="{FF2B5EF4-FFF2-40B4-BE49-F238E27FC236}">
                <a16:creationId xmlns:a16="http://schemas.microsoft.com/office/drawing/2014/main" xmlns="" id="{97848C4E-7A5C-0F6A-8964-1011B7AE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571500"/>
            <a:ext cx="797453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4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ute Cartoon Have Nice Day Illustration: เวกเตอร์สต็อก (ปลอดค่าลิขสิทธิ์)  255382891 | Shutterstock">
            <a:extLst>
              <a:ext uri="{FF2B5EF4-FFF2-40B4-BE49-F238E27FC236}">
                <a16:creationId xmlns:a16="http://schemas.microsoft.com/office/drawing/2014/main" xmlns="" id="{5A82BEC0-C8A0-EED2-F3A2-DDC72E0C0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9333" r="13542" b="15930"/>
          <a:stretch/>
        </p:blipFill>
        <p:spPr bwMode="auto">
          <a:xfrm>
            <a:off x="2598821" y="172422"/>
            <a:ext cx="6914147" cy="65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1844040" y="1436786"/>
            <a:ext cx="8686800" cy="4256306"/>
          </a:xfrm>
          <a:prstGeom prst="snip2DiagRect">
            <a:avLst>
              <a:gd name="adj1" fmla="val 48977"/>
              <a:gd name="adj2" fmla="val 0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 -</a:t>
            </a:r>
            <a:r>
              <a:rPr lang="en-US" sz="4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If It Hadn’t Happened</a:t>
            </a:r>
          </a:p>
        </p:txBody>
      </p:sp>
    </p:spTree>
    <p:extLst>
      <p:ext uri="{BB962C8B-B14F-4D97-AF65-F5344CB8AC3E}">
        <p14:creationId xmlns:p14="http://schemas.microsoft.com/office/powerpoint/2010/main" val="42866792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2004060" y="1261934"/>
            <a:ext cx="8183880" cy="5100102"/>
          </a:xfrm>
          <a:prstGeom prst="snip2DiagRect">
            <a:avLst>
              <a:gd name="adj1" fmla="val 41248"/>
              <a:gd name="adj2" fmla="val 0"/>
            </a:avLst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 Listen &amp; Discuss</a:t>
            </a:r>
          </a:p>
          <a:p>
            <a:pPr algn="ctr">
              <a:lnSpc>
                <a:spcPct val="200000"/>
              </a:lnSpc>
            </a:pPr>
            <a:r>
              <a:rPr lang="en-US" sz="4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 Pair work</a:t>
            </a:r>
            <a:endParaRPr lang="en-US" sz="4800" b="1" i="0" u="none" strike="noStrike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4EE6EE7-010B-4E99-8722-457998FF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665" y="3145420"/>
            <a:ext cx="578734" cy="56715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FB734A7-E54B-46B7-AEB4-8C7408B9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13" y="4397803"/>
            <a:ext cx="578734" cy="5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727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18377B17-48A6-3944-D771-EC73471173D0}"/>
              </a:ext>
            </a:extLst>
          </p:cNvPr>
          <p:cNvSpPr txBox="1"/>
          <p:nvPr/>
        </p:nvSpPr>
        <p:spPr>
          <a:xfrm>
            <a:off x="1691393" y="2575561"/>
            <a:ext cx="8054774" cy="1598444"/>
          </a:xfrm>
          <a:prstGeom prst="snip2DiagRect">
            <a:avLst>
              <a:gd name="adj1" fmla="val 20662"/>
              <a:gd name="adj2" fmla="val 16667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1- Listen &amp; Discuss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C48DF36-8BED-0E52-9CC9-1D2FB930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497" y="3374783"/>
            <a:ext cx="578734" cy="567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40099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xmlns="" id="{F6756569-9611-4BE8-8030-0EEF4797C68D}"/>
              </a:ext>
            </a:extLst>
          </p:cNvPr>
          <p:cNvSpPr txBox="1">
            <a:spLocks/>
          </p:cNvSpPr>
          <p:nvPr/>
        </p:nvSpPr>
        <p:spPr>
          <a:xfrm>
            <a:off x="328411" y="762000"/>
            <a:ext cx="7989757" cy="10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u="sng" dirty="0">
                <a:solidFill>
                  <a:srgbClr val="CAA85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</a:t>
            </a:r>
            <a:endParaRPr lang="ar-SA" sz="6000" b="1" u="sng" dirty="0">
              <a:solidFill>
                <a:srgbClr val="CAA85A"/>
              </a:solidFill>
              <a:latin typeface="MV Boli" panose="02000500030200090000" pitchFamily="2" charset="0"/>
            </a:endParaRPr>
          </a:p>
        </p:txBody>
      </p:sp>
      <p:sp>
        <p:nvSpPr>
          <p:cNvPr id="14" name="عنصر نائب للمحتوى 3">
            <a:extLst>
              <a:ext uri="{FF2B5EF4-FFF2-40B4-BE49-F238E27FC236}">
                <a16:creationId xmlns:a16="http://schemas.microsoft.com/office/drawing/2014/main" xmlns="" id="{A04F9B86-DF97-8529-9AFA-4F22733A7D12}"/>
              </a:ext>
            </a:extLst>
          </p:cNvPr>
          <p:cNvSpPr txBox="1">
            <a:spLocks/>
          </p:cNvSpPr>
          <p:nvPr/>
        </p:nvSpPr>
        <p:spPr>
          <a:xfrm>
            <a:off x="74951" y="1595468"/>
            <a:ext cx="12042098" cy="4371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The students will be able to :</a:t>
            </a:r>
          </a:p>
          <a:p>
            <a:r>
              <a:rPr lang="en-US" b="1" dirty="0">
                <a:latin typeface="+mj-lt"/>
              </a:rPr>
              <a:t>discuss the top inventions .</a:t>
            </a:r>
          </a:p>
          <a:p>
            <a:r>
              <a:rPr lang="en-US" b="1" dirty="0">
                <a:latin typeface="+mj-lt"/>
              </a:rPr>
              <a:t>give a reason for a good invention .</a:t>
            </a:r>
          </a:p>
          <a:p>
            <a:r>
              <a:rPr lang="en-US" b="1" dirty="0">
                <a:latin typeface="+mj-lt"/>
              </a:rPr>
              <a:t>decide a life regret according to a list .</a:t>
            </a:r>
          </a:p>
          <a:p>
            <a:r>
              <a:rPr lang="en-US" b="1" dirty="0">
                <a:latin typeface="+mj-lt"/>
              </a:rPr>
              <a:t>ask about a life regret .</a:t>
            </a:r>
          </a:p>
          <a:p>
            <a:r>
              <a:rPr lang="en-US" b="1" dirty="0">
                <a:latin typeface="+mj-lt"/>
              </a:rPr>
              <a:t>use new expressions .</a:t>
            </a:r>
          </a:p>
          <a:p>
            <a:r>
              <a:rPr lang="en-US" b="1" dirty="0">
                <a:latin typeface="+mj-lt"/>
              </a:rPr>
              <a:t>imagine the result of going back in the time to correct a mistake .</a:t>
            </a:r>
          </a:p>
          <a:p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Picture 4" descr="Clip Art، Download Computer File Man Transprent Png، cartoon computer,Clip  Download png | Pngbyte">
            <a:extLst>
              <a:ext uri="{FF2B5EF4-FFF2-40B4-BE49-F238E27FC236}">
                <a16:creationId xmlns:a16="http://schemas.microsoft.com/office/drawing/2014/main" xmlns="" id="{91B2F7E9-1F11-A5DD-2A83-80F3D61B2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89773" l="3500" r="96833">
                        <a14:foregroundMark x1="71667" y1="19968" x2="72333" y2="49026"/>
                        <a14:foregroundMark x1="40000" y1="24675" x2="57333" y2="30844"/>
                        <a14:foregroundMark x1="57833" y1="22890" x2="49500" y2="43182"/>
                        <a14:foregroundMark x1="63833" y1="56656" x2="63833" y2="56656"/>
                        <a14:foregroundMark x1="52500" y1="51461" x2="54500" y2="81656"/>
                        <a14:foregroundMark x1="36500" y1="22890" x2="61167" y2="29545"/>
                        <a14:foregroundMark x1="75667" y1="15584" x2="36333" y2="16883"/>
                        <a14:foregroundMark x1="36333" y1="16883" x2="29000" y2="33117"/>
                        <a14:foregroundMark x1="39667" y1="25162" x2="41833" y2="30844"/>
                        <a14:foregroundMark x1="7000" y1="23701" x2="15833" y2="47240"/>
                        <a14:foregroundMark x1="6500" y1="30844" x2="6500" y2="30844"/>
                        <a14:foregroundMark x1="3500" y1="32955" x2="3500" y2="39773"/>
                        <a14:foregroundMark x1="10500" y1="49026" x2="10500" y2="49026"/>
                        <a14:foregroundMark x1="12500" y1="49838" x2="12500" y2="49838"/>
                        <a14:foregroundMark x1="52833" y1="56494" x2="32333" y2="56494"/>
                        <a14:foregroundMark x1="90833" y1="35714" x2="90833" y2="35714"/>
                        <a14:foregroundMark x1="91833" y1="36364" x2="93167" y2="42695"/>
                        <a14:foregroundMark x1="96833" y1="29058" x2="96833" y2="41071"/>
                        <a14:foregroundMark x1="82833" y1="68831" x2="90000" y2="72890"/>
                        <a14:foregroundMark x1="68167" y1="70455" x2="61833" y2="83442"/>
                        <a14:foregroundMark x1="61833" y1="83442" x2="61667" y2="8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5" r="-1467" b="7143"/>
          <a:stretch/>
        </p:blipFill>
        <p:spPr bwMode="auto">
          <a:xfrm>
            <a:off x="8572616" y="-2901505"/>
            <a:ext cx="3465195" cy="29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ir conditioner transparent background PNG clipart | HiClipart">
            <a:extLst>
              <a:ext uri="{FF2B5EF4-FFF2-40B4-BE49-F238E27FC236}">
                <a16:creationId xmlns:a16="http://schemas.microsoft.com/office/drawing/2014/main" xmlns="" id="{D6D43AF4-621F-AE20-B635-93424660F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875" r="94125">
                        <a14:foregroundMark x1="94125" y1="26875" x2="94125" y2="26875"/>
                        <a14:foregroundMark x1="21125" y1="26500" x2="38875" y2="53500"/>
                        <a14:foregroundMark x1="87375" y1="23375" x2="49000" y2="23375"/>
                        <a14:foregroundMark x1="11875" y1="36875" x2="15625" y2="58125"/>
                        <a14:foregroundMark x1="15625" y1="58125" x2="15625" y2="58125"/>
                        <a14:foregroundMark x1="8500" y1="33000" x2="9875" y2="63250"/>
                        <a14:foregroundMark x1="14250" y1="25375" x2="7125" y2="39375"/>
                        <a14:foregroundMark x1="7125" y1="39375" x2="6750" y2="52125"/>
                        <a14:foregroundMark x1="5250" y1="41125" x2="3875" y2="57875"/>
                        <a14:foregroundMark x1="3875" y1="57875" x2="3875" y2="57875"/>
                        <a14:foregroundMark x1="79000" y1="29375" x2="79625" y2="54500"/>
                        <a14:foregroundMark x1="79625" y1="54500" x2="78000" y2="62125"/>
                        <a14:foregroundMark x1="78000" y1="62125" x2="78000" y2="62125"/>
                        <a14:foregroundMark x1="13375" y1="26500" x2="6625" y2="37375"/>
                        <a14:foregroundMark x1="6625" y1="37375" x2="6750" y2="40500"/>
                        <a14:foregroundMark x1="4250" y1="28125" x2="4250" y2="36125"/>
                        <a14:foregroundMark x1="3875" y1="26250" x2="3875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9112"/>
          <a:stretch/>
        </p:blipFill>
        <p:spPr bwMode="auto">
          <a:xfrm>
            <a:off x="328411" y="-2816057"/>
            <a:ext cx="3335020" cy="27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ell Phone Icon Smartphone Clipart, Electronics, Mobile Phone, Iphone  Transparent Png – Pngset.com">
            <a:extLst>
              <a:ext uri="{FF2B5EF4-FFF2-40B4-BE49-F238E27FC236}">
                <a16:creationId xmlns:a16="http://schemas.microsoft.com/office/drawing/2014/main" xmlns="" id="{22C31DA9-7D2F-F570-1156-1E63B9DAC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1" b="94809" l="3500" r="94800">
                        <a14:foregroundMark x1="7100" y1="71311" x2="11100" y2="75820"/>
                        <a14:foregroundMark x1="11100" y1="75820" x2="29200" y2="85656"/>
                        <a14:foregroundMark x1="29200" y1="85656" x2="36000" y2="85246"/>
                        <a14:foregroundMark x1="94200" y1="18033" x2="88700" y2="31284"/>
                        <a14:foregroundMark x1="88700" y1="31284" x2="88700" y2="31284"/>
                        <a14:foregroundMark x1="59100" y1="6011" x2="71600" y2="13251"/>
                        <a14:foregroundMark x1="71600" y1="13251" x2="71700" y2="13251"/>
                        <a14:foregroundMark x1="41000" y1="94399" x2="33700" y2="94809"/>
                        <a14:foregroundMark x1="3500" y1="68852" x2="3900" y2="73907"/>
                        <a14:foregroundMark x1="87400" y1="10929" x2="91900" y2="12978"/>
                        <a14:foregroundMark x1="94800" y1="23497" x2="81600" y2="41393"/>
                        <a14:foregroundMark x1="83000" y1="40984" x2="81300" y2="43852"/>
                        <a14:foregroundMark x1="80800" y1="43306" x2="69500" y2="57650"/>
                        <a14:foregroundMark x1="69500" y1="57650" x2="69500" y2="5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r="2085" b="3338"/>
          <a:stretch/>
        </p:blipFill>
        <p:spPr bwMode="auto">
          <a:xfrm>
            <a:off x="4055226" y="-2901505"/>
            <a:ext cx="3916680" cy="29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6482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1EFD2CC-F6EE-F445-1D31-7A1C0939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4500" l="5737" r="89937">
                        <a14:foregroundMark x1="13175" y1="31750" x2="13175" y2="31750"/>
                        <a14:foregroundMark x1="16043" y1="21375" x2="16043" y2="21375"/>
                        <a14:foregroundMark x1="5737" y1="33000" x2="5737" y2="33000"/>
                        <a14:foregroundMark x1="5737" y1="32833" x2="5737" y2="32833"/>
                        <a14:foregroundMark x1="22606" y1="6208" x2="22606" y2="6208"/>
                        <a14:foregroundMark x1="41322" y1="4958" x2="41322" y2="4958"/>
                        <a14:foregroundMark x1="42149" y1="3208" x2="42149" y2="3208"/>
                        <a14:foregroundMark x1="42149" y1="4792" x2="42149" y2="4792"/>
                        <a14:foregroundMark x1="43170" y1="94500" x2="43170" y2="94500"/>
                        <a14:foregroundMark x1="80408" y1="91875" x2="80408" y2="91875"/>
                        <a14:foregroundMark x1="67671" y1="10417" x2="59212" y2="11500"/>
                        <a14:foregroundMark x1="77540" y1="93083" x2="77540" y2="93083"/>
                        <a14:foregroundMark x1="70540" y1="89375" x2="76714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1" r="8692" b="2851"/>
          <a:stretch/>
        </p:blipFill>
        <p:spPr>
          <a:xfrm>
            <a:off x="9225280" y="0"/>
            <a:ext cx="2174240" cy="27676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6DA1DDFA-5A1D-68C4-51B3-38549D029F7C}"/>
              </a:ext>
            </a:extLst>
          </p:cNvPr>
          <p:cNvSpPr txBox="1"/>
          <p:nvPr/>
        </p:nvSpPr>
        <p:spPr>
          <a:xfrm>
            <a:off x="375920" y="548639"/>
            <a:ext cx="24485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+mj-lt"/>
              </a:rPr>
              <a:t>Invention</a:t>
            </a:r>
            <a:endParaRPr lang="ar-SA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3C02C44C-E508-3F61-2FCA-A733CFB08D88}"/>
              </a:ext>
            </a:extLst>
          </p:cNvPr>
          <p:cNvSpPr txBox="1"/>
          <p:nvPr/>
        </p:nvSpPr>
        <p:spPr>
          <a:xfrm>
            <a:off x="2824480" y="548640"/>
            <a:ext cx="5588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0" i="0" u="none" strike="noStrike" baseline="0" dirty="0">
                <a:highlight>
                  <a:srgbClr val="FFFF00"/>
                </a:highlight>
                <a:latin typeface="+mj-lt"/>
              </a:rPr>
              <a:t>something that is created</a:t>
            </a:r>
            <a:endParaRPr lang="ar-SA" sz="32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2052" name="Picture 4" descr="Clip Art، Download Computer File Man Transprent Png، cartoon computer,Clip  Download png | Pngbyte">
            <a:extLst>
              <a:ext uri="{FF2B5EF4-FFF2-40B4-BE49-F238E27FC236}">
                <a16:creationId xmlns:a16="http://schemas.microsoft.com/office/drawing/2014/main" xmlns="" id="{034AB5A6-314D-9DCF-2290-526CAA8F6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3" b="89773" l="3500" r="96833">
                        <a14:foregroundMark x1="71667" y1="19968" x2="72333" y2="49026"/>
                        <a14:foregroundMark x1="40000" y1="24675" x2="57333" y2="30844"/>
                        <a14:foregroundMark x1="57833" y1="22890" x2="49500" y2="43182"/>
                        <a14:foregroundMark x1="63833" y1="56656" x2="63833" y2="56656"/>
                        <a14:foregroundMark x1="52500" y1="51461" x2="54500" y2="81656"/>
                        <a14:foregroundMark x1="36500" y1="22890" x2="61167" y2="29545"/>
                        <a14:foregroundMark x1="75667" y1="15584" x2="36333" y2="16883"/>
                        <a14:foregroundMark x1="36333" y1="16883" x2="29000" y2="33117"/>
                        <a14:foregroundMark x1="39667" y1="25162" x2="41833" y2="30844"/>
                        <a14:foregroundMark x1="7000" y1="23701" x2="15833" y2="47240"/>
                        <a14:foregroundMark x1="6500" y1="30844" x2="6500" y2="30844"/>
                        <a14:foregroundMark x1="3500" y1="32955" x2="3500" y2="39773"/>
                        <a14:foregroundMark x1="10500" y1="49026" x2="10500" y2="49026"/>
                        <a14:foregroundMark x1="12500" y1="49838" x2="12500" y2="49838"/>
                        <a14:foregroundMark x1="52833" y1="56494" x2="32333" y2="56494"/>
                        <a14:foregroundMark x1="90833" y1="35714" x2="90833" y2="35714"/>
                        <a14:foregroundMark x1="91833" y1="36364" x2="93167" y2="42695"/>
                        <a14:foregroundMark x1="96833" y1="29058" x2="96833" y2="41071"/>
                        <a14:foregroundMark x1="82833" y1="68831" x2="90000" y2="72890"/>
                        <a14:foregroundMark x1="68167" y1="70455" x2="61833" y2="83442"/>
                        <a14:foregroundMark x1="61833" y1="83442" x2="61667" y2="8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5" r="-1467" b="7143"/>
          <a:stretch/>
        </p:blipFill>
        <p:spPr bwMode="auto">
          <a:xfrm>
            <a:off x="8485505" y="3831232"/>
            <a:ext cx="3465195" cy="29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ir conditioner transparent background PNG clipart | HiClipart">
            <a:extLst>
              <a:ext uri="{FF2B5EF4-FFF2-40B4-BE49-F238E27FC236}">
                <a16:creationId xmlns:a16="http://schemas.microsoft.com/office/drawing/2014/main" xmlns="" id="{DD477EFB-CE95-D7BA-8D86-126420954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875" r="94125">
                        <a14:foregroundMark x1="94125" y1="26875" x2="94125" y2="26875"/>
                        <a14:foregroundMark x1="21125" y1="26500" x2="38875" y2="53500"/>
                        <a14:foregroundMark x1="87375" y1="23375" x2="49000" y2="23375"/>
                        <a14:foregroundMark x1="11875" y1="36875" x2="15625" y2="58125"/>
                        <a14:foregroundMark x1="15625" y1="58125" x2="15625" y2="58125"/>
                        <a14:foregroundMark x1="8500" y1="33000" x2="9875" y2="63250"/>
                        <a14:foregroundMark x1="14250" y1="25375" x2="7125" y2="39375"/>
                        <a14:foregroundMark x1="7125" y1="39375" x2="6750" y2="52125"/>
                        <a14:foregroundMark x1="5250" y1="41125" x2="3875" y2="57875"/>
                        <a14:foregroundMark x1="3875" y1="57875" x2="3875" y2="57875"/>
                        <a14:foregroundMark x1="79000" y1="29375" x2="79625" y2="54500"/>
                        <a14:foregroundMark x1="79625" y1="54500" x2="78000" y2="62125"/>
                        <a14:foregroundMark x1="78000" y1="62125" x2="78000" y2="62125"/>
                        <a14:foregroundMark x1="13375" y1="26500" x2="6625" y2="37375"/>
                        <a14:foregroundMark x1="6625" y1="37375" x2="6750" y2="40500"/>
                        <a14:foregroundMark x1="4250" y1="28125" x2="4250" y2="36125"/>
                        <a14:foregroundMark x1="3875" y1="26250" x2="3875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9112"/>
          <a:stretch/>
        </p:blipFill>
        <p:spPr bwMode="auto">
          <a:xfrm>
            <a:off x="241300" y="3916680"/>
            <a:ext cx="3335020" cy="27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ll Phone Icon Smartphone Clipart, Electronics, Mobile Phone, Iphone  Transparent Png – Pngset.com">
            <a:extLst>
              <a:ext uri="{FF2B5EF4-FFF2-40B4-BE49-F238E27FC236}">
                <a16:creationId xmlns:a16="http://schemas.microsoft.com/office/drawing/2014/main" xmlns="" id="{73D694CD-D699-BA9B-5556-99B6F7BBD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1" b="94809" l="3500" r="94800">
                        <a14:foregroundMark x1="7100" y1="71311" x2="11100" y2="75820"/>
                        <a14:foregroundMark x1="11100" y1="75820" x2="29200" y2="85656"/>
                        <a14:foregroundMark x1="29200" y1="85656" x2="36000" y2="85246"/>
                        <a14:foregroundMark x1="94200" y1="18033" x2="88700" y2="31284"/>
                        <a14:foregroundMark x1="88700" y1="31284" x2="88700" y2="31284"/>
                        <a14:foregroundMark x1="59100" y1="6011" x2="71600" y2="13251"/>
                        <a14:foregroundMark x1="71600" y1="13251" x2="71700" y2="13251"/>
                        <a14:foregroundMark x1="41000" y1="94399" x2="33700" y2="94809"/>
                        <a14:foregroundMark x1="3500" y1="68852" x2="3900" y2="73907"/>
                        <a14:foregroundMark x1="87400" y1="10929" x2="91900" y2="12978"/>
                        <a14:foregroundMark x1="94800" y1="23497" x2="81600" y2="41393"/>
                        <a14:foregroundMark x1="83000" y1="40984" x2="81300" y2="43852"/>
                        <a14:foregroundMark x1="80800" y1="43306" x2="69500" y2="57650"/>
                        <a14:foregroundMark x1="69500" y1="57650" x2="69500" y2="5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r="2085" b="3338"/>
          <a:stretch/>
        </p:blipFill>
        <p:spPr bwMode="auto">
          <a:xfrm>
            <a:off x="3968115" y="3831232"/>
            <a:ext cx="3916680" cy="29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B86A6289-0B64-C7FF-D558-697BD0D80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9225280" y="-3145085"/>
            <a:ext cx="3769867" cy="2729010"/>
          </a:xfrm>
          <a:prstGeom prst="rect">
            <a:avLst/>
          </a:prstGeom>
        </p:spPr>
      </p:pic>
      <p:pic>
        <p:nvPicPr>
          <p:cNvPr id="9" name="Picture 2" descr="Is Your Penicillin Allergy Real?">
            <a:extLst>
              <a:ext uri="{FF2B5EF4-FFF2-40B4-BE49-F238E27FC236}">
                <a16:creationId xmlns:a16="http://schemas.microsoft.com/office/drawing/2014/main" xmlns="" id="{E6332E3B-0BFF-E6C4-6F6D-ED63FEB32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r="27993"/>
          <a:stretch/>
        </p:blipFill>
        <p:spPr bwMode="auto">
          <a:xfrm>
            <a:off x="1205346" y="-4010916"/>
            <a:ext cx="2752568" cy="359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6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1EFD2CC-F6EE-F445-1D31-7A1C0939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4500" l="5737" r="89937">
                        <a14:foregroundMark x1="13175" y1="31750" x2="13175" y2="31750"/>
                        <a14:foregroundMark x1="16043" y1="21375" x2="16043" y2="21375"/>
                        <a14:foregroundMark x1="5737" y1="33000" x2="5737" y2="33000"/>
                        <a14:foregroundMark x1="5737" y1="32833" x2="5737" y2="32833"/>
                        <a14:foregroundMark x1="22606" y1="6208" x2="22606" y2="6208"/>
                        <a14:foregroundMark x1="41322" y1="4958" x2="41322" y2="4958"/>
                        <a14:foregroundMark x1="42149" y1="3208" x2="42149" y2="3208"/>
                        <a14:foregroundMark x1="42149" y1="4792" x2="42149" y2="4792"/>
                        <a14:foregroundMark x1="43170" y1="94500" x2="43170" y2="94500"/>
                        <a14:foregroundMark x1="80408" y1="91875" x2="80408" y2="91875"/>
                        <a14:foregroundMark x1="67671" y1="10417" x2="59212" y2="11500"/>
                        <a14:foregroundMark x1="77540" y1="93083" x2="77540" y2="93083"/>
                        <a14:foregroundMark x1="70540" y1="89375" x2="76714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1" r="8692" b="2851"/>
          <a:stretch/>
        </p:blipFill>
        <p:spPr>
          <a:xfrm>
            <a:off x="9225280" y="0"/>
            <a:ext cx="2174240" cy="27676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6DA1DDFA-5A1D-68C4-51B3-38549D029F7C}"/>
              </a:ext>
            </a:extLst>
          </p:cNvPr>
          <p:cNvSpPr txBox="1"/>
          <p:nvPr/>
        </p:nvSpPr>
        <p:spPr>
          <a:xfrm>
            <a:off x="375919" y="548639"/>
            <a:ext cx="24485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+mj-lt"/>
              </a:rPr>
              <a:t>Discovery</a:t>
            </a:r>
            <a:endParaRPr lang="ar-SA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3C02C44C-E508-3F61-2FCA-A733CFB08D88}"/>
              </a:ext>
            </a:extLst>
          </p:cNvPr>
          <p:cNvSpPr txBox="1"/>
          <p:nvPr/>
        </p:nvSpPr>
        <p:spPr>
          <a:xfrm>
            <a:off x="2824479" y="548640"/>
            <a:ext cx="566102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highlight>
                  <a:srgbClr val="FFFF00"/>
                </a:highlight>
              </a:rPr>
              <a:t>(</a:t>
            </a:r>
            <a:r>
              <a:rPr lang="en-US" sz="3200" dirty="0">
                <a:highlight>
                  <a:srgbClr val="FFFF00"/>
                </a:highlight>
                <a:latin typeface="+mj-lt"/>
              </a:rPr>
              <a:t>something that is found, or found out about</a:t>
            </a:r>
            <a:endParaRPr lang="ar-SA" sz="36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E2875A19-1D08-7D78-89F4-F2FF1D88B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305207" y="3921059"/>
            <a:ext cx="3769867" cy="2729010"/>
          </a:xfrm>
          <a:prstGeom prst="rect">
            <a:avLst/>
          </a:prstGeom>
        </p:spPr>
      </p:pic>
      <p:pic>
        <p:nvPicPr>
          <p:cNvPr id="3074" name="Picture 2" descr="Is Your Penicillin Allergy Real?">
            <a:extLst>
              <a:ext uri="{FF2B5EF4-FFF2-40B4-BE49-F238E27FC236}">
                <a16:creationId xmlns:a16="http://schemas.microsoft.com/office/drawing/2014/main" xmlns="" id="{2EC1149A-EEEC-3F1B-5E55-CB9878B2F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r="27993"/>
          <a:stretch/>
        </p:blipFill>
        <p:spPr bwMode="auto">
          <a:xfrm>
            <a:off x="285273" y="3055228"/>
            <a:ext cx="2752568" cy="359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25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800100" y="449580"/>
            <a:ext cx="4785360" cy="61670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0C3F7DA-A640-A644-2399-6A2802341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8118" r="47916" b="14471"/>
          <a:stretch/>
        </p:blipFill>
        <p:spPr>
          <a:xfrm>
            <a:off x="3685540" y="449580"/>
            <a:ext cx="4785360" cy="6167048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xmlns="" id="{00C7F489-8922-4873-9060-BEEB8FAC65BC}"/>
              </a:ext>
            </a:extLst>
          </p:cNvPr>
          <p:cNvSpPr/>
          <p:nvPr/>
        </p:nvSpPr>
        <p:spPr>
          <a:xfrm>
            <a:off x="1976182" y="1657341"/>
            <a:ext cx="4357332" cy="3797844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Students Book P. 34-35</a:t>
            </a:r>
            <a:endParaRPr lang="ar-SA" sz="4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42EBFEFF-4E11-12C4-2DA6-E11A77170B1A}"/>
              </a:ext>
            </a:extLst>
          </p:cNvPr>
          <p:cNvGrpSpPr/>
          <p:nvPr/>
        </p:nvGrpSpPr>
        <p:grpSpPr>
          <a:xfrm>
            <a:off x="13148939" y="-719326"/>
            <a:ext cx="3241040" cy="1076960"/>
            <a:chOff x="0" y="121920"/>
            <a:chExt cx="3241040" cy="107696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xmlns="" id="{1CF501C2-1D6D-0F16-2B27-0A88E0FA7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xmlns="" id="{0F25C720-DB59-EBDA-7172-E06A2643E8ED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skimming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61745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أخضر أصفر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مخصص 1">
      <a:majorFont>
        <a:latin typeface="MV Boli"/>
        <a:ea typeface=""/>
        <a:cs typeface="Times New Roman"/>
      </a:majorFont>
      <a:minorFont>
        <a:latin typeface="Calibri"/>
        <a:ea typeface="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325</Words>
  <Application>Microsoft Office PowerPoint</Application>
  <PresentationFormat>Custom</PresentationFormat>
  <Paragraphs>77</Paragraphs>
  <Slides>26</Slides>
  <Notes>8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102</cp:revision>
  <dcterms:created xsi:type="dcterms:W3CDTF">2022-05-09T04:07:41Z</dcterms:created>
  <dcterms:modified xsi:type="dcterms:W3CDTF">2023-03-19T18:19:25Z</dcterms:modified>
</cp:coreProperties>
</file>