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  <p:sldMasterId id="2147483752" r:id="rId4"/>
  </p:sldMasterIdLst>
  <p:notesMasterIdLst>
    <p:notesMasterId r:id="rId26"/>
  </p:notesMasterIdLst>
  <p:sldIdLst>
    <p:sldId id="257" r:id="rId5"/>
    <p:sldId id="324" r:id="rId6"/>
    <p:sldId id="404" r:id="rId7"/>
    <p:sldId id="265" r:id="rId8"/>
    <p:sldId id="263" r:id="rId9"/>
    <p:sldId id="267" r:id="rId10"/>
    <p:sldId id="266" r:id="rId11"/>
    <p:sldId id="405" r:id="rId12"/>
    <p:sldId id="269" r:id="rId13"/>
    <p:sldId id="270" r:id="rId14"/>
    <p:sldId id="272" r:id="rId15"/>
    <p:sldId id="406" r:id="rId16"/>
    <p:sldId id="275" r:id="rId17"/>
    <p:sldId id="278" r:id="rId18"/>
    <p:sldId id="279" r:id="rId19"/>
    <p:sldId id="407" r:id="rId20"/>
    <p:sldId id="281" r:id="rId21"/>
    <p:sldId id="282" r:id="rId22"/>
    <p:sldId id="284" r:id="rId23"/>
    <p:sldId id="285" r:id="rId24"/>
    <p:sldId id="395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2974187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3A3E5E-993F-10E7-B5FC-86168EE0C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0F76C05-8B46-16F7-7950-3DCF34E15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E12117-3270-E054-0B4C-0C366C64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0DE627-A676-9227-91F2-1CD7545C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0EB9F9-25A4-B916-79E7-19EC6729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239018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A55E25-042F-E874-3459-E2D1910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7C7084-E300-D320-EF95-F66A3446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4DE1C5-FDBE-E764-46DA-D55BE341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8BA877-184E-1BDB-43CC-AB7D0003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E2B764-F063-18F5-8D53-D6F725E3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884454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ABAB1D-2230-03C4-FAC8-7A39B5F7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A1ACAA-EF18-3B29-A529-1571B21D4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F5715C-C284-6A95-F29C-9E1675DC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3E4A8B-39F1-25A6-525B-57489C50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5C81F1-D823-4BCB-3A60-7F8A796E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60597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3FD211-AE0E-39C9-DE14-4DF8F5A4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1110C6-3AD7-7AC5-6F2D-F04CB1459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052EC94-F63B-F97C-A1AC-22A970B43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2F0D2D-8A2D-B6C4-D109-8DCBDA12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0CBB9D-8BFB-1286-6614-FF2461B0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9EA8D73-8FC7-6DD2-28B5-1F995DD7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9395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C167E5-FEE8-8ED0-ED15-7BE00C297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13D762-356B-E4D0-E78B-23CEF10B6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84743B-275C-30AB-9C0F-7BD87F03C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C6B50D8-CADA-AC76-ED83-09D110E53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0F8A09F-35C8-B29E-24E3-7FF6B634B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4DB2F78-4E3B-BE87-D3B0-DD72C460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37D887B-94EB-7570-1AEA-37CE1A9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6B79CD7-08B0-F109-95BE-D19CF72C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0247159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D1F3FB-6941-DD62-1BAE-3F9CA2A07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A1B6505-65B7-B581-EB21-43365C83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8EB35C-BB99-5809-56A9-8DD9C024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CCC33E0-4B70-9833-2100-B21894CD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688906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AF4EC26-E82E-B2DA-C85A-94786A4A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2033B7-4B04-1FDB-8C71-8E254A9F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5D9781E-5835-A611-2584-2BBE2681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76573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8C4699-C0C8-3EEF-D2E0-CF33A4FD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CC9ED4-7F2D-408A-2AD6-FE9443A5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F992755-58C7-0B7A-2206-0322C2082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1784D2-25CF-2DB7-2C2E-FEC88443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C26708A-6ED6-3855-E9E6-A125EFC2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5DCB14-139B-F78E-C5D1-110BF75B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418648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C87368-69F4-ADC4-E4E5-DADB7F1F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6655D29-04F9-A633-6316-384114AB6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F382B5F-2841-850B-1C38-E7FAE0E03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2A71F79-9505-AB25-A463-AA7A2245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360D586-FFA3-F00D-4760-A050D20E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F6E003-9769-1EFF-8DF3-F5250DED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792812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F9BB9E-D575-CEE0-F6D8-C2B687D76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5E6470B-C880-B1E6-F20B-B7B116DA2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0B5EE5-04C4-9C08-BAAC-9DE1270B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8212BF-ABAD-BE55-5809-30B61A11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BC19DD-C003-F604-FE10-3B9CB1E4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4252684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93B23B6-15ED-32FC-48A8-02528B00D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5FA5423-6631-8CB2-42F4-2FDAC2FDE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D353AB-276D-23F6-ECE5-291E147C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2750-0C7F-44B0-8058-0CC8B0682772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196152-CD69-5376-FED8-A2E44B1D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07D952-E773-D872-3D34-76F176A1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706B-9340-44B7-82C6-3A6D694155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677222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3601042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5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5BC15E-20C8-76F8-C5A2-22A14F71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7E7B67-8E17-C916-9BAC-2E83FF6FB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374306-8C85-3E5C-608E-CDCB29654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2F07D2-14BF-3E4C-6F57-5CCAD4ACA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089D00-4BE0-22BD-F25E-46B8706FD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452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9" y="2652221"/>
            <a:ext cx="8442703" cy="185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1884556" y="3470702"/>
            <a:ext cx="32673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y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1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71" y="673757"/>
            <a:ext cx="5339645" cy="35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748570" y="1182636"/>
            <a:ext cx="475854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11  12  13  14 15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16 17  18  19 20</a:t>
            </a:r>
          </a:p>
        </p:txBody>
      </p:sp>
      <p:sp>
        <p:nvSpPr>
          <p:cNvPr id="4" name="مربع نص 1"/>
          <p:cNvSpPr txBox="1"/>
          <p:nvPr/>
        </p:nvSpPr>
        <p:spPr>
          <a:xfrm>
            <a:off x="2693505" y="2721503"/>
            <a:ext cx="48700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20 19  18 17  16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15  14  13  12 11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67F7F05-4F51-47FC-8C28-B1129D828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930" y="4208183"/>
            <a:ext cx="5456943" cy="2293314"/>
          </a:xfrm>
          <a:prstGeom prst="rect">
            <a:avLst/>
          </a:prstGeom>
        </p:spPr>
      </p:pic>
      <p:pic>
        <p:nvPicPr>
          <p:cNvPr id="5" name="We Can 2 (2020) WB_CD 2_21">
            <a:hlinkClick r:id="" action="ppaction://media"/>
            <a:extLst>
              <a:ext uri="{FF2B5EF4-FFF2-40B4-BE49-F238E27FC236}">
                <a16:creationId xmlns:a16="http://schemas.microsoft.com/office/drawing/2014/main" id="{9F5D40DA-6998-463D-B702-5C6B9E09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2832" y="1396999"/>
            <a:ext cx="824089" cy="8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69" y="767644"/>
            <a:ext cx="6022229" cy="43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3197647" y="1236332"/>
            <a:ext cx="36513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Fish, mouse,  cat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538917" y="4444989"/>
            <a:ext cx="44940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Sheep, chicken, horse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9" y="5114960"/>
            <a:ext cx="7483997" cy="139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/>
          <p:cNvSpPr txBox="1"/>
          <p:nvPr/>
        </p:nvSpPr>
        <p:spPr>
          <a:xfrm>
            <a:off x="1692789" y="5543055"/>
            <a:ext cx="6150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Aa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Aa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Aa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Bb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Bb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Bb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2">
            <a:hlinkClick r:id="" action="ppaction://media"/>
            <a:extLst>
              <a:ext uri="{FF2B5EF4-FFF2-40B4-BE49-F238E27FC236}">
                <a16:creationId xmlns:a16="http://schemas.microsoft.com/office/drawing/2014/main" id="{17BC198E-6526-4FA7-A7C7-8C215E8BA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725" y="1403418"/>
            <a:ext cx="835378" cy="8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09" y="857956"/>
            <a:ext cx="6475251" cy="562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313533" y="1344814"/>
            <a:ext cx="14005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Moo!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Moo!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4343196" y="1378267"/>
            <a:ext cx="32784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Neigh! Neigh!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201333" y="3728391"/>
            <a:ext cx="18176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Tweet 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Tweet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1"/>
          <p:cNvSpPr txBox="1"/>
          <p:nvPr/>
        </p:nvSpPr>
        <p:spPr>
          <a:xfrm>
            <a:off x="6048503" y="3728252"/>
            <a:ext cx="18176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Cluck !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Cluck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1"/>
          <p:cNvSpPr txBox="1"/>
          <p:nvPr/>
        </p:nvSpPr>
        <p:spPr>
          <a:xfrm>
            <a:off x="3603082" y="5053627"/>
            <a:ext cx="26800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Baa !  Baa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3">
            <a:hlinkClick r:id="" action="ppaction://media"/>
            <a:extLst>
              <a:ext uri="{FF2B5EF4-FFF2-40B4-BE49-F238E27FC236}">
                <a16:creationId xmlns:a16="http://schemas.microsoft.com/office/drawing/2014/main" id="{59B0EDF8-2DE2-40E0-912C-22A39C394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2621" y="1701432"/>
            <a:ext cx="894644" cy="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0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4" y="2248525"/>
            <a:ext cx="8525475" cy="180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037062" y="2852617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Cc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Cc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Cc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2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"/>
          <a:stretch/>
        </p:blipFill>
        <p:spPr bwMode="auto">
          <a:xfrm>
            <a:off x="1274994" y="903111"/>
            <a:ext cx="7056207" cy="328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74398" y="1529617"/>
            <a:ext cx="579395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  says  s,  s,  sun.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  says  t,   t,  tiger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  says  u,  u,   umbrella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  says  v,  v,   vase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5D7218-26A8-419E-8E5C-3DEFE39D6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189554"/>
            <a:ext cx="5166680" cy="24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2 (2020) WB_CD 2_24">
            <a:hlinkClick r:id="" action="ppaction://media"/>
            <a:extLst>
              <a:ext uri="{FF2B5EF4-FFF2-40B4-BE49-F238E27FC236}">
                <a16:creationId xmlns:a16="http://schemas.microsoft.com/office/drawing/2014/main" id="{76E091CD-CAD7-4431-90F1-1FFB12468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3942" y="1701766"/>
            <a:ext cx="1060754" cy="10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2" y="2699437"/>
            <a:ext cx="8406835" cy="18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1021275" y="3390078"/>
            <a:ext cx="73978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Ff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0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2" y="936978"/>
            <a:ext cx="6721564" cy="528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165099" y="1615403"/>
            <a:ext cx="483566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20  21   22   23</a:t>
            </a:r>
          </a:p>
          <a:p>
            <a:pPr marL="914400" indent="-914400" algn="l" rtl="0">
              <a:buAutoNum type="arabicPlain" startAt="24"/>
            </a:pP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25  26  27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28  29  30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150773" y="3816486"/>
            <a:ext cx="483566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30  29   28  27</a:t>
            </a:r>
          </a:p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26  25   24  23</a:t>
            </a:r>
          </a:p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22  21   20</a:t>
            </a:r>
            <a:endParaRPr lang="ar-SA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5">
            <a:hlinkClick r:id="" action="ppaction://media"/>
            <a:extLst>
              <a:ext uri="{FF2B5EF4-FFF2-40B4-BE49-F238E27FC236}">
                <a16:creationId xmlns:a16="http://schemas.microsoft.com/office/drawing/2014/main" id="{FD7E4B36-8258-4EDD-A63E-3C6BAAED4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5178" y="1385711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4" y="2477217"/>
            <a:ext cx="8646847" cy="175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193176" y="3143925"/>
            <a:ext cx="73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Gg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Gg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27" y="914400"/>
            <a:ext cx="6480034" cy="55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54578" y="1401396"/>
            <a:ext cx="49332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 have  a pet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4262522" y="2154061"/>
            <a:ext cx="359069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 , I do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 a  turtle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8">
            <a:hlinkClick r:id="" action="ppaction://media"/>
            <a:extLst>
              <a:ext uri="{FF2B5EF4-FFF2-40B4-BE49-F238E27FC236}">
                <a16:creationId xmlns:a16="http://schemas.microsoft.com/office/drawing/2014/main" id="{B52310DC-B373-4021-B5B6-C3A7B09F1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518" y="1401396"/>
            <a:ext cx="970844" cy="9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1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5" y="2458809"/>
            <a:ext cx="8566860" cy="17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74126" y="3158466"/>
            <a:ext cx="34345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8" y="2227752"/>
            <a:ext cx="8542029" cy="167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828798" y="2879686"/>
            <a:ext cx="35126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x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9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3" y="1027293"/>
            <a:ext cx="7130500" cy="231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59" y="3534794"/>
            <a:ext cx="3432752" cy="299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1"/>
          <p:cNvSpPr txBox="1"/>
          <p:nvPr/>
        </p:nvSpPr>
        <p:spPr>
          <a:xfrm>
            <a:off x="2023420" y="1350366"/>
            <a:ext cx="678056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11  12 13  14  15</a:t>
            </a:r>
          </a:p>
          <a:p>
            <a:pPr algn="l" rtl="0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16 17  18  19  20</a:t>
            </a:r>
            <a:endParaRPr lang="ar-SA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9">
            <a:hlinkClick r:id="" action="ppaction://media"/>
            <a:extLst>
              <a:ext uri="{FF2B5EF4-FFF2-40B4-BE49-F238E27FC236}">
                <a16:creationId xmlns:a16="http://schemas.microsoft.com/office/drawing/2014/main" id="{FA4E7FF3-8AB9-48E7-93B5-F51F7A51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047" y="1574804"/>
            <a:ext cx="842606" cy="8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43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BF468CE-F6E4-4E7D-B2A4-64B68EFC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03" y="872470"/>
            <a:ext cx="6907223" cy="5426730"/>
          </a:xfrm>
          <a:prstGeom prst="rect">
            <a:avLst/>
          </a:prstGeom>
        </p:spPr>
      </p:pic>
      <p:sp>
        <p:nvSpPr>
          <p:cNvPr id="3" name="مربع نص 1"/>
          <p:cNvSpPr txBox="1"/>
          <p:nvPr/>
        </p:nvSpPr>
        <p:spPr>
          <a:xfrm>
            <a:off x="1975559" y="1290163"/>
            <a:ext cx="60960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There was  a  farmer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who  had  a horse ,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 Paco  was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his name-oh !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2 (2020) WB_CD 2_20">
            <a:hlinkClick r:id="" action="ppaction://media"/>
            <a:extLst>
              <a:ext uri="{FF2B5EF4-FFF2-40B4-BE49-F238E27FC236}">
                <a16:creationId xmlns:a16="http://schemas.microsoft.com/office/drawing/2014/main" id="{EF77D90C-7314-47B0-9A41-DAEC28092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4936" y="1487310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0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211</Words>
  <Application>Microsoft Office PowerPoint</Application>
  <PresentationFormat>عرض على الشاشة (4:3)</PresentationFormat>
  <Paragraphs>76</Paragraphs>
  <Slides>21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21</vt:i4>
      </vt:variant>
    </vt:vector>
  </HeadingPairs>
  <TitlesOfParts>
    <vt:vector size="36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62</cp:revision>
  <dcterms:created xsi:type="dcterms:W3CDTF">2016-02-09T18:07:58Z</dcterms:created>
  <dcterms:modified xsi:type="dcterms:W3CDTF">2023-03-18T16:54:25Z</dcterms:modified>
</cp:coreProperties>
</file>