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96" r:id="rId2"/>
    <p:sldMasterId id="2147483739" r:id="rId3"/>
    <p:sldMasterId id="2147483752" r:id="rId4"/>
  </p:sldMasterIdLst>
  <p:notesMasterIdLst>
    <p:notesMasterId r:id="rId27"/>
  </p:notesMasterIdLst>
  <p:sldIdLst>
    <p:sldId id="257" r:id="rId5"/>
    <p:sldId id="324" r:id="rId6"/>
    <p:sldId id="404" r:id="rId7"/>
    <p:sldId id="263" r:id="rId8"/>
    <p:sldId id="264" r:id="rId9"/>
    <p:sldId id="266" r:id="rId10"/>
    <p:sldId id="267" r:id="rId11"/>
    <p:sldId id="405" r:id="rId12"/>
    <p:sldId id="269" r:id="rId13"/>
    <p:sldId id="270" r:id="rId14"/>
    <p:sldId id="272" r:id="rId15"/>
    <p:sldId id="273" r:id="rId16"/>
    <p:sldId id="406" r:id="rId17"/>
    <p:sldId id="275" r:id="rId18"/>
    <p:sldId id="276" r:id="rId19"/>
    <p:sldId id="278" r:id="rId20"/>
    <p:sldId id="280" r:id="rId21"/>
    <p:sldId id="407" r:id="rId22"/>
    <p:sldId id="281" r:id="rId23"/>
    <p:sldId id="282" r:id="rId24"/>
    <p:sldId id="284" r:id="rId25"/>
    <p:sldId id="395" r:id="rId26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380"/>
    <p:restoredTop sz="94660"/>
  </p:normalViewPr>
  <p:slideViewPr>
    <p:cSldViewPr>
      <p:cViewPr varScale="1">
        <p:scale>
          <a:sx n="77" d="100"/>
          <a:sy n="77" d="100"/>
        </p:scale>
        <p:origin x="90" y="8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360621C-CC19-4EA9-A321-39D256F301FB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D05D52A-293D-4B5E-90AE-91373D81AA8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593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189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8114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5672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0097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6208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7484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1421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1853552" y="53977"/>
            <a:ext cx="2068426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047888" y="698684"/>
            <a:ext cx="7048226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3925" y="3986035"/>
            <a:ext cx="1584774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32100" y="2304564"/>
            <a:ext cx="60798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6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72763" y="5025767"/>
            <a:ext cx="14271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18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945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104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2146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2937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90747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929350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5318730" y="2273644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5340612" y="28817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90747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929350" y="4914500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5318730" y="4294797"/>
            <a:ext cx="29178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5340612" y="4914499"/>
            <a:ext cx="2874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002325" y="948241"/>
            <a:ext cx="24039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107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3064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467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629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06387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8610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8663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8086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27899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405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6715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294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81421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54377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588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55443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6610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458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8341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1480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54798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96431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42255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1845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446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21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61699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99226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6367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9480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9867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4589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575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008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99731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310700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923075" y="761016"/>
            <a:ext cx="2715800" cy="846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1922400" y="4718173"/>
            <a:ext cx="21402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1600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1922400" y="1692649"/>
            <a:ext cx="34395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24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535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179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5843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775" y="248369"/>
            <a:ext cx="8632448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6697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426" y="268151"/>
            <a:ext cx="8635149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4183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247649" y="-249933"/>
            <a:ext cx="9736454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384888" y="179868"/>
            <a:ext cx="8374226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4913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50291822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82974187"/>
      </p:ext>
    </p:extLst>
  </p:cSld>
  <p:clrMapOvr>
    <a:masterClrMapping/>
  </p:clrMapOvr>
  <p:transition spd="med" advClick="0" advTm="2000">
    <p:push dir="d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9940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01347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5010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52202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088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1035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4751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46358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11993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167771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74272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39456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9A163A1-71B2-B94E-5EA5-CBABACF7F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8F5408D-F639-97C1-2AC2-5A764E90F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0A1342B-D447-270F-BA06-9E99553CB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47-D432-464B-A25D-93B2548E1BE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05933C9-DB46-D8C1-039D-FEAF940A5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4EEAD7F-E03B-D34C-CD7F-3B20DB055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8760-3746-4035-9757-8291D01AAB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3182895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34A192-F9FC-E038-75CE-3708AE33C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161C7CA-610B-91B3-68FC-D9E820178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F17EAD-AE04-2B47-9400-B408B3BC2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47-D432-464B-A25D-93B2548E1BE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08C18B-9A42-3777-A8B1-7644C5868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DFA39CB-5565-7AA8-9772-066ABC3A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8760-3746-4035-9757-8291D01AAB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4427344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367D80-F9EC-7646-1924-8CCA059E9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0D9990D-3A1C-4058-C8F4-CB544CAC0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6C7B9AA-8CED-8DBF-F473-B320234F7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47-D432-464B-A25D-93B2548E1BE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33834A2-02A7-413F-3F2A-3C1BB30D7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B01302E-6D06-149A-9BC2-BB9D0628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8760-3746-4035-9757-8291D01AAB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7865425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FD309CB-4D13-5BD2-2A1D-149D3BDDB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B94B86F-FF00-9E2D-2F11-B75B611886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FBCAF8E-4DB1-6759-94D9-55A94AE75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8452998-895D-EFC7-BA2D-43D0420EB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47-D432-464B-A25D-93B2548E1BE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0D60EE3-3107-E221-67A0-DC00607F7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4FBE766-29A1-1B35-6964-91A105845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8760-3746-4035-9757-8291D01AAB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020335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413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93C7690-C1D0-B611-1D9C-2AA437DAF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5A6F7D0-07CF-21C3-A102-01F89BDE6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B6EB6CB-B514-307E-ACD8-CA215381AE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E287FC5-A5B7-3E70-ACB9-4F0B641376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CCFF05D-D3B6-773B-EA95-CC9CEEB80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64B2225A-D7EB-54B3-4509-00F258239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47-D432-464B-A25D-93B2548E1BE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1D190DF-BF84-08D6-EA8D-5EC453D80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C2BD5BB-9F99-0999-D0C3-36F09F584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8760-3746-4035-9757-8291D01AAB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2570768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AA7162-8651-303A-4EFE-9360EB990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9C5A567-A5B2-FF10-CDC6-E02621E73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47-D432-464B-A25D-93B2548E1BE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D8F109C-A062-264B-C8AE-651778981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2BB1E83-E07A-9F99-7331-BBF59D720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8760-3746-4035-9757-8291D01AAB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66304737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D6C669B-FAEA-1191-81A7-63D189FBD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47-D432-464B-A25D-93B2548E1BE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55DB917-26A6-3B2D-6453-E8782725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F55B218-F893-823B-DA20-A7F729B6F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8760-3746-4035-9757-8291D01AAB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4126853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8ED0D7-8726-69CC-4624-A67C5995B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A5EEB21-8511-D20B-AF9F-0248A3C382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D244246-6495-D307-5B94-E83B75762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FFFBE1B-8CBB-11C1-5C07-60B1289AC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47-D432-464B-A25D-93B2548E1BE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6468232-440F-E5C4-E185-F7BC9DC11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6D13EF8-2FBF-1479-671D-7206ED342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8760-3746-4035-9757-8291D01AAB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4241793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6C5124-14EC-85A7-EF74-23979EF71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30BFCB4-2309-9D0C-4882-DF1F8CCBC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4B6D27E-6EA6-847B-F6FC-9739EE9EA9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D69AC1F-8946-3136-6DAD-6CC26D488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47-D432-464B-A25D-93B2548E1BE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6E0BBF2-8C88-D3AE-6B7B-9016F39C8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EF59E82-42DB-DF5C-86C8-57AA01A39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8760-3746-4035-9757-8291D01AAB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274473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837D43-1EBC-C719-9655-ABB9D61E4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93B4255-0B1B-EFCA-BB1A-BCCB39CF98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2C1DDB7-BC85-6845-D17A-9D0EB922A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47-D432-464B-A25D-93B2548E1BE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7617FBD-8DA6-BCD4-DFAB-CFA888099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F4BC88-4E47-355F-D709-2F021D5B2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8760-3746-4035-9757-8291D01AAB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5928048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ACA7ACC-EEF7-8832-BCB8-BBD9BC3DD1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5DBC74E-312F-4E7B-B81B-D0E3EA917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869C022-2F43-6592-568A-77B68B03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5FD47-D432-464B-A25D-93B2548E1BE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0BC2472-998B-C86A-7EA2-4E0840F05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F46CEF-6637-1C34-DA77-C464DCEE4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A8760-3746-4035-9757-8291D01AABE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4061738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78836042"/>
      </p:ext>
    </p:extLst>
  </p:cSld>
  <p:clrMapOvr>
    <a:masterClrMapping/>
  </p:clrMapOvr>
  <p:transition spd="med" advClick="0" advTm="2000">
    <p:push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9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6759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" y="-27384"/>
            <a:ext cx="9144000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91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9986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7486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  <p:sldLayoutId id="2147483725" r:id="rId29"/>
    <p:sldLayoutId id="2147483726" r:id="rId30"/>
    <p:sldLayoutId id="2147483727" r:id="rId31"/>
    <p:sldLayoutId id="2147483728" r:id="rId32"/>
    <p:sldLayoutId id="2147483729" r:id="rId33"/>
    <p:sldLayoutId id="2147483730" r:id="rId34"/>
    <p:sldLayoutId id="2147483731" r:id="rId35"/>
    <p:sldLayoutId id="2147483732" r:id="rId36"/>
    <p:sldLayoutId id="2147483733" r:id="rId37"/>
    <p:sldLayoutId id="2147483734" r:id="rId38"/>
    <p:sldLayoutId id="2147483735" r:id="rId39"/>
    <p:sldLayoutId id="2147483736" r:id="rId40"/>
    <p:sldLayoutId id="2147483737" r:id="rId41"/>
    <p:sldLayoutId id="2147483738" r:id="rId42"/>
    <p:sldLayoutId id="2147483751" r:id="rId4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878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DA8E60B-279D-0FC8-E47B-B677ABBE7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9C383F1-F242-F820-E5D0-8F83F7A2C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D7A57AA-B49C-CC63-4163-FD74074153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8D1D2-A87B-4863-9374-648EF5E19DB3}" type="datetimeFigureOut">
              <a:rPr lang="ar-SA" smtClean="0"/>
              <a:t>26/08/44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28CC086-5B55-F78A-F4F7-FD4B4D5450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063A1F3-D69E-AA60-83D1-1085ACB13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4359D-2F8F-49F3-8749-06C3AB1C293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722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8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18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2640701" y="3786516"/>
            <a:ext cx="617075" cy="15875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5822625" y="3743812"/>
            <a:ext cx="613650" cy="13775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1889900" y="5373354"/>
            <a:ext cx="992850" cy="1026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6539175" y="4460473"/>
            <a:ext cx="2036850" cy="81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6539175" y="3912350"/>
            <a:ext cx="2036850" cy="846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05"/>
          <a:stretch/>
        </p:blipFill>
        <p:spPr bwMode="auto">
          <a:xfrm>
            <a:off x="263199" y="2989270"/>
            <a:ext cx="8691018" cy="143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1123950" y="3571061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Mm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Mm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Nn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Nn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Nn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70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089" y="903111"/>
            <a:ext cx="6523667" cy="558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326266" y="1411995"/>
            <a:ext cx="5882269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Sunday ,  Monday,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Tuesday ,   Wednesday ,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Thursday ,  Friday ,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Saturday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29">
            <a:hlinkClick r:id="" action="ppaction://media"/>
            <a:extLst>
              <a:ext uri="{FF2B5EF4-FFF2-40B4-BE49-F238E27FC236}">
                <a16:creationId xmlns:a16="http://schemas.microsoft.com/office/drawing/2014/main" id="{8B421EFC-ADCE-4182-9AA1-15C99F10C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43956" y="1584024"/>
            <a:ext cx="982133" cy="98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2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5" y="2278829"/>
            <a:ext cx="8754657" cy="177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1064937" y="2980046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Oo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Oo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Oo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Pp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Pp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Pp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3157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53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54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45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43" y="801484"/>
            <a:ext cx="6287913" cy="3375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5601357" y="1341095"/>
            <a:ext cx="249277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 rainy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today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5631881" y="2772665"/>
            <a:ext cx="281221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 windy </a:t>
            </a:r>
          </a:p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today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D67885B-D329-4A0B-A80F-D7A13F362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530" y="4136962"/>
            <a:ext cx="5605466" cy="2393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1">
            <a:extLst>
              <a:ext uri="{FF2B5EF4-FFF2-40B4-BE49-F238E27FC236}">
                <a16:creationId xmlns:a16="http://schemas.microsoft.com/office/drawing/2014/main" id="{B96C6F1F-4BE8-4B64-8DE9-101D8DC13CDD}"/>
              </a:ext>
            </a:extLst>
          </p:cNvPr>
          <p:cNvSpPr txBox="1"/>
          <p:nvPr/>
        </p:nvSpPr>
        <p:spPr>
          <a:xfrm>
            <a:off x="3363452" y="5623026"/>
            <a:ext cx="44843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 sunny today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30">
            <a:hlinkClick r:id="" action="ppaction://media"/>
            <a:extLst>
              <a:ext uri="{FF2B5EF4-FFF2-40B4-BE49-F238E27FC236}">
                <a16:creationId xmlns:a16="http://schemas.microsoft.com/office/drawing/2014/main" id="{1C8975A4-843F-493B-8F70-056B100B7B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8265" y="17130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7935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52" y="2533047"/>
            <a:ext cx="8503403" cy="17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مربع نص 1"/>
          <p:cNvSpPr txBox="1"/>
          <p:nvPr/>
        </p:nvSpPr>
        <p:spPr>
          <a:xfrm>
            <a:off x="964576" y="3236934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Qq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Qq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Qq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Rr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Rr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Rr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4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771" y="824086"/>
            <a:ext cx="6368675" cy="414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753041" y="1341230"/>
            <a:ext cx="441540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 sunny today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2275735" y="4096407"/>
            <a:ext cx="57958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It’s sunny and  windy today .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D5C23B5-68C3-4678-B329-1E8879B12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771" y="4854990"/>
            <a:ext cx="6580516" cy="158161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A0566C39-90D5-415A-AB9E-C8A9D9DE3346}"/>
              </a:ext>
            </a:extLst>
          </p:cNvPr>
          <p:cNvSpPr/>
          <p:nvPr/>
        </p:nvSpPr>
        <p:spPr>
          <a:xfrm>
            <a:off x="4173504" y="5603715"/>
            <a:ext cx="16129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Sunny</a:t>
            </a:r>
            <a:endParaRPr lang="ar-SA" sz="4000" dirty="0">
              <a:solidFill>
                <a:srgbClr val="002060"/>
              </a:solidFill>
            </a:endParaRPr>
          </a:p>
        </p:txBody>
      </p:sp>
      <p:pic>
        <p:nvPicPr>
          <p:cNvPr id="7" name="We Can 2 (2020) WB_CD 2_31">
            <a:hlinkClick r:id="" action="ppaction://media"/>
            <a:extLst>
              <a:ext uri="{FF2B5EF4-FFF2-40B4-BE49-F238E27FC236}">
                <a16:creationId xmlns:a16="http://schemas.microsoft.com/office/drawing/2014/main" id="{A8D8C473-DBF0-48AA-8B14-FFF88DADD7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8265" y="1381228"/>
            <a:ext cx="972207" cy="97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95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71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35257FA-A84A-43E7-88E3-9E24708FB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26" y="2720620"/>
            <a:ext cx="8315325" cy="1501953"/>
          </a:xfrm>
          <a:prstGeom prst="rect">
            <a:avLst/>
          </a:prstGeom>
        </p:spPr>
      </p:pic>
      <p:sp>
        <p:nvSpPr>
          <p:cNvPr id="4" name="مربع نص 1"/>
          <p:cNvSpPr txBox="1"/>
          <p:nvPr/>
        </p:nvSpPr>
        <p:spPr>
          <a:xfrm>
            <a:off x="1112495" y="3241339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Ss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Ss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Ss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Tt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Tt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Tt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23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55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56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80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052" y="905197"/>
            <a:ext cx="7070570" cy="36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253710" y="1567010"/>
            <a:ext cx="639523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 says  w,  w,  wolf .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X says  x,  x,  fox .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Y says  y ,  y, yard .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Z says  z , z,  zebra 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C3D0CC07-EC5E-4AD1-B71F-2960E1519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0486" y="4447822"/>
            <a:ext cx="4105452" cy="2078565"/>
          </a:xfrm>
          <a:prstGeom prst="rect">
            <a:avLst/>
          </a:prstGeom>
        </p:spPr>
      </p:pic>
      <p:pic>
        <p:nvPicPr>
          <p:cNvPr id="4" name="We Can 2 (2020) WB_CD 2_32">
            <a:hlinkClick r:id="" action="ppaction://media"/>
            <a:extLst>
              <a:ext uri="{FF2B5EF4-FFF2-40B4-BE49-F238E27FC236}">
                <a16:creationId xmlns:a16="http://schemas.microsoft.com/office/drawing/2014/main" id="{9DD2B39F-1965-48AA-B14D-B61FF9AB9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1700" y="1780821"/>
            <a:ext cx="872067" cy="87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41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7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شكل بيضاوي 4"/>
          <p:cNvSpPr/>
          <p:nvPr/>
        </p:nvSpPr>
        <p:spPr>
          <a:xfrm>
            <a:off x="1763688" y="2996952"/>
            <a:ext cx="1270726" cy="1213341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prstClr val="white">
                      <a:lumMod val="85000"/>
                    </a:prst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ar-SA" sz="7200" b="1" i="0" u="none" strike="noStrike" kern="1200" cap="none" spc="0" normalizeH="0" baseline="0" noProof="0" dirty="0">
              <a:ln w="22225">
                <a:solidFill>
                  <a:prstClr val="white">
                    <a:lumMod val="85000"/>
                  </a:prst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519769" y="4365104"/>
            <a:ext cx="338586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000099"/>
                  </a:solidFill>
                  <a:prstDash val="solid"/>
                </a:ln>
                <a:solidFill>
                  <a:prstClr val="black"/>
                </a:solidFill>
                <a:effectLst>
                  <a:innerShdw blurRad="177800">
                    <a:srgbClr val="37A76F">
                      <a:lumMod val="50000"/>
                    </a:srgbClr>
                  </a:innerShdw>
                </a:effectLst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Unit 2</a:t>
            </a:r>
            <a:endParaRPr kumimoji="0" lang="ar-SA" sz="9600" b="1" i="0" u="none" strike="noStrike" kern="1200" cap="none" spc="0" normalizeH="0" baseline="0" noProof="0" dirty="0">
              <a:ln w="12700">
                <a:solidFill>
                  <a:srgbClr val="000099"/>
                </a:solidFill>
                <a:prstDash val="solid"/>
              </a:ln>
              <a:solidFill>
                <a:prstClr val="black"/>
              </a:solidFill>
              <a:effectLst>
                <a:innerShdw blurRad="177800">
                  <a:srgbClr val="37A76F">
                    <a:lumMod val="50000"/>
                  </a:srgbClr>
                </a:innerShdw>
              </a:effectLst>
              <a:uLnTx/>
              <a:uFillTx/>
              <a:latin typeface="Aharoni" panose="02010803020104030203" pitchFamily="2" charset="-79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AutoShape 2" descr="we can 1 - أول ابتدائي - المنهج السعودي">
            <a:extLst>
              <a:ext uri="{FF2B5EF4-FFF2-40B4-BE49-F238E27FC236}">
                <a16:creationId xmlns:a16="http://schemas.microsoft.com/office/drawing/2014/main" id="{7DD7F989-1A28-5A30-4DBC-2811F2E51E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2" name="Picture 4" descr="WE CAN！">
            <a:extLst>
              <a:ext uri="{FF2B5EF4-FFF2-40B4-BE49-F238E27FC236}">
                <a16:creationId xmlns:a16="http://schemas.microsoft.com/office/drawing/2014/main" id="{4C20617E-1339-AF6E-5B49-AE45EA934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137" y="670531"/>
            <a:ext cx="5082902" cy="2528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31127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BC89D43-8CA3-4FFB-ABD2-F1712DFC8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2605087"/>
            <a:ext cx="8343900" cy="1647825"/>
          </a:xfrm>
          <a:prstGeom prst="rect">
            <a:avLst/>
          </a:prstGeom>
        </p:spPr>
      </p:pic>
      <p:sp>
        <p:nvSpPr>
          <p:cNvPr id="3" name="مربع نص 1"/>
          <p:cNvSpPr txBox="1"/>
          <p:nvPr/>
        </p:nvSpPr>
        <p:spPr>
          <a:xfrm>
            <a:off x="1242180" y="3156813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Uu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Uu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Vv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Vv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Ww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Ww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8528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1B68835-396D-41A5-B328-29D77732C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750" y="767644"/>
            <a:ext cx="6022093" cy="5712178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2507379" y="1088006"/>
            <a:ext cx="5067465" cy="25853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10   20  30  40</a:t>
            </a:r>
          </a:p>
          <a:p>
            <a:pPr marL="914400" indent="-914400" algn="l" rtl="0">
              <a:buAutoNum type="arabicPlain" startAt="50"/>
            </a:pPr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  60  70  80</a:t>
            </a:r>
          </a:p>
          <a:p>
            <a:pPr algn="l" rtl="0"/>
            <a:r>
              <a:rPr lang="en-US" sz="5400" dirty="0">
                <a:solidFill>
                  <a:srgbClr val="FF0000"/>
                </a:solidFill>
                <a:latin typeface="Comic Sans MS" panose="030F0702030302020204" pitchFamily="66" charset="0"/>
              </a:rPr>
              <a:t>90  100</a:t>
            </a:r>
            <a:endParaRPr lang="ar-SA" sz="5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We Can 2 (2020) WB_CD 2_33">
            <a:hlinkClick r:id="" action="ppaction://media"/>
            <a:extLst>
              <a:ext uri="{FF2B5EF4-FFF2-40B4-BE49-F238E27FC236}">
                <a16:creationId xmlns:a16="http://schemas.microsoft.com/office/drawing/2014/main" id="{2F064C49-80FB-4045-9A67-C8AFA1CC6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157" y="1572061"/>
            <a:ext cx="869491" cy="86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612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3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64116" y="1589942"/>
            <a:ext cx="1931377" cy="3182816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577" y="1589942"/>
            <a:ext cx="3557588" cy="3557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49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 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50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17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202" y="948267"/>
            <a:ext cx="6403440" cy="5568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052993" y="1501756"/>
            <a:ext cx="551427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 day  do  you  like?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1"/>
          <p:cNvSpPr txBox="1"/>
          <p:nvPr/>
        </p:nvSpPr>
        <p:spPr>
          <a:xfrm>
            <a:off x="2098149" y="5268803"/>
            <a:ext cx="419843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Saturday .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26">
            <a:hlinkClick r:id="" action="ppaction://media"/>
            <a:extLst>
              <a:ext uri="{FF2B5EF4-FFF2-40B4-BE49-F238E27FC236}">
                <a16:creationId xmlns:a16="http://schemas.microsoft.com/office/drawing/2014/main" id="{CEC9399D-DE34-483B-9E62-913301415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2084" y="1700765"/>
            <a:ext cx="894644" cy="89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86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02" y="2235631"/>
            <a:ext cx="8676799" cy="1731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919973" y="2835080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Ii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Ii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Ii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Jj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Jj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Jj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173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6"/>
          <a:stretch/>
        </p:blipFill>
        <p:spPr bwMode="auto">
          <a:xfrm>
            <a:off x="1783643" y="925689"/>
            <a:ext cx="6494699" cy="5554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486244" y="1536313"/>
            <a:ext cx="4129049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I like Saturday </a:t>
            </a:r>
          </a:p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and Sunday .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27">
            <a:hlinkClick r:id="" action="ppaction://media"/>
            <a:extLst>
              <a:ext uri="{FF2B5EF4-FFF2-40B4-BE49-F238E27FC236}">
                <a16:creationId xmlns:a16="http://schemas.microsoft.com/office/drawing/2014/main" id="{6B0537F9-7433-40CE-85B4-97BDF3828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5734" y="1374422"/>
            <a:ext cx="959556" cy="95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78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8" y="2589933"/>
            <a:ext cx="8420630" cy="182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960989" y="3153206"/>
            <a:ext cx="710332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Kk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Kk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Kk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 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Ll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Ll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4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Ll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505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331639" y="836712"/>
            <a:ext cx="2329373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  <a:sym typeface="Concert One"/>
              </a:rPr>
              <a:t>workbook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Pages 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51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, </a:t>
            </a: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sym typeface="Concert One"/>
              </a:rPr>
              <a:t>52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kumimoji="0" lang="en-US" sz="15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anose="020B0A04020102020204" pitchFamily="34" charset="0"/>
              <a:sym typeface="Concert One"/>
            </a:endParaRP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749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810" y="2641742"/>
            <a:ext cx="774293" cy="148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15" y="1817223"/>
            <a:ext cx="1675610" cy="2959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666" y="1156426"/>
            <a:ext cx="3551574" cy="297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3122" y="1615029"/>
            <a:ext cx="457200" cy="4335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81585" y="3297150"/>
            <a:ext cx="2200274" cy="197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491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92" y="701915"/>
            <a:ext cx="5920252" cy="577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1"/>
          <p:cNvSpPr txBox="1"/>
          <p:nvPr/>
        </p:nvSpPr>
        <p:spPr>
          <a:xfrm>
            <a:off x="2411897" y="1220771"/>
            <a:ext cx="6261411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Sunday, Monday,</a:t>
            </a:r>
          </a:p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Tuesday Wednesday, </a:t>
            </a:r>
          </a:p>
        </p:txBody>
      </p:sp>
      <p:sp>
        <p:nvSpPr>
          <p:cNvPr id="4" name="مربع نص 1"/>
          <p:cNvSpPr txBox="1"/>
          <p:nvPr/>
        </p:nvSpPr>
        <p:spPr>
          <a:xfrm>
            <a:off x="2389595" y="2994147"/>
            <a:ext cx="543360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Thursday,</a:t>
            </a:r>
          </a:p>
          <a:p>
            <a:pPr algn="l" rtl="0"/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Thursday, Friday,</a:t>
            </a:r>
            <a:endParaRPr lang="ar-SA" sz="4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1"/>
          <p:cNvSpPr txBox="1"/>
          <p:nvPr/>
        </p:nvSpPr>
        <p:spPr>
          <a:xfrm>
            <a:off x="2439776" y="4776573"/>
            <a:ext cx="568822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Saturday,</a:t>
            </a:r>
          </a:p>
          <a:p>
            <a:pPr algn="l" rtl="0"/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Sunday, comes again </a:t>
            </a:r>
            <a:endParaRPr lang="ar-SA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2 (2020) WB_CD 2_28">
            <a:hlinkClick r:id="" action="ppaction://media"/>
            <a:extLst>
              <a:ext uri="{FF2B5EF4-FFF2-40B4-BE49-F238E27FC236}">
                <a16:creationId xmlns:a16="http://schemas.microsoft.com/office/drawing/2014/main" id="{1F345AAF-9303-44E7-885A-2724E8735A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91467" y="1351845"/>
            <a:ext cx="936978" cy="93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42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خلفية ورد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أثر رجعي">
  <a:themeElements>
    <a:clrScheme name="أثر رجعي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</TotalTime>
  <Words>184</Words>
  <Application>Microsoft Office PowerPoint</Application>
  <PresentationFormat>عرض على الشاشة (4:3)</PresentationFormat>
  <Paragraphs>72</Paragraphs>
  <Slides>22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22</vt:i4>
      </vt:variant>
    </vt:vector>
  </HeadingPairs>
  <TitlesOfParts>
    <vt:vector size="37" baseType="lpstr">
      <vt:lpstr>Aharoni</vt:lpstr>
      <vt:lpstr>Anonymous Pro</vt:lpstr>
      <vt:lpstr>Arial</vt:lpstr>
      <vt:lpstr>Arial Black</vt:lpstr>
      <vt:lpstr>Calibri</vt:lpstr>
      <vt:lpstr>Calibri Light</vt:lpstr>
      <vt:lpstr>Comic Sans MS</vt:lpstr>
      <vt:lpstr>Coming Soon</vt:lpstr>
      <vt:lpstr>Concert One</vt:lpstr>
      <vt:lpstr>Kristen ITC</vt:lpstr>
      <vt:lpstr>Roboto Mono Regular</vt:lpstr>
      <vt:lpstr>خلفية ورد</vt:lpstr>
      <vt:lpstr>1_Notebook Lesson by Slidesgo</vt:lpstr>
      <vt:lpstr>أثر رجعي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ahmed</dc:creator>
  <cp:lastModifiedBy>محمد الاسمري</cp:lastModifiedBy>
  <cp:revision>63</cp:revision>
  <dcterms:created xsi:type="dcterms:W3CDTF">2016-02-09T18:07:58Z</dcterms:created>
  <dcterms:modified xsi:type="dcterms:W3CDTF">2023-03-18T17:03:07Z</dcterms:modified>
</cp:coreProperties>
</file>