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08" r:id="rId2"/>
    <p:sldMasterId id="2147483751" r:id="rId3"/>
    <p:sldMasterId id="2147483777" r:id="rId4"/>
  </p:sldMasterIdLst>
  <p:notesMasterIdLst>
    <p:notesMasterId r:id="rId34"/>
  </p:notesMasterIdLst>
  <p:sldIdLst>
    <p:sldId id="257" r:id="rId5"/>
    <p:sldId id="324" r:id="rId6"/>
    <p:sldId id="413" r:id="rId7"/>
    <p:sldId id="262" r:id="rId8"/>
    <p:sldId id="263" r:id="rId9"/>
    <p:sldId id="264" r:id="rId10"/>
    <p:sldId id="266" r:id="rId11"/>
    <p:sldId id="267" r:id="rId12"/>
    <p:sldId id="415" r:id="rId13"/>
    <p:sldId id="268" r:id="rId14"/>
    <p:sldId id="269" r:id="rId15"/>
    <p:sldId id="270" r:id="rId16"/>
    <p:sldId id="418" r:id="rId17"/>
    <p:sldId id="272" r:id="rId18"/>
    <p:sldId id="273" r:id="rId19"/>
    <p:sldId id="416" r:id="rId20"/>
    <p:sldId id="274" r:id="rId21"/>
    <p:sldId id="276" r:id="rId22"/>
    <p:sldId id="277" r:id="rId23"/>
    <p:sldId id="278" r:id="rId24"/>
    <p:sldId id="279" r:id="rId25"/>
    <p:sldId id="417" r:id="rId26"/>
    <p:sldId id="280" r:id="rId27"/>
    <p:sldId id="281" r:id="rId28"/>
    <p:sldId id="282" r:id="rId29"/>
    <p:sldId id="283" r:id="rId30"/>
    <p:sldId id="284" r:id="rId31"/>
    <p:sldId id="285" r:id="rId32"/>
    <p:sldId id="395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4A78ED7-8D9D-430B-90A6-EA413BF94DD1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57E0AB1-D5FB-413D-945B-AA8EA373B04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023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2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24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8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95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521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37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48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389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3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57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659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58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17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3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58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6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68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99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89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6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6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0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550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048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826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2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2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316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75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84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421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563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97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74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897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96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19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69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4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257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700142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2011869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9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9152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0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656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0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478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716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8556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748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416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9E6E16-1745-6518-20F7-9C970567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48162D-3679-4398-684C-E30CC77F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5AF248-2F28-25A5-B75B-6D8687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8489B2-6C1E-C176-275F-97AF7CB7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5C7BA2-3176-D0AF-B7FE-032E72DB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1670369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DABCB6-AFE1-B15B-4D46-858DB2F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551381-5148-169B-6A05-B1FE44EBF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41247-39AB-8491-1980-3463D825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461C85-042B-FAA2-9CCC-6691965F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0EAFC2-8E84-F687-300F-436A2C71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7280339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8FE5B1-6C0B-2584-5A5B-D35F4289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037-329E-A4BA-CAAE-21703610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03EE00-7A6B-BE46-EB0C-C330995F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38229C-AA13-6706-3716-06F2F7A2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9CEBA9-B508-D1ED-E0C4-A571D95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082454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26161-450D-0AB5-2C0E-D53ED8C0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BB0DB5-5B3C-C0EE-4262-51347016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ED2D05-6F3E-83DB-4D67-F7D237DB1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FFD909-EC2B-48D2-12D4-A55B1EA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0F2C28-1451-0798-E600-6D864BF5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D999A8-DB21-726C-92E6-20BB033C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3976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11225-F681-65A3-37C7-8CA1E3E5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224C09B-1D3F-09E3-B3F8-940D5B85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B509803-0AB7-1F80-CF27-09356C38A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0FDFCEC-A6BB-F62B-7011-E3FC41ED0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F30C238-1936-F800-699B-B4D617535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16776-FA35-2640-415E-2329956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3055500-A02A-CECF-F93A-137A8F05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7A7DA63-29F8-F64D-BF3F-E30F2350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3766224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DE1545-349F-3ACA-DBC1-4286CC36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F7481C3-90AC-57C4-7390-3032B274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354511-8FC2-EE90-2226-E4CCC848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DEE097-612C-BFBD-9AE3-502F4DBC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112760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C549F7-6B44-1171-DD15-5DD13538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9AFA72B-1D98-39F7-F6A1-7C0BD647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5D2C5C5-7583-258F-180E-76F7DE93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7727420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FE688C-6443-96F4-5F34-73CF9B2B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7B11CA-33FC-9378-6220-5E1A7C65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13D420-D566-768D-ACB9-3C9D56D0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C4FF4D-DF8A-A7B3-D835-4421A4B9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4A981A-0BCE-B54C-1C67-4D54B44C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0EB13E-888C-E0D1-2042-6EFCDF32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8459282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2FA7A-75FB-339C-E3BA-6559A262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AAFD4-3CE1-FF93-D893-0352AA188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439EB89-DDCB-6CF0-C416-21DBA9F8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20329BA-B433-ABBF-AC6F-037F9338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3200B3-5679-0D89-347A-606603CB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DF676B-AD5F-243E-8A0C-36CCE88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6918862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E230F5-615B-EA56-6B85-99C2201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5A8F59-F37D-DFFE-FABD-5A1281FFA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587989-BC1E-2720-9802-4CFEF727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D80D0-F873-D469-DFA9-485976B3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C3F2D7-42BB-4673-390D-6AAB1DED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0861472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A75CC7-37B9-A558-2DCE-166D71051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3ADDFE1-E936-EE0B-1A54-BD2429CD9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6F0F-4335-2F91-53B1-54B8EB2D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B57189-3C3F-3A5B-CA4B-EB59515F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1EEB8D-9486-17CF-FA89-DE7D2A5F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7385364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71377699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057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76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B9CD14-E874-270E-3F24-279A83DF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9868B5-C7E5-7A4E-A1ED-90AE9A8F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B320F-FE2F-6274-E316-E18A589E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823490-1757-0AB6-6D59-299F6C397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835EBC-61BC-2B34-1568-AB25A4674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929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4" y="1009523"/>
            <a:ext cx="5751896" cy="52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0" y="1630017"/>
            <a:ext cx="5479742" cy="467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35" y="1521160"/>
            <a:ext cx="2611982" cy="457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 rot="1680140">
            <a:off x="6355461" y="2177349"/>
            <a:ext cx="4667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√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We Can 6 (2018) WB_CD 3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903271" y="672418"/>
            <a:ext cx="835490" cy="83549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مربع نص 5"/>
          <p:cNvSpPr txBox="1"/>
          <p:nvPr/>
        </p:nvSpPr>
        <p:spPr>
          <a:xfrm rot="1680140">
            <a:off x="8325508" y="3299904"/>
            <a:ext cx="4667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√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مربع نص 5"/>
          <p:cNvSpPr txBox="1"/>
          <p:nvPr/>
        </p:nvSpPr>
        <p:spPr>
          <a:xfrm rot="1680140">
            <a:off x="6374047" y="4481934"/>
            <a:ext cx="4667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√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ربع نص 5"/>
          <p:cNvSpPr txBox="1"/>
          <p:nvPr/>
        </p:nvSpPr>
        <p:spPr>
          <a:xfrm rot="1680140">
            <a:off x="6374049" y="5663960"/>
            <a:ext cx="4667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√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8659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1235017"/>
            <a:ext cx="8752187" cy="182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3130284"/>
            <a:ext cx="3465863" cy="76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2" y="3856993"/>
            <a:ext cx="8932342" cy="235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1240254" y="1929542"/>
            <a:ext cx="53181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prayed at the mosque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1753209" y="2415735"/>
            <a:ext cx="39799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eat breakfast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218733" y="5220834"/>
            <a:ext cx="14870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9230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957753"/>
            <a:ext cx="8057322" cy="16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066659" y="1506334"/>
            <a:ext cx="5434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eat breakfast this morning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2066660" y="2007352"/>
            <a:ext cx="56328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watch the movie last night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919F68-2658-44EC-AE01-84011728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" y="2604106"/>
            <a:ext cx="4200939" cy="55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439065-A9A8-4AE0-8A9F-F51E6CB11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12" y="3084532"/>
            <a:ext cx="6721831" cy="32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F2D1E7D-D1D1-4D11-BA51-6EE8E58C2298}"/>
              </a:ext>
            </a:extLst>
          </p:cNvPr>
          <p:cNvSpPr txBox="1"/>
          <p:nvPr/>
        </p:nvSpPr>
        <p:spPr>
          <a:xfrm>
            <a:off x="1852561" y="3815831"/>
            <a:ext cx="7845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45828B76-1A10-40C4-BB3F-EEBBF72CDFD3}"/>
              </a:ext>
            </a:extLst>
          </p:cNvPr>
          <p:cNvSpPr txBox="1"/>
          <p:nvPr/>
        </p:nvSpPr>
        <p:spPr>
          <a:xfrm>
            <a:off x="6409161" y="3793892"/>
            <a:ext cx="12903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got up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EBC91AC5-7101-4CE9-9021-717B208664D6}"/>
              </a:ext>
            </a:extLst>
          </p:cNvPr>
          <p:cNvSpPr txBox="1"/>
          <p:nvPr/>
        </p:nvSpPr>
        <p:spPr>
          <a:xfrm>
            <a:off x="3120778" y="4320686"/>
            <a:ext cx="12244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talked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31F3094A-9B8B-4F89-A8CC-DBD0C0762B91}"/>
              </a:ext>
            </a:extLst>
          </p:cNvPr>
          <p:cNvSpPr txBox="1"/>
          <p:nvPr/>
        </p:nvSpPr>
        <p:spPr>
          <a:xfrm>
            <a:off x="5299534" y="4309492"/>
            <a:ext cx="7845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eat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93A190D1-98EC-4F06-A3FB-B832F7F5971D}"/>
              </a:ext>
            </a:extLst>
          </p:cNvPr>
          <p:cNvSpPr txBox="1"/>
          <p:nvPr/>
        </p:nvSpPr>
        <p:spPr>
          <a:xfrm>
            <a:off x="1853971" y="4830623"/>
            <a:ext cx="12244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brush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67F537CD-56D1-484B-9278-452CB98CD751}"/>
              </a:ext>
            </a:extLst>
          </p:cNvPr>
          <p:cNvSpPr txBox="1"/>
          <p:nvPr/>
        </p:nvSpPr>
        <p:spPr>
          <a:xfrm>
            <a:off x="6607962" y="4827877"/>
            <a:ext cx="8692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1A192D72-0629-4C8D-B86C-20735FA63980}"/>
              </a:ext>
            </a:extLst>
          </p:cNvPr>
          <p:cNvSpPr txBox="1"/>
          <p:nvPr/>
        </p:nvSpPr>
        <p:spPr>
          <a:xfrm>
            <a:off x="3089776" y="5335223"/>
            <a:ext cx="14573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watched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BEE5E3F8-1A03-453B-A156-B8709502312D}"/>
              </a:ext>
            </a:extLst>
          </p:cNvPr>
          <p:cNvSpPr txBox="1"/>
          <p:nvPr/>
        </p:nvSpPr>
        <p:spPr>
          <a:xfrm>
            <a:off x="4844137" y="5326259"/>
            <a:ext cx="15747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8CB230A7-29A4-4830-97FD-8640DAD479DC}"/>
              </a:ext>
            </a:extLst>
          </p:cNvPr>
          <p:cNvSpPr txBox="1"/>
          <p:nvPr/>
        </p:nvSpPr>
        <p:spPr>
          <a:xfrm>
            <a:off x="3023646" y="5850138"/>
            <a:ext cx="12703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drank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A4A16524-24C1-4486-BDA4-7AB4444450CB}"/>
              </a:ext>
            </a:extLst>
          </p:cNvPr>
          <p:cNvSpPr txBox="1"/>
          <p:nvPr/>
        </p:nvSpPr>
        <p:spPr>
          <a:xfrm>
            <a:off x="6397616" y="5835029"/>
            <a:ext cx="14211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cooked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20) WB_CD 3_29">
            <a:hlinkClick r:id="" action="ppaction://media"/>
            <a:extLst>
              <a:ext uri="{FF2B5EF4-FFF2-40B4-BE49-F238E27FC236}">
                <a16:creationId xmlns:a16="http://schemas.microsoft.com/office/drawing/2014/main" id="{52E0C50D-63DB-4908-9EDC-C0884A04B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17" y="3299482"/>
            <a:ext cx="784515" cy="7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6741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957753"/>
            <a:ext cx="8057322" cy="16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066659" y="1506334"/>
            <a:ext cx="5434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eat breakfast this morning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2066660" y="2007352"/>
            <a:ext cx="56328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watch the movie last night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919F68-2658-44EC-AE01-84011728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" y="2604106"/>
            <a:ext cx="4200939" cy="55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439065-A9A8-4AE0-8A9F-F51E6CB11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12" y="3084532"/>
            <a:ext cx="6721831" cy="32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F2D1E7D-D1D1-4D11-BA51-6EE8E58C2298}"/>
              </a:ext>
            </a:extLst>
          </p:cNvPr>
          <p:cNvSpPr txBox="1"/>
          <p:nvPr/>
        </p:nvSpPr>
        <p:spPr>
          <a:xfrm>
            <a:off x="1852561" y="3815831"/>
            <a:ext cx="7845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45828B76-1A10-40C4-BB3F-EEBBF72CDFD3}"/>
              </a:ext>
            </a:extLst>
          </p:cNvPr>
          <p:cNvSpPr txBox="1"/>
          <p:nvPr/>
        </p:nvSpPr>
        <p:spPr>
          <a:xfrm>
            <a:off x="6409161" y="3793892"/>
            <a:ext cx="12903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got up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EBC91AC5-7101-4CE9-9021-717B208664D6}"/>
              </a:ext>
            </a:extLst>
          </p:cNvPr>
          <p:cNvSpPr txBox="1"/>
          <p:nvPr/>
        </p:nvSpPr>
        <p:spPr>
          <a:xfrm>
            <a:off x="3120778" y="4320686"/>
            <a:ext cx="12244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talked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31F3094A-9B8B-4F89-A8CC-DBD0C0762B91}"/>
              </a:ext>
            </a:extLst>
          </p:cNvPr>
          <p:cNvSpPr txBox="1"/>
          <p:nvPr/>
        </p:nvSpPr>
        <p:spPr>
          <a:xfrm>
            <a:off x="5299534" y="4309492"/>
            <a:ext cx="7845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eat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93A190D1-98EC-4F06-A3FB-B832F7F5971D}"/>
              </a:ext>
            </a:extLst>
          </p:cNvPr>
          <p:cNvSpPr txBox="1"/>
          <p:nvPr/>
        </p:nvSpPr>
        <p:spPr>
          <a:xfrm>
            <a:off x="1853971" y="4830623"/>
            <a:ext cx="12244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brush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67F537CD-56D1-484B-9278-452CB98CD751}"/>
              </a:ext>
            </a:extLst>
          </p:cNvPr>
          <p:cNvSpPr txBox="1"/>
          <p:nvPr/>
        </p:nvSpPr>
        <p:spPr>
          <a:xfrm>
            <a:off x="6607962" y="4827877"/>
            <a:ext cx="8692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1A192D72-0629-4C8D-B86C-20735FA63980}"/>
              </a:ext>
            </a:extLst>
          </p:cNvPr>
          <p:cNvSpPr txBox="1"/>
          <p:nvPr/>
        </p:nvSpPr>
        <p:spPr>
          <a:xfrm>
            <a:off x="3089776" y="5335223"/>
            <a:ext cx="14573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watched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BEE5E3F8-1A03-453B-A156-B8709502312D}"/>
              </a:ext>
            </a:extLst>
          </p:cNvPr>
          <p:cNvSpPr txBox="1"/>
          <p:nvPr/>
        </p:nvSpPr>
        <p:spPr>
          <a:xfrm>
            <a:off x="4844137" y="5326259"/>
            <a:ext cx="15747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8CB230A7-29A4-4830-97FD-8640DAD479DC}"/>
              </a:ext>
            </a:extLst>
          </p:cNvPr>
          <p:cNvSpPr txBox="1"/>
          <p:nvPr/>
        </p:nvSpPr>
        <p:spPr>
          <a:xfrm>
            <a:off x="3023646" y="5850138"/>
            <a:ext cx="12703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drank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A4A16524-24C1-4486-BDA4-7AB4444450CB}"/>
              </a:ext>
            </a:extLst>
          </p:cNvPr>
          <p:cNvSpPr txBox="1"/>
          <p:nvPr/>
        </p:nvSpPr>
        <p:spPr>
          <a:xfrm>
            <a:off x="6397616" y="5835029"/>
            <a:ext cx="14211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cooked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20) WB_CD 3_29">
            <a:hlinkClick r:id="" action="ppaction://media"/>
            <a:extLst>
              <a:ext uri="{FF2B5EF4-FFF2-40B4-BE49-F238E27FC236}">
                <a16:creationId xmlns:a16="http://schemas.microsoft.com/office/drawing/2014/main" id="{52E0C50D-63DB-4908-9EDC-C0884A04B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17" y="3299482"/>
            <a:ext cx="784515" cy="7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340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3" y="1067914"/>
            <a:ext cx="6185153" cy="67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1"/>
          <a:stretch/>
        </p:blipFill>
        <p:spPr bwMode="auto">
          <a:xfrm>
            <a:off x="213592" y="2105069"/>
            <a:ext cx="3879083" cy="364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769" y="2060465"/>
            <a:ext cx="4878560" cy="364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2597840" y="2635096"/>
            <a:ext cx="7012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2553234" y="3523678"/>
            <a:ext cx="7012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993583" y="4074386"/>
            <a:ext cx="7012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2126614" y="5070233"/>
            <a:ext cx="7012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6737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" y="1134697"/>
            <a:ext cx="4096787" cy="7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3" y="2023782"/>
            <a:ext cx="8908256" cy="335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638734" y="4270949"/>
            <a:ext cx="28735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Good night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7925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3" y="735041"/>
            <a:ext cx="4684112" cy="5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19" y="1275060"/>
            <a:ext cx="3882574" cy="25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32" y="1296470"/>
            <a:ext cx="2612400" cy="303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5"/>
          <p:cNvSpPr txBox="1"/>
          <p:nvPr/>
        </p:nvSpPr>
        <p:spPr>
          <a:xfrm>
            <a:off x="1923082" y="1623189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Early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2341550" y="2015878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early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1923082" y="2806080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healthy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5"/>
          <p:cNvSpPr txBox="1"/>
          <p:nvPr/>
        </p:nvSpPr>
        <p:spPr>
          <a:xfrm>
            <a:off x="3789591" y="2793607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wealthy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5"/>
          <p:cNvSpPr txBox="1"/>
          <p:nvPr/>
        </p:nvSpPr>
        <p:spPr>
          <a:xfrm>
            <a:off x="2326825" y="3317819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wise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97" y="4150921"/>
            <a:ext cx="2231211" cy="238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184" y="3693128"/>
            <a:ext cx="3747629" cy="268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مربع نص 5"/>
          <p:cNvSpPr txBox="1"/>
          <p:nvPr/>
        </p:nvSpPr>
        <p:spPr>
          <a:xfrm>
            <a:off x="2212855" y="4150921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Late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5"/>
          <p:cNvSpPr txBox="1"/>
          <p:nvPr/>
        </p:nvSpPr>
        <p:spPr>
          <a:xfrm>
            <a:off x="2774698" y="4558387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late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5"/>
          <p:cNvSpPr txBox="1"/>
          <p:nvPr/>
        </p:nvSpPr>
        <p:spPr>
          <a:xfrm>
            <a:off x="2028297" y="5305532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sleepy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5"/>
          <p:cNvSpPr txBox="1"/>
          <p:nvPr/>
        </p:nvSpPr>
        <p:spPr>
          <a:xfrm>
            <a:off x="3815623" y="5339376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grumpy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5"/>
          <p:cNvSpPr txBox="1"/>
          <p:nvPr/>
        </p:nvSpPr>
        <p:spPr>
          <a:xfrm>
            <a:off x="2559869" y="5826705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tired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8068" y="1152831"/>
            <a:ext cx="706285" cy="70628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1142532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6" y="1409373"/>
            <a:ext cx="3673349" cy="68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8" y="2193721"/>
            <a:ext cx="8832784" cy="322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802866" y="4209189"/>
            <a:ext cx="17350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 err="1">
                <a:solidFill>
                  <a:srgbClr val="FF0000"/>
                </a:solidFill>
              </a:rPr>
              <a:t>ealthy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651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9" y="955209"/>
            <a:ext cx="5979609" cy="60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61" y="1563757"/>
            <a:ext cx="8122349" cy="478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شكل حر 8"/>
          <p:cNvSpPr/>
          <p:nvPr/>
        </p:nvSpPr>
        <p:spPr>
          <a:xfrm>
            <a:off x="4068285" y="2832090"/>
            <a:ext cx="1754266" cy="353280"/>
          </a:xfrm>
          <a:custGeom>
            <a:avLst/>
            <a:gdLst>
              <a:gd name="connsiteX0" fmla="*/ 0 w 1906859"/>
              <a:gd name="connsiteY0" fmla="*/ 380212 h 380212"/>
              <a:gd name="connsiteX1" fmla="*/ 602166 w 1906859"/>
              <a:gd name="connsiteY1" fmla="*/ 12222 h 380212"/>
              <a:gd name="connsiteX2" fmla="*/ 1906859 w 1906859"/>
              <a:gd name="connsiteY2" fmla="*/ 123734 h 38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6859" h="380212">
                <a:moveTo>
                  <a:pt x="0" y="380212"/>
                </a:moveTo>
                <a:cubicBezTo>
                  <a:pt x="142178" y="217590"/>
                  <a:pt x="284356" y="54968"/>
                  <a:pt x="602166" y="12222"/>
                </a:cubicBezTo>
                <a:cubicBezTo>
                  <a:pt x="919976" y="-30524"/>
                  <a:pt x="1413417" y="46605"/>
                  <a:pt x="1906859" y="123734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3815146" y="3860330"/>
            <a:ext cx="1826077" cy="1862238"/>
          </a:xfrm>
          <a:custGeom>
            <a:avLst/>
            <a:gdLst>
              <a:gd name="connsiteX0" fmla="*/ 0 w 1984917"/>
              <a:gd name="connsiteY0" fmla="*/ 0 h 2004202"/>
              <a:gd name="connsiteX1" fmla="*/ 646771 w 1984917"/>
              <a:gd name="connsiteY1" fmla="*/ 367991 h 2004202"/>
              <a:gd name="connsiteX2" fmla="*/ 1349298 w 1984917"/>
              <a:gd name="connsiteY2" fmla="*/ 1817649 h 2004202"/>
              <a:gd name="connsiteX3" fmla="*/ 1984917 w 1984917"/>
              <a:gd name="connsiteY3" fmla="*/ 1940313 h 200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4917" h="2004202">
                <a:moveTo>
                  <a:pt x="0" y="0"/>
                </a:moveTo>
                <a:cubicBezTo>
                  <a:pt x="210944" y="32525"/>
                  <a:pt x="421888" y="65050"/>
                  <a:pt x="646771" y="367991"/>
                </a:cubicBezTo>
                <a:cubicBezTo>
                  <a:pt x="871654" y="670932"/>
                  <a:pt x="1126274" y="1555595"/>
                  <a:pt x="1349298" y="1817649"/>
                </a:cubicBezTo>
                <a:cubicBezTo>
                  <a:pt x="1572322" y="2079703"/>
                  <a:pt x="1778619" y="2010008"/>
                  <a:pt x="1984917" y="1940313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3835781" y="2409719"/>
            <a:ext cx="1918407" cy="2448567"/>
          </a:xfrm>
          <a:custGeom>
            <a:avLst/>
            <a:gdLst>
              <a:gd name="connsiteX0" fmla="*/ 0 w 2085278"/>
              <a:gd name="connsiteY0" fmla="*/ 2594429 h 2635228"/>
              <a:gd name="connsiteX1" fmla="*/ 669073 w 2085278"/>
              <a:gd name="connsiteY1" fmla="*/ 2326799 h 2635228"/>
              <a:gd name="connsiteX2" fmla="*/ 1193181 w 2085278"/>
              <a:gd name="connsiteY2" fmla="*/ 308429 h 2635228"/>
              <a:gd name="connsiteX3" fmla="*/ 2085278 w 2085278"/>
              <a:gd name="connsiteY3" fmla="*/ 40799 h 263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5278" h="2635228">
                <a:moveTo>
                  <a:pt x="0" y="2594429"/>
                </a:moveTo>
                <a:cubicBezTo>
                  <a:pt x="235105" y="2651114"/>
                  <a:pt x="470210" y="2707799"/>
                  <a:pt x="669073" y="2326799"/>
                </a:cubicBezTo>
                <a:cubicBezTo>
                  <a:pt x="867937" y="1945799"/>
                  <a:pt x="957147" y="689429"/>
                  <a:pt x="1193181" y="308429"/>
                </a:cubicBezTo>
                <a:cubicBezTo>
                  <a:pt x="1429215" y="-72571"/>
                  <a:pt x="1757246" y="-15886"/>
                  <a:pt x="2085278" y="4079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حر 13"/>
          <p:cNvSpPr/>
          <p:nvPr/>
        </p:nvSpPr>
        <p:spPr>
          <a:xfrm>
            <a:off x="3295373" y="3732607"/>
            <a:ext cx="2451868" cy="2152038"/>
          </a:xfrm>
          <a:custGeom>
            <a:avLst/>
            <a:gdLst>
              <a:gd name="connsiteX0" fmla="*/ 0 w 2631688"/>
              <a:gd name="connsiteY0" fmla="*/ 2286190 h 2327435"/>
              <a:gd name="connsiteX1" fmla="*/ 1193180 w 2631688"/>
              <a:gd name="connsiteY1" fmla="*/ 2063165 h 2327435"/>
              <a:gd name="connsiteX2" fmla="*/ 2062976 w 2631688"/>
              <a:gd name="connsiteY2" fmla="*/ 290122 h 2327435"/>
              <a:gd name="connsiteX3" fmla="*/ 2631688 w 2631688"/>
              <a:gd name="connsiteY3" fmla="*/ 22492 h 232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1688" h="2327435">
                <a:moveTo>
                  <a:pt x="0" y="2286190"/>
                </a:moveTo>
                <a:cubicBezTo>
                  <a:pt x="424675" y="2341016"/>
                  <a:pt x="849351" y="2395843"/>
                  <a:pt x="1193180" y="2063165"/>
                </a:cubicBezTo>
                <a:cubicBezTo>
                  <a:pt x="1537009" y="1730487"/>
                  <a:pt x="1823225" y="630234"/>
                  <a:pt x="2062976" y="290122"/>
                </a:cubicBezTo>
                <a:cubicBezTo>
                  <a:pt x="2302727" y="-49990"/>
                  <a:pt x="2467207" y="-13749"/>
                  <a:pt x="2631688" y="22492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We Can 6 (2018) WB_CD 3_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9493" y="1896232"/>
            <a:ext cx="714933" cy="71493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325159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5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6804248" y="2708920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4090" y="4365104"/>
            <a:ext cx="38972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10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1" y="3073654"/>
            <a:ext cx="6118881" cy="92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0" y="3947212"/>
            <a:ext cx="8732874" cy="237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763595" y="5078406"/>
            <a:ext cx="82158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He has a stomachache. He shouldn’t drink too much soda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768181" y="5607530"/>
            <a:ext cx="79074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6600"/>
                </a:solidFill>
                <a:latin typeface="Comic Sans MS" panose="030F0702030302020204" pitchFamily="66" charset="0"/>
              </a:rPr>
              <a:t>He has a earache. He should not listen music too much</a:t>
            </a:r>
            <a:endParaRPr lang="ar-SA" sz="24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758280" y="4579833"/>
            <a:ext cx="81961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 has a toothache. He should brush his teeth everyday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213B36-4D6D-4333-969C-783A6A762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140" y="1222432"/>
            <a:ext cx="1920724" cy="27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8796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8" y="1479846"/>
            <a:ext cx="3392998" cy="6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0" y="2438725"/>
            <a:ext cx="8726510" cy="317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437900" y="4400097"/>
            <a:ext cx="18812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doctor</a:t>
            </a:r>
            <a:endParaRPr lang="ar-S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7021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8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95243AE-AEC9-4DF8-8067-ED0C4CA9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86" y="1720109"/>
            <a:ext cx="8275610" cy="4548169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8" y="894433"/>
            <a:ext cx="5418281" cy="53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6318743" y="4389352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purple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6318743" y="4967709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5"/>
          <p:cNvSpPr txBox="1"/>
          <p:nvPr/>
        </p:nvSpPr>
        <p:spPr>
          <a:xfrm>
            <a:off x="6318743" y="3824524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girl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5"/>
          <p:cNvSpPr txBox="1"/>
          <p:nvPr/>
        </p:nvSpPr>
        <p:spPr>
          <a:xfrm>
            <a:off x="6318743" y="3246170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burger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5"/>
          <p:cNvSpPr txBox="1"/>
          <p:nvPr/>
        </p:nvSpPr>
        <p:spPr>
          <a:xfrm>
            <a:off x="6318743" y="2667817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shirt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We Can 6 (2018) WB_CD 3_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718851" y="894433"/>
            <a:ext cx="825676" cy="82567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شكل حر 8"/>
          <p:cNvSpPr/>
          <p:nvPr/>
        </p:nvSpPr>
        <p:spPr>
          <a:xfrm>
            <a:off x="2999678" y="4347361"/>
            <a:ext cx="535259" cy="914400"/>
          </a:xfrm>
          <a:custGeom>
            <a:avLst/>
            <a:gdLst>
              <a:gd name="connsiteX0" fmla="*/ 0 w 574653"/>
              <a:gd name="connsiteY0" fmla="*/ 0 h 1044679"/>
              <a:gd name="connsiteX1" fmla="*/ 512956 w 574653"/>
              <a:gd name="connsiteY1" fmla="*/ 892098 h 1044679"/>
              <a:gd name="connsiteX2" fmla="*/ 546410 w 574653"/>
              <a:gd name="connsiteY2" fmla="*/ 1037064 h 104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653" h="1044679">
                <a:moveTo>
                  <a:pt x="0" y="0"/>
                </a:moveTo>
                <a:cubicBezTo>
                  <a:pt x="210944" y="359627"/>
                  <a:pt x="421888" y="719254"/>
                  <a:pt x="512956" y="892098"/>
                </a:cubicBezTo>
                <a:cubicBezTo>
                  <a:pt x="604024" y="1064942"/>
                  <a:pt x="575217" y="1051003"/>
                  <a:pt x="546410" y="1037064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0" name="شكل حر 9"/>
          <p:cNvSpPr/>
          <p:nvPr/>
        </p:nvSpPr>
        <p:spPr>
          <a:xfrm>
            <a:off x="2007220" y="4325058"/>
            <a:ext cx="167268" cy="747132"/>
          </a:xfrm>
          <a:custGeom>
            <a:avLst/>
            <a:gdLst>
              <a:gd name="connsiteX0" fmla="*/ 167268 w 167268"/>
              <a:gd name="connsiteY0" fmla="*/ 0 h 747132"/>
              <a:gd name="connsiteX1" fmla="*/ 0 w 167268"/>
              <a:gd name="connsiteY1" fmla="*/ 747132 h 74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268" h="747132">
                <a:moveTo>
                  <a:pt x="167268" y="0"/>
                </a:moveTo>
                <a:lnTo>
                  <a:pt x="0" y="747132"/>
                </a:ln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4" name="شكل حر 13"/>
          <p:cNvSpPr/>
          <p:nvPr/>
        </p:nvSpPr>
        <p:spPr>
          <a:xfrm>
            <a:off x="1683834" y="3659545"/>
            <a:ext cx="1237786" cy="409035"/>
          </a:xfrm>
          <a:custGeom>
            <a:avLst/>
            <a:gdLst>
              <a:gd name="connsiteX0" fmla="*/ 1237786 w 1237786"/>
              <a:gd name="connsiteY0" fmla="*/ 409035 h 409035"/>
              <a:gd name="connsiteX1" fmla="*/ 646771 w 1237786"/>
              <a:gd name="connsiteY1" fmla="*/ 29893 h 409035"/>
              <a:gd name="connsiteX2" fmla="*/ 0 w 1237786"/>
              <a:gd name="connsiteY2" fmla="*/ 52196 h 40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7786" h="409035">
                <a:moveTo>
                  <a:pt x="1237786" y="409035"/>
                </a:moveTo>
                <a:cubicBezTo>
                  <a:pt x="1045427" y="249200"/>
                  <a:pt x="853069" y="89366"/>
                  <a:pt x="646771" y="29893"/>
                </a:cubicBezTo>
                <a:cubicBezTo>
                  <a:pt x="440473" y="-29580"/>
                  <a:pt x="220236" y="11308"/>
                  <a:pt x="0" y="52196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5" name="شكل حر 14"/>
          <p:cNvSpPr/>
          <p:nvPr/>
        </p:nvSpPr>
        <p:spPr>
          <a:xfrm>
            <a:off x="1962615" y="2897702"/>
            <a:ext cx="267629" cy="1137424"/>
          </a:xfrm>
          <a:custGeom>
            <a:avLst/>
            <a:gdLst>
              <a:gd name="connsiteX0" fmla="*/ 267629 w 267629"/>
              <a:gd name="connsiteY0" fmla="*/ 1137424 h 1137424"/>
              <a:gd name="connsiteX1" fmla="*/ 0 w 267629"/>
              <a:gd name="connsiteY1" fmla="*/ 0 h 113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29" h="1137424">
                <a:moveTo>
                  <a:pt x="267629" y="1137424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7" name="شكل حر 16"/>
          <p:cNvSpPr/>
          <p:nvPr/>
        </p:nvSpPr>
        <p:spPr>
          <a:xfrm>
            <a:off x="3055434" y="2775038"/>
            <a:ext cx="538093" cy="1215483"/>
          </a:xfrm>
          <a:custGeom>
            <a:avLst/>
            <a:gdLst>
              <a:gd name="connsiteX0" fmla="*/ 0 w 538093"/>
              <a:gd name="connsiteY0" fmla="*/ 1215483 h 1215483"/>
              <a:gd name="connsiteX1" fmla="*/ 479503 w 538093"/>
              <a:gd name="connsiteY1" fmla="*/ 267630 h 1215483"/>
              <a:gd name="connsiteX2" fmla="*/ 512956 w 538093"/>
              <a:gd name="connsiteY2" fmla="*/ 0 h 121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093" h="1215483">
                <a:moveTo>
                  <a:pt x="0" y="1215483"/>
                </a:moveTo>
                <a:cubicBezTo>
                  <a:pt x="197005" y="842846"/>
                  <a:pt x="394010" y="470210"/>
                  <a:pt x="479503" y="267630"/>
                </a:cubicBezTo>
                <a:cubicBezTo>
                  <a:pt x="564996" y="65049"/>
                  <a:pt x="538976" y="32524"/>
                  <a:pt x="51295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676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7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3" grpId="0"/>
      <p:bldP spid="16" grpId="0"/>
      <p:bldP spid="19" grpId="0"/>
      <p:bldP spid="21" grpId="0"/>
      <p:bldP spid="9" grpId="0" animBg="1"/>
      <p:bldP spid="10" grpId="0" animBg="1"/>
      <p:bldP spid="14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" y="984517"/>
            <a:ext cx="6579409" cy="69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31675" r="6675" b="34016"/>
          <a:stretch/>
        </p:blipFill>
        <p:spPr bwMode="auto">
          <a:xfrm>
            <a:off x="453494" y="1930120"/>
            <a:ext cx="8218703" cy="57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3" y="2709098"/>
            <a:ext cx="8586762" cy="263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011475" y="3297794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farm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6653268" y="3271928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purple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2360077" y="3735391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park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6079673" y="4277753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5"/>
          <p:cNvSpPr txBox="1"/>
          <p:nvPr/>
        </p:nvSpPr>
        <p:spPr>
          <a:xfrm>
            <a:off x="3629489" y="4780359"/>
            <a:ext cx="26932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Flew away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2874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55" y="1000234"/>
            <a:ext cx="4258786" cy="7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27" y="2114748"/>
            <a:ext cx="8595487" cy="341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044284" y="4260063"/>
            <a:ext cx="3624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garden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862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2" y="2100569"/>
            <a:ext cx="8731405" cy="4009327"/>
          </a:xfrm>
          <a:prstGeom prst="rect">
            <a:avLst/>
          </a:prstGeo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7" y="1052059"/>
            <a:ext cx="7328268" cy="7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4710408" y="5491668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5"/>
          <p:cNvSpPr txBox="1"/>
          <p:nvPr/>
        </p:nvSpPr>
        <p:spPr>
          <a:xfrm>
            <a:off x="6405393" y="5519081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979270" y="5507930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1309285" y="2044814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8537734" y="5502818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1512995" y="5507930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5"/>
          <p:cNvSpPr txBox="1"/>
          <p:nvPr/>
        </p:nvSpPr>
        <p:spPr>
          <a:xfrm>
            <a:off x="2532351" y="2038773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5"/>
          <p:cNvSpPr txBox="1"/>
          <p:nvPr/>
        </p:nvSpPr>
        <p:spPr>
          <a:xfrm>
            <a:off x="3822323" y="2044814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5546749" y="2027621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7392148" y="1938413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5150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2" y="995147"/>
            <a:ext cx="7354886" cy="72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4" y="1749038"/>
            <a:ext cx="8734553" cy="414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49572"/>
            <a:ext cx="2239521" cy="169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740874" y="2230271"/>
            <a:ext cx="1121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Hi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723633" y="2744277"/>
            <a:ext cx="3480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Can I help you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394710" y="3237970"/>
            <a:ext cx="26710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scarf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2588756" y="3727628"/>
            <a:ext cx="26710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This one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2573989" y="4207921"/>
            <a:ext cx="3369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much is it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02942" y="1749039"/>
            <a:ext cx="986344" cy="986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647857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0" y="1066195"/>
            <a:ext cx="4046723" cy="8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2" y="2017919"/>
            <a:ext cx="8604647" cy="339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106205" y="4093477"/>
            <a:ext cx="270357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cardigan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9934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3" y="1918014"/>
            <a:ext cx="5533664" cy="413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17" y="1688051"/>
            <a:ext cx="2781645" cy="44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We Can 6 (2018) WB_CD 3_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854681" y="575176"/>
            <a:ext cx="980456" cy="980456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300761" y="2375211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631581" y="2828692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720786" y="3720792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67561" y="5047785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843453" y="5504984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504981" y="4155691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853F42D-CD88-40AF-9B76-32099F3F8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33" y="1169258"/>
            <a:ext cx="50101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52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1" y="1283359"/>
            <a:ext cx="8702553" cy="386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5"/>
          <p:cNvSpPr txBox="1"/>
          <p:nvPr/>
        </p:nvSpPr>
        <p:spPr>
          <a:xfrm>
            <a:off x="1311660" y="2485315"/>
            <a:ext cx="56749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should eat three meals a day.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78207" y="3134276"/>
            <a:ext cx="56749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should do some exercise.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1277370" y="3775901"/>
            <a:ext cx="56749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shouldn‘t watch too much TV.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1261898" y="4400323"/>
            <a:ext cx="73022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shouldn‘t play too much computer games.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9398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4" y="1263226"/>
            <a:ext cx="3501823" cy="72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3" y="1985241"/>
            <a:ext cx="8703712" cy="27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525160" y="3562053"/>
            <a:ext cx="13925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soda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374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633EE59-9784-49EC-B67D-FEC3FE88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1073426"/>
            <a:ext cx="8216348" cy="53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823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4" y="1626135"/>
            <a:ext cx="8748622" cy="243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2"/>
          <a:stretch/>
        </p:blipFill>
        <p:spPr bwMode="auto">
          <a:xfrm>
            <a:off x="1370794" y="4728606"/>
            <a:ext cx="6394982" cy="170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>
            <a:off x="4207356" y="5944053"/>
            <a:ext cx="15020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 egg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7954" y="773290"/>
            <a:ext cx="668793" cy="668793"/>
          </a:xfrm>
          <a:prstGeom prst="rect">
            <a:avLst/>
          </a:prstGeom>
          <a:effectLst/>
        </p:spPr>
      </p:pic>
      <p:sp>
        <p:nvSpPr>
          <p:cNvPr id="3" name="مربع نص 2"/>
          <p:cNvSpPr txBox="1"/>
          <p:nvPr/>
        </p:nvSpPr>
        <p:spPr>
          <a:xfrm>
            <a:off x="1851102" y="1617731"/>
            <a:ext cx="1616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Charlie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289827" y="2110967"/>
            <a:ext cx="817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52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966439" y="3012118"/>
            <a:ext cx="3353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 some exercise 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6" y="4292734"/>
            <a:ext cx="2646717" cy="48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2583364" y="3480467"/>
            <a:ext cx="4413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eat too much junk food 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5252226" y="2122851"/>
            <a:ext cx="1014761" cy="486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7092177" y="2107089"/>
            <a:ext cx="1629512" cy="513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" y="937845"/>
            <a:ext cx="6596437" cy="60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15674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  <p:bldP spid="13" grpId="0"/>
      <p:bldP spid="14" grpId="0"/>
      <p:bldP spid="15" grpId="0"/>
      <p:bldP spid="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810</TotalTime>
  <Words>239</Words>
  <Application>Microsoft Office PowerPoint</Application>
  <PresentationFormat>عرض على الشاشة (4:3)</PresentationFormat>
  <Paragraphs>130</Paragraphs>
  <Slides>29</Slides>
  <Notes>6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29</vt:i4>
      </vt:variant>
    </vt:vector>
  </HeadingPairs>
  <TitlesOfParts>
    <vt:vector size="45" baseType="lpstr">
      <vt:lpstr>Aharoni</vt:lpstr>
      <vt:lpstr>Anonymous Pro</vt:lpstr>
      <vt:lpstr>Arial</vt:lpstr>
      <vt:lpstr>Arial Black</vt:lpstr>
      <vt:lpstr>Arial Unicode MS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78</cp:revision>
  <dcterms:created xsi:type="dcterms:W3CDTF">2016-02-06T15:48:56Z</dcterms:created>
  <dcterms:modified xsi:type="dcterms:W3CDTF">2023-03-18T18:09:36Z</dcterms:modified>
</cp:coreProperties>
</file>