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77" r:id="rId4"/>
  </p:sldMasterIdLst>
  <p:notesMasterIdLst>
    <p:notesMasterId r:id="rId36"/>
  </p:notesMasterIdLst>
  <p:sldIdLst>
    <p:sldId id="257" r:id="rId5"/>
    <p:sldId id="324" r:id="rId6"/>
    <p:sldId id="413" r:id="rId7"/>
    <p:sldId id="284" r:id="rId8"/>
    <p:sldId id="285" r:id="rId9"/>
    <p:sldId id="286" r:id="rId10"/>
    <p:sldId id="287" r:id="rId11"/>
    <p:sldId id="288" r:id="rId12"/>
    <p:sldId id="289" r:id="rId13"/>
    <p:sldId id="415" r:id="rId14"/>
    <p:sldId id="290" r:id="rId15"/>
    <p:sldId id="291" r:id="rId16"/>
    <p:sldId id="292" r:id="rId17"/>
    <p:sldId id="293" r:id="rId18"/>
    <p:sldId id="313" r:id="rId19"/>
    <p:sldId id="294" r:id="rId20"/>
    <p:sldId id="416" r:id="rId21"/>
    <p:sldId id="315" r:id="rId22"/>
    <p:sldId id="316" r:id="rId23"/>
    <p:sldId id="296" r:id="rId24"/>
    <p:sldId id="418" r:id="rId25"/>
    <p:sldId id="298" r:id="rId26"/>
    <p:sldId id="299" r:id="rId27"/>
    <p:sldId id="417" r:id="rId28"/>
    <p:sldId id="300" r:id="rId29"/>
    <p:sldId id="306" r:id="rId30"/>
    <p:sldId id="301" r:id="rId31"/>
    <p:sldId id="302" r:id="rId32"/>
    <p:sldId id="303" r:id="rId33"/>
    <p:sldId id="304" r:id="rId34"/>
    <p:sldId id="395" r:id="rId3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2011869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884689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702736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97114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46787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077815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920564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473168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778605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892839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43738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859136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5351897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7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462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0" y="856229"/>
            <a:ext cx="4861598" cy="526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7783" y="683960"/>
            <a:ext cx="919554" cy="91955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3936382" y="2974307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836018" y="1424286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393577" y="5282601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204009" y="2193715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15160" y="4524322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70194" y="3732588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0D9D76-9C09-4FC7-81D5-7E35B8860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898" y="1749287"/>
            <a:ext cx="3846834" cy="44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41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" y="1034614"/>
            <a:ext cx="6378618" cy="81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5" y="1850888"/>
            <a:ext cx="8763310" cy="41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220387" y="1928256"/>
            <a:ext cx="36749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stationery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977808" y="2572784"/>
            <a:ext cx="32931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candy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156226" y="3217311"/>
            <a:ext cx="27578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DVD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156227" y="3859620"/>
            <a:ext cx="22783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bakery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1145990" y="4513989"/>
            <a:ext cx="25227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bookstore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1199915" y="5145852"/>
            <a:ext cx="2747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flower store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849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0" y="983579"/>
            <a:ext cx="4475302" cy="7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0" y="1905243"/>
            <a:ext cx="8713666" cy="38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192574" y="4416060"/>
            <a:ext cx="31747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bakery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693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38" y="924566"/>
            <a:ext cx="4868558" cy="4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6" y="1471965"/>
            <a:ext cx="7368209" cy="390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90" y="5404796"/>
            <a:ext cx="4559219" cy="103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152971" y="825194"/>
            <a:ext cx="748762" cy="6467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3780263" y="1434794"/>
            <a:ext cx="3071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pens 		pencils</a:t>
            </a:r>
          </a:p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stationary store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720791" y="2065243"/>
            <a:ext cx="20439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candy store</a:t>
            </a:r>
            <a:endParaRPr lang="ar-SA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98489" y="2695202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DVD’s</a:t>
            </a:r>
          </a:p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 store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54246" y="3331469"/>
            <a:ext cx="16791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bread</a:t>
            </a:r>
          </a:p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bakery</a:t>
            </a:r>
            <a:endParaRPr lang="ar-SA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54245" y="3967736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magazines</a:t>
            </a:r>
          </a:p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bookstore</a:t>
            </a:r>
            <a:endParaRPr lang="ar-SA" sz="2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54247" y="4628399"/>
            <a:ext cx="20104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plants</a:t>
            </a:r>
          </a:p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flower store</a:t>
            </a:r>
            <a:endParaRPr lang="ar-SA" sz="20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95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6" y="1949044"/>
            <a:ext cx="7368209" cy="390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780263" y="1911873"/>
            <a:ext cx="3071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pens 		pencils</a:t>
            </a:r>
          </a:p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stationary store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720791" y="2542322"/>
            <a:ext cx="20439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candy store</a:t>
            </a:r>
            <a:endParaRPr lang="ar-SA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98489" y="3172281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DVD’s</a:t>
            </a:r>
          </a:p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 store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54246" y="3808548"/>
            <a:ext cx="16791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bread</a:t>
            </a:r>
          </a:p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bakery</a:t>
            </a:r>
            <a:endParaRPr lang="ar-SA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54245" y="4444815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magazines</a:t>
            </a:r>
          </a:p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bookstore</a:t>
            </a:r>
            <a:endParaRPr lang="ar-SA" sz="2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54247" y="5105478"/>
            <a:ext cx="20104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plants</a:t>
            </a:r>
          </a:p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flower store</a:t>
            </a:r>
            <a:endParaRPr lang="ar-SA" sz="20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F64D852-A332-4DE1-8FFF-24B433CE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8" y="1311967"/>
            <a:ext cx="5885703" cy="4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41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4" y="1574741"/>
            <a:ext cx="4601795" cy="69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8" y="2481389"/>
            <a:ext cx="8753158" cy="316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29522" y="4444008"/>
            <a:ext cx="61331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fast food restaurant </a:t>
            </a:r>
          </a:p>
        </p:txBody>
      </p:sp>
    </p:spTree>
    <p:extLst>
      <p:ext uri="{BB962C8B-B14F-4D97-AF65-F5344CB8AC3E}">
        <p14:creationId xmlns:p14="http://schemas.microsoft.com/office/powerpoint/2010/main" val="6487438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502CAF-0CDE-4A1B-895C-D95412769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7" y="940904"/>
            <a:ext cx="7322240" cy="5398604"/>
          </a:xfrm>
          <a:prstGeom prst="rect">
            <a:avLst/>
          </a:prstGeom>
        </p:spPr>
      </p:pic>
      <p:pic>
        <p:nvPicPr>
          <p:cNvPr id="4" name="We Can 6 (2020) WB_CD 3_38">
            <a:hlinkClick r:id="" action="ppaction://media"/>
            <a:extLst>
              <a:ext uri="{FF2B5EF4-FFF2-40B4-BE49-F238E27FC236}">
                <a16:creationId xmlns:a16="http://schemas.microsoft.com/office/drawing/2014/main" id="{2A63B696-C21E-4E00-A495-60A5259E9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99" y="1573695"/>
            <a:ext cx="834887" cy="8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221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70FEBC-8FBC-4879-B8CB-16CB7059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1099930"/>
            <a:ext cx="5541065" cy="53141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CEF6410-E417-4B69-B12F-9676B01B4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7" y="1050234"/>
            <a:ext cx="3021497" cy="19281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707139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6804248" y="2708920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4090" y="4365104"/>
            <a:ext cx="3897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11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1121754"/>
            <a:ext cx="4931462" cy="94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4" y="2175136"/>
            <a:ext cx="8563332" cy="36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449051" y="4542556"/>
            <a:ext cx="23956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b="1" dirty="0">
                <a:solidFill>
                  <a:srgbClr val="FF0000"/>
                </a:solidFill>
              </a:rPr>
              <a:t>The heart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229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7076FF-B4BE-478C-8B43-BD8F6E50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5" y="1258957"/>
            <a:ext cx="8296069" cy="44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98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"/>
          <a:stretch/>
        </p:blipFill>
        <p:spPr bwMode="auto">
          <a:xfrm>
            <a:off x="181766" y="969409"/>
            <a:ext cx="6062081" cy="78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8" y="2045235"/>
            <a:ext cx="8508770" cy="410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183969" y="1970292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post office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449015" y="1098938"/>
            <a:ext cx="1047363" cy="10473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مربع نص 12"/>
          <p:cNvSpPr txBox="1"/>
          <p:nvPr/>
        </p:nvSpPr>
        <p:spPr>
          <a:xfrm>
            <a:off x="3336369" y="2981337"/>
            <a:ext cx="4592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convenience stores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336369" y="3962641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candy store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47520" y="4988550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people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44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7" y="2271294"/>
            <a:ext cx="8718386" cy="324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7" y="1063927"/>
            <a:ext cx="4044513" cy="77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870946" y="4116541"/>
            <a:ext cx="36079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</a:rPr>
              <a:t>A crocodile 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3914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2" y="941082"/>
            <a:ext cx="6121672" cy="62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7" y="3309496"/>
            <a:ext cx="8084588" cy="217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1852840" y="3331798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5"/>
          <p:cNvSpPr txBox="1"/>
          <p:nvPr/>
        </p:nvSpPr>
        <p:spPr>
          <a:xfrm>
            <a:off x="1469985" y="400830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5"/>
          <p:cNvSpPr txBox="1"/>
          <p:nvPr/>
        </p:nvSpPr>
        <p:spPr>
          <a:xfrm>
            <a:off x="1503437" y="4666223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5"/>
          <p:cNvSpPr txBox="1"/>
          <p:nvPr/>
        </p:nvSpPr>
        <p:spPr>
          <a:xfrm>
            <a:off x="5952766" y="3328083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5"/>
          <p:cNvSpPr txBox="1"/>
          <p:nvPr/>
        </p:nvSpPr>
        <p:spPr>
          <a:xfrm>
            <a:off x="5885860" y="399715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5"/>
          <p:cNvSpPr txBox="1"/>
          <p:nvPr/>
        </p:nvSpPr>
        <p:spPr>
          <a:xfrm>
            <a:off x="6800260" y="467737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7153" y="1915674"/>
            <a:ext cx="1029556" cy="10295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479573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543A68-BAA2-40F0-B654-6DF8D097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061878"/>
            <a:ext cx="8163339" cy="5060626"/>
          </a:xfrm>
          <a:prstGeom prst="rect">
            <a:avLst/>
          </a:prstGeom>
        </p:spPr>
      </p:pic>
      <p:sp>
        <p:nvSpPr>
          <p:cNvPr id="5" name="مربع نص 5"/>
          <p:cNvSpPr txBox="1"/>
          <p:nvPr/>
        </p:nvSpPr>
        <p:spPr>
          <a:xfrm>
            <a:off x="3131510" y="1583800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391269" y="1561496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406678" y="2128758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608151" y="2126652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2733784" y="2598403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7389974" y="2647208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7477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6" y="1208676"/>
            <a:ext cx="5187731" cy="90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7" y="2327050"/>
            <a:ext cx="8519838" cy="37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738157" y="4761638"/>
            <a:ext cx="29501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glue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257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/>
          <a:stretch/>
        </p:blipFill>
        <p:spPr bwMode="auto">
          <a:xfrm>
            <a:off x="207004" y="968206"/>
            <a:ext cx="5658995" cy="52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4" y="1534585"/>
            <a:ext cx="4978314" cy="475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49596" y="703626"/>
            <a:ext cx="913548" cy="91354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2888166" y="1437857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899211" y="1871780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508914" y="2311529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895602" y="2724773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007113" y="3151265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259982" y="3564504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352800" y="4365934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033023" y="4779175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590585" y="5216823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2438401" y="5724928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F44425-B9A8-44EA-9EA5-FC1AA8F85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436" y="1717368"/>
            <a:ext cx="3582630" cy="46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022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3" y="1078984"/>
            <a:ext cx="8482026" cy="87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/>
        </p:blipFill>
        <p:spPr bwMode="auto">
          <a:xfrm>
            <a:off x="331343" y="2090776"/>
            <a:ext cx="8478119" cy="217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322926" y="2231444"/>
            <a:ext cx="25130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</a:rPr>
              <a:t>Entrance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5346941" y="2228979"/>
            <a:ext cx="27822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</a:rPr>
              <a:t>Police station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124624" y="2940656"/>
            <a:ext cx="16408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Exit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5151863" y="2950895"/>
            <a:ext cx="22636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Bus stop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1053125" y="3656201"/>
            <a:ext cx="2214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Library 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5163011" y="3653523"/>
            <a:ext cx="29439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Train station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CF2ABD-6CA8-4628-8862-CEECF9E5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43" y="4601591"/>
            <a:ext cx="8478119" cy="12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77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" y="1072089"/>
            <a:ext cx="4934592" cy="97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6" y="2151377"/>
            <a:ext cx="8642105" cy="34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212903" y="3922792"/>
            <a:ext cx="29501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</a:rPr>
              <a:t>stop</a:t>
            </a:r>
            <a:endParaRPr lang="ar-SA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6281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0"/>
          <a:stretch/>
        </p:blipFill>
        <p:spPr bwMode="auto">
          <a:xfrm>
            <a:off x="500382" y="2406588"/>
            <a:ext cx="6327899" cy="55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2897664"/>
            <a:ext cx="8659646" cy="293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638" y="1275005"/>
            <a:ext cx="906560" cy="9065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4995745" y="2895597"/>
            <a:ext cx="27989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post office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620426" y="3471741"/>
            <a:ext cx="12303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left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635514" y="3928944"/>
            <a:ext cx="16875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452834" y="4497654"/>
            <a:ext cx="19997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minutes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081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" y="983682"/>
            <a:ext cx="7778791" cy="5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15" y="1769524"/>
            <a:ext cx="5919823" cy="2423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b="10544"/>
          <a:stretch/>
        </p:blipFill>
        <p:spPr bwMode="auto">
          <a:xfrm>
            <a:off x="153521" y="4475514"/>
            <a:ext cx="5184536" cy="177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4412451" y="4575873"/>
            <a:ext cx="41182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 and go straight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851175" y="5163171"/>
            <a:ext cx="41182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 then turn right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259938" y="5746754"/>
            <a:ext cx="32261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right over there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500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7" y="1300713"/>
            <a:ext cx="4079015" cy="83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8" y="2133186"/>
            <a:ext cx="8553469" cy="33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561349" y="4167484"/>
            <a:ext cx="4118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supermarket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514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9" y="1114723"/>
            <a:ext cx="4304748" cy="73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r="3821" b="6045"/>
          <a:stretch/>
        </p:blipFill>
        <p:spPr bwMode="auto">
          <a:xfrm>
            <a:off x="1388712" y="2269940"/>
            <a:ext cx="6550726" cy="393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64075" y="1069710"/>
            <a:ext cx="866930" cy="86693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سهم منحني 2"/>
          <p:cNvSpPr/>
          <p:nvPr/>
        </p:nvSpPr>
        <p:spPr>
          <a:xfrm flipH="1">
            <a:off x="2239618" y="4431237"/>
            <a:ext cx="1382590" cy="1485859"/>
          </a:xfrm>
          <a:prstGeom prst="bentArrow">
            <a:avLst>
              <a:gd name="adj1" fmla="val 11554"/>
              <a:gd name="adj2" fmla="val 11919"/>
              <a:gd name="adj3" fmla="val 26744"/>
              <a:gd name="adj4" fmla="val 3735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" name="سهم لأعلى 3"/>
          <p:cNvSpPr/>
          <p:nvPr/>
        </p:nvSpPr>
        <p:spPr>
          <a:xfrm>
            <a:off x="6459303" y="2451653"/>
            <a:ext cx="609598" cy="1601412"/>
          </a:xfrm>
          <a:prstGeom prst="upArrow">
            <a:avLst>
              <a:gd name="adj1" fmla="val 40000"/>
              <a:gd name="adj2" fmla="val 5791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بشكل مرفق 5"/>
          <p:cNvCxnSpPr>
            <a:cxnSpLocks/>
          </p:cNvCxnSpPr>
          <p:nvPr/>
        </p:nvCxnSpPr>
        <p:spPr>
          <a:xfrm rot="5400000" flipH="1" flipV="1">
            <a:off x="5830151" y="4869368"/>
            <a:ext cx="1485858" cy="609598"/>
          </a:xfrm>
          <a:prstGeom prst="bentConnector3">
            <a:avLst>
              <a:gd name="adj1" fmla="val 39297"/>
            </a:avLst>
          </a:prstGeom>
          <a:ln w="200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082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" y="2146852"/>
            <a:ext cx="2779140" cy="200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5" y="1814491"/>
            <a:ext cx="6036827" cy="297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30" y="2116796"/>
            <a:ext cx="5182022" cy="24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23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9" y="1202769"/>
            <a:ext cx="5253265" cy="84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3" y="2264345"/>
            <a:ext cx="8519532" cy="333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786830" y="4350209"/>
            <a:ext cx="21806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school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332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819</TotalTime>
  <Words>166</Words>
  <Application>Microsoft Office PowerPoint</Application>
  <PresentationFormat>عرض على الشاشة (4:3)</PresentationFormat>
  <Paragraphs>119</Paragraphs>
  <Slides>31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31</vt:i4>
      </vt:variant>
    </vt:vector>
  </HeadingPairs>
  <TitlesOfParts>
    <vt:vector size="46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79</cp:revision>
  <dcterms:created xsi:type="dcterms:W3CDTF">2016-02-06T15:48:56Z</dcterms:created>
  <dcterms:modified xsi:type="dcterms:W3CDTF">2023-03-18T18:17:52Z</dcterms:modified>
</cp:coreProperties>
</file>