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  <p:sldMasterId id="2147483777" r:id="rId4"/>
  </p:sldMasterIdLst>
  <p:notesMasterIdLst>
    <p:notesMasterId r:id="rId34"/>
  </p:notesMasterIdLst>
  <p:sldIdLst>
    <p:sldId id="257" r:id="rId5"/>
    <p:sldId id="324" r:id="rId6"/>
    <p:sldId id="413" r:id="rId7"/>
    <p:sldId id="312" r:id="rId8"/>
    <p:sldId id="285" r:id="rId9"/>
    <p:sldId id="286" r:id="rId10"/>
    <p:sldId id="314" r:id="rId11"/>
    <p:sldId id="288" r:id="rId12"/>
    <p:sldId id="289" r:id="rId13"/>
    <p:sldId id="415" r:id="rId14"/>
    <p:sldId id="290" r:id="rId15"/>
    <p:sldId id="291" r:id="rId16"/>
    <p:sldId id="292" r:id="rId17"/>
    <p:sldId id="293" r:id="rId18"/>
    <p:sldId id="294" r:id="rId19"/>
    <p:sldId id="295" r:id="rId20"/>
    <p:sldId id="416" r:id="rId21"/>
    <p:sldId id="306" r:id="rId22"/>
    <p:sldId id="307" r:id="rId23"/>
    <p:sldId id="298" r:id="rId24"/>
    <p:sldId id="299" r:id="rId25"/>
    <p:sldId id="300" r:id="rId26"/>
    <p:sldId id="417" r:id="rId27"/>
    <p:sldId id="301" r:id="rId28"/>
    <p:sldId id="302" r:id="rId29"/>
    <p:sldId id="303" r:id="rId30"/>
    <p:sldId id="304" r:id="rId31"/>
    <p:sldId id="305" r:id="rId32"/>
    <p:sldId id="395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2011869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9E6E16-1745-6518-20F7-9C9705675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162D-3679-4398-684C-E30CC77F8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5AF248-2F28-25A5-B75B-6D8687B8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8489B2-6C1E-C176-275F-97AF7CB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5C7BA2-3176-D0AF-B7FE-032E72DB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588540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DABCB6-AFE1-B15B-4D46-858DB2F8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551381-5148-169B-6A05-B1FE44EB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E41247-39AB-8491-1980-3463D825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461C85-042B-FAA2-9CCC-6691965F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0EAFC2-8E84-F687-300F-436A2C71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924393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8FE5B1-6C0B-2584-5A5B-D35F4289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037-329E-A4BA-CAAE-21703610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03EE00-7A6B-BE46-EB0C-C330995F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8229C-AA13-6706-3716-06F2F7A2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9CEBA9-B508-D1ED-E0C4-A571D954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594136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26161-450D-0AB5-2C0E-D53ED8C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B0DB5-5B3C-C0EE-4262-51347016B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ED2D05-6F3E-83DB-4D67-F7D237DB1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FFD909-EC2B-48D2-12D4-A55B1EA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0F2C28-1451-0798-E600-6D864BF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D999A8-DB21-726C-92E6-20BB033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00550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011225-F681-65A3-37C7-8CA1E3E5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224C09B-1D3F-09E3-B3F8-940D5B8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B509803-0AB7-1F80-CF27-09356C38A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0FDFCEC-A6BB-F62B-7011-E3FC41ED0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30C238-1936-F800-699B-B4D617535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16776-FA35-2640-415E-23299564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3055500-A02A-CECF-F93A-137A8F0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A7DA63-29F8-F64D-BF3F-E30F235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60502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DE1545-349F-3ACA-DBC1-4286CC36F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7481C3-90AC-57C4-7390-3032B274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354511-8FC2-EE90-2226-E4CCC848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4DEE097-612C-BFBD-9AE3-502F4DBC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486098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C549F7-6B44-1171-DD15-5DD13538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FA72B-1D98-39F7-F6A1-7C0BD647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5D2C5C5-7583-258F-180E-76F7DE93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8183720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FE688C-6443-96F4-5F34-73CF9B2B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7B11CA-33FC-9378-6220-5E1A7C650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13D420-D566-768D-ACB9-3C9D56D0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8C4FF4D-DF8A-A7B3-D835-4421A4B9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34A981A-0BCE-B54C-1C67-4D54B44C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0EB13E-888C-E0D1-2042-6EFCDF32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343356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2FA7A-75FB-339C-E3BA-6559A262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AAFD4-3CE1-FF93-D893-0352AA188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39EB89-DDCB-6CF0-C416-21DBA9F82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20329BA-B433-ABBF-AC6F-037F933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3200B3-5679-0D89-347A-606603CB5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DF676B-AD5F-243E-8A0C-36CCE884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699106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E230F5-615B-EA56-6B85-99C2201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5A8F59-F37D-DFFE-FABD-5A1281FF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587989-BC1E-2720-9802-4CFEF72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3D80D0-F873-D469-DFA9-485976B3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C3F2D7-42BB-4673-390D-6AAB1DED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991764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A75CC7-37B9-A558-2DCE-166D71051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3ADDFE1-E936-EE0B-1A54-BD2429CD9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6F0F-4335-2F91-53B1-54B8EB2D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8CE1-2124-4F21-9733-C2F811039825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B57189-3C3F-3A5B-CA4B-EB59515F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EEB8D-9486-17CF-FA89-DE7D2A5F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195-A291-4B91-87AC-D041DE149C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240069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24523724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7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B9CD14-E874-270E-3F24-279A83DF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9868B5-C7E5-7A4E-A1ED-90AE9A8F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5B320F-FE2F-6274-E316-E18A589EF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823490-1757-0AB6-6D59-299F6C397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835EBC-61BC-2B34-1568-AB25A4674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53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230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/>
          <a:stretch/>
        </p:blipFill>
        <p:spPr bwMode="auto">
          <a:xfrm>
            <a:off x="218404" y="1029552"/>
            <a:ext cx="5461495" cy="59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883" b="4573"/>
          <a:stretch/>
        </p:blipFill>
        <p:spPr bwMode="auto">
          <a:xfrm>
            <a:off x="357809" y="1745168"/>
            <a:ext cx="6636479" cy="448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605775" y="2142004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594516" y="3041533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088776" y="3922480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155684" y="4413134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690942" y="5305228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6564344" y="5807035"/>
            <a:ext cx="5129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316A068-C154-4F07-8F8B-055A7316A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899" y="1814512"/>
            <a:ext cx="3106292" cy="3815337"/>
          </a:xfrm>
          <a:prstGeom prst="rect">
            <a:avLst/>
          </a:prstGeom>
        </p:spPr>
      </p:pic>
      <p:pic>
        <p:nvPicPr>
          <p:cNvPr id="5" name="We Can 6 (2020) WB_CD 3_44">
            <a:hlinkClick r:id="" action="ppaction://media"/>
            <a:extLst>
              <a:ext uri="{FF2B5EF4-FFF2-40B4-BE49-F238E27FC236}">
                <a16:creationId xmlns:a16="http://schemas.microsoft.com/office/drawing/2014/main" id="{1B35E01E-D977-4B9B-AA94-AC2F29DF0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604101" y="811519"/>
            <a:ext cx="809448" cy="8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967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5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0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/>
          <a:stretch/>
        </p:blipFill>
        <p:spPr bwMode="auto">
          <a:xfrm>
            <a:off x="211872" y="1039272"/>
            <a:ext cx="6732838" cy="62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6" y="1811890"/>
            <a:ext cx="5688431" cy="438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15" y="2534746"/>
            <a:ext cx="3259716" cy="287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732956" y="2388331"/>
            <a:ext cx="26383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grandma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3393426" y="3464818"/>
            <a:ext cx="24163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before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514306" y="5016047"/>
            <a:ext cx="15679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eat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2310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7" y="1548539"/>
            <a:ext cx="3771951" cy="91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5" y="2417069"/>
            <a:ext cx="8686212" cy="293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873183" y="2739235"/>
            <a:ext cx="22226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Down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6107356" y="3448694"/>
            <a:ext cx="19884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Close 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5995843" y="4181376"/>
            <a:ext cx="24010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Goodbye </a:t>
            </a:r>
            <a:endParaRPr lang="ar-S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7150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311" r="2681" b="4999"/>
          <a:stretch/>
        </p:blipFill>
        <p:spPr bwMode="auto">
          <a:xfrm>
            <a:off x="424070" y="1590260"/>
            <a:ext cx="7765774" cy="474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9184" y="712273"/>
            <a:ext cx="811084" cy="81108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شكل حر 2"/>
          <p:cNvSpPr/>
          <p:nvPr/>
        </p:nvSpPr>
        <p:spPr>
          <a:xfrm>
            <a:off x="1761893" y="2308303"/>
            <a:ext cx="914400" cy="646771"/>
          </a:xfrm>
          <a:custGeom>
            <a:avLst/>
            <a:gdLst>
              <a:gd name="connsiteX0" fmla="*/ 0 w 914400"/>
              <a:gd name="connsiteY0" fmla="*/ 0 h 646771"/>
              <a:gd name="connsiteX1" fmla="*/ 468351 w 914400"/>
              <a:gd name="connsiteY1" fmla="*/ 535259 h 646771"/>
              <a:gd name="connsiteX2" fmla="*/ 914400 w 914400"/>
              <a:gd name="connsiteY2" fmla="*/ 646771 h 646771"/>
              <a:gd name="connsiteX3" fmla="*/ 914400 w 914400"/>
              <a:gd name="connsiteY3" fmla="*/ 646771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646771">
                <a:moveTo>
                  <a:pt x="0" y="0"/>
                </a:moveTo>
                <a:cubicBezTo>
                  <a:pt x="157975" y="213732"/>
                  <a:pt x="315951" y="427464"/>
                  <a:pt x="468351" y="535259"/>
                </a:cubicBezTo>
                <a:cubicBezTo>
                  <a:pt x="620751" y="643054"/>
                  <a:pt x="914400" y="646771"/>
                  <a:pt x="914400" y="646771"/>
                </a:cubicBezTo>
                <a:lnTo>
                  <a:pt x="914400" y="646771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3412273" y="2838942"/>
            <a:ext cx="880947" cy="1543487"/>
          </a:xfrm>
          <a:custGeom>
            <a:avLst/>
            <a:gdLst>
              <a:gd name="connsiteX0" fmla="*/ 0 w 880947"/>
              <a:gd name="connsiteY0" fmla="*/ 60375 h 1543487"/>
              <a:gd name="connsiteX1" fmla="*/ 245327 w 880947"/>
              <a:gd name="connsiteY1" fmla="*/ 138434 h 1543487"/>
              <a:gd name="connsiteX2" fmla="*/ 546410 w 880947"/>
              <a:gd name="connsiteY2" fmla="*/ 1275858 h 1543487"/>
              <a:gd name="connsiteX3" fmla="*/ 880947 w 880947"/>
              <a:gd name="connsiteY3" fmla="*/ 1543487 h 154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0947" h="1543487">
                <a:moveTo>
                  <a:pt x="0" y="60375"/>
                </a:moveTo>
                <a:cubicBezTo>
                  <a:pt x="77129" y="-1886"/>
                  <a:pt x="154259" y="-64146"/>
                  <a:pt x="245327" y="138434"/>
                </a:cubicBezTo>
                <a:cubicBezTo>
                  <a:pt x="336395" y="341014"/>
                  <a:pt x="440473" y="1041683"/>
                  <a:pt x="546410" y="1275858"/>
                </a:cubicBezTo>
                <a:cubicBezTo>
                  <a:pt x="652347" y="1510033"/>
                  <a:pt x="766647" y="1526760"/>
                  <a:pt x="880947" y="1543487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1773044" y="2854712"/>
            <a:ext cx="836341" cy="479503"/>
          </a:xfrm>
          <a:custGeom>
            <a:avLst/>
            <a:gdLst>
              <a:gd name="connsiteX0" fmla="*/ 0 w 836341"/>
              <a:gd name="connsiteY0" fmla="*/ 0 h 479503"/>
              <a:gd name="connsiteX1" fmla="*/ 245327 w 836341"/>
              <a:gd name="connsiteY1" fmla="*/ 167268 h 479503"/>
              <a:gd name="connsiteX2" fmla="*/ 836341 w 836341"/>
              <a:gd name="connsiteY2" fmla="*/ 479503 h 47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341" h="479503">
                <a:moveTo>
                  <a:pt x="0" y="0"/>
                </a:moveTo>
                <a:cubicBezTo>
                  <a:pt x="52968" y="43675"/>
                  <a:pt x="105937" y="87351"/>
                  <a:pt x="245327" y="167268"/>
                </a:cubicBezTo>
                <a:cubicBezTo>
                  <a:pt x="384717" y="247185"/>
                  <a:pt x="610529" y="363344"/>
                  <a:pt x="836341" y="4795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3434576" y="2943922"/>
            <a:ext cx="825190" cy="412595"/>
          </a:xfrm>
          <a:custGeom>
            <a:avLst/>
            <a:gdLst>
              <a:gd name="connsiteX0" fmla="*/ 0 w 825190"/>
              <a:gd name="connsiteY0" fmla="*/ 412595 h 412595"/>
              <a:gd name="connsiteX1" fmla="*/ 524107 w 825190"/>
              <a:gd name="connsiteY1" fmla="*/ 122663 h 412595"/>
              <a:gd name="connsiteX2" fmla="*/ 825190 w 825190"/>
              <a:gd name="connsiteY2" fmla="*/ 0 h 41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190" h="412595">
                <a:moveTo>
                  <a:pt x="0" y="412595"/>
                </a:moveTo>
                <a:cubicBezTo>
                  <a:pt x="193287" y="302012"/>
                  <a:pt x="386575" y="191429"/>
                  <a:pt x="524107" y="122663"/>
                </a:cubicBezTo>
                <a:cubicBezTo>
                  <a:pt x="661639" y="53897"/>
                  <a:pt x="743414" y="26948"/>
                  <a:pt x="82519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1784195" y="3389971"/>
            <a:ext cx="802888" cy="970156"/>
          </a:xfrm>
          <a:custGeom>
            <a:avLst/>
            <a:gdLst>
              <a:gd name="connsiteX0" fmla="*/ 0 w 802888"/>
              <a:gd name="connsiteY0" fmla="*/ 0 h 970156"/>
              <a:gd name="connsiteX1" fmla="*/ 301083 w 802888"/>
              <a:gd name="connsiteY1" fmla="*/ 334536 h 970156"/>
              <a:gd name="connsiteX2" fmla="*/ 635620 w 802888"/>
              <a:gd name="connsiteY2" fmla="*/ 903249 h 970156"/>
              <a:gd name="connsiteX3" fmla="*/ 802888 w 802888"/>
              <a:gd name="connsiteY3" fmla="*/ 936702 h 9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888" h="970156">
                <a:moveTo>
                  <a:pt x="0" y="0"/>
                </a:moveTo>
                <a:cubicBezTo>
                  <a:pt x="97573" y="91997"/>
                  <a:pt x="195146" y="183994"/>
                  <a:pt x="301083" y="334536"/>
                </a:cubicBezTo>
                <a:cubicBezTo>
                  <a:pt x="407020" y="485078"/>
                  <a:pt x="551986" y="802888"/>
                  <a:pt x="635620" y="903249"/>
                </a:cubicBezTo>
                <a:cubicBezTo>
                  <a:pt x="719254" y="1003610"/>
                  <a:pt x="761071" y="970156"/>
                  <a:pt x="802888" y="93670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434577" y="3880069"/>
            <a:ext cx="825190" cy="502359"/>
          </a:xfrm>
          <a:custGeom>
            <a:avLst/>
            <a:gdLst>
              <a:gd name="connsiteX0" fmla="*/ 0 w 758283"/>
              <a:gd name="connsiteY0" fmla="*/ 491208 h 491208"/>
              <a:gd name="connsiteX1" fmla="*/ 557561 w 758283"/>
              <a:gd name="connsiteY1" fmla="*/ 78613 h 491208"/>
              <a:gd name="connsiteX2" fmla="*/ 758283 w 758283"/>
              <a:gd name="connsiteY2" fmla="*/ 554 h 49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283" h="491208">
                <a:moveTo>
                  <a:pt x="0" y="491208"/>
                </a:moveTo>
                <a:cubicBezTo>
                  <a:pt x="215590" y="325798"/>
                  <a:pt x="431181" y="160389"/>
                  <a:pt x="557561" y="78613"/>
                </a:cubicBezTo>
                <a:cubicBezTo>
                  <a:pt x="683941" y="-3163"/>
                  <a:pt x="721112" y="-1305"/>
                  <a:pt x="758283" y="55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900500"/>
            <a:ext cx="4368330" cy="55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شكل حر 8"/>
          <p:cNvSpPr/>
          <p:nvPr/>
        </p:nvSpPr>
        <p:spPr>
          <a:xfrm>
            <a:off x="1739590" y="3858322"/>
            <a:ext cx="858644" cy="974680"/>
          </a:xfrm>
          <a:custGeom>
            <a:avLst/>
            <a:gdLst>
              <a:gd name="connsiteX0" fmla="*/ 0 w 858644"/>
              <a:gd name="connsiteY0" fmla="*/ 0 h 974680"/>
              <a:gd name="connsiteX1" fmla="*/ 379142 w 858644"/>
              <a:gd name="connsiteY1" fmla="*/ 334537 h 974680"/>
              <a:gd name="connsiteX2" fmla="*/ 691376 w 858644"/>
              <a:gd name="connsiteY2" fmla="*/ 880946 h 974680"/>
              <a:gd name="connsiteX3" fmla="*/ 858644 w 858644"/>
              <a:gd name="connsiteY3" fmla="*/ 970156 h 9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644" h="974680">
                <a:moveTo>
                  <a:pt x="0" y="0"/>
                </a:moveTo>
                <a:cubicBezTo>
                  <a:pt x="131956" y="93856"/>
                  <a:pt x="263913" y="187713"/>
                  <a:pt x="379142" y="334537"/>
                </a:cubicBezTo>
                <a:cubicBezTo>
                  <a:pt x="494371" y="481361"/>
                  <a:pt x="611459" y="775010"/>
                  <a:pt x="691376" y="880946"/>
                </a:cubicBezTo>
                <a:cubicBezTo>
                  <a:pt x="771293" y="986882"/>
                  <a:pt x="814968" y="978519"/>
                  <a:pt x="858644" y="970156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3456878" y="4917688"/>
            <a:ext cx="780585" cy="1170878"/>
          </a:xfrm>
          <a:custGeom>
            <a:avLst/>
            <a:gdLst>
              <a:gd name="connsiteX0" fmla="*/ 0 w 780585"/>
              <a:gd name="connsiteY0" fmla="*/ 0 h 1170878"/>
              <a:gd name="connsiteX1" fmla="*/ 234176 w 780585"/>
              <a:gd name="connsiteY1" fmla="*/ 211873 h 1170878"/>
              <a:gd name="connsiteX2" fmla="*/ 524107 w 780585"/>
              <a:gd name="connsiteY2" fmla="*/ 669073 h 1170878"/>
              <a:gd name="connsiteX3" fmla="*/ 780585 w 780585"/>
              <a:gd name="connsiteY3" fmla="*/ 1170878 h 117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585" h="1170878">
                <a:moveTo>
                  <a:pt x="0" y="0"/>
                </a:moveTo>
                <a:cubicBezTo>
                  <a:pt x="73412" y="50180"/>
                  <a:pt x="146825" y="100361"/>
                  <a:pt x="234176" y="211873"/>
                </a:cubicBezTo>
                <a:cubicBezTo>
                  <a:pt x="321527" y="323385"/>
                  <a:pt x="433039" y="509239"/>
                  <a:pt x="524107" y="669073"/>
                </a:cubicBezTo>
                <a:cubicBezTo>
                  <a:pt x="615175" y="828907"/>
                  <a:pt x="697880" y="999892"/>
                  <a:pt x="780585" y="1170878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1795345" y="1929161"/>
            <a:ext cx="791738" cy="2453267"/>
          </a:xfrm>
          <a:custGeom>
            <a:avLst/>
            <a:gdLst>
              <a:gd name="connsiteX0" fmla="*/ 0 w 814039"/>
              <a:gd name="connsiteY0" fmla="*/ 2932771 h 2932771"/>
              <a:gd name="connsiteX1" fmla="*/ 312234 w 814039"/>
              <a:gd name="connsiteY1" fmla="*/ 2319454 h 2932771"/>
              <a:gd name="connsiteX2" fmla="*/ 457200 w 814039"/>
              <a:gd name="connsiteY2" fmla="*/ 1315844 h 2932771"/>
              <a:gd name="connsiteX3" fmla="*/ 490654 w 814039"/>
              <a:gd name="connsiteY3" fmla="*/ 267629 h 2932771"/>
              <a:gd name="connsiteX4" fmla="*/ 814039 w 814039"/>
              <a:gd name="connsiteY4" fmla="*/ 0 h 293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039" h="2932771">
                <a:moveTo>
                  <a:pt x="0" y="2932771"/>
                </a:moveTo>
                <a:cubicBezTo>
                  <a:pt x="118017" y="2760856"/>
                  <a:pt x="236034" y="2588942"/>
                  <a:pt x="312234" y="2319454"/>
                </a:cubicBezTo>
                <a:cubicBezTo>
                  <a:pt x="388434" y="2049966"/>
                  <a:pt x="427463" y="1657815"/>
                  <a:pt x="457200" y="1315844"/>
                </a:cubicBezTo>
                <a:cubicBezTo>
                  <a:pt x="486937" y="973873"/>
                  <a:pt x="431181" y="486936"/>
                  <a:pt x="490654" y="267629"/>
                </a:cubicBezTo>
                <a:cubicBezTo>
                  <a:pt x="550127" y="48322"/>
                  <a:pt x="682083" y="24161"/>
                  <a:pt x="814039" y="0"/>
                </a:cubicBez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حر 13"/>
          <p:cNvSpPr/>
          <p:nvPr/>
        </p:nvSpPr>
        <p:spPr>
          <a:xfrm>
            <a:off x="3456878" y="1906859"/>
            <a:ext cx="814039" cy="468351"/>
          </a:xfrm>
          <a:custGeom>
            <a:avLst/>
            <a:gdLst>
              <a:gd name="connsiteX0" fmla="*/ 0 w 814039"/>
              <a:gd name="connsiteY0" fmla="*/ 0 h 468351"/>
              <a:gd name="connsiteX1" fmla="*/ 301083 w 814039"/>
              <a:gd name="connsiteY1" fmla="*/ 223024 h 468351"/>
              <a:gd name="connsiteX2" fmla="*/ 814039 w 814039"/>
              <a:gd name="connsiteY2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039" h="468351">
                <a:moveTo>
                  <a:pt x="0" y="0"/>
                </a:moveTo>
                <a:cubicBezTo>
                  <a:pt x="82705" y="72483"/>
                  <a:pt x="165410" y="144966"/>
                  <a:pt x="301083" y="223024"/>
                </a:cubicBezTo>
                <a:cubicBezTo>
                  <a:pt x="436756" y="301082"/>
                  <a:pt x="625397" y="384716"/>
                  <a:pt x="814039" y="468351"/>
                </a:cubicBez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1784195" y="3910132"/>
            <a:ext cx="858644" cy="1587417"/>
          </a:xfrm>
          <a:custGeom>
            <a:avLst/>
            <a:gdLst>
              <a:gd name="connsiteX0" fmla="*/ 0 w 858644"/>
              <a:gd name="connsiteY0" fmla="*/ 1587417 h 1587417"/>
              <a:gd name="connsiteX1" fmla="*/ 289932 w 858644"/>
              <a:gd name="connsiteY1" fmla="*/ 1185973 h 1587417"/>
              <a:gd name="connsiteX2" fmla="*/ 434897 w 858644"/>
              <a:gd name="connsiteY2" fmla="*/ 182364 h 1587417"/>
              <a:gd name="connsiteX3" fmla="*/ 858644 w 858644"/>
              <a:gd name="connsiteY3" fmla="*/ 3944 h 158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644" h="1587417">
                <a:moveTo>
                  <a:pt x="0" y="1587417"/>
                </a:moveTo>
                <a:cubicBezTo>
                  <a:pt x="108724" y="1503783"/>
                  <a:pt x="217449" y="1420149"/>
                  <a:pt x="289932" y="1185973"/>
                </a:cubicBezTo>
                <a:cubicBezTo>
                  <a:pt x="362415" y="951797"/>
                  <a:pt x="340112" y="379369"/>
                  <a:pt x="434897" y="182364"/>
                </a:cubicBezTo>
                <a:cubicBezTo>
                  <a:pt x="529682" y="-14641"/>
                  <a:pt x="694163" y="-5349"/>
                  <a:pt x="858644" y="3944"/>
                </a:cubicBezTo>
              </a:path>
            </a:pathLst>
          </a:cu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3456878" y="1918010"/>
            <a:ext cx="791737" cy="1973766"/>
          </a:xfrm>
          <a:custGeom>
            <a:avLst/>
            <a:gdLst>
              <a:gd name="connsiteX0" fmla="*/ 0 w 791737"/>
              <a:gd name="connsiteY0" fmla="*/ 1973766 h 1973766"/>
              <a:gd name="connsiteX1" fmla="*/ 367990 w 791737"/>
              <a:gd name="connsiteY1" fmla="*/ 970156 h 1973766"/>
              <a:gd name="connsiteX2" fmla="*/ 434898 w 791737"/>
              <a:gd name="connsiteY2" fmla="*/ 579863 h 1973766"/>
              <a:gd name="connsiteX3" fmla="*/ 791737 w 791737"/>
              <a:gd name="connsiteY3" fmla="*/ 0 h 19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737" h="1973766">
                <a:moveTo>
                  <a:pt x="0" y="1973766"/>
                </a:moveTo>
                <a:cubicBezTo>
                  <a:pt x="147753" y="1588119"/>
                  <a:pt x="295507" y="1202473"/>
                  <a:pt x="367990" y="970156"/>
                </a:cubicBezTo>
                <a:cubicBezTo>
                  <a:pt x="440473" y="737839"/>
                  <a:pt x="364273" y="741556"/>
                  <a:pt x="434898" y="579863"/>
                </a:cubicBezTo>
                <a:cubicBezTo>
                  <a:pt x="505523" y="418170"/>
                  <a:pt x="648630" y="209085"/>
                  <a:pt x="791737" y="0"/>
                </a:cubicBezTo>
              </a:path>
            </a:pathLst>
          </a:cu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795346" y="2389829"/>
            <a:ext cx="814039" cy="3665283"/>
          </a:xfrm>
          <a:custGeom>
            <a:avLst/>
            <a:gdLst>
              <a:gd name="connsiteX0" fmla="*/ 0 w 814039"/>
              <a:gd name="connsiteY0" fmla="*/ 3665283 h 3665283"/>
              <a:gd name="connsiteX1" fmla="*/ 579864 w 814039"/>
              <a:gd name="connsiteY1" fmla="*/ 2505556 h 3665283"/>
              <a:gd name="connsiteX2" fmla="*/ 412595 w 814039"/>
              <a:gd name="connsiteY2" fmla="*/ 386825 h 3665283"/>
              <a:gd name="connsiteX3" fmla="*/ 814039 w 814039"/>
              <a:gd name="connsiteY3" fmla="*/ 7683 h 366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039" h="3665283">
                <a:moveTo>
                  <a:pt x="0" y="3665283"/>
                </a:moveTo>
                <a:cubicBezTo>
                  <a:pt x="255549" y="3358624"/>
                  <a:pt x="511098" y="3051966"/>
                  <a:pt x="579864" y="2505556"/>
                </a:cubicBezTo>
                <a:cubicBezTo>
                  <a:pt x="648630" y="1959146"/>
                  <a:pt x="373566" y="803137"/>
                  <a:pt x="412595" y="386825"/>
                </a:cubicBezTo>
                <a:cubicBezTo>
                  <a:pt x="451624" y="-29487"/>
                  <a:pt x="632831" y="-10902"/>
                  <a:pt x="814039" y="7683"/>
                </a:cubicBezTo>
              </a:path>
            </a:pathLst>
          </a:custGeom>
          <a:noFill/>
          <a:ln w="57150">
            <a:solidFill>
              <a:srgbClr val="8E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3423424" y="2384154"/>
            <a:ext cx="836342" cy="2488929"/>
          </a:xfrm>
          <a:custGeom>
            <a:avLst/>
            <a:gdLst>
              <a:gd name="connsiteX0" fmla="*/ 0 w 836342"/>
              <a:gd name="connsiteY0" fmla="*/ 13358 h 2488929"/>
              <a:gd name="connsiteX1" fmla="*/ 234176 w 836342"/>
              <a:gd name="connsiteY1" fmla="*/ 292139 h 2488929"/>
              <a:gd name="connsiteX2" fmla="*/ 446049 w 836342"/>
              <a:gd name="connsiteY2" fmla="*/ 1987124 h 2488929"/>
              <a:gd name="connsiteX3" fmla="*/ 836342 w 836342"/>
              <a:gd name="connsiteY3" fmla="*/ 2488929 h 248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342" h="2488929">
                <a:moveTo>
                  <a:pt x="0" y="13358"/>
                </a:moveTo>
                <a:cubicBezTo>
                  <a:pt x="79917" y="-11732"/>
                  <a:pt x="159835" y="-36822"/>
                  <a:pt x="234176" y="292139"/>
                </a:cubicBezTo>
                <a:cubicBezTo>
                  <a:pt x="308517" y="621100"/>
                  <a:pt x="345688" y="1620992"/>
                  <a:pt x="446049" y="1987124"/>
                </a:cubicBezTo>
                <a:cubicBezTo>
                  <a:pt x="546410" y="2353256"/>
                  <a:pt x="691376" y="2421092"/>
                  <a:pt x="836342" y="2488929"/>
                </a:cubicBezTo>
              </a:path>
            </a:pathLst>
          </a:custGeom>
          <a:noFill/>
          <a:ln w="57150">
            <a:solidFill>
              <a:srgbClr val="8E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حر 18"/>
          <p:cNvSpPr/>
          <p:nvPr/>
        </p:nvSpPr>
        <p:spPr>
          <a:xfrm>
            <a:off x="1773044" y="4817327"/>
            <a:ext cx="802888" cy="591014"/>
          </a:xfrm>
          <a:custGeom>
            <a:avLst/>
            <a:gdLst>
              <a:gd name="connsiteX0" fmla="*/ 0 w 802888"/>
              <a:gd name="connsiteY0" fmla="*/ 0 h 591014"/>
              <a:gd name="connsiteX1" fmla="*/ 802888 w 802888"/>
              <a:gd name="connsiteY1" fmla="*/ 591014 h 59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2888" h="591014">
                <a:moveTo>
                  <a:pt x="0" y="0"/>
                </a:moveTo>
                <a:lnTo>
                  <a:pt x="802888" y="591014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حر 19"/>
          <p:cNvSpPr/>
          <p:nvPr/>
        </p:nvSpPr>
        <p:spPr>
          <a:xfrm>
            <a:off x="3423424" y="5464098"/>
            <a:ext cx="858644" cy="22302"/>
          </a:xfrm>
          <a:custGeom>
            <a:avLst/>
            <a:gdLst>
              <a:gd name="connsiteX0" fmla="*/ 0 w 858644"/>
              <a:gd name="connsiteY0" fmla="*/ 0 h 22302"/>
              <a:gd name="connsiteX1" fmla="*/ 858644 w 858644"/>
              <a:gd name="connsiteY1" fmla="*/ 22302 h 2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8644" h="22302">
                <a:moveTo>
                  <a:pt x="0" y="0"/>
                </a:moveTo>
                <a:lnTo>
                  <a:pt x="858644" y="22302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790143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1" y="1310228"/>
            <a:ext cx="7659335" cy="101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" y="2461026"/>
            <a:ext cx="8721730" cy="328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987406" y="2370446"/>
            <a:ext cx="77216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I’m going to the museum in Al-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Bahah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139806" y="3950200"/>
            <a:ext cx="772169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I’m going to Al-</a:t>
            </a:r>
            <a:r>
              <a:rPr lang="en-US" sz="48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Balad</a:t>
            </a:r>
            <a:r>
              <a:rPr lang="en-US" sz="4800" dirty="0">
                <a:solidFill>
                  <a:srgbClr val="002060"/>
                </a:solidFill>
                <a:latin typeface="Comic Sans MS" panose="030F0702030302020204" pitchFamily="66" charset="0"/>
              </a:rPr>
              <a:t> in Jeddah </a:t>
            </a:r>
            <a:endParaRPr lang="ar-SA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187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7" y="1683595"/>
            <a:ext cx="3975678" cy="78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2" y="2412866"/>
            <a:ext cx="8777846" cy="311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965903" y="2825458"/>
            <a:ext cx="18064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Snow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18303" y="3602324"/>
            <a:ext cx="18064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Sea 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118303" y="4349455"/>
            <a:ext cx="18064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Duck 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Duck quack  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92389" y="5003213"/>
            <a:ext cx="873513" cy="87351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237728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231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232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036B73D6-EFCA-42E8-8FD1-EC418A66C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78" y="901147"/>
            <a:ext cx="6524625" cy="551290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180993" y="1572317"/>
            <a:ext cx="11585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418443" y="1881264"/>
            <a:ext cx="10768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stand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938202" y="2191609"/>
            <a:ext cx="12440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strong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81609" y="2193714"/>
            <a:ext cx="13500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bright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536760" y="2820931"/>
            <a:ext cx="10768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come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603666" y="3164510"/>
            <a:ext cx="10768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878509" y="3166614"/>
            <a:ext cx="10258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272738" y="4086506"/>
            <a:ext cx="9195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780185" y="4726975"/>
            <a:ext cx="663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105471" y="5340937"/>
            <a:ext cx="10768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small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317333" y="5677573"/>
            <a:ext cx="8649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call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We Can 6 (2020) WB_CD 3_46">
            <a:hlinkClick r:id="" action="ppaction://media"/>
            <a:extLst>
              <a:ext uri="{FF2B5EF4-FFF2-40B4-BE49-F238E27FC236}">
                <a16:creationId xmlns:a16="http://schemas.microsoft.com/office/drawing/2014/main" id="{4DC0B6C2-7BD6-46E2-BAC5-6F139D125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34" y="1408107"/>
            <a:ext cx="783502" cy="7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570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9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6" y="1326996"/>
            <a:ext cx="8424279" cy="3824869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5575610" y="2230248"/>
            <a:ext cx="1572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small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872974" y="2962509"/>
            <a:ext cx="1572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728009" y="3709641"/>
            <a:ext cx="18882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strong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2150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6804248" y="2708920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4090" y="4365104"/>
            <a:ext cx="3897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E60E3A7-20B4-4531-84BD-F7826133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340874"/>
            <a:ext cx="8724900" cy="3209925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/>
          <a:stretch/>
        </p:blipFill>
        <p:spPr bwMode="auto">
          <a:xfrm>
            <a:off x="171031" y="1057750"/>
            <a:ext cx="5130540" cy="68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007220" y="2864247"/>
            <a:ext cx="48953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I want to learn English .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159620" y="3875289"/>
            <a:ext cx="33532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it is my favorite  .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69796" y="4890047"/>
            <a:ext cx="57094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Because I have a headache .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3" name="We Can 6 (2020) WB_CD 3_47">
            <a:hlinkClick r:id="" action="ppaction://media"/>
            <a:extLst>
              <a:ext uri="{FF2B5EF4-FFF2-40B4-BE49-F238E27FC236}">
                <a16:creationId xmlns:a16="http://schemas.microsoft.com/office/drawing/2014/main" id="{038A1650-E16A-45C3-837D-192CBC632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68277" y="1575563"/>
            <a:ext cx="915837" cy="9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859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0" y="1120810"/>
            <a:ext cx="7181719" cy="126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2" y="2478158"/>
            <a:ext cx="8617305" cy="356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704628" y="2659487"/>
            <a:ext cx="745871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Why did you take my cell phone ?</a:t>
            </a:r>
          </a:p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Because I wanted to watch YouTube </a:t>
            </a:r>
            <a:endParaRPr lang="ar-S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32625" y="4131605"/>
            <a:ext cx="693314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Why did you go out side ?</a:t>
            </a:r>
          </a:p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Because I wanted to see the rain</a:t>
            </a:r>
            <a:endParaRPr lang="ar-S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0573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0" y="1278723"/>
            <a:ext cx="4302297" cy="84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0" y="2468623"/>
            <a:ext cx="8540101" cy="30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483904" y="2888126"/>
            <a:ext cx="17755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    a   u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973444" y="3579496"/>
            <a:ext cx="18511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  r   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454058" y="4282029"/>
            <a:ext cx="17978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   k   y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8732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233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234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5" y="780311"/>
            <a:ext cx="3574103" cy="48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7" y="1186572"/>
            <a:ext cx="8608903" cy="518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95362" y="543189"/>
            <a:ext cx="822325" cy="82232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شكل بيضاوي 2"/>
          <p:cNvSpPr/>
          <p:nvPr/>
        </p:nvSpPr>
        <p:spPr>
          <a:xfrm>
            <a:off x="490654" y="1882614"/>
            <a:ext cx="126008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2795236" y="1923504"/>
            <a:ext cx="873515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08879" y="2291489"/>
            <a:ext cx="126008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3118622" y="2291491"/>
            <a:ext cx="126008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1367880" y="2659478"/>
            <a:ext cx="1163446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2516458" y="2659480"/>
            <a:ext cx="1453373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453487" y="3049775"/>
            <a:ext cx="1375313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1836230" y="3060928"/>
            <a:ext cx="906963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1267520" y="3451219"/>
            <a:ext cx="951574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4568277" y="1901202"/>
            <a:ext cx="1163449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5757740" y="1919789"/>
            <a:ext cx="1163449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6969503" y="1904922"/>
            <a:ext cx="1319566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4605449" y="2284061"/>
            <a:ext cx="1776753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6389642" y="2284059"/>
            <a:ext cx="1382759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4493937" y="2674354"/>
            <a:ext cx="1163449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5638798" y="2659488"/>
            <a:ext cx="1282391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453483" y="4477136"/>
            <a:ext cx="1163449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1754456" y="4495724"/>
            <a:ext cx="1267524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2988525" y="4503160"/>
            <a:ext cx="1267524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90290" y="4859995"/>
            <a:ext cx="87723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1189458" y="4889734"/>
            <a:ext cx="87723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1999780" y="4886019"/>
            <a:ext cx="87723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2821251" y="4893456"/>
            <a:ext cx="87723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/>
          <p:cNvSpPr/>
          <p:nvPr/>
        </p:nvSpPr>
        <p:spPr>
          <a:xfrm>
            <a:off x="453476" y="5235425"/>
            <a:ext cx="105936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1553729" y="5265163"/>
            <a:ext cx="1564893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/>
          <p:cNvSpPr/>
          <p:nvPr/>
        </p:nvSpPr>
        <p:spPr>
          <a:xfrm>
            <a:off x="3122333" y="5261448"/>
            <a:ext cx="1330712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/>
          <p:cNvSpPr/>
          <p:nvPr/>
        </p:nvSpPr>
        <p:spPr>
          <a:xfrm>
            <a:off x="386570" y="5625720"/>
            <a:ext cx="161321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/>
          <p:cNvSpPr/>
          <p:nvPr/>
        </p:nvSpPr>
        <p:spPr>
          <a:xfrm>
            <a:off x="1955175" y="5644308"/>
            <a:ext cx="161321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4493935" y="4480864"/>
            <a:ext cx="423752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/>
          <p:cNvSpPr/>
          <p:nvPr/>
        </p:nvSpPr>
        <p:spPr>
          <a:xfrm>
            <a:off x="4869357" y="4499452"/>
            <a:ext cx="516681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5367444" y="4506889"/>
            <a:ext cx="516681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/>
          <p:cNvSpPr/>
          <p:nvPr/>
        </p:nvSpPr>
        <p:spPr>
          <a:xfrm>
            <a:off x="5891551" y="4518040"/>
            <a:ext cx="516681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6356184" y="4525477"/>
            <a:ext cx="516681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/>
          <p:cNvSpPr/>
          <p:nvPr/>
        </p:nvSpPr>
        <p:spPr>
          <a:xfrm>
            <a:off x="6913747" y="4492021"/>
            <a:ext cx="60588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4624032" y="4889747"/>
            <a:ext cx="60588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5356293" y="4919486"/>
            <a:ext cx="79917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6545752" y="4893468"/>
            <a:ext cx="68022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7166502" y="4900905"/>
            <a:ext cx="68022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4631463" y="5265174"/>
            <a:ext cx="50552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5698264" y="5272609"/>
            <a:ext cx="50552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6765062" y="5268893"/>
            <a:ext cx="505527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شكل بيضاوي 49"/>
          <p:cNvSpPr/>
          <p:nvPr/>
        </p:nvSpPr>
        <p:spPr>
          <a:xfrm>
            <a:off x="7263149" y="5287480"/>
            <a:ext cx="628190" cy="412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567380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1" y="1327311"/>
            <a:ext cx="4364172" cy="70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6" y="2208820"/>
            <a:ext cx="8545703" cy="349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02884" y="2337140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February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545251" y="2344576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April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475062" y="2913285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June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370660" y="2909571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August 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047600" y="3489430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October 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162394" y="3489427"/>
            <a:ext cx="2557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December 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869177" y="4203111"/>
            <a:ext cx="23869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Monday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668022" y="4210548"/>
            <a:ext cx="25356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Wednesday 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248211" y="4901919"/>
            <a:ext cx="23869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Friday 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6039615" y="4901919"/>
            <a:ext cx="23869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Sunday  </a:t>
            </a:r>
            <a:endParaRPr lang="ar-S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8146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7" y="1114563"/>
            <a:ext cx="5105238" cy="73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4732"/>
          <a:stretch/>
        </p:blipFill>
        <p:spPr bwMode="auto">
          <a:xfrm>
            <a:off x="364072" y="2597427"/>
            <a:ext cx="8484550" cy="32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481292" y="2845070"/>
            <a:ext cx="23990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</a:rPr>
              <a:t> n   e    s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265703" y="3633086"/>
            <a:ext cx="23990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</a:rPr>
              <a:t>b    r    u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209947" y="4391371"/>
            <a:ext cx="239901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</a:rPr>
              <a:t> p   t     e</a:t>
            </a:r>
            <a:endParaRPr lang="ar-SA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3345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FD817B1-B7A0-4905-8A97-E0B4E2A1F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12" y="914400"/>
            <a:ext cx="7195310" cy="5433391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465818" y="3634651"/>
            <a:ext cx="618068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Sunday , March 10</a:t>
            </a:r>
            <a:r>
              <a:rPr lang="en-US" sz="24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Abha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Dear Ali ,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are you ? I’m in Abha . It took 2 hours to get here . Wish too see you soon</a:t>
            </a:r>
          </a:p>
          <a:p>
            <a:pPr algn="l" rtl="0"/>
            <a:endParaRPr lang="en-U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Faisal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6 (2020) WB_CD 3_49">
            <a:hlinkClick r:id="" action="ppaction://media"/>
            <a:extLst>
              <a:ext uri="{FF2B5EF4-FFF2-40B4-BE49-F238E27FC236}">
                <a16:creationId xmlns:a16="http://schemas.microsoft.com/office/drawing/2014/main" id="{E6DA248C-8419-47F6-9740-99DAA0465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060" y="2249556"/>
            <a:ext cx="795751" cy="7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0392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9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4" y="1084775"/>
            <a:ext cx="3298473" cy="74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4" y="2129076"/>
            <a:ext cx="8699895" cy="28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079874" y="2302123"/>
            <a:ext cx="18896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</a:rPr>
              <a:t>h   o   t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98821" y="2967476"/>
            <a:ext cx="23840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</a:rPr>
              <a:t>f    a  s   t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860352" y="3647700"/>
            <a:ext cx="18896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</a:rPr>
              <a:t> e  n   d</a:t>
            </a:r>
            <a:endParaRPr lang="ar-S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3217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228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B79031-2BBF-489B-B6AB-B9D4C553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1" y="1789044"/>
            <a:ext cx="8466797" cy="3816626"/>
          </a:xfrm>
          <a:prstGeom prst="rect">
            <a:avLst/>
          </a:prstGeom>
        </p:spPr>
      </p:pic>
      <p:pic>
        <p:nvPicPr>
          <p:cNvPr id="5" name="We Can 6 (2020) WB_CD 3_42">
            <a:hlinkClick r:id="" action="ppaction://media"/>
            <a:extLst>
              <a:ext uri="{FF2B5EF4-FFF2-40B4-BE49-F238E27FC236}">
                <a16:creationId xmlns:a16="http://schemas.microsoft.com/office/drawing/2014/main" id="{C4AB8BC7-A0DE-43B4-8DAA-CDE52573C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6835" y="808382"/>
            <a:ext cx="887896" cy="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492"/>
          <a:stretch/>
        </p:blipFill>
        <p:spPr bwMode="auto">
          <a:xfrm>
            <a:off x="421560" y="925712"/>
            <a:ext cx="6403309" cy="53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3" y="1554274"/>
            <a:ext cx="7880010" cy="26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1" y="4280452"/>
            <a:ext cx="8592466" cy="2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717289" y="4349619"/>
            <a:ext cx="423293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I’m going to the mall 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 takes about 3 hours 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1869688" y="5228785"/>
            <a:ext cx="423293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I’m going to park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It takes about 5 hours  </a:t>
            </a:r>
            <a:endParaRPr lang="ar-SA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5447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4" y="1269681"/>
            <a:ext cx="5387510" cy="120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/>
          <a:stretch/>
        </p:blipFill>
        <p:spPr bwMode="auto">
          <a:xfrm>
            <a:off x="161264" y="2966860"/>
            <a:ext cx="8639628" cy="268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679797" y="3271816"/>
            <a:ext cx="849573" cy="457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7" name="Oval 6"/>
          <p:cNvSpPr/>
          <p:nvPr/>
        </p:nvSpPr>
        <p:spPr>
          <a:xfrm>
            <a:off x="5532835" y="3918992"/>
            <a:ext cx="940780" cy="482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8" name="Oval 7"/>
          <p:cNvSpPr/>
          <p:nvPr/>
        </p:nvSpPr>
        <p:spPr>
          <a:xfrm>
            <a:off x="6096929" y="4555624"/>
            <a:ext cx="1017549" cy="596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</p:spTree>
    <p:extLst>
      <p:ext uri="{BB962C8B-B14F-4D97-AF65-F5344CB8AC3E}">
        <p14:creationId xmlns:p14="http://schemas.microsoft.com/office/powerpoint/2010/main" val="42418072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7490207-79E8-4D4E-B324-7D6C58712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33" y="1577007"/>
            <a:ext cx="8504624" cy="4572001"/>
          </a:xfrm>
          <a:prstGeom prst="rect">
            <a:avLst/>
          </a:prstGeom>
        </p:spPr>
      </p:pic>
      <p:pic>
        <p:nvPicPr>
          <p:cNvPr id="5" name="We Can 6 (2020) WB_CD 3_43">
            <a:hlinkClick r:id="" action="ppaction://media"/>
            <a:extLst>
              <a:ext uri="{FF2B5EF4-FFF2-40B4-BE49-F238E27FC236}">
                <a16:creationId xmlns:a16="http://schemas.microsoft.com/office/drawing/2014/main" id="{ECD29C63-7EFE-4512-95AD-07063DEB7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582" y="715616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206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3" y="1010930"/>
            <a:ext cx="7372544" cy="64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93" y="2415592"/>
            <a:ext cx="2338737" cy="315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0" y="1897000"/>
            <a:ext cx="5875534" cy="414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5"/>
          <p:cNvSpPr txBox="1"/>
          <p:nvPr/>
        </p:nvSpPr>
        <p:spPr>
          <a:xfrm>
            <a:off x="845371" y="2781660"/>
            <a:ext cx="54104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would like some orange juice</a:t>
            </a:r>
          </a:p>
        </p:txBody>
      </p:sp>
      <p:sp>
        <p:nvSpPr>
          <p:cNvPr id="14" name="مربع نص 5"/>
          <p:cNvSpPr txBox="1"/>
          <p:nvPr/>
        </p:nvSpPr>
        <p:spPr>
          <a:xfrm>
            <a:off x="852807" y="4082633"/>
            <a:ext cx="54104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would like some rice</a:t>
            </a:r>
          </a:p>
        </p:txBody>
      </p:sp>
      <p:sp>
        <p:nvSpPr>
          <p:cNvPr id="15" name="مربع نص 5"/>
          <p:cNvSpPr txBox="1"/>
          <p:nvPr/>
        </p:nvSpPr>
        <p:spPr>
          <a:xfrm>
            <a:off x="897412" y="5409626"/>
            <a:ext cx="54104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would like some tea</a:t>
            </a:r>
          </a:p>
        </p:txBody>
      </p:sp>
    </p:spTree>
    <p:extLst>
      <p:ext uri="{BB962C8B-B14F-4D97-AF65-F5344CB8AC3E}">
        <p14:creationId xmlns:p14="http://schemas.microsoft.com/office/powerpoint/2010/main" val="309577067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2" y="1219283"/>
            <a:ext cx="5313284" cy="79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" y="2613588"/>
            <a:ext cx="8760809" cy="278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330871" y="2893039"/>
            <a:ext cx="29501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orange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3330871" y="3576379"/>
            <a:ext cx="29501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3330870" y="4263380"/>
            <a:ext cx="29501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red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7613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825</TotalTime>
  <Words>226</Words>
  <Application>Microsoft Office PowerPoint</Application>
  <PresentationFormat>عرض على الشاشة (4:3)</PresentationFormat>
  <Paragraphs>109</Paragraphs>
  <Slides>29</Slides>
  <Notes>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29</vt:i4>
      </vt:variant>
    </vt:vector>
  </HeadingPairs>
  <TitlesOfParts>
    <vt:vector size="44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80</cp:revision>
  <dcterms:created xsi:type="dcterms:W3CDTF">2016-02-06T15:48:56Z</dcterms:created>
  <dcterms:modified xsi:type="dcterms:W3CDTF">2023-03-18T18:24:30Z</dcterms:modified>
</cp:coreProperties>
</file>