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60" r:id="rId1"/>
    <p:sldMasterId id="2147483720" r:id="rId2"/>
    <p:sldMasterId id="2147483871" r:id="rId3"/>
    <p:sldMasterId id="2147483884" r:id="rId4"/>
  </p:sldMasterIdLst>
  <p:notesMasterIdLst>
    <p:notesMasterId r:id="rId27"/>
  </p:notesMasterIdLst>
  <p:sldIdLst>
    <p:sldId id="257" r:id="rId5"/>
    <p:sldId id="324" r:id="rId6"/>
    <p:sldId id="404" r:id="rId7"/>
    <p:sldId id="289" r:id="rId8"/>
    <p:sldId id="264" r:id="rId9"/>
    <p:sldId id="266" r:id="rId10"/>
    <p:sldId id="405" r:id="rId11"/>
    <p:sldId id="268" r:id="rId12"/>
    <p:sldId id="269" r:id="rId13"/>
    <p:sldId id="271" r:id="rId14"/>
    <p:sldId id="272" r:id="rId15"/>
    <p:sldId id="406" r:id="rId16"/>
    <p:sldId id="294" r:id="rId17"/>
    <p:sldId id="275" r:id="rId18"/>
    <p:sldId id="296" r:id="rId19"/>
    <p:sldId id="278" r:id="rId20"/>
    <p:sldId id="407" r:id="rId21"/>
    <p:sldId id="280" r:id="rId22"/>
    <p:sldId id="281" r:id="rId23"/>
    <p:sldId id="299" r:id="rId24"/>
    <p:sldId id="284" r:id="rId25"/>
    <p:sldId id="395" r:id="rId26"/>
  </p:sldIdLst>
  <p:sldSz cx="9144000" cy="6858000" type="screen4x3"/>
  <p:notesSz cx="6858000" cy="9144000"/>
  <p:embeddedFontLst>
    <p:embeddedFont>
      <p:font typeface="Aharoni" panose="02010803020104030203" pitchFamily="2" charset="-79"/>
      <p:bold r:id="rId28"/>
    </p:embeddedFont>
    <p:embeddedFont>
      <p:font typeface="Arial Black" panose="020B0A04020102020204" pitchFamily="34" charset="0"/>
      <p:bold r:id="rId29"/>
    </p:embeddedFont>
    <p:embeddedFont>
      <p:font typeface="Calibri" panose="020F0502020204030204" pitchFamily="34" charset="0"/>
      <p:regular r:id="rId30"/>
      <p:bold r:id="rId31"/>
    </p:embeddedFont>
    <p:embeddedFont>
      <p:font typeface="Calibri Light" panose="020F0302020204030204" pitchFamily="34" charset="0"/>
      <p:regular r:id="rId32"/>
    </p:embeddedFont>
    <p:embeddedFont>
      <p:font typeface="Chaparral Pro Light" panose="02060403030505020203" charset="0"/>
      <p:regular r:id="rId33"/>
    </p:embeddedFont>
    <p:embeddedFont>
      <p:font typeface="Comic Sans MS" panose="030F0702030302020204" pitchFamily="66" charset="0"/>
      <p:regular r:id="rId34"/>
      <p:bold r:id="rId35"/>
      <p:italic r:id="rId36"/>
      <p:boldItalic r:id="rId37"/>
    </p:embeddedFont>
    <p:embeddedFont>
      <p:font typeface="Concert One" pitchFamily="2" charset="0"/>
      <p:regular r:id="rId38"/>
    </p:embeddedFont>
    <p:embeddedFont>
      <p:font typeface="Kristen ITC" panose="03050502040202030202" pitchFamily="66" charset="0"/>
      <p:regular r:id="rId39"/>
    </p:embeddedFont>
    <p:embeddedFont>
      <p:font typeface="Roboto Mono Regular" panose="00000009000000000000" pitchFamily="49" charset="0"/>
      <p:regular r:id="rId40"/>
    </p:embeddedFont>
  </p:embeddedFont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00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77" d="100"/>
          <a:sy n="77" d="100"/>
        </p:scale>
        <p:origin x="90" y="6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D75B572-F853-4E46-9A66-AA4CD72F8317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AAF140E-A50B-4CDD-8226-88E21602DC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76778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8189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2573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7403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001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90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6208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7484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4211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1853552" y="53977"/>
            <a:ext cx="2068426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047888" y="698684"/>
            <a:ext cx="7048226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3925" y="3986035"/>
            <a:ext cx="1584774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532100" y="2304564"/>
            <a:ext cx="60798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72763" y="5025767"/>
            <a:ext cx="14271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53556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250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9505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2238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6706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3976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7747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1536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6387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64092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9624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83689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46683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7971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50859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96965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84043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25964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2699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55443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82172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39896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09634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96427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178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55499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3551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34042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42244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2279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1699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78400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25159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73690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953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0519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67002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47835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40903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38743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8836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58434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12889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6" y="268151"/>
            <a:ext cx="8635149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3628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94669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1E43E7-5007-46F3-B5EE-C922501816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2A00D4-23F0-4038-862C-15242D1C14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5A27FD-EF4F-4703-822D-411095B43A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B88406C-D322-430C-BF13-2972967FF9F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147001485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62360204"/>
      </p:ext>
    </p:extLst>
  </p:cSld>
  <p:clrMapOvr>
    <a:masterClrMapping/>
  </p:clrMapOvr>
  <p:transition spd="med" advClick="0" advTm="2000">
    <p:push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633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23839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37425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193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46064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1035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252460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663667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369796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966193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222080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693225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49E6E16-1745-6518-20F7-9C9705675C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248162D-3679-4398-684C-E30CC77F8E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B5AF248-2F28-25A5-B75B-6D8687B8D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F8489B2-6C1E-C176-275F-97AF7CB72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25C7BA2-3176-D0AF-B7FE-032E72DBE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6524074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BDABCB6-AFE1-B15B-4D46-858DB2F82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9551381-5148-169B-6A05-B1FE44EBFF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0E41247-39AB-8491-1980-3463D8253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A461C85-042B-FAA2-9CCC-6691965FC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10EAFC2-8E84-F687-300F-436A2C711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94855270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8FE5B1-6C0B-2584-5A5B-D35F4289B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56DF037-329E-A4BA-CAAE-21703610D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F03EE00-7A6B-BE46-EB0C-C330995F2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A38229C-AA13-6706-3716-06F2F7A2F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D9CEBA9-B508-D1ED-E0C4-A571D954C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1427991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9B26161-450D-0AB5-2C0E-D53ED8C00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6BB0DB5-5B3C-C0EE-4262-51347016BA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4ED2D05-6F3E-83DB-4D67-F7D237DB1A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BFFD909-EC2B-48D2-12D4-A55B1EA8E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70F2C28-1451-0798-E600-6D864BF51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4D999A8-DB21-726C-92E6-20BB033CC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6327106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4136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7011225-F681-65A3-37C7-8CA1E3E5D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224C09B-1D3F-09E3-B3F8-940D5B857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B509803-0AB7-1F80-CF27-09356C38A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10FDFCEC-A6BB-F62B-7011-E3FC41ED0B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DF30C238-1936-F800-699B-B4D6175353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73816776-FA35-2640-415E-232995643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3055500-A02A-CECF-F93A-137A8F057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7A7DA63-29F8-F64D-BF3F-E30F23508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70986850"/>
      </p:ext>
    </p:extLst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4DE1545-349F-3ACA-DBC1-4286CC36F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2F7481C3-90AC-57C4-7390-3032B2747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6354511-8FC2-EE90-2226-E4CCC848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4DEE097-612C-BFBD-9AE3-502F4DBC1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3628547"/>
      </p:ext>
    </p:extLst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2FC549F7-6B44-1171-DD15-5DD135385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9AFA72B-1D98-39F7-F6A1-7C0BD6479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F5D2C5C5-7583-258F-180E-76F7DE930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95204807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1FE688C-6443-96F4-5F34-73CF9B2BF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A7B11CA-33FC-9378-6220-5E1A7C650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913D420-D566-768D-ACB9-3C9D56D073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8C4FF4D-DF8A-A7B3-D835-4421A4B9A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34A981A-0BCE-B54C-1C67-4D54B44C2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E0EB13E-888C-E0D1-2042-6EFCDF325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03562357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FF2FA7A-75FB-339C-E3BA-6559A2624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7E0AAFD4-3CE1-FF93-D893-0352AA1889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439EB89-DDCB-6CF0-C416-21DBA9F824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20329BA-B433-ABBF-AC6F-037F9338F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E3200B3-5679-0D89-347A-606603CB5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8DF676B-AD5F-243E-8A0C-36CCE884D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22851049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4E230F5-615B-EA56-6B85-99C220186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D5A8F59-F37D-DFFE-FABD-5A1281FFA5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A587989-BC1E-2720-9802-4CFEF7272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D3D80D0-F873-D469-DFA9-485976B30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2C3F2D7-42BB-4673-390D-6AAB1DEDF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00431472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4A75CC7-37B9-A558-2DCE-166D710515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3ADDFE1-E936-EE0B-1A54-BD2429CD92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746F0F-4335-2F91-53B1-54B8EB2D5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9B57189-3C3F-3A5B-CA4B-EB59515FD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E1EEB8D-9486-17CF-FA89-DE7D2A5F2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56399590"/>
      </p:ext>
    </p:extLst>
  </p:cSld>
  <p:clrMapOvr>
    <a:masterClrMapping/>
  </p:clrMapOvr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869285562"/>
      </p:ext>
    </p:extLst>
  </p:cSld>
  <p:clrMapOvr>
    <a:masterClrMapping/>
  </p:clrMapOvr>
  <p:transition spd="med" advClick="0" advTm="2000">
    <p:push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906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7597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-27384"/>
            <a:ext cx="9144000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9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499867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6952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743" r:id="rId23"/>
    <p:sldLayoutId id="2147483744" r:id="rId24"/>
    <p:sldLayoutId id="2147483745" r:id="rId25"/>
    <p:sldLayoutId id="2147483746" r:id="rId26"/>
    <p:sldLayoutId id="2147483747" r:id="rId27"/>
    <p:sldLayoutId id="2147483748" r:id="rId28"/>
    <p:sldLayoutId id="2147483749" r:id="rId29"/>
    <p:sldLayoutId id="2147483750" r:id="rId30"/>
    <p:sldLayoutId id="2147483751" r:id="rId31"/>
    <p:sldLayoutId id="2147483752" r:id="rId32"/>
    <p:sldLayoutId id="2147483753" r:id="rId33"/>
    <p:sldLayoutId id="2147483754" r:id="rId34"/>
    <p:sldLayoutId id="2147483755" r:id="rId35"/>
    <p:sldLayoutId id="2147483756" r:id="rId36"/>
    <p:sldLayoutId id="2147483757" r:id="rId37"/>
    <p:sldLayoutId id="2147483758" r:id="rId38"/>
    <p:sldLayoutId id="2147483759" r:id="rId39"/>
    <p:sldLayoutId id="2147483760" r:id="rId40"/>
    <p:sldLayoutId id="2147483761" r:id="rId41"/>
    <p:sldLayoutId id="2147483762" r:id="rId42"/>
    <p:sldLayoutId id="2147483883" r:id="rId4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331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3B9CD14-E874-270E-3F24-279A83DF9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59868B5-C7E5-7A4E-A1ED-90AE9A8F5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35B320F-FE2F-6274-E316-E18A589EF5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C823490-1757-0AB6-6D59-299F6C397F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3835EBC-61BC-2B34-1568-AB25A46747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51470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6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6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microsoft.com/office/2007/relationships/hdphoto" Target="../media/hdphoto2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6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7" Type="http://schemas.microsoft.com/office/2007/relationships/hdphoto" Target="../media/hdphoto2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6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W</a:t>
            </a:r>
            <a:r>
              <a:rPr lang="en" dirty="0">
                <a:solidFill>
                  <a:schemeClr val="accent2"/>
                </a:solidFill>
              </a:rPr>
              <a:t>elcome</a:t>
            </a:r>
            <a:br>
              <a:rPr lang="en" dirty="0">
                <a:solidFill>
                  <a:schemeClr val="accent2"/>
                </a:solidFill>
              </a:rPr>
            </a:br>
            <a:r>
              <a:rPr lang="en" dirty="0">
                <a:solidFill>
                  <a:schemeClr val="accent2"/>
                </a:solidFill>
              </a:rPr>
              <a:t>to</a:t>
            </a:r>
            <a:r>
              <a:rPr lang="en" dirty="0"/>
              <a:t> class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" name="عنوان فرعي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T.</a:t>
            </a:r>
            <a:endParaRPr lang="en-US" sz="1800" b="1" dirty="0">
              <a:solidFill>
                <a:srgbClr val="FF000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</p:txBody>
      </p:sp>
      <p:sp>
        <p:nvSpPr>
          <p:cNvPr id="178" name="Google Shape;178;p29"/>
          <p:cNvSpPr/>
          <p:nvPr/>
        </p:nvSpPr>
        <p:spPr>
          <a:xfrm>
            <a:off x="2640701" y="3786516"/>
            <a:ext cx="617075" cy="15875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Google Shape;179;p29"/>
          <p:cNvSpPr/>
          <p:nvPr/>
        </p:nvSpPr>
        <p:spPr>
          <a:xfrm>
            <a:off x="5822625" y="3743812"/>
            <a:ext cx="613650" cy="13775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p29"/>
          <p:cNvSpPr/>
          <p:nvPr/>
        </p:nvSpPr>
        <p:spPr>
          <a:xfrm>
            <a:off x="1889900" y="5373354"/>
            <a:ext cx="992850" cy="1026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>
            <a:off x="6539175" y="4460473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>
            <a:off x="6539175" y="3912350"/>
            <a:ext cx="2036850" cy="846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3D6FF41-3A7F-474C-941B-3D722E9097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218" y="1192697"/>
            <a:ext cx="7084254" cy="4950812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1874857" y="1703879"/>
            <a:ext cx="6534615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Where’s Ali ?</a:t>
            </a:r>
          </a:p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He’s in the bathroom .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We Can 4 (2020) WB_CD 2_21">
            <a:hlinkClick r:id="" action="ppaction://media"/>
            <a:extLst>
              <a:ext uri="{FF2B5EF4-FFF2-40B4-BE49-F238E27FC236}">
                <a16:creationId xmlns:a16="http://schemas.microsoft.com/office/drawing/2014/main" id="{7053C408-4750-4F2A-AE74-756663B9E1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071" y="1928276"/>
            <a:ext cx="874643" cy="87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6291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29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9227E43-A80B-426A-8D4E-DBD67C85D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900" y="1563757"/>
            <a:ext cx="8187509" cy="3660432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3858082" y="1913615"/>
            <a:ext cx="187364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She’s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3947289" y="2924851"/>
            <a:ext cx="197400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He’s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230188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274204" y="946099"/>
            <a:ext cx="2952329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nd &amp;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3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rd  Grade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43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44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801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19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68012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164" y="2296491"/>
            <a:ext cx="3325793" cy="278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17035" y="4091617"/>
            <a:ext cx="2329373" cy="19733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D802A70-21E2-BBAD-F881-1B32C0DF2E3D}"/>
              </a:ext>
            </a:extLst>
          </p:cNvPr>
          <p:cNvSpPr txBox="1">
            <a:spLocks/>
          </p:cNvSpPr>
          <p:nvPr/>
        </p:nvSpPr>
        <p:spPr>
          <a:xfrm>
            <a:off x="5928459" y="94122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4th &amp; 5th  Grade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050" b="1" i="0" u="none" strike="noStrike" kern="0" cap="none" spc="0" normalizeH="0" baseline="3000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183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184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5" name="Picture 2" descr="Page Free Icon of Icomoon free 1 Icons">
            <a:extLst>
              <a:ext uri="{FF2B5EF4-FFF2-40B4-BE49-F238E27FC236}">
                <a16:creationId xmlns:a16="http://schemas.microsoft.com/office/drawing/2014/main" id="{37E43CEC-E8A2-FA95-BA21-65E04FFC3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30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age Free Icon of Icomoon free 1 Icons">
            <a:extLst>
              <a:ext uri="{FF2B5EF4-FFF2-40B4-BE49-F238E27FC236}">
                <a16:creationId xmlns:a16="http://schemas.microsoft.com/office/drawing/2014/main" id="{17B8AEB3-2EA1-246A-25C5-ECAEA532E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98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re you ready? Go! by Ailing Tay on Dribbble">
            <a:extLst>
              <a:ext uri="{FF2B5EF4-FFF2-40B4-BE49-F238E27FC236}">
                <a16:creationId xmlns:a16="http://schemas.microsoft.com/office/drawing/2014/main" id="{0BB9E8FC-53B2-7629-41B5-5A4E2E1E04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312" y="3116494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134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399E180-FD0A-4AFB-BA9F-ACC31EA06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429" y="2446785"/>
            <a:ext cx="8517142" cy="3051110"/>
          </a:xfrm>
          <a:prstGeom prst="rect">
            <a:avLst/>
          </a:prstGeom>
        </p:spPr>
      </p:pic>
      <p:pic>
        <p:nvPicPr>
          <p:cNvPr id="4" name="We Can 4 (2020) WB_CD 2_22">
            <a:hlinkClick r:id="" action="ppaction://media"/>
            <a:extLst>
              <a:ext uri="{FF2B5EF4-FFF2-40B4-BE49-F238E27FC236}">
                <a16:creationId xmlns:a16="http://schemas.microsoft.com/office/drawing/2014/main" id="{D9B5F002-FF70-4FFD-8F52-A222D828D9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ghtScree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574" y="990599"/>
            <a:ext cx="940904" cy="94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5415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5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470" y="1011168"/>
            <a:ext cx="7001692" cy="5319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4258175" y="1619440"/>
            <a:ext cx="181132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chair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4" name="رابط مستقيم 3"/>
          <p:cNvCxnSpPr>
            <a:cxnSpLocks/>
          </p:cNvCxnSpPr>
          <p:nvPr/>
        </p:nvCxnSpPr>
        <p:spPr>
          <a:xfrm>
            <a:off x="5470382" y="2133600"/>
            <a:ext cx="1969703" cy="268793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مربع نص 5"/>
          <p:cNvSpPr txBox="1"/>
          <p:nvPr/>
        </p:nvSpPr>
        <p:spPr>
          <a:xfrm>
            <a:off x="4234397" y="2543339"/>
            <a:ext cx="244782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cupboard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7" name="رابط مستقيم 6"/>
          <p:cNvCxnSpPr>
            <a:cxnSpLocks/>
          </p:cNvCxnSpPr>
          <p:nvPr/>
        </p:nvCxnSpPr>
        <p:spPr>
          <a:xfrm flipV="1">
            <a:off x="6361043" y="1656275"/>
            <a:ext cx="951842" cy="119825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مربع نص 8"/>
          <p:cNvSpPr txBox="1"/>
          <p:nvPr/>
        </p:nvSpPr>
        <p:spPr>
          <a:xfrm>
            <a:off x="4258819" y="3486051"/>
            <a:ext cx="196970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fridge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0" name="رابط مستقيم 9"/>
          <p:cNvCxnSpPr>
            <a:cxnSpLocks/>
          </p:cNvCxnSpPr>
          <p:nvPr/>
        </p:nvCxnSpPr>
        <p:spPr>
          <a:xfrm flipV="1">
            <a:off x="5802725" y="2854528"/>
            <a:ext cx="1577067" cy="100886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مربع نص 11"/>
          <p:cNvSpPr txBox="1"/>
          <p:nvPr/>
        </p:nvSpPr>
        <p:spPr>
          <a:xfrm>
            <a:off x="4242480" y="4473873"/>
            <a:ext cx="187248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table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3" name="رابط مستقيم 12"/>
          <p:cNvCxnSpPr>
            <a:cxnSpLocks/>
          </p:cNvCxnSpPr>
          <p:nvPr/>
        </p:nvCxnSpPr>
        <p:spPr>
          <a:xfrm flipV="1">
            <a:off x="5605670" y="3906950"/>
            <a:ext cx="1766758" cy="9145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103142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AE1F879-E684-4428-B44D-99C10DB7C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227" y="1126435"/>
            <a:ext cx="7360256" cy="5219284"/>
          </a:xfrm>
          <a:prstGeom prst="rect">
            <a:avLst/>
          </a:prstGeom>
        </p:spPr>
      </p:pic>
      <p:pic>
        <p:nvPicPr>
          <p:cNvPr id="4" name="We Can 4 (2020) WB_CD 2_23">
            <a:hlinkClick r:id="" action="ppaction://media"/>
            <a:extLst>
              <a:ext uri="{FF2B5EF4-FFF2-40B4-BE49-F238E27FC236}">
                <a16:creationId xmlns:a16="http://schemas.microsoft.com/office/drawing/2014/main" id="{AF174F1E-DC59-48DC-97AB-19DA23764F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WatercolorSpong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6331" y="1639956"/>
            <a:ext cx="887896" cy="88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938266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3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33" y="2005412"/>
            <a:ext cx="8508920" cy="3228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2493023" y="2513712"/>
            <a:ext cx="6307726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on 				  in</a:t>
            </a:r>
          </a:p>
          <a:p>
            <a:pPr algn="l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under 			  behind</a:t>
            </a:r>
          </a:p>
          <a:p>
            <a:pPr algn="l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next to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829213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274204" y="946099"/>
            <a:ext cx="2952329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nd &amp;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3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rd  Grade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45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46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801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19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68012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164" y="2296491"/>
            <a:ext cx="3325793" cy="278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17035" y="4091617"/>
            <a:ext cx="2329373" cy="19733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D802A70-21E2-BBAD-F881-1B32C0DF2E3D}"/>
              </a:ext>
            </a:extLst>
          </p:cNvPr>
          <p:cNvSpPr txBox="1">
            <a:spLocks/>
          </p:cNvSpPr>
          <p:nvPr/>
        </p:nvSpPr>
        <p:spPr>
          <a:xfrm>
            <a:off x="5928459" y="94122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4th &amp; 5th  Grade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050" b="1" i="0" u="none" strike="noStrike" kern="0" cap="none" spc="0" normalizeH="0" baseline="3000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185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186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5" name="Picture 2" descr="Page Free Icon of Icomoon free 1 Icons">
            <a:extLst>
              <a:ext uri="{FF2B5EF4-FFF2-40B4-BE49-F238E27FC236}">
                <a16:creationId xmlns:a16="http://schemas.microsoft.com/office/drawing/2014/main" id="{37E43CEC-E8A2-FA95-BA21-65E04FFC3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30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age Free Icon of Icomoon free 1 Icons">
            <a:extLst>
              <a:ext uri="{FF2B5EF4-FFF2-40B4-BE49-F238E27FC236}">
                <a16:creationId xmlns:a16="http://schemas.microsoft.com/office/drawing/2014/main" id="{17B8AEB3-2EA1-246A-25C5-ECAEA532E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98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re you ready? Go! by Ailing Tay on Dribbble">
            <a:extLst>
              <a:ext uri="{FF2B5EF4-FFF2-40B4-BE49-F238E27FC236}">
                <a16:creationId xmlns:a16="http://schemas.microsoft.com/office/drawing/2014/main" id="{0BB9E8FC-53B2-7629-41B5-5A4E2E1E04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312" y="3116494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623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12" y="991911"/>
            <a:ext cx="7699513" cy="541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1846151" y="2210362"/>
            <a:ext cx="684505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ox   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o – x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	    box  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b – o - x</a:t>
            </a:r>
            <a:endParaRPr lang="ar-SA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1848373" y="3778963"/>
            <a:ext cx="684505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fun 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f – u – n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 sun  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s – u – n </a:t>
            </a:r>
            <a:endParaRPr lang="ar-SA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1848374" y="5362437"/>
            <a:ext cx="662391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hot  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h – o – t  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not  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n – o – t </a:t>
            </a:r>
            <a:endParaRPr lang="ar-SA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4 (2020) WB_CD 2_24">
            <a:hlinkClick r:id="" action="ppaction://media"/>
            <a:extLst>
              <a:ext uri="{FF2B5EF4-FFF2-40B4-BE49-F238E27FC236}">
                <a16:creationId xmlns:a16="http://schemas.microsoft.com/office/drawing/2014/main" id="{E35B3568-5EC4-4DD9-AFC2-2BBF3CBB96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579" y="1799544"/>
            <a:ext cx="821635" cy="82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06276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14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94" y="1484713"/>
            <a:ext cx="8608246" cy="4174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1647565" y="3104471"/>
            <a:ext cx="123696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haparral Pro Light"/>
              </a:rPr>
              <a:t>dot</a:t>
            </a:r>
            <a:endParaRPr lang="ar-SA" sz="2800" dirty="0">
              <a:solidFill>
                <a:srgbClr val="FF0000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1669867" y="4335318"/>
            <a:ext cx="123696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haparral Pro Light"/>
              </a:rPr>
              <a:t>hot</a:t>
            </a:r>
            <a:endParaRPr lang="ar-SA" sz="3600" dirty="0">
              <a:solidFill>
                <a:srgbClr val="FF0000"/>
              </a:solidFill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4353102" y="3104471"/>
            <a:ext cx="123696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haparral Pro Light"/>
              </a:rPr>
              <a:t>fun</a:t>
            </a:r>
            <a:endParaRPr lang="ar-SA" sz="4000" dirty="0">
              <a:solidFill>
                <a:srgbClr val="FF000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4353102" y="4357617"/>
            <a:ext cx="123696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haparral Pro Light"/>
              </a:rPr>
              <a:t>run</a:t>
            </a:r>
            <a:endParaRPr lang="ar-SA" sz="2800" dirty="0">
              <a:solidFill>
                <a:srgbClr val="FF000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976584" y="3104471"/>
            <a:ext cx="123696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haparral Pro Light"/>
              </a:rPr>
              <a:t>box</a:t>
            </a:r>
            <a:endParaRPr lang="ar-SA" sz="2800" dirty="0">
              <a:solidFill>
                <a:srgbClr val="FF0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7043492" y="4346462"/>
            <a:ext cx="123696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haparral Pro Light"/>
              </a:rPr>
              <a:t>fox</a:t>
            </a:r>
            <a:endParaRPr lang="ar-SA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22084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/>
          <p:cNvSpPr/>
          <p:nvPr/>
        </p:nvSpPr>
        <p:spPr>
          <a:xfrm>
            <a:off x="107504" y="4272677"/>
            <a:ext cx="3191253" cy="32008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2700">
                  <a:solidFill>
                    <a:srgbClr val="000099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37A76F">
                      <a:lumMod val="50000"/>
                    </a:srgbClr>
                  </a:inn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Unit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noProof="0" dirty="0">
                <a:ln w="12700">
                  <a:solidFill>
                    <a:srgbClr val="000099"/>
                  </a:solidFill>
                  <a:prstDash val="solid"/>
                </a:ln>
                <a:effectLst>
                  <a:innerShdw blurRad="177800">
                    <a:srgbClr val="37A76F">
                      <a:lumMod val="50000"/>
                    </a:srgbClr>
                  </a:inn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كتاب ثاني وثالث </a:t>
            </a:r>
            <a:endParaRPr kumimoji="0" lang="en-US" sz="3600" b="1" i="0" u="none" strike="noStrike" kern="1200" cap="none" spc="0" normalizeH="0" baseline="0" noProof="0" dirty="0">
              <a:ln w="12700">
                <a:solidFill>
                  <a:srgbClr val="000099"/>
                </a:solidFill>
                <a:prstDash val="solid"/>
              </a:ln>
              <a:effectLst>
                <a:innerShdw blurRad="177800">
                  <a:srgbClr val="37A76F">
                    <a:lumMod val="50000"/>
                  </a:srgbClr>
                </a:innerShdw>
              </a:effectLst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9600" b="1" i="0" u="none" strike="noStrike" kern="1200" cap="none" spc="0" normalizeH="0" baseline="0" noProof="0" dirty="0">
              <a:ln w="12700">
                <a:solidFill>
                  <a:srgbClr val="000099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rgbClr val="37A76F">
                    <a:lumMod val="50000"/>
                  </a:srgbClr>
                </a:innerShdw>
              </a:effectLst>
              <a:uLnTx/>
              <a:uFillTx/>
              <a:latin typeface="Aharoni" panose="02010803020104030203" pitchFamily="2" charset="-79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AutoShape 2" descr="we can 1 - أول ابتدائي - المنهج السعودي">
            <a:extLst>
              <a:ext uri="{FF2B5EF4-FFF2-40B4-BE49-F238E27FC236}">
                <a16:creationId xmlns:a16="http://schemas.microsoft.com/office/drawing/2014/main" id="{7DD7F989-1A28-5A30-4DBC-2811F2E51E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2" name="Picture 4" descr="WE CAN！">
            <a:extLst>
              <a:ext uri="{FF2B5EF4-FFF2-40B4-BE49-F238E27FC236}">
                <a16:creationId xmlns:a16="http://schemas.microsoft.com/office/drawing/2014/main" id="{4C20617E-1339-AF6E-5B49-AE45EA934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137" y="670531"/>
            <a:ext cx="5082902" cy="2528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umbers from 1 - 20 | Baamboozle">
            <a:extLst>
              <a:ext uri="{FF2B5EF4-FFF2-40B4-BE49-F238E27FC236}">
                <a16:creationId xmlns:a16="http://schemas.microsoft.com/office/drawing/2014/main" id="{063B6A9C-DA0D-BE9D-EE7F-50E6EAB72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69812"/>
            <a:ext cx="2212337" cy="221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0130CB71-4570-8E35-C5DE-753594C8BC43}"/>
              </a:ext>
            </a:extLst>
          </p:cNvPr>
          <p:cNvSpPr txBox="1"/>
          <p:nvPr/>
        </p:nvSpPr>
        <p:spPr>
          <a:xfrm>
            <a:off x="4572000" y="4272677"/>
            <a:ext cx="3951195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000099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37A76F">
                      <a:lumMod val="50000"/>
                    </a:srgbClr>
                  </a:inn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Unit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000099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37A76F">
                      <a:lumMod val="50000"/>
                    </a:srgbClr>
                  </a:inn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sz="6600" b="1" i="0" u="none" strike="noStrike" kern="1200" cap="none" spc="0" normalizeH="0" baseline="0" noProof="0" dirty="0">
                <a:ln w="12700">
                  <a:solidFill>
                    <a:srgbClr val="000099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37A76F">
                      <a:lumMod val="50000"/>
                    </a:srgbClr>
                  </a:inn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8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000099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rgbClr val="37A76F">
                    <a:lumMod val="50000"/>
                  </a:srgbClr>
                </a:inn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noProof="0" dirty="0">
                <a:ln w="12700">
                  <a:solidFill>
                    <a:srgbClr val="000099"/>
                  </a:solidFill>
                  <a:prstDash val="solid"/>
                </a:ln>
                <a:effectLst>
                  <a:innerShdw blurRad="177800">
                    <a:srgbClr val="37A76F">
                      <a:lumMod val="50000"/>
                    </a:srgbClr>
                  </a:inn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كتاب </a:t>
            </a:r>
            <a:r>
              <a:rPr lang="ar-SA" sz="4000" b="1" dirty="0">
                <a:ln w="12700">
                  <a:solidFill>
                    <a:srgbClr val="000099"/>
                  </a:solidFill>
                  <a:prstDash val="solid"/>
                </a:ln>
                <a:effectLst>
                  <a:innerShdw blurRad="177800">
                    <a:srgbClr val="37A76F">
                      <a:lumMod val="50000"/>
                    </a:srgbClr>
                  </a:inn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رابع وخامس</a:t>
            </a:r>
            <a:r>
              <a:rPr lang="ar-SA" sz="4000" b="1" noProof="0" dirty="0">
                <a:ln w="12700">
                  <a:solidFill>
                    <a:srgbClr val="000099"/>
                  </a:solidFill>
                  <a:prstDash val="solid"/>
                </a:ln>
                <a:effectLst>
                  <a:innerShdw blurRad="177800">
                    <a:srgbClr val="37A76F">
                      <a:lumMod val="50000"/>
                    </a:srgbClr>
                  </a:inn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kumimoji="0" lang="en-US" sz="4000" b="1" i="0" u="none" strike="noStrike" kern="1200" cap="none" spc="0" normalizeH="0" baseline="0" noProof="0" dirty="0">
              <a:ln w="12700">
                <a:solidFill>
                  <a:srgbClr val="000099"/>
                </a:solidFill>
                <a:prstDash val="solid"/>
              </a:ln>
              <a:effectLst>
                <a:innerShdw blurRad="177800">
                  <a:srgbClr val="37A76F">
                    <a:lumMod val="50000"/>
                  </a:srgbClr>
                </a:innerShdw>
              </a:effectLst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69431127"/>
      </p:ext>
    </p:extLst>
  </p:cSld>
  <p:clrMapOvr>
    <a:masterClrMapping/>
  </p:clrMapOvr>
  <p:transition spd="slow">
    <p:circl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507FA4B-C267-4D04-BF8E-679B1A2AE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527" y="1484267"/>
            <a:ext cx="5540946" cy="3889466"/>
          </a:xfrm>
          <a:prstGeom prst="rect">
            <a:avLst/>
          </a:prstGeom>
        </p:spPr>
      </p:pic>
      <p:pic>
        <p:nvPicPr>
          <p:cNvPr id="4" name="We Can 4 (2020) WB_CD 2_25">
            <a:hlinkClick r:id="" action="ppaction://media"/>
            <a:extLst>
              <a:ext uri="{FF2B5EF4-FFF2-40B4-BE49-F238E27FC236}">
                <a16:creationId xmlns:a16="http://schemas.microsoft.com/office/drawing/2014/main" id="{01F7E838-5673-4AF8-A58A-E05CE24385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MosiaicBubbl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3581" y="1060197"/>
            <a:ext cx="848139" cy="84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17232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1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91" y="967998"/>
            <a:ext cx="7582316" cy="538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شكل حر 6"/>
          <p:cNvSpPr/>
          <p:nvPr/>
        </p:nvSpPr>
        <p:spPr>
          <a:xfrm>
            <a:off x="2657061" y="2236707"/>
            <a:ext cx="4337824" cy="3311912"/>
          </a:xfrm>
          <a:custGeom>
            <a:avLst/>
            <a:gdLst>
              <a:gd name="connsiteX0" fmla="*/ 0 w 4337824"/>
              <a:gd name="connsiteY0" fmla="*/ 0 h 3311912"/>
              <a:gd name="connsiteX1" fmla="*/ 1895707 w 4337824"/>
              <a:gd name="connsiteY1" fmla="*/ 1694985 h 3311912"/>
              <a:gd name="connsiteX2" fmla="*/ 4337824 w 4337824"/>
              <a:gd name="connsiteY2" fmla="*/ 3311912 h 3311912"/>
              <a:gd name="connsiteX3" fmla="*/ 4337824 w 4337824"/>
              <a:gd name="connsiteY3" fmla="*/ 3311912 h 3311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7824" h="3311912">
                <a:moveTo>
                  <a:pt x="0" y="0"/>
                </a:moveTo>
                <a:cubicBezTo>
                  <a:pt x="586368" y="571500"/>
                  <a:pt x="1172736" y="1143000"/>
                  <a:pt x="1895707" y="1694985"/>
                </a:cubicBezTo>
                <a:cubicBezTo>
                  <a:pt x="2618678" y="2246970"/>
                  <a:pt x="4337824" y="3311912"/>
                  <a:pt x="4337824" y="3311912"/>
                </a:cubicBezTo>
                <a:lnTo>
                  <a:pt x="4337824" y="3311912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حر 7"/>
          <p:cNvSpPr/>
          <p:nvPr/>
        </p:nvSpPr>
        <p:spPr>
          <a:xfrm>
            <a:off x="2556700" y="2303614"/>
            <a:ext cx="4415883" cy="3829511"/>
          </a:xfrm>
          <a:custGeom>
            <a:avLst/>
            <a:gdLst>
              <a:gd name="connsiteX0" fmla="*/ 4415883 w 4415883"/>
              <a:gd name="connsiteY0" fmla="*/ 0 h 3829511"/>
              <a:gd name="connsiteX1" fmla="*/ 2765502 w 4415883"/>
              <a:gd name="connsiteY1" fmla="*/ 3512635 h 3829511"/>
              <a:gd name="connsiteX2" fmla="*/ 0 w 4415883"/>
              <a:gd name="connsiteY2" fmla="*/ 3445727 h 3829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15883" h="3829511">
                <a:moveTo>
                  <a:pt x="4415883" y="0"/>
                </a:moveTo>
                <a:cubicBezTo>
                  <a:pt x="3958682" y="1469173"/>
                  <a:pt x="3501482" y="2938347"/>
                  <a:pt x="2765502" y="3512635"/>
                </a:cubicBezTo>
                <a:cubicBezTo>
                  <a:pt x="2029522" y="4086923"/>
                  <a:pt x="1014761" y="3766325"/>
                  <a:pt x="0" y="3445727"/>
                </a:cubicBez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شكل حر: شكل 1">
            <a:extLst>
              <a:ext uri="{FF2B5EF4-FFF2-40B4-BE49-F238E27FC236}">
                <a16:creationId xmlns:a16="http://schemas.microsoft.com/office/drawing/2014/main" id="{3FF027B2-306B-4F46-8FA4-E89DC0BC16B0}"/>
              </a:ext>
            </a:extLst>
          </p:cNvPr>
          <p:cNvSpPr/>
          <p:nvPr/>
        </p:nvSpPr>
        <p:spPr>
          <a:xfrm>
            <a:off x="2757422" y="2398642"/>
            <a:ext cx="4337824" cy="1895062"/>
          </a:xfrm>
          <a:custGeom>
            <a:avLst/>
            <a:gdLst>
              <a:gd name="connsiteX0" fmla="*/ 2531166 w 4169077"/>
              <a:gd name="connsiteY0" fmla="*/ 0 h 1921565"/>
              <a:gd name="connsiteX1" fmla="*/ 4068418 w 4169077"/>
              <a:gd name="connsiteY1" fmla="*/ 1245704 h 1921565"/>
              <a:gd name="connsiteX2" fmla="*/ 0 w 4169077"/>
              <a:gd name="connsiteY2" fmla="*/ 1921565 h 1921565"/>
              <a:gd name="connsiteX3" fmla="*/ 0 w 4169077"/>
              <a:gd name="connsiteY3" fmla="*/ 1921565 h 1921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9077" h="1921565">
                <a:moveTo>
                  <a:pt x="2531166" y="0"/>
                </a:moveTo>
                <a:cubicBezTo>
                  <a:pt x="3510722" y="462721"/>
                  <a:pt x="4490279" y="925443"/>
                  <a:pt x="4068418" y="1245704"/>
                </a:cubicBezTo>
                <a:cubicBezTo>
                  <a:pt x="3646557" y="1565965"/>
                  <a:pt x="0" y="1921565"/>
                  <a:pt x="0" y="1921565"/>
                </a:cubicBezTo>
                <a:lnTo>
                  <a:pt x="0" y="1921565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58999819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64116" y="1589942"/>
            <a:ext cx="1931377" cy="3182816"/>
          </a:xfrm>
          <a:prstGeom prst="rect">
            <a:avLst/>
          </a:prstGeom>
        </p:spPr>
      </p:pic>
      <p:pic>
        <p:nvPicPr>
          <p:cNvPr id="16386" name="Picture 2" descr="Bye Bye Bye GIF - Bye ByeBye Chao - Discover &amp;amp; Share GIFs in 2021 | Bye bye,  Bye gif,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577" y="1589942"/>
            <a:ext cx="3557588" cy="3557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48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274204" y="946099"/>
            <a:ext cx="2952329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nd &amp;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3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rd  Grade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39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40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801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19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68012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164" y="2296491"/>
            <a:ext cx="3325793" cy="278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17035" y="4091617"/>
            <a:ext cx="2329373" cy="19733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D802A70-21E2-BBAD-F881-1B32C0DF2E3D}"/>
              </a:ext>
            </a:extLst>
          </p:cNvPr>
          <p:cNvSpPr txBox="1">
            <a:spLocks/>
          </p:cNvSpPr>
          <p:nvPr/>
        </p:nvSpPr>
        <p:spPr>
          <a:xfrm>
            <a:off x="5928459" y="94122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1800" kern="0" baseline="30000" dirty="0">
                <a:solidFill>
                  <a:srgbClr val="0000FF"/>
                </a:solidFill>
                <a:latin typeface="Arial Black" panose="020B0A04020102020204" pitchFamily="34" charset="0"/>
                <a:ea typeface="+mn-ea"/>
                <a:cs typeface="+mn-cs"/>
              </a:rPr>
              <a:t>4th &amp; 5th  Grade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lang="en-US" sz="1050" kern="0" baseline="30000" dirty="0">
              <a:solidFill>
                <a:srgbClr val="595959">
                  <a:lumMod val="50000"/>
                </a:srgbClr>
              </a:solidFill>
              <a:latin typeface="Arial Black" panose="020B0A040201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179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180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5" name="Picture 2" descr="Page Free Icon of Icomoon free 1 Icons">
            <a:extLst>
              <a:ext uri="{FF2B5EF4-FFF2-40B4-BE49-F238E27FC236}">
                <a16:creationId xmlns:a16="http://schemas.microsoft.com/office/drawing/2014/main" id="{37E43CEC-E8A2-FA95-BA21-65E04FFC3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30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age Free Icon of Icomoon free 1 Icons">
            <a:extLst>
              <a:ext uri="{FF2B5EF4-FFF2-40B4-BE49-F238E27FC236}">
                <a16:creationId xmlns:a16="http://schemas.microsoft.com/office/drawing/2014/main" id="{17B8AEB3-2EA1-246A-25C5-ECAEA532E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98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re you ready? Go! by Ailing Tay on Dribbble">
            <a:extLst>
              <a:ext uri="{FF2B5EF4-FFF2-40B4-BE49-F238E27FC236}">
                <a16:creationId xmlns:a16="http://schemas.microsoft.com/office/drawing/2014/main" id="{0BB9E8FC-53B2-7629-41B5-5A4E2E1E04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312" y="3116494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017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9F3D9A52-3685-441B-8B1A-1AA16FECB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832" y="1538287"/>
            <a:ext cx="8463359" cy="4623974"/>
          </a:xfrm>
          <a:prstGeom prst="rect">
            <a:avLst/>
          </a:prstGeom>
        </p:spPr>
      </p:pic>
      <p:pic>
        <p:nvPicPr>
          <p:cNvPr id="5" name="We Can 4 (2020) WB_CD 2_18">
            <a:hlinkClick r:id="" action="ppaction://media"/>
            <a:extLst>
              <a:ext uri="{FF2B5EF4-FFF2-40B4-BE49-F238E27FC236}">
                <a16:creationId xmlns:a16="http://schemas.microsoft.com/office/drawing/2014/main" id="{6800AEC2-573D-4105-891A-9476D65F56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halk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427304" y="897834"/>
            <a:ext cx="834887" cy="83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45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96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7" y="1254318"/>
            <a:ext cx="8928121" cy="4702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3691053" y="1955240"/>
            <a:ext cx="393637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b  e  d   r  o  </a:t>
            </a:r>
            <a:r>
              <a:rPr lang="en-US" sz="3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 m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3723053" y="2605227"/>
            <a:ext cx="422825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b  a  t   h   r  o  </a:t>
            </a:r>
            <a:r>
              <a:rPr lang="en-US" sz="3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 m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3802566" y="3246104"/>
            <a:ext cx="382486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K  </a:t>
            </a:r>
            <a:r>
              <a:rPr lang="en-US" sz="3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  t   c  h  e  n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3723053" y="3897785"/>
            <a:ext cx="516446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L  </a:t>
            </a:r>
            <a:r>
              <a:rPr lang="en-US" sz="3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  v   </a:t>
            </a:r>
            <a:r>
              <a:rPr lang="en-US" sz="3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  n  g    r  o   </a:t>
            </a:r>
            <a:r>
              <a:rPr lang="en-US" sz="3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m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590282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A15C1FA6-E6B6-4CE2-9CAD-2BA373E65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58" y="914400"/>
            <a:ext cx="6242394" cy="5473148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2584863" y="1338476"/>
            <a:ext cx="296779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F   r  o   n   t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2496305" y="1856462"/>
            <a:ext cx="305635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D   </a:t>
            </a:r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  n   </a:t>
            </a:r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   n  g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2511652" y="2388208"/>
            <a:ext cx="226801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B   a   t  h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2502605" y="2904809"/>
            <a:ext cx="162124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B   e   d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2566763" y="3446495"/>
            <a:ext cx="341658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L   </a:t>
            </a:r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  v   </a:t>
            </a:r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  n   g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2532639" y="3984004"/>
            <a:ext cx="374339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   </a:t>
            </a:r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  t   c   h   e  n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2522804" y="4531834"/>
            <a:ext cx="225686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B   a   c  k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659E0E52-2BE1-420B-A0CF-F18B425AB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1160" y="2070959"/>
            <a:ext cx="2808999" cy="2577548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1" name="We Can 4 (2020) WB_CD 2_19">
            <a:hlinkClick r:id="" action="ppaction://media"/>
            <a:extLst>
              <a:ext uri="{FF2B5EF4-FFF2-40B4-BE49-F238E27FC236}">
                <a16:creationId xmlns:a16="http://schemas.microsoft.com/office/drawing/2014/main" id="{FAA800C3-CCFE-4BDB-A2B7-07F89175F7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502610" y="712190"/>
            <a:ext cx="887896" cy="88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552707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09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274204" y="946099"/>
            <a:ext cx="2952329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nd &amp;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3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rd  Grade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41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42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801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19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68012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164" y="2296491"/>
            <a:ext cx="3325793" cy="278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17035" y="4091617"/>
            <a:ext cx="2329373" cy="19733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D802A70-21E2-BBAD-F881-1B32C0DF2E3D}"/>
              </a:ext>
            </a:extLst>
          </p:cNvPr>
          <p:cNvSpPr txBox="1">
            <a:spLocks/>
          </p:cNvSpPr>
          <p:nvPr/>
        </p:nvSpPr>
        <p:spPr>
          <a:xfrm>
            <a:off x="5928459" y="94122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4th &amp; 5th  Grade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050" b="1" i="0" u="none" strike="noStrike" kern="0" cap="none" spc="0" normalizeH="0" baseline="3000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181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182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5" name="Picture 2" descr="Page Free Icon of Icomoon free 1 Icons">
            <a:extLst>
              <a:ext uri="{FF2B5EF4-FFF2-40B4-BE49-F238E27FC236}">
                <a16:creationId xmlns:a16="http://schemas.microsoft.com/office/drawing/2014/main" id="{37E43CEC-E8A2-FA95-BA21-65E04FFC3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30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age Free Icon of Icomoon free 1 Icons">
            <a:extLst>
              <a:ext uri="{FF2B5EF4-FFF2-40B4-BE49-F238E27FC236}">
                <a16:creationId xmlns:a16="http://schemas.microsoft.com/office/drawing/2014/main" id="{17B8AEB3-2EA1-246A-25C5-ECAEA532E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98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re you ready? Go! by Ailing Tay on Dribbble">
            <a:extLst>
              <a:ext uri="{FF2B5EF4-FFF2-40B4-BE49-F238E27FC236}">
                <a16:creationId xmlns:a16="http://schemas.microsoft.com/office/drawing/2014/main" id="{0BB9E8FC-53B2-7629-41B5-5A4E2E1E04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312" y="3116494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782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DA5A895-4C82-4201-A720-239E73C3C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035" y="940904"/>
            <a:ext cx="5989982" cy="5446849"/>
          </a:xfrm>
          <a:prstGeom prst="rect">
            <a:avLst/>
          </a:prstGeom>
        </p:spPr>
      </p:pic>
      <p:sp>
        <p:nvSpPr>
          <p:cNvPr id="2" name="مربع نص 1"/>
          <p:cNvSpPr txBox="1"/>
          <p:nvPr/>
        </p:nvSpPr>
        <p:spPr>
          <a:xfrm>
            <a:off x="3241935" y="1757369"/>
            <a:ext cx="416603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In the  bathroom .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3190059" y="2768410"/>
            <a:ext cx="396401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In the  kitchen .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3223512" y="3778968"/>
            <a:ext cx="479405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In the  dining  room .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3241936" y="4824384"/>
            <a:ext cx="329138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In the  yard .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3205415" y="5823840"/>
            <a:ext cx="396401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In the  bedroom .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We Can 4 (2020) WB_CD 2_20">
            <a:hlinkClick r:id="" action="ppaction://media"/>
            <a:extLst>
              <a:ext uri="{FF2B5EF4-FFF2-40B4-BE49-F238E27FC236}">
                <a16:creationId xmlns:a16="http://schemas.microsoft.com/office/drawing/2014/main" id="{2020AB5D-0F15-4BCD-A0E8-AE3148FD00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485" y="1255644"/>
            <a:ext cx="766202" cy="76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93231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05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65" y="2267023"/>
            <a:ext cx="8702054" cy="215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5923084" y="2550683"/>
            <a:ext cx="140326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b="1" dirty="0">
                <a:solidFill>
                  <a:srgbClr val="FF0000"/>
                </a:solidFill>
                <a:latin typeface="Chaparral Pro Light"/>
              </a:rPr>
              <a:t>mouse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6312745" y="2920141"/>
            <a:ext cx="123696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b="1" dirty="0">
                <a:solidFill>
                  <a:srgbClr val="FF0000"/>
                </a:solidFill>
                <a:latin typeface="Chaparral Pro Light"/>
              </a:rPr>
              <a:t>bed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357168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خلفية ورد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أثر رجعي">
  <a:themeElements>
    <a:clrScheme name="أثر رجعي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أثر رجع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ثر رجعي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خلفية ورد</Template>
  <TotalTime>1824</TotalTime>
  <Words>251</Words>
  <Application>Microsoft Office PowerPoint</Application>
  <PresentationFormat>عرض على الشاشة (4:3)</PresentationFormat>
  <Paragraphs>120</Paragraphs>
  <Slides>22</Slides>
  <Notes>6</Notes>
  <HiddenSlides>0</HiddenSlides>
  <MMClips>12</MMClips>
  <ScaleCrop>false</ScaleCrop>
  <HeadingPairs>
    <vt:vector size="6" baseType="variant">
      <vt:variant>
        <vt:lpstr>الخطوط المستخدمة</vt:lpstr>
      </vt:variant>
      <vt:variant>
        <vt:i4>12</vt:i4>
      </vt:variant>
      <vt:variant>
        <vt:lpstr>نسق</vt:lpstr>
      </vt:variant>
      <vt:variant>
        <vt:i4>4</vt:i4>
      </vt:variant>
      <vt:variant>
        <vt:lpstr>عناوين الشرائح</vt:lpstr>
      </vt:variant>
      <vt:variant>
        <vt:i4>22</vt:i4>
      </vt:variant>
    </vt:vector>
  </HeadingPairs>
  <TitlesOfParts>
    <vt:vector size="38" baseType="lpstr">
      <vt:lpstr>Anonymous Pro</vt:lpstr>
      <vt:lpstr>Coming Soon</vt:lpstr>
      <vt:lpstr>Calibri</vt:lpstr>
      <vt:lpstr>Kristen ITC</vt:lpstr>
      <vt:lpstr>Arial Black</vt:lpstr>
      <vt:lpstr>Chaparral Pro Light</vt:lpstr>
      <vt:lpstr>Roboto Mono Regular</vt:lpstr>
      <vt:lpstr>Concert One</vt:lpstr>
      <vt:lpstr>Aharoni</vt:lpstr>
      <vt:lpstr>Comic Sans MS</vt:lpstr>
      <vt:lpstr>Arial</vt:lpstr>
      <vt:lpstr>Calibri Light</vt:lpstr>
      <vt:lpstr>خلفية ورد</vt:lpstr>
      <vt:lpstr>1_Notebook Lesson by Slidesgo</vt:lpstr>
      <vt:lpstr>أثر رجعي</vt:lpstr>
      <vt:lpstr>نسق Office</vt:lpstr>
      <vt:lpstr>Welcome to class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ahmed</dc:creator>
  <cp:lastModifiedBy>محمد الاسمري</cp:lastModifiedBy>
  <cp:revision>90</cp:revision>
  <dcterms:created xsi:type="dcterms:W3CDTF">2016-02-09T18:07:58Z</dcterms:created>
  <dcterms:modified xsi:type="dcterms:W3CDTF">2023-03-18T17:27:38Z</dcterms:modified>
</cp:coreProperties>
</file>