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720" r:id="rId2"/>
    <p:sldMasterId id="2147483871" r:id="rId3"/>
    <p:sldMasterId id="2147483884" r:id="rId4"/>
  </p:sldMasterIdLst>
  <p:notesMasterIdLst>
    <p:notesMasterId r:id="rId27"/>
  </p:notesMasterIdLst>
  <p:sldIdLst>
    <p:sldId id="257" r:id="rId5"/>
    <p:sldId id="324" r:id="rId6"/>
    <p:sldId id="404" r:id="rId7"/>
    <p:sldId id="263" r:id="rId8"/>
    <p:sldId id="264" r:id="rId9"/>
    <p:sldId id="266" r:id="rId10"/>
    <p:sldId id="267" r:id="rId11"/>
    <p:sldId id="405" r:id="rId12"/>
    <p:sldId id="292" r:id="rId13"/>
    <p:sldId id="269" r:id="rId14"/>
    <p:sldId id="273" r:id="rId15"/>
    <p:sldId id="406" r:id="rId16"/>
    <p:sldId id="295" r:id="rId17"/>
    <p:sldId id="276" r:id="rId18"/>
    <p:sldId id="279" r:id="rId19"/>
    <p:sldId id="297" r:id="rId20"/>
    <p:sldId id="407" r:id="rId21"/>
    <p:sldId id="299" r:id="rId22"/>
    <p:sldId id="282" r:id="rId23"/>
    <p:sldId id="301" r:id="rId24"/>
    <p:sldId id="285" r:id="rId25"/>
    <p:sldId id="395" r:id="rId26"/>
  </p:sldIdLst>
  <p:sldSz cx="9144000" cy="6858000" type="screen4x3"/>
  <p:notesSz cx="6858000" cy="9144000"/>
  <p:embeddedFontLst>
    <p:embeddedFont>
      <p:font typeface="Aharoni" panose="02010803020104030203" pitchFamily="2" charset="-79"/>
      <p:bold r:id="rId28"/>
    </p:embeddedFon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Calibri Light" panose="020F0302020204030204" pitchFamily="34" charset="0"/>
      <p:regular r:id="rId32"/>
    </p:embeddedFont>
    <p:embeddedFont>
      <p:font typeface="Chaparral Pro Light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Concert One" pitchFamily="2" charset="0"/>
      <p:regular r:id="rId38"/>
    </p:embeddedFont>
    <p:embeddedFont>
      <p:font typeface="Kristen ITC" panose="03050502040202030202" pitchFamily="66" charset="0"/>
      <p:regular r:id="rId39"/>
    </p:embeddedFont>
    <p:embeddedFont>
      <p:font typeface="Roboto Mono Regular" panose="00000009000000000000" pitchFamily="49" charset="0"/>
      <p:regular r:id="rId40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D75B572-F853-4E46-9A66-AA4CD72F8317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AF140E-A50B-4CDD-8226-88E21602DC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7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7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403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0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35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50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50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238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70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97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74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53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40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2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68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668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7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085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69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40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596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69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217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98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963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42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17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54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55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04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224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7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840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51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369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5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51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700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78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90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874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83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88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62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66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700148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360204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33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383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42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9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606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246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366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6979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619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2208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9322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9E6E16-1745-6518-20F7-9C970567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48162D-3679-4398-684C-E30CC77F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5AF248-2F28-25A5-B75B-6D8687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8489B2-6C1E-C176-275F-97AF7CB7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5C7BA2-3176-D0AF-B7FE-032E72DB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4806511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DABCB6-AFE1-B15B-4D46-858DB2F8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551381-5148-169B-6A05-B1FE44EBF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E41247-39AB-8491-1980-3463D825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461C85-042B-FAA2-9CCC-6691965F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0EAFC2-8E84-F687-300F-436A2C71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3329134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8FE5B1-6C0B-2584-5A5B-D35F4289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6DF037-329E-A4BA-CAAE-21703610D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03EE00-7A6B-BE46-EB0C-C330995F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38229C-AA13-6706-3716-06F2F7A2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9CEBA9-B508-D1ED-E0C4-A571D954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1016806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B26161-450D-0AB5-2C0E-D53ED8C0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BB0DB5-5B3C-C0EE-4262-51347016B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ED2D05-6F3E-83DB-4D67-F7D237DB1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FFD909-EC2B-48D2-12D4-A55B1EA8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0F2C28-1451-0798-E600-6D864BF5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4D999A8-DB21-726C-92E6-20BB033C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93623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011225-F681-65A3-37C7-8CA1E3E5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224C09B-1D3F-09E3-B3F8-940D5B85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B509803-0AB7-1F80-CF27-09356C38A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0FDFCEC-A6BB-F62B-7011-E3FC41ED0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F30C238-1936-F800-699B-B4D617535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816776-FA35-2640-415E-23299564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3055500-A02A-CECF-F93A-137A8F05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7A7DA63-29F8-F64D-BF3F-E30F2350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544400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DE1545-349F-3ACA-DBC1-4286CC36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F7481C3-90AC-57C4-7390-3032B274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6354511-8FC2-EE90-2226-E4CCC848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4DEE097-612C-BFBD-9AE3-502F4DBC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2719882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C549F7-6B44-1171-DD15-5DD13538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9AFA72B-1D98-39F7-F6A1-7C0BD647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5D2C5C5-7583-258F-180E-76F7DE93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1173242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FE688C-6443-96F4-5F34-73CF9B2B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7B11CA-33FC-9378-6220-5E1A7C65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13D420-D566-768D-ACB9-3C9D56D0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8C4FF4D-DF8A-A7B3-D835-4421A4B9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4A981A-0BCE-B54C-1C67-4D54B44C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0EB13E-888C-E0D1-2042-6EFCDF32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9009250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2FA7A-75FB-339C-E3BA-6559A262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AAFD4-3CE1-FF93-D893-0352AA188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439EB89-DDCB-6CF0-C416-21DBA9F82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20329BA-B433-ABBF-AC6F-037F9338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3200B3-5679-0D89-347A-606603CB5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8DF676B-AD5F-243E-8A0C-36CCE884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1689602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E230F5-615B-EA56-6B85-99C22018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D5A8F59-F37D-DFFE-FABD-5A1281FFA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587989-BC1E-2720-9802-4CFEF727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3D80D0-F873-D469-DFA9-485976B3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C3F2D7-42BB-4673-390D-6AAB1DED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890421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A75CC7-37B9-A558-2DCE-166D71051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3ADDFE1-E936-EE0B-1A54-BD2429CD9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6F0F-4335-2F91-53B1-54B8EB2D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B57189-3C3F-3A5B-CA4B-EB59515F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1EEB8D-9486-17CF-FA89-DE7D2A5F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7080893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99922192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95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  <p:sldLayoutId id="2147483883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3B9CD14-E874-270E-3F24-279A83DF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9868B5-C7E5-7A4E-A1ED-90AE9A8F5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B320F-FE2F-6274-E316-E18A589E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823490-1757-0AB6-6D59-299F6C397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835EBC-61BC-2B34-1568-AB25A4674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17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" y="1692612"/>
            <a:ext cx="8833448" cy="381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2"/>
          <p:cNvSpPr txBox="1"/>
          <p:nvPr/>
        </p:nvSpPr>
        <p:spPr>
          <a:xfrm>
            <a:off x="834965" y="4720102"/>
            <a:ext cx="82017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e  s    p      s    a e    g l          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 s  c     y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1833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169A3793-169C-45DE-9AC0-65BF54D55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175" y="808383"/>
            <a:ext cx="6247295" cy="5638348"/>
          </a:xfrm>
          <a:prstGeom prst="rect">
            <a:avLst/>
          </a:prstGeom>
        </p:spPr>
      </p:pic>
      <p:sp>
        <p:nvSpPr>
          <p:cNvPr id="4" name="مربع نص 7"/>
          <p:cNvSpPr txBox="1"/>
          <p:nvPr/>
        </p:nvSpPr>
        <p:spPr>
          <a:xfrm>
            <a:off x="3635489" y="3473327"/>
            <a:ext cx="224365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scissors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7"/>
          <p:cNvSpPr txBox="1"/>
          <p:nvPr/>
        </p:nvSpPr>
        <p:spPr>
          <a:xfrm>
            <a:off x="3691124" y="4491344"/>
            <a:ext cx="13314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glue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7"/>
          <p:cNvSpPr txBox="1"/>
          <p:nvPr/>
        </p:nvSpPr>
        <p:spPr>
          <a:xfrm>
            <a:off x="3691126" y="5460552"/>
            <a:ext cx="13314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pen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598523" y="1443917"/>
            <a:ext cx="15963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pencil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7"/>
          <p:cNvSpPr txBox="1"/>
          <p:nvPr/>
        </p:nvSpPr>
        <p:spPr>
          <a:xfrm>
            <a:off x="3638280" y="2464581"/>
            <a:ext cx="16890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eraser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We Can 4 (2020) WB_CD 2_29">
            <a:hlinkClick r:id="" action="ppaction://media"/>
            <a:extLst>
              <a:ext uri="{FF2B5EF4-FFF2-40B4-BE49-F238E27FC236}">
                <a16:creationId xmlns:a16="http://schemas.microsoft.com/office/drawing/2014/main" id="{C9E196EF-6993-4867-B5BD-1E3D9E037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269" y="618969"/>
            <a:ext cx="811696" cy="81169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D9D0B93-4515-42CD-A40E-FBC4B0944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880" y="2862984"/>
            <a:ext cx="1343025" cy="34766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241159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0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3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FBBFDE6-C888-4C83-ABD7-C1CC2B1DC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14" y="1877634"/>
            <a:ext cx="8375372" cy="4125600"/>
          </a:xfrm>
          <a:prstGeom prst="rect">
            <a:avLst/>
          </a:prstGeom>
        </p:spPr>
      </p:pic>
      <p:pic>
        <p:nvPicPr>
          <p:cNvPr id="4" name="We Can 4 (2020) WB_CD 2_30">
            <a:hlinkClick r:id="" action="ppaction://media"/>
            <a:extLst>
              <a:ext uri="{FF2B5EF4-FFF2-40B4-BE49-F238E27FC236}">
                <a16:creationId xmlns:a16="http://schemas.microsoft.com/office/drawing/2014/main" id="{69F217D8-6F4A-4533-A4C9-7D5C5C6AB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086" y="936731"/>
            <a:ext cx="861391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46980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D6D5C48-B9D4-4DE0-8522-5849ADBAF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" y="1042987"/>
            <a:ext cx="8150087" cy="5106909"/>
          </a:xfrm>
          <a:prstGeom prst="rect">
            <a:avLst/>
          </a:prstGeom>
        </p:spPr>
      </p:pic>
      <p:sp>
        <p:nvSpPr>
          <p:cNvPr id="3" name="مربع نص 7"/>
          <p:cNvSpPr txBox="1"/>
          <p:nvPr/>
        </p:nvSpPr>
        <p:spPr>
          <a:xfrm>
            <a:off x="4970588" y="1658315"/>
            <a:ext cx="22436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haparral Pro Light"/>
              </a:rPr>
              <a:t>watch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4" name="مربع نص 7"/>
          <p:cNvSpPr txBox="1"/>
          <p:nvPr/>
        </p:nvSpPr>
        <p:spPr>
          <a:xfrm>
            <a:off x="4657511" y="2648692"/>
            <a:ext cx="323754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haparral Pro Light"/>
              </a:rPr>
              <a:t>Cell phone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5" name="مربع نص 7"/>
          <p:cNvSpPr txBox="1"/>
          <p:nvPr/>
        </p:nvSpPr>
        <p:spPr>
          <a:xfrm>
            <a:off x="4836773" y="3634133"/>
            <a:ext cx="22436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haparral Pro Light"/>
              </a:rPr>
              <a:t>Wallet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6" name="مربع نص 7"/>
          <p:cNvSpPr txBox="1"/>
          <p:nvPr/>
        </p:nvSpPr>
        <p:spPr>
          <a:xfrm>
            <a:off x="4390726" y="4629346"/>
            <a:ext cx="323754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haparral Pro Light"/>
              </a:rPr>
              <a:t>Comic book</a:t>
            </a:r>
            <a:endParaRPr lang="ar-S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9541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8" y="821635"/>
            <a:ext cx="6023921" cy="5565913"/>
          </a:xfrm>
          <a:prstGeom prst="rect">
            <a:avLst/>
          </a:prstGeom>
        </p:spPr>
      </p:pic>
      <p:pic>
        <p:nvPicPr>
          <p:cNvPr id="4" name="We Can 4 (2020) WB_CD 2_31">
            <a:hlinkClick r:id="" action="ppaction://media"/>
            <a:extLst>
              <a:ext uri="{FF2B5EF4-FFF2-40B4-BE49-F238E27FC236}">
                <a16:creationId xmlns:a16="http://schemas.microsoft.com/office/drawing/2014/main" id="{DE66CE18-C996-4307-9B38-E4778E997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741" y="1520686"/>
            <a:ext cx="861391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7405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5" y="2918234"/>
            <a:ext cx="8198203" cy="188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7"/>
          <p:cNvSpPr txBox="1"/>
          <p:nvPr/>
        </p:nvSpPr>
        <p:spPr>
          <a:xfrm>
            <a:off x="6004200" y="3535935"/>
            <a:ext cx="224365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watch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7"/>
          <p:cNvSpPr txBox="1"/>
          <p:nvPr/>
        </p:nvSpPr>
        <p:spPr>
          <a:xfrm>
            <a:off x="5781176" y="4211633"/>
            <a:ext cx="224365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watches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8403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D890024-F383-47F5-8B31-C216FF3D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68" y="2224087"/>
            <a:ext cx="8537161" cy="3514104"/>
          </a:xfrm>
          <a:prstGeom prst="rect">
            <a:avLst/>
          </a:prstGeom>
        </p:spPr>
      </p:pic>
      <p:pic>
        <p:nvPicPr>
          <p:cNvPr id="4" name="We Can 4 (2020) WB_CD 2_32">
            <a:hlinkClick r:id="" action="ppaction://media"/>
            <a:extLst>
              <a:ext uri="{FF2B5EF4-FFF2-40B4-BE49-F238E27FC236}">
                <a16:creationId xmlns:a16="http://schemas.microsoft.com/office/drawing/2014/main" id="{8688D8DA-3247-47EF-9413-FD4F929D3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870" y="1215887"/>
            <a:ext cx="781878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30450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8" y="1020204"/>
            <a:ext cx="7656504" cy="51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7"/>
          <p:cNvSpPr txBox="1"/>
          <p:nvPr/>
        </p:nvSpPr>
        <p:spPr>
          <a:xfrm>
            <a:off x="3334753" y="2080715"/>
            <a:ext cx="10210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bat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7"/>
          <p:cNvSpPr txBox="1"/>
          <p:nvPr/>
        </p:nvSpPr>
        <p:spPr>
          <a:xfrm>
            <a:off x="4663471" y="3627065"/>
            <a:ext cx="981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pen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7"/>
          <p:cNvSpPr txBox="1"/>
          <p:nvPr/>
        </p:nvSpPr>
        <p:spPr>
          <a:xfrm>
            <a:off x="1783644" y="5214371"/>
            <a:ext cx="10210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bug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5728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107504" y="4272677"/>
            <a:ext cx="3191253" cy="32008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noProof="0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كتاب ثاني وثالث 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s from 1 - 20 | Baamboozle">
            <a:extLst>
              <a:ext uri="{FF2B5EF4-FFF2-40B4-BE49-F238E27FC236}">
                <a16:creationId xmlns:a16="http://schemas.microsoft.com/office/drawing/2014/main" id="{063B6A9C-DA0D-BE9D-EE7F-50E6EAB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9812"/>
            <a:ext cx="2212337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130CB71-4570-8E35-C5DE-753594C8BC43}"/>
              </a:ext>
            </a:extLst>
          </p:cNvPr>
          <p:cNvSpPr txBox="1"/>
          <p:nvPr/>
        </p:nvSpPr>
        <p:spPr>
          <a:xfrm>
            <a:off x="4572000" y="4272677"/>
            <a:ext cx="395119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9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noProof="0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كتاب </a:t>
            </a:r>
            <a:r>
              <a:rPr lang="ar-SA" sz="4000" b="1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رابع وخامس</a:t>
            </a:r>
            <a:r>
              <a:rPr lang="ar-SA" sz="4000" b="1" noProof="0" dirty="0">
                <a:ln w="12700">
                  <a:solidFill>
                    <a:srgbClr val="000099"/>
                  </a:solidFill>
                  <a:prstDash val="solid"/>
                </a:ln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D1EFE62-665F-4851-9C28-6B484E697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87" y="1004887"/>
            <a:ext cx="6906661" cy="5269980"/>
          </a:xfrm>
          <a:prstGeom prst="rect">
            <a:avLst/>
          </a:prstGeom>
        </p:spPr>
      </p:pic>
      <p:pic>
        <p:nvPicPr>
          <p:cNvPr id="5" name="We Can 4 (2020) WB_CD 2_33">
            <a:hlinkClick r:id="" action="ppaction://media"/>
            <a:extLst>
              <a:ext uri="{FF2B5EF4-FFF2-40B4-BE49-F238E27FC236}">
                <a16:creationId xmlns:a16="http://schemas.microsoft.com/office/drawing/2014/main" id="{C81CFCC7-49DA-4325-A7F8-0273A46EB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086" y="1732721"/>
            <a:ext cx="967409" cy="9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8463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7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7" y="2564398"/>
            <a:ext cx="8222279" cy="321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nit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67161" y="1187120"/>
            <a:ext cx="1102112" cy="110211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شكل بيضاوي 2"/>
          <p:cNvSpPr/>
          <p:nvPr/>
        </p:nvSpPr>
        <p:spPr>
          <a:xfrm>
            <a:off x="3044282" y="3426656"/>
            <a:ext cx="802888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7534507" y="3426656"/>
            <a:ext cx="802888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2025805" y="4172865"/>
            <a:ext cx="802888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7534507" y="4172865"/>
            <a:ext cx="802888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3044282" y="4913397"/>
            <a:ext cx="802888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6508595" y="4906848"/>
            <a:ext cx="802888" cy="657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80862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1800" kern="0" baseline="30000" dirty="0">
                <a:solidFill>
                  <a:srgbClr val="0000FF"/>
                </a:solidFill>
                <a:latin typeface="Arial Black" panose="020B0A04020102020204" pitchFamily="34" charset="0"/>
                <a:ea typeface="+mn-ea"/>
                <a:cs typeface="+mn-cs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050" kern="0" baseline="30000" dirty="0">
              <a:solidFill>
                <a:srgbClr val="595959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84" y="934717"/>
            <a:ext cx="4914180" cy="55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18" y="1638336"/>
            <a:ext cx="5987550" cy="47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2"/>
          <p:cNvSpPr txBox="1"/>
          <p:nvPr/>
        </p:nvSpPr>
        <p:spPr>
          <a:xfrm>
            <a:off x="2261354" y="1714285"/>
            <a:ext cx="58754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Can  I have some candy 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2"/>
          <p:cNvSpPr txBox="1"/>
          <p:nvPr/>
        </p:nvSpPr>
        <p:spPr>
          <a:xfrm>
            <a:off x="3529771" y="2610258"/>
            <a:ext cx="468657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Sure . Here you go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2"/>
          <p:cNvSpPr txBox="1"/>
          <p:nvPr/>
        </p:nvSpPr>
        <p:spPr>
          <a:xfrm>
            <a:off x="2717580" y="5532749"/>
            <a:ext cx="222548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Thanks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4 (2020) WB_CD 2_26">
            <a:hlinkClick r:id="" action="ppaction://media"/>
            <a:extLst>
              <a:ext uri="{FF2B5EF4-FFF2-40B4-BE49-F238E27FC236}">
                <a16:creationId xmlns:a16="http://schemas.microsoft.com/office/drawing/2014/main" id="{5FC449C0-7E7C-4871-BF03-73D8EC491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8" y="2272749"/>
            <a:ext cx="927652" cy="9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7132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4" y="1904263"/>
            <a:ext cx="8282610" cy="191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7"/>
          <p:cNvSpPr txBox="1"/>
          <p:nvPr/>
        </p:nvSpPr>
        <p:spPr>
          <a:xfrm>
            <a:off x="1392755" y="3913092"/>
            <a:ext cx="626698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400" dirty="0">
                <a:solidFill>
                  <a:srgbClr val="FF0000"/>
                </a:solidFill>
                <a:latin typeface="Chaparral Pro Light"/>
              </a:rPr>
              <a:t>Can I have some candy ? </a:t>
            </a:r>
            <a:endParaRPr lang="ar-SA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813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85" y="874643"/>
            <a:ext cx="7543244" cy="553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7"/>
          <p:cNvSpPr txBox="1"/>
          <p:nvPr/>
        </p:nvSpPr>
        <p:spPr>
          <a:xfrm>
            <a:off x="2356921" y="4154083"/>
            <a:ext cx="557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  <a:latin typeface="Chaparral Pro Light"/>
              </a:rPr>
              <a:t>21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4" name="مربع نص 7"/>
          <p:cNvSpPr txBox="1"/>
          <p:nvPr/>
        </p:nvSpPr>
        <p:spPr>
          <a:xfrm>
            <a:off x="3706977" y="3887505"/>
            <a:ext cx="557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  <a:latin typeface="Chaparral Pro Light"/>
              </a:rPr>
              <a:t>22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5" name="مربع نص 7"/>
          <p:cNvSpPr txBox="1"/>
          <p:nvPr/>
        </p:nvSpPr>
        <p:spPr>
          <a:xfrm>
            <a:off x="5132231" y="3859615"/>
            <a:ext cx="557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  <a:latin typeface="Chaparral Pro Light"/>
              </a:rPr>
              <a:t>23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6" name="مربع نص 7"/>
          <p:cNvSpPr txBox="1"/>
          <p:nvPr/>
        </p:nvSpPr>
        <p:spPr>
          <a:xfrm>
            <a:off x="6154818" y="3923250"/>
            <a:ext cx="557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  <a:latin typeface="Chaparral Pro Light"/>
              </a:rPr>
              <a:t>24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" name="مربع نص 7"/>
          <p:cNvSpPr txBox="1"/>
          <p:nvPr/>
        </p:nvSpPr>
        <p:spPr>
          <a:xfrm>
            <a:off x="6438976" y="4693290"/>
            <a:ext cx="557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  <a:latin typeface="Chaparral Pro Light"/>
              </a:rPr>
              <a:t>25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349819" y="5423281"/>
            <a:ext cx="557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  <a:latin typeface="Chaparral Pro Light"/>
              </a:rPr>
              <a:t>26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410950" y="5830439"/>
            <a:ext cx="557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  <a:latin typeface="Chaparral Pro Light"/>
              </a:rPr>
              <a:t>27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053076" y="5786505"/>
            <a:ext cx="557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  <a:latin typeface="Chaparral Pro Light"/>
              </a:rPr>
              <a:t>28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3215449" y="5863718"/>
            <a:ext cx="557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  <a:latin typeface="Chaparral Pro Light"/>
              </a:rPr>
              <a:t>29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1979907" y="5778953"/>
            <a:ext cx="5578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  <a:latin typeface="Chaparral Pro Light"/>
              </a:rPr>
              <a:t>30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2" name="We Can 4 (2020) WB_CD 2_27">
            <a:hlinkClick r:id="" action="ppaction://media"/>
            <a:extLst>
              <a:ext uri="{FF2B5EF4-FFF2-40B4-BE49-F238E27FC236}">
                <a16:creationId xmlns:a16="http://schemas.microsoft.com/office/drawing/2014/main" id="{50F7F2BE-9A05-4206-9BF1-B06449C41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869" y="2563969"/>
            <a:ext cx="865031" cy="8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734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08" y="2093843"/>
            <a:ext cx="8486848" cy="173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893553" y="2530263"/>
            <a:ext cx="797312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		28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27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26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25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24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23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22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21</a:t>
            </a:r>
          </a:p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20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19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18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17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16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15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14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13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12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11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10 </a:t>
            </a:r>
          </a:p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9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8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7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6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5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4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3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1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0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7757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189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190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2DD5F6-6C8B-40E2-9E88-275C58F33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672" y="993914"/>
            <a:ext cx="7402754" cy="5357714"/>
          </a:xfrm>
          <a:prstGeom prst="rect">
            <a:avLst/>
          </a:prstGeom>
        </p:spPr>
      </p:pic>
      <p:pic>
        <p:nvPicPr>
          <p:cNvPr id="4" name="We Can 4 (2020) WB_CD 2_28">
            <a:hlinkClick r:id="" action="ppaction://media"/>
            <a:extLst>
              <a:ext uri="{FF2B5EF4-FFF2-40B4-BE49-F238E27FC236}">
                <a16:creationId xmlns:a16="http://schemas.microsoft.com/office/drawing/2014/main" id="{C350971E-44EC-4DE7-BA60-C5AF4396C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229" y="1812234"/>
            <a:ext cx="798443" cy="7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12906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1839</TotalTime>
  <Words>179</Words>
  <Application>Microsoft Office PowerPoint</Application>
  <PresentationFormat>عرض على الشاشة (4:3)</PresentationFormat>
  <Paragraphs>114</Paragraphs>
  <Slides>22</Slides>
  <Notes>6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22</vt:i4>
      </vt:variant>
    </vt:vector>
  </HeadingPairs>
  <TitlesOfParts>
    <vt:vector size="38" baseType="lpstr">
      <vt:lpstr>Anonymous Pro</vt:lpstr>
      <vt:lpstr>Coming Soon</vt:lpstr>
      <vt:lpstr>Calibri</vt:lpstr>
      <vt:lpstr>Kristen ITC</vt:lpstr>
      <vt:lpstr>Arial Black</vt:lpstr>
      <vt:lpstr>Chaparral Pro Light</vt:lpstr>
      <vt:lpstr>Roboto Mono Regular</vt:lpstr>
      <vt:lpstr>Concert One</vt:lpstr>
      <vt:lpstr>Aharoni</vt:lpstr>
      <vt:lpstr>Comic Sans MS</vt:lpstr>
      <vt:lpstr>Arial</vt:lpstr>
      <vt:lpstr>Calibri Light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91</cp:revision>
  <dcterms:created xsi:type="dcterms:W3CDTF">2016-02-09T18:07:58Z</dcterms:created>
  <dcterms:modified xsi:type="dcterms:W3CDTF">2023-03-18T17:42:28Z</dcterms:modified>
</cp:coreProperties>
</file>