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1150" r:id="rId2"/>
    <p:sldId id="258" r:id="rId3"/>
    <p:sldId id="1162" r:id="rId4"/>
    <p:sldId id="1277" r:id="rId5"/>
    <p:sldId id="1164" r:id="rId6"/>
    <p:sldId id="1163" r:id="rId7"/>
    <p:sldId id="1165" r:id="rId8"/>
    <p:sldId id="1267" r:id="rId9"/>
    <p:sldId id="1279" r:id="rId10"/>
    <p:sldId id="1168" r:id="rId11"/>
    <p:sldId id="1239" r:id="rId12"/>
    <p:sldId id="1280" r:id="rId13"/>
    <p:sldId id="1283" r:id="rId14"/>
    <p:sldId id="1236" r:id="rId15"/>
    <p:sldId id="1282" r:id="rId16"/>
    <p:sldId id="1281" r:id="rId17"/>
    <p:sldId id="1284" r:id="rId18"/>
    <p:sldId id="1166" r:id="rId19"/>
    <p:sldId id="1175" r:id="rId20"/>
    <p:sldId id="1176" r:id="rId21"/>
    <p:sldId id="1189" r:id="rId22"/>
    <p:sldId id="1190" r:id="rId23"/>
    <p:sldId id="1191" r:id="rId24"/>
    <p:sldId id="1192" r:id="rId25"/>
    <p:sldId id="1193" r:id="rId26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Playfair Display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620B0"/>
    <a:srgbClr val="F369CC"/>
    <a:srgbClr val="FF8989"/>
    <a:srgbClr val="8D4371"/>
    <a:srgbClr val="AC1496"/>
    <a:srgbClr val="FFCCCC"/>
    <a:srgbClr val="9ABBC0"/>
    <a:srgbClr val="89B4A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44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A7C078D0-4BBD-422B-A775-20FF35579818}"/>
    <pc:docChg chg="undo custSel addSld delSld modSld sldOrd">
      <pc:chgData name="آهات مكتومة" userId="35531ba1d56b027a" providerId="LiveId" clId="{A7C078D0-4BBD-422B-A775-20FF35579818}" dt="2021-02-21T08:30:47.735" v="1824" actId="14100"/>
      <pc:docMkLst>
        <pc:docMk/>
      </pc:docMkLst>
      <pc:sldChg chg="modSp mod">
        <pc:chgData name="آهات مكتومة" userId="35531ba1d56b027a" providerId="LiveId" clId="{A7C078D0-4BBD-422B-A775-20FF35579818}" dt="2021-02-21T07:55:14.960" v="1775" actId="20577"/>
        <pc:sldMkLst>
          <pc:docMk/>
          <pc:sldMk cId="623550138" sldId="1163"/>
        </pc:sldMkLst>
        <pc:spChg chg="mod">
          <ac:chgData name="آهات مكتومة" userId="35531ba1d56b027a" providerId="LiveId" clId="{A7C078D0-4BBD-422B-A775-20FF35579818}" dt="2021-02-21T07:55:14.960" v="1775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addSp delSp modSp mod delAnim modAnim">
        <pc:chgData name="آهات مكتومة" userId="35531ba1d56b027a" providerId="LiveId" clId="{A7C078D0-4BBD-422B-A775-20FF35579818}" dt="2021-02-21T04:48:17.941" v="551"/>
        <pc:sldMkLst>
          <pc:docMk/>
          <pc:sldMk cId="3870542238" sldId="1164"/>
        </pc:sldMkLst>
        <pc:spChg chg="mod">
          <ac:chgData name="آهات مكتومة" userId="35531ba1d56b027a" providerId="LiveId" clId="{A7C078D0-4BBD-422B-A775-20FF35579818}" dt="2021-02-21T04:36:19.637" v="366" actId="1036"/>
          <ac:spMkLst>
            <pc:docMk/>
            <pc:sldMk cId="3870542238" sldId="1164"/>
            <ac:spMk id="37" creationId="{867863E1-5E1B-41D9-8220-BBDA8F6B7B69}"/>
          </ac:spMkLst>
        </pc:spChg>
        <pc:spChg chg="mod">
          <ac:chgData name="آهات مكتومة" userId="35531ba1d56b027a" providerId="LiveId" clId="{A7C078D0-4BBD-422B-A775-20FF35579818}" dt="2021-02-21T04:46:31.061" v="537" actId="1036"/>
          <ac:spMkLst>
            <pc:docMk/>
            <pc:sldMk cId="3870542238" sldId="1164"/>
            <ac:spMk id="38" creationId="{75773364-4BEB-4D83-9535-5AA0E972E76C}"/>
          </ac:spMkLst>
        </pc:spChg>
        <pc:spChg chg="mod">
          <ac:chgData name="آهات مكتومة" userId="35531ba1d56b027a" providerId="LiveId" clId="{A7C078D0-4BBD-422B-A775-20FF35579818}" dt="2021-02-21T04:46:31.061" v="537" actId="1036"/>
          <ac:spMkLst>
            <pc:docMk/>
            <pc:sldMk cId="3870542238" sldId="1164"/>
            <ac:spMk id="39" creationId="{DC3F89E7-4A82-4164-9B4C-DAE2677B5CB2}"/>
          </ac:spMkLst>
        </pc:spChg>
        <pc:spChg chg="mod">
          <ac:chgData name="آهات مكتومة" userId="35531ba1d56b027a" providerId="LiveId" clId="{A7C078D0-4BBD-422B-A775-20FF35579818}" dt="2021-02-21T04:46:02.332" v="525" actId="207"/>
          <ac:spMkLst>
            <pc:docMk/>
            <pc:sldMk cId="3870542238" sldId="1164"/>
            <ac:spMk id="40" creationId="{BD54C632-3784-4A4C-8323-E0A5B6FB0586}"/>
          </ac:spMkLst>
        </pc:spChg>
        <pc:spChg chg="mod">
          <ac:chgData name="آهات مكتومة" userId="35531ba1d56b027a" providerId="LiveId" clId="{A7C078D0-4BBD-422B-A775-20FF35579818}" dt="2021-02-21T04:45:57.223" v="524" actId="207"/>
          <ac:spMkLst>
            <pc:docMk/>
            <pc:sldMk cId="3870542238" sldId="1164"/>
            <ac:spMk id="43" creationId="{3C0F7486-1C19-4D9B-A363-388459972063}"/>
          </ac:spMkLst>
        </pc:spChg>
        <pc:picChg chg="mod">
          <ac:chgData name="آهات مكتومة" userId="35531ba1d56b027a" providerId="LiveId" clId="{A7C078D0-4BBD-422B-A775-20FF35579818}" dt="2021-02-21T04:46:42.955" v="539" actId="14100"/>
          <ac:picMkLst>
            <pc:docMk/>
            <pc:sldMk cId="3870542238" sldId="1164"/>
            <ac:picMk id="18" creationId="{384C48F1-7F8F-4BE5-AD3F-563D0BCC85CB}"/>
          </ac:picMkLst>
        </pc:picChg>
        <pc:picChg chg="add mod">
          <ac:chgData name="آهات مكتومة" userId="35531ba1d56b027a" providerId="LiveId" clId="{A7C078D0-4BBD-422B-A775-20FF35579818}" dt="2021-02-21T04:40:39.004" v="415" actId="14100"/>
          <ac:picMkLst>
            <pc:docMk/>
            <pc:sldMk cId="3870542238" sldId="1164"/>
            <ac:picMk id="31" creationId="{04C59CA8-1A65-47EF-A96A-D08D332F3612}"/>
          </ac:picMkLst>
        </pc:picChg>
        <pc:picChg chg="add mod">
          <ac:chgData name="آهات مكتومة" userId="35531ba1d56b027a" providerId="LiveId" clId="{A7C078D0-4BBD-422B-A775-20FF35579818}" dt="2021-02-21T04:41:03.394" v="445" actId="1037"/>
          <ac:picMkLst>
            <pc:docMk/>
            <pc:sldMk cId="3870542238" sldId="1164"/>
            <ac:picMk id="34" creationId="{44E2C448-7A6B-428F-A84F-DD9225E4BD96}"/>
          </ac:picMkLst>
        </pc:picChg>
        <pc:picChg chg="del">
          <ac:chgData name="آهات مكتومة" userId="35531ba1d56b027a" providerId="LiveId" clId="{A7C078D0-4BBD-422B-A775-20FF35579818}" dt="2021-02-21T04:37:14.907" v="370" actId="478"/>
          <ac:picMkLst>
            <pc:docMk/>
            <pc:sldMk cId="3870542238" sldId="1164"/>
            <ac:picMk id="35" creationId="{2A7EFB05-82D4-45C6-9715-0550939AB9C1}"/>
          </ac:picMkLst>
        </pc:picChg>
        <pc:picChg chg="del">
          <ac:chgData name="آهات مكتومة" userId="35531ba1d56b027a" providerId="LiveId" clId="{A7C078D0-4BBD-422B-A775-20FF35579818}" dt="2021-02-21T04:37:16.327" v="371" actId="478"/>
          <ac:picMkLst>
            <pc:docMk/>
            <pc:sldMk cId="3870542238" sldId="1164"/>
            <ac:picMk id="36" creationId="{B88F78AB-9B3C-451C-BEB8-D9AB818A5E05}"/>
          </ac:picMkLst>
        </pc:picChg>
        <pc:picChg chg="del">
          <ac:chgData name="آهات مكتومة" userId="35531ba1d56b027a" providerId="LiveId" clId="{A7C078D0-4BBD-422B-A775-20FF35579818}" dt="2021-02-21T04:37:17.652" v="372" actId="478"/>
          <ac:picMkLst>
            <pc:docMk/>
            <pc:sldMk cId="3870542238" sldId="1164"/>
            <ac:picMk id="41" creationId="{060E13A3-20C2-485A-8CA2-D1834C8BC3F0}"/>
          </ac:picMkLst>
        </pc:picChg>
        <pc:picChg chg="del">
          <ac:chgData name="آهات مكتومة" userId="35531ba1d56b027a" providerId="LiveId" clId="{A7C078D0-4BBD-422B-A775-20FF35579818}" dt="2021-02-21T04:37:19.128" v="373" actId="478"/>
          <ac:picMkLst>
            <pc:docMk/>
            <pc:sldMk cId="3870542238" sldId="1164"/>
            <ac:picMk id="42" creationId="{3E8BBA12-30D9-4E29-B15C-4FC8A78C1C34}"/>
          </ac:picMkLst>
        </pc:picChg>
      </pc:sldChg>
      <pc:sldChg chg="modSp mod modAnim">
        <pc:chgData name="آهات مكتومة" userId="35531ba1d56b027a" providerId="LiveId" clId="{A7C078D0-4BBD-422B-A775-20FF35579818}" dt="2021-02-21T07:55:22.369" v="1776" actId="14100"/>
        <pc:sldMkLst>
          <pc:docMk/>
          <pc:sldMk cId="2094959349" sldId="1165"/>
        </pc:sldMkLst>
        <pc:spChg chg="mod">
          <ac:chgData name="آهات مكتومة" userId="35531ba1d56b027a" providerId="LiveId" clId="{A7C078D0-4BBD-422B-A775-20FF35579818}" dt="2021-02-21T07:55:22.369" v="1776" actId="14100"/>
          <ac:spMkLst>
            <pc:docMk/>
            <pc:sldMk cId="2094959349" sldId="1165"/>
            <ac:spMk id="25" creationId="{C989422C-E754-4E43-8AAD-B57BA5C2F455}"/>
          </ac:spMkLst>
        </pc:spChg>
      </pc:sldChg>
      <pc:sldChg chg="ord">
        <pc:chgData name="آهات مكتومة" userId="35531ba1d56b027a" providerId="LiveId" clId="{A7C078D0-4BBD-422B-A775-20FF35579818}" dt="2021-02-21T06:16:15.490" v="1605"/>
        <pc:sldMkLst>
          <pc:docMk/>
          <pc:sldMk cId="2894646997" sldId="1166"/>
        </pc:sldMkLst>
      </pc:sldChg>
      <pc:sldChg chg="addSp delSp modSp mod">
        <pc:chgData name="آهات مكتومة" userId="35531ba1d56b027a" providerId="LiveId" clId="{A7C078D0-4BBD-422B-A775-20FF35579818}" dt="2021-02-21T00:26:35.680" v="185" actId="20577"/>
        <pc:sldMkLst>
          <pc:docMk/>
          <pc:sldMk cId="793842976" sldId="1168"/>
        </pc:sldMkLst>
        <pc:spChg chg="mod">
          <ac:chgData name="آهات مكتومة" userId="35531ba1d56b027a" providerId="LiveId" clId="{A7C078D0-4BBD-422B-A775-20FF35579818}" dt="2021-02-21T00:26:35.680" v="185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A7C078D0-4BBD-422B-A775-20FF35579818}" dt="2021-02-21T00:25:59.532" v="175" actId="478"/>
          <ac:picMkLst>
            <pc:docMk/>
            <pc:sldMk cId="793842976" sldId="1168"/>
            <ac:picMk id="3" creationId="{BB5AA710-F79E-4631-AC62-2C2FC7431DA0}"/>
          </ac:picMkLst>
        </pc:picChg>
        <pc:picChg chg="add mod">
          <ac:chgData name="آهات مكتومة" userId="35531ba1d56b027a" providerId="LiveId" clId="{A7C078D0-4BBD-422B-A775-20FF35579818}" dt="2021-02-21T00:26:17.576" v="181" actId="14100"/>
          <ac:picMkLst>
            <pc:docMk/>
            <pc:sldMk cId="793842976" sldId="1168"/>
            <ac:picMk id="23" creationId="{766E056F-25E1-4910-9B46-36FF85F3D1D2}"/>
          </ac:picMkLst>
        </pc:picChg>
      </pc:sldChg>
      <pc:sldChg chg="delSp mod">
        <pc:chgData name="آهات مكتومة" userId="35531ba1d56b027a" providerId="LiveId" clId="{A7C078D0-4BBD-422B-A775-20FF35579818}" dt="2021-02-21T06:15:14.116" v="1597" actId="478"/>
        <pc:sldMkLst>
          <pc:docMk/>
          <pc:sldMk cId="3042700031" sldId="1175"/>
        </pc:sldMkLst>
        <pc:spChg chg="del">
          <ac:chgData name="آهات مكتومة" userId="35531ba1d56b027a" providerId="LiveId" clId="{A7C078D0-4BBD-422B-A775-20FF35579818}" dt="2021-02-21T06:15:14.116" v="1597" actId="478"/>
          <ac:spMkLst>
            <pc:docMk/>
            <pc:sldMk cId="3042700031" sldId="1175"/>
            <ac:spMk id="2" creationId="{3152D754-609B-4858-9E2E-88941E8E7C4C}"/>
          </ac:spMkLst>
        </pc:spChg>
      </pc:sldChg>
      <pc:sldChg chg="delSp mod">
        <pc:chgData name="آهات مكتومة" userId="35531ba1d56b027a" providerId="LiveId" clId="{A7C078D0-4BBD-422B-A775-20FF35579818}" dt="2021-02-21T06:15:18.745" v="1598" actId="478"/>
        <pc:sldMkLst>
          <pc:docMk/>
          <pc:sldMk cId="3994975331" sldId="1176"/>
        </pc:sldMkLst>
        <pc:spChg chg="del">
          <ac:chgData name="آهات مكتومة" userId="35531ba1d56b027a" providerId="LiveId" clId="{A7C078D0-4BBD-422B-A775-20FF35579818}" dt="2021-02-21T06:15:18.745" v="1598" actId="478"/>
          <ac:spMkLst>
            <pc:docMk/>
            <pc:sldMk cId="3994975331" sldId="1176"/>
            <ac:spMk id="15" creationId="{4DB11013-6C1F-4EFE-BA0F-5F9649266A86}"/>
          </ac:spMkLst>
        </pc:spChg>
      </pc:sldChg>
      <pc:sldChg chg="modSp del mod">
        <pc:chgData name="آهات مكتومة" userId="35531ba1d56b027a" providerId="LiveId" clId="{A7C078D0-4BBD-422B-A775-20FF35579818}" dt="2021-02-21T06:14:55.537" v="1590" actId="47"/>
        <pc:sldMkLst>
          <pc:docMk/>
          <pc:sldMk cId="4069319334" sldId="1186"/>
        </pc:sldMkLst>
        <pc:spChg chg="mod">
          <ac:chgData name="آهات مكتومة" userId="35531ba1d56b027a" providerId="LiveId" clId="{A7C078D0-4BBD-422B-A775-20FF35579818}" dt="2021-02-21T06:14:44.728" v="1589" actId="20577"/>
          <ac:spMkLst>
            <pc:docMk/>
            <pc:sldMk cId="4069319334" sldId="1186"/>
            <ac:spMk id="18" creationId="{F63FF509-1E46-4230-9EED-537542488042}"/>
          </ac:spMkLst>
        </pc:spChg>
      </pc:sldChg>
      <pc:sldChg chg="delSp mod">
        <pc:chgData name="آهات مكتومة" userId="35531ba1d56b027a" providerId="LiveId" clId="{A7C078D0-4BBD-422B-A775-20FF35579818}" dt="2021-02-21T06:15:22.530" v="1599" actId="478"/>
        <pc:sldMkLst>
          <pc:docMk/>
          <pc:sldMk cId="1858532310" sldId="1189"/>
        </pc:sldMkLst>
        <pc:spChg chg="del">
          <ac:chgData name="آهات مكتومة" userId="35531ba1d56b027a" providerId="LiveId" clId="{A7C078D0-4BBD-422B-A775-20FF35579818}" dt="2021-02-21T06:15:22.530" v="1599" actId="478"/>
          <ac:spMkLst>
            <pc:docMk/>
            <pc:sldMk cId="1858532310" sldId="1189"/>
            <ac:spMk id="15" creationId="{9AC0EDE3-C844-4BD9-8CEF-3C0120CEF8C3}"/>
          </ac:spMkLst>
        </pc:spChg>
      </pc:sldChg>
      <pc:sldChg chg="delSp mod">
        <pc:chgData name="آهات مكتومة" userId="35531ba1d56b027a" providerId="LiveId" clId="{A7C078D0-4BBD-422B-A775-20FF35579818}" dt="2021-02-21T06:15:27.961" v="1600" actId="478"/>
        <pc:sldMkLst>
          <pc:docMk/>
          <pc:sldMk cId="3575841307" sldId="1190"/>
        </pc:sldMkLst>
        <pc:spChg chg="del">
          <ac:chgData name="آهات مكتومة" userId="35531ba1d56b027a" providerId="LiveId" clId="{A7C078D0-4BBD-422B-A775-20FF35579818}" dt="2021-02-21T06:15:27.961" v="1600" actId="478"/>
          <ac:spMkLst>
            <pc:docMk/>
            <pc:sldMk cId="3575841307" sldId="1190"/>
            <ac:spMk id="15" creationId="{438D484B-E893-49AD-80E1-C0E8B1F1E2D2}"/>
          </ac:spMkLst>
        </pc:spChg>
      </pc:sldChg>
      <pc:sldChg chg="delSp mod">
        <pc:chgData name="آهات مكتومة" userId="35531ba1d56b027a" providerId="LiveId" clId="{A7C078D0-4BBD-422B-A775-20FF35579818}" dt="2021-02-21T06:15:32.272" v="1601" actId="478"/>
        <pc:sldMkLst>
          <pc:docMk/>
          <pc:sldMk cId="3690115937" sldId="1191"/>
        </pc:sldMkLst>
        <pc:spChg chg="del">
          <ac:chgData name="آهات مكتومة" userId="35531ba1d56b027a" providerId="LiveId" clId="{A7C078D0-4BBD-422B-A775-20FF35579818}" dt="2021-02-21T06:15:32.272" v="1601" actId="478"/>
          <ac:spMkLst>
            <pc:docMk/>
            <pc:sldMk cId="3690115937" sldId="1191"/>
            <ac:spMk id="15" creationId="{6E422D49-1019-4227-AE4B-23A5BB654BE9}"/>
          </ac:spMkLst>
        </pc:spChg>
      </pc:sldChg>
      <pc:sldChg chg="delSp mod">
        <pc:chgData name="آهات مكتومة" userId="35531ba1d56b027a" providerId="LiveId" clId="{A7C078D0-4BBD-422B-A775-20FF35579818}" dt="2021-02-21T06:15:36.771" v="1602" actId="478"/>
        <pc:sldMkLst>
          <pc:docMk/>
          <pc:sldMk cId="911161945" sldId="1192"/>
        </pc:sldMkLst>
        <pc:spChg chg="del">
          <ac:chgData name="آهات مكتومة" userId="35531ba1d56b027a" providerId="LiveId" clId="{A7C078D0-4BBD-422B-A775-20FF35579818}" dt="2021-02-21T06:15:36.771" v="1602" actId="478"/>
          <ac:spMkLst>
            <pc:docMk/>
            <pc:sldMk cId="911161945" sldId="1192"/>
            <ac:spMk id="15" creationId="{6D713885-90C2-4AD6-9A0F-754AADCAD86D}"/>
          </ac:spMkLst>
        </pc:spChg>
      </pc:sldChg>
      <pc:sldChg chg="delSp mod">
        <pc:chgData name="آهات مكتومة" userId="35531ba1d56b027a" providerId="LiveId" clId="{A7C078D0-4BBD-422B-A775-20FF35579818}" dt="2021-02-21T06:15:41.763" v="1603" actId="478"/>
        <pc:sldMkLst>
          <pc:docMk/>
          <pc:sldMk cId="836435197" sldId="1193"/>
        </pc:sldMkLst>
        <pc:spChg chg="del">
          <ac:chgData name="آهات مكتومة" userId="35531ba1d56b027a" providerId="LiveId" clId="{A7C078D0-4BBD-422B-A775-20FF35579818}" dt="2021-02-21T06:15:41.763" v="1603" actId="478"/>
          <ac:spMkLst>
            <pc:docMk/>
            <pc:sldMk cId="836435197" sldId="1193"/>
            <ac:spMk id="15" creationId="{9EBE0D6F-7E94-4E3E-8A87-3EFAF615E165}"/>
          </ac:spMkLst>
        </pc:spChg>
      </pc:sldChg>
      <pc:sldChg chg="addSp delSp modSp add del mod delAnim modAnim">
        <pc:chgData name="آهات مكتومة" userId="35531ba1d56b027a" providerId="LiveId" clId="{A7C078D0-4BBD-422B-A775-20FF35579818}" dt="2021-02-21T06:28:55.991" v="1767" actId="20577"/>
        <pc:sldMkLst>
          <pc:docMk/>
          <pc:sldMk cId="182375122" sldId="1236"/>
        </pc:sldMkLst>
        <pc:spChg chg="mod">
          <ac:chgData name="آهات مكتومة" userId="35531ba1d56b027a" providerId="LiveId" clId="{A7C078D0-4BBD-422B-A775-20FF35579818}" dt="2021-02-21T06:20:54.638" v="1667" actId="20577"/>
          <ac:spMkLst>
            <pc:docMk/>
            <pc:sldMk cId="182375122" sldId="1236"/>
            <ac:spMk id="9" creationId="{CC261301-7A5C-4633-B8FC-04F00E54185B}"/>
          </ac:spMkLst>
        </pc:spChg>
        <pc:spChg chg="del">
          <ac:chgData name="آهات مكتومة" userId="35531ba1d56b027a" providerId="LiveId" clId="{A7C078D0-4BBD-422B-A775-20FF35579818}" dt="2021-02-21T06:23:19.164" v="1668" actId="478"/>
          <ac:spMkLst>
            <pc:docMk/>
            <pc:sldMk cId="182375122" sldId="1236"/>
            <ac:spMk id="17" creationId="{D4103803-5EDE-46A7-9115-3090EAD400EA}"/>
          </ac:spMkLst>
        </pc:spChg>
        <pc:spChg chg="del">
          <ac:chgData name="آهات مكتومة" userId="35531ba1d56b027a" providerId="LiveId" clId="{A7C078D0-4BBD-422B-A775-20FF35579818}" dt="2021-02-21T06:23:21.958" v="1669" actId="478"/>
          <ac:spMkLst>
            <pc:docMk/>
            <pc:sldMk cId="182375122" sldId="1236"/>
            <ac:spMk id="20" creationId="{D694FE04-27C9-4EC9-8EA6-1A4FA124DF65}"/>
          </ac:spMkLst>
        </pc:spChg>
        <pc:spChg chg="del">
          <ac:chgData name="آهات مكتومة" userId="35531ba1d56b027a" providerId="LiveId" clId="{A7C078D0-4BBD-422B-A775-20FF35579818}" dt="2021-02-21T06:23:25.101" v="1670" actId="478"/>
          <ac:spMkLst>
            <pc:docMk/>
            <pc:sldMk cId="182375122" sldId="1236"/>
            <ac:spMk id="21" creationId="{ACBCEACA-104A-4498-ABD7-4075094F6232}"/>
          </ac:spMkLst>
        </pc:spChg>
        <pc:spChg chg="mod">
          <ac:chgData name="آهات مكتومة" userId="35531ba1d56b027a" providerId="LiveId" clId="{A7C078D0-4BBD-422B-A775-20FF35579818}" dt="2021-02-21T06:28:55.991" v="1767" actId="20577"/>
          <ac:spMkLst>
            <pc:docMk/>
            <pc:sldMk cId="182375122" sldId="1236"/>
            <ac:spMk id="22" creationId="{BEE5030B-1AE5-43EE-9128-3A2740E3E86A}"/>
          </ac:spMkLst>
        </pc:spChg>
        <pc:spChg chg="del">
          <ac:chgData name="آهات مكتومة" userId="35531ba1d56b027a" providerId="LiveId" clId="{A7C078D0-4BBD-422B-A775-20FF35579818}" dt="2021-02-21T06:23:27.796" v="1671" actId="478"/>
          <ac:spMkLst>
            <pc:docMk/>
            <pc:sldMk cId="182375122" sldId="1236"/>
            <ac:spMk id="23" creationId="{3E8E455B-5B6D-45C6-B1D3-21CC9D852A9F}"/>
          </ac:spMkLst>
        </pc:spChg>
        <pc:spChg chg="mod">
          <ac:chgData name="آهات مكتومة" userId="35531ba1d56b027a" providerId="LiveId" clId="{A7C078D0-4BBD-422B-A775-20FF35579818}" dt="2021-02-21T06:28:30.127" v="1725" actId="14100"/>
          <ac:spMkLst>
            <pc:docMk/>
            <pc:sldMk cId="182375122" sldId="1236"/>
            <ac:spMk id="24" creationId="{1F7F96CF-151C-4979-BE86-395928BE8EB2}"/>
          </ac:spMkLst>
        </pc:spChg>
        <pc:picChg chg="add mod">
          <ac:chgData name="آهات مكتومة" userId="35531ba1d56b027a" providerId="LiveId" clId="{A7C078D0-4BBD-422B-A775-20FF35579818}" dt="2021-02-21T06:23:51.619" v="1680" actId="1076"/>
          <ac:picMkLst>
            <pc:docMk/>
            <pc:sldMk cId="182375122" sldId="1236"/>
            <ac:picMk id="1026" creationId="{00914618-60AC-42E4-8730-308E281D0430}"/>
          </ac:picMkLst>
        </pc:picChg>
        <pc:picChg chg="add mod">
          <ac:chgData name="آهات مكتومة" userId="35531ba1d56b027a" providerId="LiveId" clId="{A7C078D0-4BBD-422B-A775-20FF35579818}" dt="2021-02-21T06:26:50.809" v="1688" actId="171"/>
          <ac:picMkLst>
            <pc:docMk/>
            <pc:sldMk cId="182375122" sldId="1236"/>
            <ac:picMk id="1028" creationId="{6FB48D1B-D23B-45E5-95C0-135C23DD18CF}"/>
          </ac:picMkLst>
        </pc:picChg>
      </pc:sldChg>
      <pc:sldChg chg="addSp delSp modSp mod delAnim modAnim">
        <pc:chgData name="آهات مكتومة" userId="35531ba1d56b027a" providerId="LiveId" clId="{A7C078D0-4BBD-422B-A775-20FF35579818}" dt="2021-02-21T05:30:45.443" v="1002"/>
        <pc:sldMkLst>
          <pc:docMk/>
          <pc:sldMk cId="1202344002" sldId="1239"/>
        </pc:sldMkLst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11" creationId="{9F9EC179-E4C9-4A83-B017-119CBA060519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12" creationId="{00998B6B-26EA-44B1-8150-19658D983964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13" creationId="{13692FE5-738D-4208-933C-1D65E76D3BCE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14" creationId="{C5254E4F-8FFE-40F3-8B06-F59049E1D505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15" creationId="{9BAE50ED-74BB-4A75-9206-0114CA02E898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16" creationId="{EDB0215A-FFDB-424E-8A32-96C16E19B0CC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17" creationId="{698EEF83-0DE7-4235-882E-BD04EB777B83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20" creationId="{BF2BD733-5594-46D9-BD6D-C2D0ED4CDC1F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21" creationId="{38F7AB46-A760-475D-BF02-8CF191353EDC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22" creationId="{8FCB5962-2771-40B9-BE89-C22ACA0A2FB6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23" creationId="{2F2CAA9A-D1CD-4F06-8681-A05C8E5AE02B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24" creationId="{87AE5343-B0FC-4310-AFDA-978B27279BAC}"/>
          </ac:spMkLst>
        </pc:spChg>
        <pc:spChg chg="del">
          <ac:chgData name="آهات مكتومة" userId="35531ba1d56b027a" providerId="LiveId" clId="{A7C078D0-4BBD-422B-A775-20FF35579818}" dt="2021-02-21T05:29:05.053" v="983" actId="478"/>
          <ac:spMkLst>
            <pc:docMk/>
            <pc:sldMk cId="1202344002" sldId="1239"/>
            <ac:spMk id="25" creationId="{2D066726-EDC3-4AA8-A385-D4715175C041}"/>
          </ac:spMkLst>
        </pc:spChg>
        <pc:picChg chg="add mod modCrop">
          <ac:chgData name="آهات مكتومة" userId="35531ba1d56b027a" providerId="LiveId" clId="{A7C078D0-4BBD-422B-A775-20FF35579818}" dt="2021-02-21T05:30:39.467" v="1000" actId="14100"/>
          <ac:picMkLst>
            <pc:docMk/>
            <pc:sldMk cId="1202344002" sldId="1239"/>
            <ac:picMk id="3" creationId="{0F88A2A5-C515-4D72-A0A7-DC88D4B21CDB}"/>
          </ac:picMkLst>
        </pc:picChg>
        <pc:picChg chg="del mod">
          <ac:chgData name="آهات مكتومة" userId="35531ba1d56b027a" providerId="LiveId" clId="{A7C078D0-4BBD-422B-A775-20FF35579818}" dt="2021-02-21T05:29:07.262" v="985" actId="478"/>
          <ac:picMkLst>
            <pc:docMk/>
            <pc:sldMk cId="1202344002" sldId="1239"/>
            <ac:picMk id="10" creationId="{9828DAE9-D3CF-428B-AFAD-60AE919A7D55}"/>
          </ac:picMkLst>
        </pc:picChg>
      </pc:sldChg>
      <pc:sldChg chg="del">
        <pc:chgData name="آهات مكتومة" userId="35531ba1d56b027a" providerId="LiveId" clId="{A7C078D0-4BBD-422B-A775-20FF35579818}" dt="2021-02-21T06:15:04.589" v="1594" actId="47"/>
        <pc:sldMkLst>
          <pc:docMk/>
          <pc:sldMk cId="3509236970" sldId="1243"/>
        </pc:sldMkLst>
      </pc:sldChg>
      <pc:sldChg chg="del">
        <pc:chgData name="آهات مكتومة" userId="35531ba1d56b027a" providerId="LiveId" clId="{A7C078D0-4BBD-422B-A775-20FF35579818}" dt="2021-02-21T06:14:59.671" v="1593" actId="47"/>
        <pc:sldMkLst>
          <pc:docMk/>
          <pc:sldMk cId="3515366390" sldId="1260"/>
        </pc:sldMkLst>
      </pc:sldChg>
      <pc:sldChg chg="addSp delSp modSp mod delAnim modAnim">
        <pc:chgData name="آهات مكتومة" userId="35531ba1d56b027a" providerId="LiveId" clId="{A7C078D0-4BBD-422B-A775-20FF35579818}" dt="2021-02-21T05:15:04.567" v="761" actId="1076"/>
        <pc:sldMkLst>
          <pc:docMk/>
          <pc:sldMk cId="3792446350" sldId="1267"/>
        </pc:sldMkLst>
        <pc:spChg chg="mod">
          <ac:chgData name="آهات مكتومة" userId="35531ba1d56b027a" providerId="LiveId" clId="{A7C078D0-4BBD-422B-A775-20FF35579818}" dt="2021-02-21T05:04:50.984" v="624" actId="403"/>
          <ac:spMkLst>
            <pc:docMk/>
            <pc:sldMk cId="3792446350" sldId="1267"/>
            <ac:spMk id="23" creationId="{7041510D-8721-4D03-9ED3-64E88559CE80}"/>
          </ac:spMkLst>
        </pc:spChg>
        <pc:spChg chg="del">
          <ac:chgData name="آهات مكتومة" userId="35531ba1d56b027a" providerId="LiveId" clId="{A7C078D0-4BBD-422B-A775-20FF35579818}" dt="2021-02-21T04:58:14.067" v="554" actId="478"/>
          <ac:spMkLst>
            <pc:docMk/>
            <pc:sldMk cId="3792446350" sldId="1267"/>
            <ac:spMk id="28" creationId="{8DB4CA1E-20A6-4AC5-8E40-372FCF325549}"/>
          </ac:spMkLst>
        </pc:spChg>
        <pc:spChg chg="del">
          <ac:chgData name="آهات مكتومة" userId="35531ba1d56b027a" providerId="LiveId" clId="{A7C078D0-4BBD-422B-A775-20FF35579818}" dt="2021-02-21T04:58:14.067" v="554" actId="478"/>
          <ac:spMkLst>
            <pc:docMk/>
            <pc:sldMk cId="3792446350" sldId="1267"/>
            <ac:spMk id="29" creationId="{22BBCF50-4FDD-445D-9640-9DAE0CFD0628}"/>
          </ac:spMkLst>
        </pc:spChg>
        <pc:spChg chg="del">
          <ac:chgData name="آهات مكتومة" userId="35531ba1d56b027a" providerId="LiveId" clId="{A7C078D0-4BBD-422B-A775-20FF35579818}" dt="2021-02-21T04:58:14.067" v="554" actId="478"/>
          <ac:spMkLst>
            <pc:docMk/>
            <pc:sldMk cId="3792446350" sldId="1267"/>
            <ac:spMk id="30" creationId="{B1815D50-981A-473E-9538-EAF9D073D324}"/>
          </ac:spMkLst>
        </pc:spChg>
        <pc:spChg chg="del">
          <ac:chgData name="آهات مكتومة" userId="35531ba1d56b027a" providerId="LiveId" clId="{A7C078D0-4BBD-422B-A775-20FF35579818}" dt="2021-02-21T04:58:14.067" v="554" actId="478"/>
          <ac:spMkLst>
            <pc:docMk/>
            <pc:sldMk cId="3792446350" sldId="1267"/>
            <ac:spMk id="31" creationId="{8C6C39CB-C985-4EA6-8EB7-36F1CF06F9A9}"/>
          </ac:spMkLst>
        </pc:spChg>
        <pc:spChg chg="del">
          <ac:chgData name="آهات مكتومة" userId="35531ba1d56b027a" providerId="LiveId" clId="{A7C078D0-4BBD-422B-A775-20FF35579818}" dt="2021-02-21T04:58:14.067" v="554" actId="478"/>
          <ac:spMkLst>
            <pc:docMk/>
            <pc:sldMk cId="3792446350" sldId="1267"/>
            <ac:spMk id="34" creationId="{ADED1CF4-FF2E-43EA-BF7A-B3BEFF7799F8}"/>
          </ac:spMkLst>
        </pc:spChg>
        <pc:spChg chg="del">
          <ac:chgData name="آهات مكتومة" userId="35531ba1d56b027a" providerId="LiveId" clId="{A7C078D0-4BBD-422B-A775-20FF35579818}" dt="2021-02-21T04:58:14.067" v="554" actId="478"/>
          <ac:spMkLst>
            <pc:docMk/>
            <pc:sldMk cId="3792446350" sldId="1267"/>
            <ac:spMk id="35" creationId="{BE941A40-20E5-4076-92A5-1E177AAA1192}"/>
          </ac:spMkLst>
        </pc:spChg>
        <pc:spChg chg="add del">
          <ac:chgData name="آهات مكتومة" userId="35531ba1d56b027a" providerId="LiveId" clId="{A7C078D0-4BBD-422B-A775-20FF35579818}" dt="2021-02-21T04:58:22.303" v="556" actId="478"/>
          <ac:spMkLst>
            <pc:docMk/>
            <pc:sldMk cId="3792446350" sldId="1267"/>
            <ac:spMk id="36" creationId="{43F7F372-B74D-4C3D-B029-BDEADF8D607E}"/>
          </ac:spMkLst>
        </pc:spChg>
        <pc:spChg chg="add mod">
          <ac:chgData name="آهات مكتومة" userId="35531ba1d56b027a" providerId="LiveId" clId="{A7C078D0-4BBD-422B-A775-20FF35579818}" dt="2021-02-21T05:15:04.567" v="761" actId="1076"/>
          <ac:spMkLst>
            <pc:docMk/>
            <pc:sldMk cId="3792446350" sldId="1267"/>
            <ac:spMk id="40" creationId="{E3FD91E5-5938-4811-8808-7A2F8706AE2C}"/>
          </ac:spMkLst>
        </pc:spChg>
        <pc:spChg chg="add mod">
          <ac:chgData name="آهات مكتومة" userId="35531ba1d56b027a" providerId="LiveId" clId="{A7C078D0-4BBD-422B-A775-20FF35579818}" dt="2021-02-21T05:15:00.865" v="760" actId="1076"/>
          <ac:spMkLst>
            <pc:docMk/>
            <pc:sldMk cId="3792446350" sldId="1267"/>
            <ac:spMk id="41" creationId="{CF98B957-1B63-45A0-B4C4-28D0B9DD5CB1}"/>
          </ac:spMkLst>
        </pc:spChg>
        <pc:spChg chg="add del mod">
          <ac:chgData name="آهات مكتومة" userId="35531ba1d56b027a" providerId="LiveId" clId="{A7C078D0-4BBD-422B-A775-20FF35579818}" dt="2021-02-21T05:07:10.517" v="693"/>
          <ac:spMkLst>
            <pc:docMk/>
            <pc:sldMk cId="3792446350" sldId="1267"/>
            <ac:spMk id="42" creationId="{1D2265C7-C01E-4CEB-AB8C-92B386EE924A}"/>
          </ac:spMkLst>
        </pc:spChg>
        <pc:spChg chg="add mod">
          <ac:chgData name="آهات مكتومة" userId="35531ba1d56b027a" providerId="LiveId" clId="{A7C078D0-4BBD-422B-A775-20FF35579818}" dt="2021-02-21T05:14:56.568" v="759" actId="1076"/>
          <ac:spMkLst>
            <pc:docMk/>
            <pc:sldMk cId="3792446350" sldId="1267"/>
            <ac:spMk id="43" creationId="{BFCB3347-5CA0-420C-BABF-975DDD92D49B}"/>
          </ac:spMkLst>
        </pc:spChg>
        <pc:graphicFrameChg chg="del">
          <ac:chgData name="آهات مكتومة" userId="35531ba1d56b027a" providerId="LiveId" clId="{A7C078D0-4BBD-422B-A775-20FF35579818}" dt="2021-02-21T04:58:01.416" v="552" actId="478"/>
          <ac:graphicFrameMkLst>
            <pc:docMk/>
            <pc:sldMk cId="3792446350" sldId="1267"/>
            <ac:graphicFrameMk id="2" creationId="{ED314DB6-84CA-4A51-BAD0-BDCA9028D85C}"/>
          </ac:graphicFrameMkLst>
        </pc:graphicFrameChg>
        <pc:picChg chg="add mod">
          <ac:chgData name="آهات مكتومة" userId="35531ba1d56b027a" providerId="LiveId" clId="{A7C078D0-4BBD-422B-A775-20FF35579818}" dt="2021-02-21T05:09:04.047" v="755" actId="14100"/>
          <ac:picMkLst>
            <pc:docMk/>
            <pc:sldMk cId="3792446350" sldId="1267"/>
            <ac:picMk id="37" creationId="{8D2CC998-DDB5-471D-B6B1-60266FD923E1}"/>
          </ac:picMkLst>
        </pc:picChg>
        <pc:picChg chg="add del mod">
          <ac:chgData name="آهات مكتومة" userId="35531ba1d56b027a" providerId="LiveId" clId="{A7C078D0-4BBD-422B-A775-20FF35579818}" dt="2021-02-21T05:01:44.447" v="559" actId="478"/>
          <ac:picMkLst>
            <pc:docMk/>
            <pc:sldMk cId="3792446350" sldId="1267"/>
            <ac:picMk id="38" creationId="{5BA10DEA-8131-42F6-8FA3-B77A818AF8EE}"/>
          </ac:picMkLst>
        </pc:picChg>
        <pc:picChg chg="add mod">
          <ac:chgData name="آهات مكتومة" userId="35531ba1d56b027a" providerId="LiveId" clId="{A7C078D0-4BBD-422B-A775-20FF35579818}" dt="2021-02-21T05:09:04.047" v="755" actId="14100"/>
          <ac:picMkLst>
            <pc:docMk/>
            <pc:sldMk cId="3792446350" sldId="1267"/>
            <ac:picMk id="39" creationId="{67E9C4A5-3548-4CBA-A1C5-1CB8D48F68B8}"/>
          </ac:picMkLst>
        </pc:picChg>
        <pc:picChg chg="add del mod">
          <ac:chgData name="آهات مكتومة" userId="35531ba1d56b027a" providerId="LiveId" clId="{A7C078D0-4BBD-422B-A775-20FF35579818}" dt="2021-02-21T05:02:14.385" v="577" actId="478"/>
          <ac:picMkLst>
            <pc:docMk/>
            <pc:sldMk cId="3792446350" sldId="1267"/>
            <ac:picMk id="1026" creationId="{1C2FDC4E-5435-4393-A63D-DEF9113F6B0B}"/>
          </ac:picMkLst>
        </pc:picChg>
        <pc:picChg chg="add mod">
          <ac:chgData name="آهات مكتومة" userId="35531ba1d56b027a" providerId="LiveId" clId="{A7C078D0-4BBD-422B-A775-20FF35579818}" dt="2021-02-21T05:09:04.047" v="755" actId="14100"/>
          <ac:picMkLst>
            <pc:docMk/>
            <pc:sldMk cId="3792446350" sldId="1267"/>
            <ac:picMk id="1028" creationId="{4B24E966-F3A8-4805-A8BE-C3DCD2532711}"/>
          </ac:picMkLst>
        </pc:picChg>
        <pc:picChg chg="del">
          <ac:chgData name="آهات مكتومة" userId="35531ba1d56b027a" providerId="LiveId" clId="{A7C078D0-4BBD-422B-A775-20FF35579818}" dt="2021-02-21T04:58:04.520" v="553" actId="478"/>
          <ac:picMkLst>
            <pc:docMk/>
            <pc:sldMk cId="3792446350" sldId="1267"/>
            <ac:picMk id="2050" creationId="{F3EED5E6-98A6-4A06-95D3-52EFE67DE9B0}"/>
          </ac:picMkLst>
        </pc:picChg>
      </pc:sldChg>
      <pc:sldChg chg="del">
        <pc:chgData name="آهات مكتومة" userId="35531ba1d56b027a" providerId="LiveId" clId="{A7C078D0-4BBD-422B-A775-20FF35579818}" dt="2021-02-21T06:14:24.980" v="1585" actId="47"/>
        <pc:sldMkLst>
          <pc:docMk/>
          <pc:sldMk cId="3406676979" sldId="1268"/>
        </pc:sldMkLst>
      </pc:sldChg>
      <pc:sldChg chg="del">
        <pc:chgData name="آهات مكتومة" userId="35531ba1d56b027a" providerId="LiveId" clId="{A7C078D0-4BBD-422B-A775-20FF35579818}" dt="2021-02-21T06:14:32.280" v="1588" actId="47"/>
        <pc:sldMkLst>
          <pc:docMk/>
          <pc:sldMk cId="852504162" sldId="1269"/>
        </pc:sldMkLst>
      </pc:sldChg>
      <pc:sldChg chg="del">
        <pc:chgData name="آهات مكتومة" userId="35531ba1d56b027a" providerId="LiveId" clId="{A7C078D0-4BBD-422B-A775-20FF35579818}" dt="2021-02-21T06:14:56.871" v="1591" actId="47"/>
        <pc:sldMkLst>
          <pc:docMk/>
          <pc:sldMk cId="3879897970" sldId="1270"/>
        </pc:sldMkLst>
      </pc:sldChg>
      <pc:sldChg chg="del">
        <pc:chgData name="آهات مكتومة" userId="35531ba1d56b027a" providerId="LiveId" clId="{A7C078D0-4BBD-422B-A775-20FF35579818}" dt="2021-02-21T06:14:58.058" v="1592" actId="47"/>
        <pc:sldMkLst>
          <pc:docMk/>
          <pc:sldMk cId="213155003" sldId="1271"/>
        </pc:sldMkLst>
      </pc:sldChg>
      <pc:sldChg chg="del">
        <pc:chgData name="آهات مكتومة" userId="35531ba1d56b027a" providerId="LiveId" clId="{A7C078D0-4BBD-422B-A775-20FF35579818}" dt="2021-02-21T06:14:23.496" v="1584" actId="47"/>
        <pc:sldMkLst>
          <pc:docMk/>
          <pc:sldMk cId="367491974" sldId="1272"/>
        </pc:sldMkLst>
      </pc:sldChg>
      <pc:sldChg chg="del">
        <pc:chgData name="آهات مكتومة" userId="35531ba1d56b027a" providerId="LiveId" clId="{A7C078D0-4BBD-422B-A775-20FF35579818}" dt="2021-02-21T06:14:25.803" v="1586" actId="47"/>
        <pc:sldMkLst>
          <pc:docMk/>
          <pc:sldMk cId="1441467576" sldId="1273"/>
        </pc:sldMkLst>
      </pc:sldChg>
      <pc:sldChg chg="del">
        <pc:chgData name="آهات مكتومة" userId="35531ba1d56b027a" providerId="LiveId" clId="{A7C078D0-4BBD-422B-A775-20FF35579818}" dt="2021-02-21T06:15:07.129" v="1596" actId="47"/>
        <pc:sldMkLst>
          <pc:docMk/>
          <pc:sldMk cId="2317799333" sldId="1275"/>
        </pc:sldMkLst>
      </pc:sldChg>
      <pc:sldChg chg="del">
        <pc:chgData name="آهات مكتومة" userId="35531ba1d56b027a" providerId="LiveId" clId="{A7C078D0-4BBD-422B-A775-20FF35579818}" dt="2021-02-21T06:15:06.013" v="1595" actId="47"/>
        <pc:sldMkLst>
          <pc:docMk/>
          <pc:sldMk cId="2869755916" sldId="1276"/>
        </pc:sldMkLst>
      </pc:sldChg>
      <pc:sldChg chg="addSp delSp modSp mod delAnim modAnim">
        <pc:chgData name="آهات مكتومة" userId="35531ba1d56b027a" providerId="LiveId" clId="{A7C078D0-4BBD-422B-A775-20FF35579818}" dt="2021-02-20T23:29:23.490" v="90" actId="1036"/>
        <pc:sldMkLst>
          <pc:docMk/>
          <pc:sldMk cId="1316425576" sldId="1277"/>
        </pc:sldMkLst>
        <pc:spChg chg="mod">
          <ac:chgData name="آهات مكتومة" userId="35531ba1d56b027a" providerId="LiveId" clId="{A7C078D0-4BBD-422B-A775-20FF35579818}" dt="2021-02-20T23:29:19.589" v="89" actId="1035"/>
          <ac:spMkLst>
            <pc:docMk/>
            <pc:sldMk cId="1316425576" sldId="1277"/>
            <ac:spMk id="28" creationId="{905DCC69-C825-4910-850C-C9949C7C454E}"/>
          </ac:spMkLst>
        </pc:spChg>
        <pc:spChg chg="mod">
          <ac:chgData name="آهات مكتومة" userId="35531ba1d56b027a" providerId="LiveId" clId="{A7C078D0-4BBD-422B-A775-20FF35579818}" dt="2021-02-20T23:27:02.634" v="51" actId="1037"/>
          <ac:spMkLst>
            <pc:docMk/>
            <pc:sldMk cId="1316425576" sldId="1277"/>
            <ac:spMk id="29" creationId="{74D9ECF5-7F5E-4A20-B687-2D08C3F57AD4}"/>
          </ac:spMkLst>
        </pc:spChg>
        <pc:spChg chg="mod">
          <ac:chgData name="آهات مكتومة" userId="35531ba1d56b027a" providerId="LiveId" clId="{A7C078D0-4BBD-422B-A775-20FF35579818}" dt="2021-02-20T23:29:23.490" v="90" actId="1036"/>
          <ac:spMkLst>
            <pc:docMk/>
            <pc:sldMk cId="1316425576" sldId="1277"/>
            <ac:spMk id="30" creationId="{88512C81-1B9F-4651-8CB3-2A8FDF039023}"/>
          </ac:spMkLst>
        </pc:spChg>
        <pc:spChg chg="mod">
          <ac:chgData name="آهات مكتومة" userId="35531ba1d56b027a" providerId="LiveId" clId="{A7C078D0-4BBD-422B-A775-20FF35579818}" dt="2021-02-20T23:27:36.084" v="65"/>
          <ac:spMkLst>
            <pc:docMk/>
            <pc:sldMk cId="1316425576" sldId="1277"/>
            <ac:spMk id="31" creationId="{E509AAFB-7B76-4970-B42C-99096C73B1DD}"/>
          </ac:spMkLst>
        </pc:spChg>
        <pc:spChg chg="mod">
          <ac:chgData name="آهات مكتومة" userId="35531ba1d56b027a" providerId="LiveId" clId="{A7C078D0-4BBD-422B-A775-20FF35579818}" dt="2021-02-20T23:28:10.044" v="75"/>
          <ac:spMkLst>
            <pc:docMk/>
            <pc:sldMk cId="1316425576" sldId="1277"/>
            <ac:spMk id="34" creationId="{ED70A7EF-48D5-4072-B6EE-5638A6AFC57E}"/>
          </ac:spMkLst>
        </pc:spChg>
        <pc:spChg chg="mod">
          <ac:chgData name="آهات مكتومة" userId="35531ba1d56b027a" providerId="LiveId" clId="{A7C078D0-4BBD-422B-A775-20FF35579818}" dt="2021-02-20T23:28:33.062" v="80"/>
          <ac:spMkLst>
            <pc:docMk/>
            <pc:sldMk cId="1316425576" sldId="1277"/>
            <ac:spMk id="35" creationId="{1C23A9A0-019B-4601-BD77-6B972A77989E}"/>
          </ac:spMkLst>
        </pc:spChg>
        <pc:spChg chg="mod">
          <ac:chgData name="آهات مكتومة" userId="35531ba1d56b027a" providerId="LiveId" clId="{A7C078D0-4BBD-422B-A775-20FF35579818}" dt="2021-02-20T23:28:55.720" v="87" actId="1036"/>
          <ac:spMkLst>
            <pc:docMk/>
            <pc:sldMk cId="1316425576" sldId="1277"/>
            <ac:spMk id="36" creationId="{E3510A36-2DAE-4856-B51F-5F45710A5189}"/>
          </ac:spMkLst>
        </pc:spChg>
        <pc:spChg chg="mod">
          <ac:chgData name="آهات مكتومة" userId="35531ba1d56b027a" providerId="LiveId" clId="{A7C078D0-4BBD-422B-A775-20FF35579818}" dt="2021-02-20T23:25:23.806" v="38" actId="403"/>
          <ac:spMkLst>
            <pc:docMk/>
            <pc:sldMk cId="1316425576" sldId="1277"/>
            <ac:spMk id="37" creationId="{3B73F890-48AB-4081-8DD8-3C2293C761FB}"/>
          </ac:spMkLst>
        </pc:spChg>
        <pc:picChg chg="del">
          <ac:chgData name="آهات مكتومة" userId="35531ba1d56b027a" providerId="LiveId" clId="{A7C078D0-4BBD-422B-A775-20FF35579818}" dt="2021-02-20T23:24:23.164" v="0" actId="478"/>
          <ac:picMkLst>
            <pc:docMk/>
            <pc:sldMk cId="1316425576" sldId="1277"/>
            <ac:picMk id="4" creationId="{B5546AAE-3676-49B8-9F80-C65BC5F28B84}"/>
          </ac:picMkLst>
        </pc:picChg>
        <pc:picChg chg="add mod ord modCrop">
          <ac:chgData name="آهات مكتومة" userId="35531ba1d56b027a" providerId="LiveId" clId="{A7C078D0-4BBD-422B-A775-20FF35579818}" dt="2021-02-20T23:27:41.881" v="67" actId="1076"/>
          <ac:picMkLst>
            <pc:docMk/>
            <pc:sldMk cId="1316425576" sldId="1277"/>
            <ac:picMk id="5" creationId="{C70663FA-9F50-48AA-BDE6-B22E8496FECA}"/>
          </ac:picMkLst>
        </pc:picChg>
      </pc:sldChg>
      <pc:sldChg chg="del">
        <pc:chgData name="آهات مكتومة" userId="35531ba1d56b027a" providerId="LiveId" clId="{A7C078D0-4BBD-422B-A775-20FF35579818}" dt="2021-02-21T06:14:31.578" v="1587" actId="47"/>
        <pc:sldMkLst>
          <pc:docMk/>
          <pc:sldMk cId="93106818" sldId="1278"/>
        </pc:sldMkLst>
      </pc:sldChg>
      <pc:sldChg chg="addSp delSp modSp add mod delAnim modAnim">
        <pc:chgData name="آهات مكتومة" userId="35531ba1d56b027a" providerId="LiveId" clId="{A7C078D0-4BBD-422B-A775-20FF35579818}" dt="2021-02-21T05:28:20.611" v="982"/>
        <pc:sldMkLst>
          <pc:docMk/>
          <pc:sldMk cId="3034852849" sldId="1279"/>
        </pc:sldMkLst>
        <pc:spChg chg="del">
          <ac:chgData name="آهات مكتومة" userId="35531ba1d56b027a" providerId="LiveId" clId="{A7C078D0-4BBD-422B-A775-20FF35579818}" dt="2021-02-21T05:19:16.414" v="789" actId="478"/>
          <ac:spMkLst>
            <pc:docMk/>
            <pc:sldMk cId="3034852849" sldId="1279"/>
            <ac:spMk id="23" creationId="{7041510D-8721-4D03-9ED3-64E88559CE80}"/>
          </ac:spMkLst>
        </pc:spChg>
        <pc:spChg chg="add mod">
          <ac:chgData name="آهات مكتومة" userId="35531ba1d56b027a" providerId="LiveId" clId="{A7C078D0-4BBD-422B-A775-20FF35579818}" dt="2021-02-21T05:24:03.798" v="890" actId="14100"/>
          <ac:spMkLst>
            <pc:docMk/>
            <pc:sldMk cId="3034852849" sldId="1279"/>
            <ac:spMk id="26" creationId="{849BA87F-C90A-4574-9DE3-75F42CC89576}"/>
          </ac:spMkLst>
        </pc:spChg>
        <pc:spChg chg="add mod">
          <ac:chgData name="آهات مكتومة" userId="35531ba1d56b027a" providerId="LiveId" clId="{A7C078D0-4BBD-422B-A775-20FF35579818}" dt="2021-02-21T05:27:47.739" v="981" actId="1076"/>
          <ac:spMkLst>
            <pc:docMk/>
            <pc:sldMk cId="3034852849" sldId="1279"/>
            <ac:spMk id="28" creationId="{307CC123-65E3-4AE0-91B0-74091DF858B0}"/>
          </ac:spMkLst>
        </pc:spChg>
        <pc:spChg chg="add mod">
          <ac:chgData name="آهات مكتومة" userId="35531ba1d56b027a" providerId="LiveId" clId="{A7C078D0-4BBD-422B-A775-20FF35579818}" dt="2021-02-21T05:27:40.789" v="980" actId="1076"/>
          <ac:spMkLst>
            <pc:docMk/>
            <pc:sldMk cId="3034852849" sldId="1279"/>
            <ac:spMk id="29" creationId="{A36CA3E1-0B7D-43A9-BE5F-465E0CDC9D87}"/>
          </ac:spMkLst>
        </pc:spChg>
        <pc:spChg chg="mod">
          <ac:chgData name="آهات مكتومة" userId="35531ba1d56b027a" providerId="LiveId" clId="{A7C078D0-4BBD-422B-A775-20FF35579818}" dt="2021-02-21T05:16:06.564" v="785" actId="20577"/>
          <ac:spMkLst>
            <pc:docMk/>
            <pc:sldMk cId="3034852849" sldId="1279"/>
            <ac:spMk id="40" creationId="{E3FD91E5-5938-4811-8808-7A2F8706AE2C}"/>
          </ac:spMkLst>
        </pc:spChg>
        <pc:spChg chg="mod">
          <ac:chgData name="آهات مكتومة" userId="35531ba1d56b027a" providerId="LiveId" clId="{A7C078D0-4BBD-422B-A775-20FF35579818}" dt="2021-02-21T05:21:06.297" v="816" actId="14100"/>
          <ac:spMkLst>
            <pc:docMk/>
            <pc:sldMk cId="3034852849" sldId="1279"/>
            <ac:spMk id="41" creationId="{CF98B957-1B63-45A0-B4C4-28D0B9DD5CB1}"/>
          </ac:spMkLst>
        </pc:spChg>
        <pc:spChg chg="mod">
          <ac:chgData name="آهات مكتومة" userId="35531ba1d56b027a" providerId="LiveId" clId="{A7C078D0-4BBD-422B-A775-20FF35579818}" dt="2021-02-21T05:23:12.563" v="870" actId="2710"/>
          <ac:spMkLst>
            <pc:docMk/>
            <pc:sldMk cId="3034852849" sldId="1279"/>
            <ac:spMk id="43" creationId="{BFCB3347-5CA0-420C-BABF-975DDD92D49B}"/>
          </ac:spMkLst>
        </pc:spChg>
        <pc:picChg chg="del">
          <ac:chgData name="آهات مكتومة" userId="35531ba1d56b027a" providerId="LiveId" clId="{A7C078D0-4BBD-422B-A775-20FF35579818}" dt="2021-02-21T05:15:39.659" v="763" actId="478"/>
          <ac:picMkLst>
            <pc:docMk/>
            <pc:sldMk cId="3034852849" sldId="1279"/>
            <ac:picMk id="37" creationId="{8D2CC998-DDB5-471D-B6B1-60266FD923E1}"/>
          </ac:picMkLst>
        </pc:picChg>
        <pc:picChg chg="del">
          <ac:chgData name="آهات مكتومة" userId="35531ba1d56b027a" providerId="LiveId" clId="{A7C078D0-4BBD-422B-A775-20FF35579818}" dt="2021-02-21T05:15:39.659" v="763" actId="478"/>
          <ac:picMkLst>
            <pc:docMk/>
            <pc:sldMk cId="3034852849" sldId="1279"/>
            <ac:picMk id="39" creationId="{67E9C4A5-3548-4CBA-A1C5-1CB8D48F68B8}"/>
          </ac:picMkLst>
        </pc:picChg>
        <pc:picChg chg="del">
          <ac:chgData name="آهات مكتومة" userId="35531ba1d56b027a" providerId="LiveId" clId="{A7C078D0-4BBD-422B-A775-20FF35579818}" dt="2021-02-21T05:15:39.659" v="763" actId="478"/>
          <ac:picMkLst>
            <pc:docMk/>
            <pc:sldMk cId="3034852849" sldId="1279"/>
            <ac:picMk id="1028" creationId="{4B24E966-F3A8-4805-A8BE-C3DCD2532711}"/>
          </ac:picMkLst>
        </pc:picChg>
        <pc:picChg chg="add mod">
          <ac:chgData name="آهات مكتومة" userId="35531ba1d56b027a" providerId="LiveId" clId="{A7C078D0-4BBD-422B-A775-20FF35579818}" dt="2021-02-21T05:21:09.403" v="817" actId="14100"/>
          <ac:picMkLst>
            <pc:docMk/>
            <pc:sldMk cId="3034852849" sldId="1279"/>
            <ac:picMk id="2050" creationId="{92B831AA-4828-44C4-94AA-6B716314B0F8}"/>
          </ac:picMkLst>
        </pc:picChg>
      </pc:sldChg>
      <pc:sldChg chg="addSp modSp add mod modAnim">
        <pc:chgData name="آهات مكتومة" userId="35531ba1d56b027a" providerId="LiveId" clId="{A7C078D0-4BBD-422B-A775-20FF35579818}" dt="2021-02-21T05:45:30.302" v="1305"/>
        <pc:sldMkLst>
          <pc:docMk/>
          <pc:sldMk cId="2416105639" sldId="1280"/>
        </pc:sldMkLst>
        <pc:spChg chg="add mod">
          <ac:chgData name="آهات مكتومة" userId="35531ba1d56b027a" providerId="LiveId" clId="{A7C078D0-4BBD-422B-A775-20FF35579818}" dt="2021-02-21T05:45:07.200" v="1304" actId="1038"/>
          <ac:spMkLst>
            <pc:docMk/>
            <pc:sldMk cId="2416105639" sldId="1280"/>
            <ac:spMk id="6" creationId="{657B23C7-4966-4B50-9489-0AF5E84BD585}"/>
          </ac:spMkLst>
        </pc:spChg>
        <pc:spChg chg="add mod">
          <ac:chgData name="آهات مكتومة" userId="35531ba1d56b027a" providerId="LiveId" clId="{A7C078D0-4BBD-422B-A775-20FF35579818}" dt="2021-02-21T05:44:54.766" v="1288" actId="1038"/>
          <ac:spMkLst>
            <pc:docMk/>
            <pc:sldMk cId="2416105639" sldId="1280"/>
            <ac:spMk id="8" creationId="{A510C495-C838-4D23-A72E-6E8996120568}"/>
          </ac:spMkLst>
        </pc:spChg>
        <pc:spChg chg="add mod">
          <ac:chgData name="آهات مكتومة" userId="35531ba1d56b027a" providerId="LiveId" clId="{A7C078D0-4BBD-422B-A775-20FF35579818}" dt="2021-02-21T05:45:07.200" v="1304" actId="1038"/>
          <ac:spMkLst>
            <pc:docMk/>
            <pc:sldMk cId="2416105639" sldId="1280"/>
            <ac:spMk id="10" creationId="{1BBF03A6-0352-4AB5-902F-7DE9E2D90F8C}"/>
          </ac:spMkLst>
        </pc:spChg>
        <pc:spChg chg="add mod">
          <ac:chgData name="آهات مكتومة" userId="35531ba1d56b027a" providerId="LiveId" clId="{A7C078D0-4BBD-422B-A775-20FF35579818}" dt="2021-02-21T05:44:54.766" v="1288" actId="1038"/>
          <ac:spMkLst>
            <pc:docMk/>
            <pc:sldMk cId="2416105639" sldId="1280"/>
            <ac:spMk id="12" creationId="{440D5702-3CE9-4C1D-BC57-4377A21B9C11}"/>
          </ac:spMkLst>
        </pc:spChg>
        <pc:picChg chg="add mod modCrop">
          <ac:chgData name="آهات مكتومة" userId="35531ba1d56b027a" providerId="LiveId" clId="{A7C078D0-4BBD-422B-A775-20FF35579818}" dt="2021-02-21T05:45:07.200" v="1304" actId="1038"/>
          <ac:picMkLst>
            <pc:docMk/>
            <pc:sldMk cId="2416105639" sldId="1280"/>
            <ac:picMk id="5" creationId="{8A8A554A-D390-45A4-851C-B086D9E4E573}"/>
          </ac:picMkLst>
        </pc:picChg>
        <pc:picChg chg="add mod modCrop">
          <ac:chgData name="آهات مكتومة" userId="35531ba1d56b027a" providerId="LiveId" clId="{A7C078D0-4BBD-422B-A775-20FF35579818}" dt="2021-02-21T05:44:54.766" v="1288" actId="1038"/>
          <ac:picMkLst>
            <pc:docMk/>
            <pc:sldMk cId="2416105639" sldId="1280"/>
            <ac:picMk id="7" creationId="{3ADC146B-E951-4C2C-A0A4-1B7555D4EE2C}"/>
          </ac:picMkLst>
        </pc:picChg>
        <pc:picChg chg="add mod modCrop">
          <ac:chgData name="آهات مكتومة" userId="35531ba1d56b027a" providerId="LiveId" clId="{A7C078D0-4BBD-422B-A775-20FF35579818}" dt="2021-02-21T05:45:07.200" v="1304" actId="1038"/>
          <ac:picMkLst>
            <pc:docMk/>
            <pc:sldMk cId="2416105639" sldId="1280"/>
            <ac:picMk id="9" creationId="{C2D6A3D3-D12B-4A3A-B312-0977AAC654B7}"/>
          </ac:picMkLst>
        </pc:picChg>
        <pc:picChg chg="add mod modCrop">
          <ac:chgData name="آهات مكتومة" userId="35531ba1d56b027a" providerId="LiveId" clId="{A7C078D0-4BBD-422B-A775-20FF35579818}" dt="2021-02-21T05:44:54.766" v="1288" actId="1038"/>
          <ac:picMkLst>
            <pc:docMk/>
            <pc:sldMk cId="2416105639" sldId="1280"/>
            <ac:picMk id="11" creationId="{99418CE5-1C53-438D-AB38-C008138FC5C8}"/>
          </ac:picMkLst>
        </pc:picChg>
        <pc:picChg chg="mod">
          <ac:chgData name="آهات مكتومة" userId="35531ba1d56b027a" providerId="LiveId" clId="{A7C078D0-4BBD-422B-A775-20FF35579818}" dt="2021-02-21T05:44:43.059" v="1284" actId="1076"/>
          <ac:picMkLst>
            <pc:docMk/>
            <pc:sldMk cId="2416105639" sldId="1280"/>
            <ac:picMk id="102" creationId="{00000000-0000-0000-0000-000000000000}"/>
          </ac:picMkLst>
        </pc:picChg>
      </pc:sldChg>
      <pc:sldChg chg="addSp modSp add mod modAnim">
        <pc:chgData name="آهات مكتومة" userId="35531ba1d56b027a" providerId="LiveId" clId="{A7C078D0-4BBD-422B-A775-20FF35579818}" dt="2021-02-21T08:30:47.735" v="1824" actId="14100"/>
        <pc:sldMkLst>
          <pc:docMk/>
          <pc:sldMk cId="3580554957" sldId="1281"/>
        </pc:sldMkLst>
        <pc:spChg chg="add mod">
          <ac:chgData name="آهات مكتومة" userId="35531ba1d56b027a" providerId="LiveId" clId="{A7C078D0-4BBD-422B-A775-20FF35579818}" dt="2021-02-21T08:30:47.735" v="1824" actId="14100"/>
          <ac:spMkLst>
            <pc:docMk/>
            <pc:sldMk cId="3580554957" sldId="1281"/>
            <ac:spMk id="9" creationId="{2A7C55AF-427B-4FC0-AB3B-B4C95EC57BF5}"/>
          </ac:spMkLst>
        </pc:spChg>
        <pc:picChg chg="add mod">
          <ac:chgData name="آهات مكتومة" userId="35531ba1d56b027a" providerId="LiveId" clId="{A7C078D0-4BBD-422B-A775-20FF35579818}" dt="2021-02-21T06:04:56.256" v="1548"/>
          <ac:picMkLst>
            <pc:docMk/>
            <pc:sldMk cId="3580554957" sldId="1281"/>
            <ac:picMk id="2" creationId="{B8BB5A49-33B1-4FD3-9FA8-88936B4F03C2}"/>
          </ac:picMkLst>
        </pc:picChg>
        <pc:picChg chg="add mod">
          <ac:chgData name="آهات مكتومة" userId="35531ba1d56b027a" providerId="LiveId" clId="{A7C078D0-4BBD-422B-A775-20FF35579818}" dt="2021-02-21T08:30:18.866" v="1820" actId="14100"/>
          <ac:picMkLst>
            <pc:docMk/>
            <pc:sldMk cId="3580554957" sldId="1281"/>
            <ac:picMk id="5" creationId="{B8CBFF96-791C-41B1-A84A-6B3D2E6D684A}"/>
          </ac:picMkLst>
        </pc:picChg>
        <pc:picChg chg="add mod">
          <ac:chgData name="آهات مكتومة" userId="35531ba1d56b027a" providerId="LiveId" clId="{A7C078D0-4BBD-422B-A775-20FF35579818}" dt="2021-02-21T08:30:25.991" v="1822" actId="1076"/>
          <ac:picMkLst>
            <pc:docMk/>
            <pc:sldMk cId="3580554957" sldId="1281"/>
            <ac:picMk id="6" creationId="{15D03049-4730-4DEE-8C17-100CBF6D3F6D}"/>
          </ac:picMkLst>
        </pc:picChg>
        <pc:picChg chg="add mod">
          <ac:chgData name="آهات مكتومة" userId="35531ba1d56b027a" providerId="LiveId" clId="{A7C078D0-4BBD-422B-A775-20FF35579818}" dt="2021-02-21T06:04:12.383" v="1544"/>
          <ac:picMkLst>
            <pc:docMk/>
            <pc:sldMk cId="3580554957" sldId="1281"/>
            <ac:picMk id="7" creationId="{38E9236B-9F27-47EA-A9D2-DE9220F23601}"/>
          </ac:picMkLst>
        </pc:picChg>
        <pc:picChg chg="mod">
          <ac:chgData name="آهات مكتومة" userId="35531ba1d56b027a" providerId="LiveId" clId="{A7C078D0-4BBD-422B-A775-20FF35579818}" dt="2021-02-21T08:30:00.763" v="1817" actId="1036"/>
          <ac:picMkLst>
            <pc:docMk/>
            <pc:sldMk cId="3580554957" sldId="1281"/>
            <ac:picMk id="102" creationId="{00000000-0000-0000-0000-000000000000}"/>
          </ac:picMkLst>
        </pc:picChg>
      </pc:sldChg>
      <pc:sldChg chg="addSp delSp modSp add mod delAnim modAnim">
        <pc:chgData name="آهات مكتومة" userId="35531ba1d56b027a" providerId="LiveId" clId="{A7C078D0-4BBD-422B-A775-20FF35579818}" dt="2021-02-21T06:04:10.528" v="1543"/>
        <pc:sldMkLst>
          <pc:docMk/>
          <pc:sldMk cId="3405875876" sldId="1282"/>
        </pc:sldMkLst>
        <pc:spChg chg="add del mod">
          <ac:chgData name="آهات مكتومة" userId="35531ba1d56b027a" providerId="LiveId" clId="{A7C078D0-4BBD-422B-A775-20FF35579818}" dt="2021-02-21T05:56:10.456" v="1466"/>
          <ac:spMkLst>
            <pc:docMk/>
            <pc:sldMk cId="3405875876" sldId="1282"/>
            <ac:spMk id="9" creationId="{70414AB5-FF1D-4009-8976-71F43A67638E}"/>
          </ac:spMkLst>
        </pc:spChg>
        <pc:spChg chg="add del mod">
          <ac:chgData name="آهات مكتومة" userId="35531ba1d56b027a" providerId="LiveId" clId="{A7C078D0-4BBD-422B-A775-20FF35579818}" dt="2021-02-21T05:56:10.456" v="1466"/>
          <ac:spMkLst>
            <pc:docMk/>
            <pc:sldMk cId="3405875876" sldId="1282"/>
            <ac:spMk id="10" creationId="{1D6F7355-10EB-4C49-B056-078D2A2AD252}"/>
          </ac:spMkLst>
        </pc:spChg>
        <pc:spChg chg="add del mod">
          <ac:chgData name="آهات مكتومة" userId="35531ba1d56b027a" providerId="LiveId" clId="{A7C078D0-4BBD-422B-A775-20FF35579818}" dt="2021-02-21T05:56:10.456" v="1466"/>
          <ac:spMkLst>
            <pc:docMk/>
            <pc:sldMk cId="3405875876" sldId="1282"/>
            <ac:spMk id="11" creationId="{5552A6F6-5267-42E2-9919-01B33993EE6A}"/>
          </ac:spMkLst>
        </pc:spChg>
        <pc:spChg chg="add del mod">
          <ac:chgData name="آهات مكتومة" userId="35531ba1d56b027a" providerId="LiveId" clId="{A7C078D0-4BBD-422B-A775-20FF35579818}" dt="2021-02-21T05:56:10.456" v="1466"/>
          <ac:spMkLst>
            <pc:docMk/>
            <pc:sldMk cId="3405875876" sldId="1282"/>
            <ac:spMk id="12" creationId="{2165CBA2-1E66-4CB2-8A3C-776ACB6DC407}"/>
          </ac:spMkLst>
        </pc:spChg>
        <pc:spChg chg="add mod">
          <ac:chgData name="آهات مكتومة" userId="35531ba1d56b027a" providerId="LiveId" clId="{A7C078D0-4BBD-422B-A775-20FF35579818}" dt="2021-02-21T06:00:23.089" v="1510" actId="1037"/>
          <ac:spMkLst>
            <pc:docMk/>
            <pc:sldMk cId="3405875876" sldId="1282"/>
            <ac:spMk id="13" creationId="{B79D9AF1-B84A-4880-BBCA-0ED08F132BBF}"/>
          </ac:spMkLst>
        </pc:spChg>
        <pc:spChg chg="add mod">
          <ac:chgData name="آهات مكتومة" userId="35531ba1d56b027a" providerId="LiveId" clId="{A7C078D0-4BBD-422B-A775-20FF35579818}" dt="2021-02-21T06:00:23.089" v="1510" actId="1037"/>
          <ac:spMkLst>
            <pc:docMk/>
            <pc:sldMk cId="3405875876" sldId="1282"/>
            <ac:spMk id="14" creationId="{BCB0FFED-6957-4E5E-83B2-377C15B4AF7F}"/>
          </ac:spMkLst>
        </pc:spChg>
        <pc:spChg chg="add mod">
          <ac:chgData name="آهات مكتومة" userId="35531ba1d56b027a" providerId="LiveId" clId="{A7C078D0-4BBD-422B-A775-20FF35579818}" dt="2021-02-21T06:00:23.089" v="1510" actId="1037"/>
          <ac:spMkLst>
            <pc:docMk/>
            <pc:sldMk cId="3405875876" sldId="1282"/>
            <ac:spMk id="15" creationId="{D311B297-23B8-45B3-8924-F5B59766C4A7}"/>
          </ac:spMkLst>
        </pc:spChg>
        <pc:spChg chg="add mod">
          <ac:chgData name="آهات مكتومة" userId="35531ba1d56b027a" providerId="LiveId" clId="{A7C078D0-4BBD-422B-A775-20FF35579818}" dt="2021-02-21T06:00:23.089" v="1510" actId="1037"/>
          <ac:spMkLst>
            <pc:docMk/>
            <pc:sldMk cId="3405875876" sldId="1282"/>
            <ac:spMk id="16" creationId="{B5D8584D-F9E2-40E6-B747-CF3403EEC3EA}"/>
          </ac:spMkLst>
        </pc:spChg>
        <pc:picChg chg="add del mod">
          <ac:chgData name="آهات مكتومة" userId="35531ba1d56b027a" providerId="LiveId" clId="{A7C078D0-4BBD-422B-A775-20FF35579818}" dt="2021-02-21T05:54:12.043" v="1460" actId="478"/>
          <ac:picMkLst>
            <pc:docMk/>
            <pc:sldMk cId="3405875876" sldId="1282"/>
            <ac:picMk id="2" creationId="{C451B7A1-E969-45AF-A706-3916C7D1FA1C}"/>
          </ac:picMkLst>
        </pc:picChg>
        <pc:picChg chg="add mod">
          <ac:chgData name="آهات مكتومة" userId="35531ba1d56b027a" providerId="LiveId" clId="{A7C078D0-4BBD-422B-A775-20FF35579818}" dt="2021-02-21T06:01:45.221" v="1515"/>
          <ac:picMkLst>
            <pc:docMk/>
            <pc:sldMk cId="3405875876" sldId="1282"/>
            <ac:picMk id="3" creationId="{ECC7833A-F4B5-4CB1-8167-550634900B87}"/>
          </ac:picMkLst>
        </pc:picChg>
        <pc:picChg chg="add mod modCrop">
          <ac:chgData name="آهات مكتومة" userId="35531ba1d56b027a" providerId="LiveId" clId="{A7C078D0-4BBD-422B-A775-20FF35579818}" dt="2021-02-21T06:00:14.555" v="1499" actId="14100"/>
          <ac:picMkLst>
            <pc:docMk/>
            <pc:sldMk cId="3405875876" sldId="1282"/>
            <ac:picMk id="5" creationId="{9CC316DF-4E50-4F23-AE7E-C1D9A44CBB1A}"/>
          </ac:picMkLst>
        </pc:picChg>
        <pc:picChg chg="add mod">
          <ac:chgData name="آهات مكتومة" userId="35531ba1d56b027a" providerId="LiveId" clId="{A7C078D0-4BBD-422B-A775-20FF35579818}" dt="2021-02-21T05:53:31.385" v="1458" actId="14100"/>
          <ac:picMkLst>
            <pc:docMk/>
            <pc:sldMk cId="3405875876" sldId="1282"/>
            <ac:picMk id="6" creationId="{51D5BB06-695A-4882-8F3A-E2BA1E6D1F02}"/>
          </ac:picMkLst>
        </pc:picChg>
        <pc:picChg chg="add del mod">
          <ac:chgData name="آهات مكتومة" userId="35531ba1d56b027a" providerId="LiveId" clId="{A7C078D0-4BBD-422B-A775-20FF35579818}" dt="2021-02-21T06:04:10.528" v="1543"/>
          <ac:picMkLst>
            <pc:docMk/>
            <pc:sldMk cId="3405875876" sldId="1282"/>
            <ac:picMk id="17" creationId="{A22F7255-D788-454A-8757-825E67DAFD1E}"/>
          </ac:picMkLst>
        </pc:picChg>
      </pc:sldChg>
      <pc:sldChg chg="addSp delSp modSp add mod delAnim modAnim">
        <pc:chgData name="آهات مكتومة" userId="35531ba1d56b027a" providerId="LiveId" clId="{A7C078D0-4BBD-422B-A775-20FF35579818}" dt="2021-02-21T05:51:43.632" v="1447"/>
        <pc:sldMkLst>
          <pc:docMk/>
          <pc:sldMk cId="4079379882" sldId="1283"/>
        </pc:sldMkLst>
        <pc:spChg chg="mod">
          <ac:chgData name="آهات مكتومة" userId="35531ba1d56b027a" providerId="LiveId" clId="{A7C078D0-4BBD-422B-A775-20FF35579818}" dt="2021-02-21T05:47:36.833" v="1357" actId="20577"/>
          <ac:spMkLst>
            <pc:docMk/>
            <pc:sldMk cId="4079379882" sldId="1283"/>
            <ac:spMk id="6" creationId="{657B23C7-4966-4B50-9489-0AF5E84BD585}"/>
          </ac:spMkLst>
        </pc:spChg>
        <pc:spChg chg="mod">
          <ac:chgData name="آهات مكتومة" userId="35531ba1d56b027a" providerId="LiveId" clId="{A7C078D0-4BBD-422B-A775-20FF35579818}" dt="2021-02-21T05:49:49.861" v="1402" actId="20577"/>
          <ac:spMkLst>
            <pc:docMk/>
            <pc:sldMk cId="4079379882" sldId="1283"/>
            <ac:spMk id="8" creationId="{A510C495-C838-4D23-A72E-6E8996120568}"/>
          </ac:spMkLst>
        </pc:spChg>
        <pc:spChg chg="mod">
          <ac:chgData name="آهات مكتومة" userId="35531ba1d56b027a" providerId="LiveId" clId="{A7C078D0-4BBD-422B-A775-20FF35579818}" dt="2021-02-21T05:51:23.035" v="1444" actId="20577"/>
          <ac:spMkLst>
            <pc:docMk/>
            <pc:sldMk cId="4079379882" sldId="1283"/>
            <ac:spMk id="10" creationId="{1BBF03A6-0352-4AB5-902F-7DE9E2D90F8C}"/>
          </ac:spMkLst>
        </pc:spChg>
        <pc:spChg chg="del">
          <ac:chgData name="آهات مكتومة" userId="35531ba1d56b027a" providerId="LiveId" clId="{A7C078D0-4BBD-422B-A775-20FF35579818}" dt="2021-02-21T05:46:10.115" v="1311" actId="478"/>
          <ac:spMkLst>
            <pc:docMk/>
            <pc:sldMk cId="4079379882" sldId="1283"/>
            <ac:spMk id="12" creationId="{440D5702-3CE9-4C1D-BC57-4377A21B9C11}"/>
          </ac:spMkLst>
        </pc:spChg>
        <pc:picChg chg="del">
          <ac:chgData name="آهات مكتومة" userId="35531ba1d56b027a" providerId="LiveId" clId="{A7C078D0-4BBD-422B-A775-20FF35579818}" dt="2021-02-21T05:46:01.831" v="1307" actId="478"/>
          <ac:picMkLst>
            <pc:docMk/>
            <pc:sldMk cId="4079379882" sldId="1283"/>
            <ac:picMk id="5" creationId="{8A8A554A-D390-45A4-851C-B086D9E4E573}"/>
          </ac:picMkLst>
        </pc:picChg>
        <pc:picChg chg="del">
          <ac:chgData name="آهات مكتومة" userId="35531ba1d56b027a" providerId="LiveId" clId="{A7C078D0-4BBD-422B-A775-20FF35579818}" dt="2021-02-21T05:46:05.522" v="1309" actId="478"/>
          <ac:picMkLst>
            <pc:docMk/>
            <pc:sldMk cId="4079379882" sldId="1283"/>
            <ac:picMk id="7" creationId="{3ADC146B-E951-4C2C-A0A4-1B7555D4EE2C}"/>
          </ac:picMkLst>
        </pc:picChg>
        <pc:picChg chg="del">
          <ac:chgData name="آهات مكتومة" userId="35531ba1d56b027a" providerId="LiveId" clId="{A7C078D0-4BBD-422B-A775-20FF35579818}" dt="2021-02-21T05:46:03.448" v="1308" actId="478"/>
          <ac:picMkLst>
            <pc:docMk/>
            <pc:sldMk cId="4079379882" sldId="1283"/>
            <ac:picMk id="9" creationId="{C2D6A3D3-D12B-4A3A-B312-0977AAC654B7}"/>
          </ac:picMkLst>
        </pc:picChg>
        <pc:picChg chg="del">
          <ac:chgData name="آهات مكتومة" userId="35531ba1d56b027a" providerId="LiveId" clId="{A7C078D0-4BBD-422B-A775-20FF35579818}" dt="2021-02-21T05:46:07.241" v="1310" actId="478"/>
          <ac:picMkLst>
            <pc:docMk/>
            <pc:sldMk cId="4079379882" sldId="1283"/>
            <ac:picMk id="11" creationId="{99418CE5-1C53-438D-AB38-C008138FC5C8}"/>
          </ac:picMkLst>
        </pc:picChg>
        <pc:picChg chg="add mod modCrop">
          <ac:chgData name="آهات مكتومة" userId="35531ba1d56b027a" providerId="LiveId" clId="{A7C078D0-4BBD-422B-A775-20FF35579818}" dt="2021-02-21T05:46:49.788" v="1319" actId="14100"/>
          <ac:picMkLst>
            <pc:docMk/>
            <pc:sldMk cId="4079379882" sldId="1283"/>
            <ac:picMk id="13" creationId="{A7E57539-3B03-404A-9DB4-3818578F934B}"/>
          </ac:picMkLst>
        </pc:picChg>
        <pc:picChg chg="add mod modCrop">
          <ac:chgData name="آهات مكتومة" userId="35531ba1d56b027a" providerId="LiveId" clId="{A7C078D0-4BBD-422B-A775-20FF35579818}" dt="2021-02-21T05:48:54.537" v="1369" actId="14100"/>
          <ac:picMkLst>
            <pc:docMk/>
            <pc:sldMk cId="4079379882" sldId="1283"/>
            <ac:picMk id="14" creationId="{A270AADF-BF30-4616-853B-769D488FF63C}"/>
          </ac:picMkLst>
        </pc:picChg>
        <pc:picChg chg="add mod modCrop">
          <ac:chgData name="آهات مكتومة" userId="35531ba1d56b027a" providerId="LiveId" clId="{A7C078D0-4BBD-422B-A775-20FF35579818}" dt="2021-02-21T05:50:39.746" v="1411" actId="14100"/>
          <ac:picMkLst>
            <pc:docMk/>
            <pc:sldMk cId="4079379882" sldId="1283"/>
            <ac:picMk id="15" creationId="{894BA5FC-E8D6-4A6F-863C-C6D0BBB9395E}"/>
          </ac:picMkLst>
        </pc:picChg>
      </pc:sldChg>
      <pc:sldChg chg="addSp modSp add mod modAnim">
        <pc:chgData name="آهات مكتومة" userId="35531ba1d56b027a" providerId="LiveId" clId="{A7C078D0-4BBD-422B-A775-20FF35579818}" dt="2021-02-21T06:14:01.844" v="1582" actId="1038"/>
        <pc:sldMkLst>
          <pc:docMk/>
          <pc:sldMk cId="1075386135" sldId="1284"/>
        </pc:sldMkLst>
        <pc:picChg chg="add mod">
          <ac:chgData name="آهات مكتومة" userId="35531ba1d56b027a" providerId="LiveId" clId="{A7C078D0-4BBD-422B-A775-20FF35579818}" dt="2021-02-21T06:13:45.429" v="1560" actId="14100"/>
          <ac:picMkLst>
            <pc:docMk/>
            <pc:sldMk cId="1075386135" sldId="1284"/>
            <ac:picMk id="5" creationId="{FB4D6E93-CED3-43F1-862B-94505C3111C5}"/>
          </ac:picMkLst>
        </pc:picChg>
        <pc:picChg chg="add mod">
          <ac:chgData name="آهات مكتومة" userId="35531ba1d56b027a" providerId="LiveId" clId="{A7C078D0-4BBD-422B-A775-20FF35579818}" dt="2021-02-21T06:14:01.844" v="1582" actId="1038"/>
          <ac:picMkLst>
            <pc:docMk/>
            <pc:sldMk cId="1075386135" sldId="1284"/>
            <ac:picMk id="6" creationId="{CD208B30-3CD7-47E6-AA99-1137FB0729EC}"/>
          </ac:picMkLst>
        </pc:picChg>
      </pc:sldChg>
      <pc:sldChg chg="delSp add del mod ord delAnim modAnim">
        <pc:chgData name="آهات مكتومة" userId="35531ba1d56b027a" providerId="LiveId" clId="{A7C078D0-4BBD-422B-A775-20FF35579818}" dt="2021-02-21T06:20:27.830" v="1623" actId="47"/>
        <pc:sldMkLst>
          <pc:docMk/>
          <pc:sldMk cId="102810375" sldId="1285"/>
        </pc:sldMkLst>
        <pc:picChg chg="del">
          <ac:chgData name="آهات مكتومة" userId="35531ba1d56b027a" providerId="LiveId" clId="{A7C078D0-4BBD-422B-A775-20FF35579818}" dt="2021-02-21T06:19:41.855" v="1621" actId="478"/>
          <ac:picMkLst>
            <pc:docMk/>
            <pc:sldMk cId="102810375" sldId="1285"/>
            <ac:picMk id="5" creationId="{FB4D6E93-CED3-43F1-862B-94505C3111C5}"/>
          </ac:picMkLst>
        </pc:picChg>
        <pc:picChg chg="del">
          <ac:chgData name="آهات مكتومة" userId="35531ba1d56b027a" providerId="LiveId" clId="{A7C078D0-4BBD-422B-A775-20FF35579818}" dt="2021-02-21T06:19:44.121" v="1622" actId="478"/>
          <ac:picMkLst>
            <pc:docMk/>
            <pc:sldMk cId="102810375" sldId="1285"/>
            <ac:picMk id="6" creationId="{CD208B30-3CD7-47E6-AA99-1137FB0729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401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287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199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582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81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722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198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95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9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09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4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3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6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61.jp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65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21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2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9.jpe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1.jpe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32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31.png"/><Relationship Id="rId27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35.sv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Relationship Id="rId2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37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ixabay.com/en/light-lamp-lighting-ceiling-575854/" TargetMode="External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39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21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40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38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66E056F-25E1-4910-9B46-36FF85F3D1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28515" y="891934"/>
            <a:ext cx="2207885" cy="27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88A2A5-C515-4D72-A0A7-DC88D4B21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48" y="220980"/>
            <a:ext cx="878967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8A554A-D390-45A4-851C-B086D9E4E5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951" y="174928"/>
            <a:ext cx="2885734" cy="163001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57B23C7-4966-4B50-9489-0AF5E84BD585}"/>
              </a:ext>
            </a:extLst>
          </p:cNvPr>
          <p:cNvSpPr txBox="1"/>
          <p:nvPr/>
        </p:nvSpPr>
        <p:spPr>
          <a:xfrm>
            <a:off x="333951" y="1728524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You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should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 keep the bottle upright after opening.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ADC146B-E951-4C2C-A0A4-1B7555D4EE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369" y="174927"/>
            <a:ext cx="2918167" cy="163001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510C495-C838-4D23-A72E-6E8996120568}"/>
              </a:ext>
            </a:extLst>
          </p:cNvPr>
          <p:cNvSpPr txBox="1"/>
          <p:nvPr/>
        </p:nvSpPr>
        <p:spPr>
          <a:xfrm>
            <a:off x="5001369" y="1701765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You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had better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 not iron clothes on body.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2D6A3D3-D12B-4A3A-B312-0977AAC654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36" y="2371949"/>
            <a:ext cx="3132777" cy="163001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BBF03A6-0352-4AB5-902F-7DE9E2D90F8C}"/>
              </a:ext>
            </a:extLst>
          </p:cNvPr>
          <p:cNvSpPr txBox="1"/>
          <p:nvPr/>
        </p:nvSpPr>
        <p:spPr>
          <a:xfrm>
            <a:off x="326036" y="3999060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You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shouldn’t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 turn container upside down when opening.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9418CE5-1C53-438D-AB38-C008138FC5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628" y="2406844"/>
            <a:ext cx="2886908" cy="1592216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40D5702-3CE9-4C1D-BC57-4377A21B9C11}"/>
              </a:ext>
            </a:extLst>
          </p:cNvPr>
          <p:cNvSpPr txBox="1"/>
          <p:nvPr/>
        </p:nvSpPr>
        <p:spPr>
          <a:xfrm>
            <a:off x="5007352" y="3985664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You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must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 use on your head only.</a:t>
            </a:r>
          </a:p>
        </p:txBody>
      </p:sp>
    </p:spTree>
    <p:extLst>
      <p:ext uri="{BB962C8B-B14F-4D97-AF65-F5344CB8AC3E}">
        <p14:creationId xmlns:p14="http://schemas.microsoft.com/office/powerpoint/2010/main" val="241610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57B23C7-4966-4B50-9489-0AF5E84BD585}"/>
              </a:ext>
            </a:extLst>
          </p:cNvPr>
          <p:cNvSpPr txBox="1"/>
          <p:nvPr/>
        </p:nvSpPr>
        <p:spPr>
          <a:xfrm>
            <a:off x="333951" y="1728524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You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should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 use only with meat.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10C495-C838-4D23-A72E-6E8996120568}"/>
              </a:ext>
            </a:extLst>
          </p:cNvPr>
          <p:cNvSpPr txBox="1"/>
          <p:nvPr/>
        </p:nvSpPr>
        <p:spPr>
          <a:xfrm>
            <a:off x="5001369" y="1701765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You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ought to 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cook before serving.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BBF03A6-0352-4AB5-902F-7DE9E2D90F8C}"/>
              </a:ext>
            </a:extLst>
          </p:cNvPr>
          <p:cNvSpPr txBox="1"/>
          <p:nvPr/>
        </p:nvSpPr>
        <p:spPr>
          <a:xfrm>
            <a:off x="326036" y="3999060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You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had better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 put on brakes on slope.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7E57539-3B03-404A-9DB4-3818578F93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" y="260673"/>
            <a:ext cx="2933700" cy="150682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270AADF-BF30-4616-853B-769D488FF6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360" y="396239"/>
            <a:ext cx="2933700" cy="130552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94BA5FC-E8D6-4A6F-863C-C6D0BBB939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" y="2374856"/>
            <a:ext cx="2933700" cy="16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84326147-D0E8-4E8A-BED5-994AED1D7BB5}"/>
              </a:ext>
            </a:extLst>
          </p:cNvPr>
          <p:cNvSpPr/>
          <p:nvPr/>
        </p:nvSpPr>
        <p:spPr>
          <a:xfrm>
            <a:off x="4343400" y="678180"/>
            <a:ext cx="3634740" cy="1706880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1406398A-23E9-4812-BC4B-536D044942B3}"/>
              </a:ext>
            </a:extLst>
          </p:cNvPr>
          <p:cNvSpPr/>
          <p:nvPr/>
        </p:nvSpPr>
        <p:spPr>
          <a:xfrm>
            <a:off x="4267200" y="1144244"/>
            <a:ext cx="2522220" cy="1678966"/>
          </a:xfrm>
          <a:prstGeom prst="cloudCallout">
            <a:avLst>
              <a:gd name="adj1" fmla="val -19624"/>
              <a:gd name="adj2" fmla="val 514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 descr="Clientmoji">
            <a:extLst>
              <a:ext uri="{FF2B5EF4-FFF2-40B4-BE49-F238E27FC236}">
                <a16:creationId xmlns:a16="http://schemas.microsoft.com/office/drawing/2014/main" id="{3398C52A-64A2-4F42-BBF3-B512499D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91" y="-36222"/>
            <a:ext cx="3009307" cy="47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الصورة لـ sick clipart">
            <a:extLst>
              <a:ext uri="{FF2B5EF4-FFF2-40B4-BE49-F238E27FC236}">
                <a16:creationId xmlns:a16="http://schemas.microsoft.com/office/drawing/2014/main" id="{00914618-60AC-42E4-8730-308E281D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" y="868156"/>
            <a:ext cx="3124200" cy="29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17">
            <a:extLst>
              <a:ext uri="{FF2B5EF4-FFF2-40B4-BE49-F238E27FC236}">
                <a16:creationId xmlns:a16="http://schemas.microsoft.com/office/drawing/2014/main" id="{CC261301-7A5C-4633-B8FC-04F00E54185B}"/>
              </a:ext>
            </a:extLst>
          </p:cNvPr>
          <p:cNvSpPr txBox="1"/>
          <p:nvPr/>
        </p:nvSpPr>
        <p:spPr>
          <a:xfrm>
            <a:off x="200398" y="463811"/>
            <a:ext cx="596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Give advice for the following situations:</a:t>
            </a:r>
          </a:p>
        </p:txBody>
      </p:sp>
      <p:pic>
        <p:nvPicPr>
          <p:cNvPr id="1028" name="Picture 4" descr="نتيجة الصورة لـ eat too much  clipart">
            <a:extLst>
              <a:ext uri="{FF2B5EF4-FFF2-40B4-BE49-F238E27FC236}">
                <a16:creationId xmlns:a16="http://schemas.microsoft.com/office/drawing/2014/main" id="{6FB48D1B-D23B-45E5-95C0-135C23DD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65" y="961698"/>
            <a:ext cx="2462825" cy="282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E5030B-1AE5-43EE-9128-3A2740E3E86A}"/>
              </a:ext>
            </a:extLst>
          </p:cNvPr>
          <p:cNvSpPr txBox="1"/>
          <p:nvPr/>
        </p:nvSpPr>
        <p:spPr>
          <a:xfrm>
            <a:off x="3461530" y="3877763"/>
            <a:ext cx="39950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You </a:t>
            </a:r>
            <a:r>
              <a:rPr lang="en-US" sz="1800" b="1" dirty="0">
                <a:solidFill>
                  <a:srgbClr val="FF8989"/>
                </a:solidFill>
                <a:cs typeface="Arabic Typesetting" panose="03020402040406030203" pitchFamily="66" charset="-78"/>
              </a:rPr>
              <a:t>had better </a:t>
            </a:r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stop eating junk food.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F7F96CF-151C-4979-BE86-395928BE8EB2}"/>
              </a:ext>
            </a:extLst>
          </p:cNvPr>
          <p:cNvSpPr txBox="1"/>
          <p:nvPr/>
        </p:nvSpPr>
        <p:spPr>
          <a:xfrm>
            <a:off x="116843" y="3877763"/>
            <a:ext cx="33446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You </a:t>
            </a:r>
            <a:r>
              <a:rPr lang="en-US" sz="1800" b="1" dirty="0">
                <a:solidFill>
                  <a:srgbClr val="FF8989"/>
                </a:solidFill>
                <a:cs typeface="Arabic Typesetting" panose="03020402040406030203" pitchFamily="66" charset="-78"/>
              </a:rPr>
              <a:t>should </a:t>
            </a:r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see a doctor.</a:t>
            </a:r>
          </a:p>
        </p:txBody>
      </p:sp>
    </p:spTree>
    <p:extLst>
      <p:ext uri="{BB962C8B-B14F-4D97-AF65-F5344CB8AC3E}">
        <p14:creationId xmlns:p14="http://schemas.microsoft.com/office/powerpoint/2010/main" val="1823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uiExpand="1" build="p"/>
      <p:bldP spid="2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316DF-4E50-4F23-AE7E-C1D9A44CBB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6"/>
          <a:stretch/>
        </p:blipFill>
        <p:spPr>
          <a:xfrm>
            <a:off x="182880" y="182816"/>
            <a:ext cx="8702040" cy="4412044"/>
          </a:xfrm>
          <a:prstGeom prst="rect">
            <a:avLst/>
          </a:prstGeom>
        </p:spPr>
      </p:pic>
      <p:pic>
        <p:nvPicPr>
          <p:cNvPr id="6" name="Google Shape;227;p20">
            <a:extLst>
              <a:ext uri="{FF2B5EF4-FFF2-40B4-BE49-F238E27FC236}">
                <a16:creationId xmlns:a16="http://schemas.microsoft.com/office/drawing/2014/main" id="{51D5BB06-695A-4882-8F3A-E2BA1E6D1F0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62495" y="25127"/>
            <a:ext cx="1124630" cy="118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ECC7833A-F4B5-4CB1-8167-550634900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12480" y="211953"/>
            <a:ext cx="406400" cy="40640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B79D9AF1-B84A-4880-BBCA-0ED08F132BBF}"/>
              </a:ext>
            </a:extLst>
          </p:cNvPr>
          <p:cNvSpPr/>
          <p:nvPr/>
        </p:nvSpPr>
        <p:spPr>
          <a:xfrm>
            <a:off x="1163135" y="2584805"/>
            <a:ext cx="5527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rgbClr val="00B0F0"/>
                </a:solidFill>
                <a:latin typeface="+mn-lt"/>
                <a:cs typeface="+mn-cs"/>
              </a:rPr>
              <a:t>The shower isn’t working. / There is no hot water.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CB0FFED-6957-4E5E-83B2-377C15B4AF7F}"/>
              </a:ext>
            </a:extLst>
          </p:cNvPr>
          <p:cNvSpPr/>
          <p:nvPr/>
        </p:nvSpPr>
        <p:spPr>
          <a:xfrm>
            <a:off x="1163134" y="3074122"/>
            <a:ext cx="2761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rgbClr val="00B0F0"/>
                </a:solidFill>
                <a:latin typeface="+mn-lt"/>
                <a:cs typeface="+mn-cs"/>
              </a:rPr>
              <a:t>The bathtub leaks.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311B297-23B8-45B3-8924-F5B59766C4A7}"/>
              </a:ext>
            </a:extLst>
          </p:cNvPr>
          <p:cNvSpPr/>
          <p:nvPr/>
        </p:nvSpPr>
        <p:spPr>
          <a:xfrm>
            <a:off x="1163135" y="3563249"/>
            <a:ext cx="7805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rgbClr val="00B0F0"/>
                </a:solidFill>
                <a:latin typeface="+mn-lt"/>
                <a:cs typeface="+mn-cs"/>
              </a:rPr>
              <a:t>The neighbor snores so loudly that the walls shake and the guest can’t sleep.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B5D8584D-F9E2-40E6-B747-CF3403EEC3EA}"/>
              </a:ext>
            </a:extLst>
          </p:cNvPr>
          <p:cNvSpPr/>
          <p:nvPr/>
        </p:nvSpPr>
        <p:spPr>
          <a:xfrm>
            <a:off x="1163134" y="4090270"/>
            <a:ext cx="5649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rgbClr val="00B0F0"/>
                </a:solidFill>
                <a:latin typeface="+mn-lt"/>
                <a:cs typeface="+mn-cs"/>
              </a:rPr>
              <a:t>The towels and sheets aren’t changed every day.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BFF96-791C-41B1-A84A-6B3D2E6D6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5" y="163091"/>
            <a:ext cx="6970446" cy="283156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5D03049-4730-4DEE-8C17-100CBF6D3F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418" y="3308660"/>
            <a:ext cx="5553832" cy="1217620"/>
          </a:xfrm>
          <a:prstGeom prst="rect">
            <a:avLst/>
          </a:prstGeom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38E9236B-9F27-47EA-A9D2-DE9220F2360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18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3.0">
            <a:hlinkClick r:id="" action="ppaction://media"/>
            <a:extLst>
              <a:ext uri="{FF2B5EF4-FFF2-40B4-BE49-F238E27FC236}">
                <a16:creationId xmlns:a16="http://schemas.microsoft.com/office/drawing/2014/main" id="{B8BB5A49-33B1-4FD3-9FA8-88936B4F0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59307" y="211953"/>
            <a:ext cx="406400" cy="4064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2A7C55AF-427B-4FC0-AB3B-B4C95EC57BF5}"/>
              </a:ext>
            </a:extLst>
          </p:cNvPr>
          <p:cNvSpPr txBox="1"/>
          <p:nvPr/>
        </p:nvSpPr>
        <p:spPr>
          <a:xfrm>
            <a:off x="6751864" y="1851943"/>
            <a:ext cx="201944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+mn-lt"/>
              </a:rPr>
              <a:t>When compound nouns are spoken aloud, the first word usually receives more stress than the second word.</a:t>
            </a:r>
          </a:p>
        </p:txBody>
      </p:sp>
    </p:spTree>
    <p:extLst>
      <p:ext uri="{BB962C8B-B14F-4D97-AF65-F5344CB8AC3E}">
        <p14:creationId xmlns:p14="http://schemas.microsoft.com/office/powerpoint/2010/main" val="35805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B4D6E93-CED3-43F1-862B-94505C311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71" y="231970"/>
            <a:ext cx="6008806" cy="4195250"/>
          </a:xfrm>
          <a:prstGeom prst="rect">
            <a:avLst/>
          </a:prstGeom>
        </p:spPr>
      </p:pic>
      <p:pic>
        <p:nvPicPr>
          <p:cNvPr id="6" name="Picture 2" descr="Bitmoji Image">
            <a:extLst>
              <a:ext uri="{FF2B5EF4-FFF2-40B4-BE49-F238E27FC236}">
                <a16:creationId xmlns:a16="http://schemas.microsoft.com/office/drawing/2014/main" id="{CD208B30-3CD7-47E6-AA99-1137FB07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80" y="1102177"/>
            <a:ext cx="2154906" cy="42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8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0663FA-9F50-48AA-BDE6-B22E8496FE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15" y="166089"/>
            <a:ext cx="6029118" cy="4439167"/>
          </a:xfrm>
          <a:prstGeom prst="rect">
            <a:avLst/>
          </a:prstGeom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Let’s do the homework before starting the lesson.</a:t>
            </a:r>
            <a:endParaRPr lang="ar-SA" sz="1200" dirty="0">
              <a:cs typeface="+mj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3B73F890-48AB-4081-8DD8-3C2293C761FB}"/>
              </a:ext>
            </a:extLst>
          </p:cNvPr>
          <p:cNvSpPr/>
          <p:nvPr/>
        </p:nvSpPr>
        <p:spPr>
          <a:xfrm rot="16200000">
            <a:off x="-1788808" y="2134507"/>
            <a:ext cx="446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(22)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5DCC69-C825-4910-850C-C9949C7C454E}"/>
              </a:ext>
            </a:extLst>
          </p:cNvPr>
          <p:cNvSpPr txBox="1"/>
          <p:nvPr/>
        </p:nvSpPr>
        <p:spPr>
          <a:xfrm>
            <a:off x="1448057" y="1474558"/>
            <a:ext cx="2641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needs to be dry-cleaned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74D9ECF5-7F5E-4A20-B687-2D08C3F57AD4}"/>
              </a:ext>
            </a:extLst>
          </p:cNvPr>
          <p:cNvSpPr txBox="1"/>
          <p:nvPr/>
        </p:nvSpPr>
        <p:spPr>
          <a:xfrm>
            <a:off x="1709617" y="1734341"/>
            <a:ext cx="2350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need to be sharpened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8512C81-1B9F-4651-8CB3-2A8FDF039023}"/>
              </a:ext>
            </a:extLst>
          </p:cNvPr>
          <p:cNvSpPr txBox="1"/>
          <p:nvPr/>
        </p:nvSpPr>
        <p:spPr>
          <a:xfrm>
            <a:off x="2044294" y="2003588"/>
            <a:ext cx="22040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need to be dried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E509AAFB-7B76-4970-B42C-99096C73B1DD}"/>
              </a:ext>
            </a:extLst>
          </p:cNvPr>
          <p:cNvSpPr txBox="1"/>
          <p:nvPr/>
        </p:nvSpPr>
        <p:spPr>
          <a:xfrm>
            <a:off x="1579999" y="2264487"/>
            <a:ext cx="2324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needs to be cut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D70A7EF-48D5-4072-B6EE-5638A6AFC57E}"/>
              </a:ext>
            </a:extLst>
          </p:cNvPr>
          <p:cNvSpPr txBox="1"/>
          <p:nvPr/>
        </p:nvSpPr>
        <p:spPr>
          <a:xfrm>
            <a:off x="2204535" y="2532914"/>
            <a:ext cx="1906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needs to be repainted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C23A9A0-019B-4601-BD77-6B972A77989E}"/>
              </a:ext>
            </a:extLst>
          </p:cNvPr>
          <p:cNvSpPr txBox="1"/>
          <p:nvPr/>
        </p:nvSpPr>
        <p:spPr>
          <a:xfrm>
            <a:off x="2032570" y="2809913"/>
            <a:ext cx="1906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need to be washed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E3510A36-2DAE-4856-B51F-5F45710A5189}"/>
              </a:ext>
            </a:extLst>
          </p:cNvPr>
          <p:cNvSpPr txBox="1"/>
          <p:nvPr/>
        </p:nvSpPr>
        <p:spPr>
          <a:xfrm>
            <a:off x="1455677" y="3061574"/>
            <a:ext cx="2676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needs to be repaired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4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28" grpId="0"/>
      <p:bldP spid="29" grpId="0"/>
      <p:bldP spid="30" grpId="0"/>
      <p:bldP spid="31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5189640" y="64403"/>
            <a:ext cx="1535098" cy="247344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317431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48714" y="3652388"/>
            <a:ext cx="1862894" cy="1281925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99177" y="3433205"/>
            <a:ext cx="866842" cy="1478732"/>
          </a:xfrm>
          <a:prstGeom prst="rect">
            <a:avLst/>
          </a:prstGeom>
        </p:spPr>
      </p:pic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867863E1-5E1B-41D9-8220-BBDA8F6B7B69}"/>
              </a:ext>
            </a:extLst>
          </p:cNvPr>
          <p:cNvSpPr txBox="1"/>
          <p:nvPr/>
        </p:nvSpPr>
        <p:spPr>
          <a:xfrm>
            <a:off x="335280" y="714897"/>
            <a:ext cx="493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FF8989"/>
                </a:solidFill>
                <a:cs typeface="+mj-cs"/>
              </a:rPr>
              <a:t>Write what’s the wrong and what needs to be done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75773364-4BEB-4D83-9535-5AA0E972E76C}"/>
              </a:ext>
            </a:extLst>
          </p:cNvPr>
          <p:cNvSpPr txBox="1"/>
          <p:nvPr/>
        </p:nvSpPr>
        <p:spPr>
          <a:xfrm>
            <a:off x="178246" y="1154830"/>
            <a:ext cx="312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latin typeface="+mn-lt"/>
              </a:rPr>
              <a:t>Windowpane / break  /  fix</a:t>
            </a:r>
            <a:endParaRPr lang="en-US" sz="105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DC3F89E7-4A82-4164-9B4C-DAE2677B5CB2}"/>
              </a:ext>
            </a:extLst>
          </p:cNvPr>
          <p:cNvSpPr txBox="1"/>
          <p:nvPr/>
        </p:nvSpPr>
        <p:spPr>
          <a:xfrm>
            <a:off x="2926329" y="1173817"/>
            <a:ext cx="2870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latin typeface="+mn-lt"/>
              </a:rPr>
              <a:t>computer / crash  /  repair</a:t>
            </a:r>
            <a:endParaRPr lang="en-US" sz="105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BD54C632-3784-4A4C-8323-E0A5B6FB0586}"/>
              </a:ext>
            </a:extLst>
          </p:cNvPr>
          <p:cNvSpPr txBox="1"/>
          <p:nvPr/>
        </p:nvSpPr>
        <p:spPr>
          <a:xfrm>
            <a:off x="3027511" y="2847583"/>
            <a:ext cx="286891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The computer is </a:t>
            </a:r>
            <a:r>
              <a:rPr lang="en-US" sz="1600" dirty="0">
                <a:solidFill>
                  <a:srgbClr val="F369CC"/>
                </a:solidFill>
              </a:rPr>
              <a:t>crashed</a:t>
            </a:r>
            <a:r>
              <a:rPr lang="en-US" sz="1600" dirty="0">
                <a:solidFill>
                  <a:srgbClr val="00B0F0"/>
                </a:solidFill>
              </a:rPr>
              <a:t>.</a:t>
            </a:r>
          </a:p>
          <a:p>
            <a:r>
              <a:rPr lang="en-US" sz="1600" dirty="0">
                <a:solidFill>
                  <a:srgbClr val="00B0F0"/>
                </a:solidFill>
              </a:rPr>
              <a:t>It </a:t>
            </a:r>
            <a:r>
              <a:rPr lang="en-US" sz="1600" dirty="0">
                <a:solidFill>
                  <a:srgbClr val="A620B0"/>
                </a:solidFill>
              </a:rPr>
              <a:t>needs to be </a:t>
            </a:r>
            <a:r>
              <a:rPr lang="en-US" sz="1600" dirty="0">
                <a:solidFill>
                  <a:srgbClr val="F369CC"/>
                </a:solidFill>
              </a:rPr>
              <a:t>repaired</a:t>
            </a:r>
            <a:r>
              <a:rPr lang="en-US" sz="1600" dirty="0">
                <a:solidFill>
                  <a:srgbClr val="00B0F0"/>
                </a:solidFill>
              </a:rPr>
              <a:t>.</a:t>
            </a:r>
          </a:p>
          <a:p>
            <a:endParaRPr lang="en-US" sz="105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3C0F7486-1C19-4D9B-A363-388459972063}"/>
              </a:ext>
            </a:extLst>
          </p:cNvPr>
          <p:cNvSpPr txBox="1"/>
          <p:nvPr/>
        </p:nvSpPr>
        <p:spPr>
          <a:xfrm>
            <a:off x="229915" y="2846000"/>
            <a:ext cx="266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+mn-lt"/>
              </a:rPr>
              <a:t>The windowpane is </a:t>
            </a:r>
            <a:r>
              <a:rPr lang="en-US" sz="1600" dirty="0">
                <a:solidFill>
                  <a:srgbClr val="F369CC"/>
                </a:solidFill>
                <a:latin typeface="+mn-lt"/>
              </a:rPr>
              <a:t>broken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.</a:t>
            </a:r>
          </a:p>
          <a:p>
            <a:r>
              <a:rPr lang="en-US" sz="1600" dirty="0">
                <a:solidFill>
                  <a:srgbClr val="00B0F0"/>
                </a:solidFill>
                <a:latin typeface="+mn-lt"/>
              </a:rPr>
              <a:t>It </a:t>
            </a:r>
            <a:r>
              <a:rPr lang="en-US" sz="1600" dirty="0">
                <a:solidFill>
                  <a:srgbClr val="A620B0"/>
                </a:solidFill>
                <a:latin typeface="+mn-lt"/>
              </a:rPr>
              <a:t>needs to be </a:t>
            </a:r>
            <a:r>
              <a:rPr lang="en-US" sz="1600" dirty="0">
                <a:solidFill>
                  <a:srgbClr val="F369CC"/>
                </a:solidFill>
                <a:latin typeface="+mn-lt"/>
              </a:rPr>
              <a:t>fixed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.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04C59CA8-1A65-47EF-A96A-D08D332F3612}"/>
              </a:ext>
            </a:extLst>
          </p:cNvPr>
          <p:cNvPicPr/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7" t="67241" r="56630" b="15173"/>
          <a:stretch/>
        </p:blipFill>
        <p:spPr bwMode="auto">
          <a:xfrm>
            <a:off x="329297" y="1502831"/>
            <a:ext cx="2218790" cy="134316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صورة 33" descr="نتيجة بحث الصور عن ‪computer crashed‬‏">
            <a:extLst>
              <a:ext uri="{FF2B5EF4-FFF2-40B4-BE49-F238E27FC236}">
                <a16:creationId xmlns:a16="http://schemas.microsoft.com/office/drawing/2014/main" id="{44E2C448-7A6B-428F-A84F-DD9225E4BD96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26" y="1548080"/>
            <a:ext cx="2218790" cy="129792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87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/>
      <p:bldP spid="38" grpId="0"/>
      <p:bldP spid="39" grpId="0"/>
      <p:bldP spid="40" grpId="0" build="p"/>
      <p:bldP spid="4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6" name="Picture 2" descr="Flat contact us background Free Vector">
            <a:extLst>
              <a:ext uri="{FF2B5EF4-FFF2-40B4-BE49-F238E27FC236}">
                <a16:creationId xmlns:a16="http://schemas.microsoft.com/office/drawing/2014/main" id="{A999F46C-591B-4734-AAA8-FE4F8BAC5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 b="13536"/>
          <a:stretch/>
        </p:blipFill>
        <p:spPr bwMode="auto">
          <a:xfrm>
            <a:off x="189361" y="220274"/>
            <a:ext cx="3609293" cy="35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273154"/>
            <a:ext cx="2913362" cy="32547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3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(Complaints, Complaints)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Language in Context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Listening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Pronunciation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About You</a:t>
            </a:r>
            <a:endParaRPr lang="en-US" sz="105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Monday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10/7/1442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نتيجة الصورة لـ complaints clipart">
            <a:extLst>
              <a:ext uri="{FF2B5EF4-FFF2-40B4-BE49-F238E27FC236}">
                <a16:creationId xmlns:a16="http://schemas.microsoft.com/office/drawing/2014/main" id="{313CA60C-1165-4A46-9FBA-5F7090A8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7243" y1="31894" x2="27243" y2="31894"/>
                        <a14:foregroundMark x1="27243" y1="31894" x2="27243" y2="31894"/>
                        <a14:foregroundMark x1="27243" y1="44518" x2="27243" y2="44518"/>
                        <a14:foregroundMark x1="27243" y1="44518" x2="27243" y2="44518"/>
                        <a14:foregroundMark x1="45847" y1="43522" x2="45847" y2="43522"/>
                        <a14:foregroundMark x1="69103" y1="79734" x2="69103" y2="79734"/>
                        <a14:foregroundMark x1="61794" y1="79402" x2="61794" y2="79402"/>
                        <a14:foregroundMark x1="64452" y1="86047" x2="64452" y2="86047"/>
                        <a14:foregroundMark x1="13289" y1="28239" x2="13289" y2="28239"/>
                        <a14:foregroundMark x1="15947" y1="15282" x2="15947" y2="15282"/>
                        <a14:foregroundMark x1="24917" y1="10631" x2="24917" y2="10631"/>
                        <a14:foregroundMark x1="25249" y1="11628" x2="25249" y2="11628"/>
                        <a14:foregroundMark x1="25249" y1="11628" x2="25249" y2="11628"/>
                        <a14:foregroundMark x1="25249" y1="11628" x2="25249" y2="11628"/>
                        <a14:foregroundMark x1="58472" y1="58140" x2="58472" y2="58140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16944" y1="27243" x2="16944" y2="27243"/>
                        <a14:foregroundMark x1="16944" y1="27243" x2="16944" y2="27243"/>
                        <a14:foregroundMark x1="16944" y1="27243" x2="16944" y2="27243"/>
                        <a14:foregroundMark x1="15947" y1="27907" x2="15947" y2="27907"/>
                        <a14:foregroundMark x1="15947" y1="27907" x2="15947" y2="27907"/>
                        <a14:foregroundMark x1="15947" y1="27907" x2="15947" y2="27907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30897" x2="38206" y2="30897"/>
                        <a14:foregroundMark x1="38206" y1="30897" x2="38206" y2="30897"/>
                        <a14:foregroundMark x1="38538" y1="28239" x2="38538" y2="28239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25914" y1="39867" x2="25914" y2="39867"/>
                        <a14:foregroundMark x1="25914" y1="39867" x2="25914" y2="39867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8571" y1="43522" x2="28571" y2="43522"/>
                        <a14:foregroundMark x1="30565" y1="43189" x2="30565" y2="43189"/>
                        <a14:foregroundMark x1="30565" y1="43189" x2="30565" y2="43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21" y="1875616"/>
            <a:ext cx="1826648" cy="23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8" y="1610918"/>
            <a:ext cx="5642745" cy="1544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Aske for advice.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Form sentences to give advice using different ways.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Write problems according to a listening audio.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Practice the stress in a compound noun.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Ask and answer questions about a defective product.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7" name="Picture 2" descr="مشاهدة صورة المصدر">
            <a:extLst>
              <a:ext uri="{FF2B5EF4-FFF2-40B4-BE49-F238E27FC236}">
                <a16:creationId xmlns:a16="http://schemas.microsoft.com/office/drawing/2014/main" id="{8D2CC998-DDB5-471D-B6B1-60266FD92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16096"/>
          <a:stretch/>
        </p:blipFill>
        <p:spPr bwMode="auto">
          <a:xfrm>
            <a:off x="236487" y="1972845"/>
            <a:ext cx="2339262" cy="180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مشاهدة صورة المصدر">
            <a:extLst>
              <a:ext uri="{FF2B5EF4-FFF2-40B4-BE49-F238E27FC236}">
                <a16:creationId xmlns:a16="http://schemas.microsoft.com/office/drawing/2014/main" id="{67E9C4A5-3548-4CBA-A1C5-1CB8D48F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19" y="2092247"/>
            <a:ext cx="1940125" cy="164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4B24E966-F3A8-4805-A8BE-C3DCD253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45" y="1965960"/>
            <a:ext cx="1946935" cy="16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515135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7041510D-8721-4D03-9ED3-64E88559CE80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cs typeface="+mj-cs"/>
              </a:rPr>
              <a:t>Look at the pictures then discuss</a:t>
            </a:r>
            <a:endParaRPr lang="ar-SA" dirty="0">
              <a:cs typeface="+mj-cs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E3FD91E5-5938-4811-8808-7A2F8706AE2C}"/>
              </a:ext>
            </a:extLst>
          </p:cNvPr>
          <p:cNvSpPr txBox="1"/>
          <p:nvPr/>
        </p:nvSpPr>
        <p:spPr>
          <a:xfrm>
            <a:off x="262832" y="385407"/>
            <a:ext cx="530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What do the people in the pictures need?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F98B957-1B63-45A0-B4C4-28D0B9DD5CB1}"/>
              </a:ext>
            </a:extLst>
          </p:cNvPr>
          <p:cNvSpPr txBox="1"/>
          <p:nvPr/>
        </p:nvSpPr>
        <p:spPr>
          <a:xfrm>
            <a:off x="262832" y="894108"/>
            <a:ext cx="2914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What is advice?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BFCB3347-5CA0-420C-BABF-975DDD92D49B}"/>
              </a:ext>
            </a:extLst>
          </p:cNvPr>
          <p:cNvSpPr txBox="1"/>
          <p:nvPr/>
        </p:nvSpPr>
        <p:spPr>
          <a:xfrm>
            <a:off x="286656" y="1254765"/>
            <a:ext cx="530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An opinion you give someone about what they should do.</a:t>
            </a:r>
          </a:p>
        </p:txBody>
      </p:sp>
    </p:spTree>
    <p:extLst>
      <p:ext uri="{BB962C8B-B14F-4D97-AF65-F5344CB8AC3E}">
        <p14:creationId xmlns:p14="http://schemas.microsoft.com/office/powerpoint/2010/main" val="37924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0" grpId="0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515135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E3FD91E5-5938-4811-8808-7A2F8706AE2C}"/>
              </a:ext>
            </a:extLst>
          </p:cNvPr>
          <p:cNvSpPr txBox="1"/>
          <p:nvPr/>
        </p:nvSpPr>
        <p:spPr>
          <a:xfrm>
            <a:off x="262832" y="385407"/>
            <a:ext cx="530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How to ask for advice?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F98B957-1B63-45A0-B4C4-28D0B9DD5CB1}"/>
              </a:ext>
            </a:extLst>
          </p:cNvPr>
          <p:cNvSpPr txBox="1"/>
          <p:nvPr/>
        </p:nvSpPr>
        <p:spPr>
          <a:xfrm>
            <a:off x="262832" y="894108"/>
            <a:ext cx="3335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How to give advice?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BFCB3347-5CA0-420C-BABF-975DDD92D49B}"/>
              </a:ext>
            </a:extLst>
          </p:cNvPr>
          <p:cNvSpPr txBox="1"/>
          <p:nvPr/>
        </p:nvSpPr>
        <p:spPr>
          <a:xfrm>
            <a:off x="334424" y="1402809"/>
            <a:ext cx="1404984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Should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Must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Ought to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Had better</a:t>
            </a: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92B831AA-4828-44C4-94AA-6B716314B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88" y="-279954"/>
            <a:ext cx="1396365" cy="157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49BA87F-C90A-4574-9DE3-75F42CC89576}"/>
              </a:ext>
            </a:extLst>
          </p:cNvPr>
          <p:cNvSpPr txBox="1"/>
          <p:nvPr/>
        </p:nvSpPr>
        <p:spPr>
          <a:xfrm>
            <a:off x="1861972" y="1426518"/>
            <a:ext cx="1914526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Shouldn’t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Mustn’t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Ought not to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Had better not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307CC123-65E3-4AE0-91B0-74091DF858B0}"/>
              </a:ext>
            </a:extLst>
          </p:cNvPr>
          <p:cNvSpPr txBox="1"/>
          <p:nvPr/>
        </p:nvSpPr>
        <p:spPr>
          <a:xfrm>
            <a:off x="3459841" y="1521701"/>
            <a:ext cx="33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I have a headache, what should I do?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36CA3E1-0B7D-43A9-BE5F-465E0CDC9D87}"/>
              </a:ext>
            </a:extLst>
          </p:cNvPr>
          <p:cNvSpPr txBox="1"/>
          <p:nvPr/>
        </p:nvSpPr>
        <p:spPr>
          <a:xfrm>
            <a:off x="3459841" y="2153909"/>
            <a:ext cx="333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You should take a painkiller.</a:t>
            </a:r>
          </a:p>
        </p:txBody>
      </p:sp>
    </p:spTree>
    <p:extLst>
      <p:ext uri="{BB962C8B-B14F-4D97-AF65-F5344CB8AC3E}">
        <p14:creationId xmlns:p14="http://schemas.microsoft.com/office/powerpoint/2010/main" val="303485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 build="p"/>
      <p:bldP spid="26" grpId="0" build="p"/>
      <p:bldP spid="28" grpId="0"/>
      <p:bldP spid="29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421</Words>
  <Application>Microsoft Office PowerPoint</Application>
  <PresentationFormat>عرض على الشاشة (16:9)</PresentationFormat>
  <Paragraphs>86</Paragraphs>
  <Slides>25</Slides>
  <Notes>24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2" baseType="lpstr">
      <vt:lpstr>Calibri</vt:lpstr>
      <vt:lpstr>Wingdings</vt:lpstr>
      <vt:lpstr>Arial</vt:lpstr>
      <vt:lpstr>Playfair Display</vt:lpstr>
      <vt:lpstr>Bell MT</vt:lpstr>
      <vt:lpstr>Comic Sans MS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257</cp:revision>
  <dcterms:modified xsi:type="dcterms:W3CDTF">2021-02-21T08:30:52Z</dcterms:modified>
</cp:coreProperties>
</file>