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1150" r:id="rId2"/>
    <p:sldId id="258" r:id="rId3"/>
    <p:sldId id="1162" r:id="rId4"/>
    <p:sldId id="1347" r:id="rId5"/>
    <p:sldId id="1360" r:id="rId6"/>
    <p:sldId id="1350" r:id="rId7"/>
    <p:sldId id="1165" r:id="rId8"/>
    <p:sldId id="1311" r:id="rId9"/>
    <p:sldId id="1319" r:id="rId10"/>
    <p:sldId id="1168" r:id="rId11"/>
    <p:sldId id="1361" r:id="rId12"/>
    <p:sldId id="1348" r:id="rId13"/>
    <p:sldId id="1228" r:id="rId14"/>
    <p:sldId id="1359" r:id="rId15"/>
    <p:sldId id="1264" r:id="rId16"/>
    <p:sldId id="1166" r:id="rId17"/>
    <p:sldId id="1175" r:id="rId18"/>
    <p:sldId id="1176" r:id="rId19"/>
    <p:sldId id="1189" r:id="rId20"/>
    <p:sldId id="1190" r:id="rId21"/>
    <p:sldId id="1191" r:id="rId22"/>
    <p:sldId id="1192" r:id="rId23"/>
    <p:sldId id="1193" r:id="rId24"/>
  </p:sldIdLst>
  <p:sldSz cx="9144000" cy="5143500" type="screen16x9"/>
  <p:notesSz cx="6858000" cy="9144000"/>
  <p:embeddedFontLst>
    <p:embeddedFont>
      <p:font typeface="BatangChe" panose="02030609000101010101" pitchFamily="49" charset="-127"/>
      <p:regular r:id="rId26"/>
    </p:embeddedFont>
    <p:embeddedFont>
      <p:font typeface="Bell MT" panose="02020503060305020303" pitchFamily="18" charset="0"/>
      <p:regular r:id="rId27"/>
      <p:bold r:id="rId28"/>
      <p:italic r:id="rId29"/>
    </p:embeddedFont>
    <p:embeddedFont>
      <p:font typeface="Cavolini" panose="03000502040302020204" pitchFamily="66" charset="0"/>
      <p:regular r:id="rId30"/>
      <p:bold r:id="rId31"/>
      <p:italic r:id="rId32"/>
      <p:bold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Playfair Display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B4A8"/>
    <a:srgbClr val="FFAB40"/>
    <a:srgbClr val="DACBFC"/>
    <a:srgbClr val="7F7F7F"/>
    <a:srgbClr val="2CD7D6"/>
    <a:srgbClr val="1C6580"/>
    <a:srgbClr val="75758B"/>
    <a:srgbClr val="44A6BF"/>
    <a:srgbClr val="0053B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نمط داكن 2 - تمييز 1/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84" d="100"/>
          <a:sy n="84" d="100"/>
        </p:scale>
        <p:origin x="768" y="1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آهات مكتومة" userId="35531ba1d56b027a" providerId="LiveId" clId="{84FB2D82-80E4-48A4-AC9B-836D1E4AA536}"/>
    <pc:docChg chg="undo custSel addSld delSld modSld sldOrd">
      <pc:chgData name="آهات مكتومة" userId="35531ba1d56b027a" providerId="LiveId" clId="{84FB2D82-80E4-48A4-AC9B-836D1E4AA536}" dt="2021-04-07T14:04:02.491" v="2628"/>
      <pc:docMkLst>
        <pc:docMk/>
      </pc:docMkLst>
      <pc:sldChg chg="modSp del mod">
        <pc:chgData name="آهات مكتومة" userId="35531ba1d56b027a" providerId="LiveId" clId="{84FB2D82-80E4-48A4-AC9B-836D1E4AA536}" dt="2021-04-07T07:39:10.932" v="27" actId="47"/>
        <pc:sldMkLst>
          <pc:docMk/>
          <pc:sldMk cId="623550138" sldId="1163"/>
        </pc:sldMkLst>
        <pc:spChg chg="mod">
          <ac:chgData name="آهات مكتومة" userId="35531ba1d56b027a" providerId="LiveId" clId="{84FB2D82-80E4-48A4-AC9B-836D1E4AA536}" dt="2021-04-07T07:38:39.601" v="25" actId="20577"/>
          <ac:spMkLst>
            <pc:docMk/>
            <pc:sldMk cId="623550138" sldId="1163"/>
            <ac:spMk id="26" creationId="{19387123-160F-4B53-9075-23B4A65BC429}"/>
          </ac:spMkLst>
        </pc:spChg>
      </pc:sldChg>
      <pc:sldChg chg="modSp mod">
        <pc:chgData name="آهات مكتومة" userId="35531ba1d56b027a" providerId="LiveId" clId="{84FB2D82-80E4-48A4-AC9B-836D1E4AA536}" dt="2021-04-07T07:45:48.264" v="152" actId="20577"/>
        <pc:sldMkLst>
          <pc:docMk/>
          <pc:sldMk cId="2094959349" sldId="1165"/>
        </pc:sldMkLst>
        <pc:spChg chg="mod">
          <ac:chgData name="آهات مكتومة" userId="35531ba1d56b027a" providerId="LiveId" clId="{84FB2D82-80E4-48A4-AC9B-836D1E4AA536}" dt="2021-04-07T07:45:48.264" v="152" actId="20577"/>
          <ac:spMkLst>
            <pc:docMk/>
            <pc:sldMk cId="2094959349" sldId="1165"/>
            <ac:spMk id="25" creationId="{C989422C-E754-4E43-8AAD-B57BA5C2F455}"/>
          </ac:spMkLst>
        </pc:spChg>
      </pc:sldChg>
      <pc:sldChg chg="addSp delSp modSp mod ord">
        <pc:chgData name="آهات مكتومة" userId="35531ba1d56b027a" providerId="LiveId" clId="{84FB2D82-80E4-48A4-AC9B-836D1E4AA536}" dt="2021-04-07T12:39:40.249" v="1292"/>
        <pc:sldMkLst>
          <pc:docMk/>
          <pc:sldMk cId="793842976" sldId="1168"/>
        </pc:sldMkLst>
        <pc:spChg chg="mod">
          <ac:chgData name="آهات مكتومة" userId="35531ba1d56b027a" providerId="LiveId" clId="{84FB2D82-80E4-48A4-AC9B-836D1E4AA536}" dt="2021-04-07T08:10:56.167" v="530" actId="20577"/>
          <ac:spMkLst>
            <pc:docMk/>
            <pc:sldMk cId="793842976" sldId="1168"/>
            <ac:spMk id="18" creationId="{F63FF509-1E46-4230-9EED-537542488042}"/>
          </ac:spMkLst>
        </pc:spChg>
        <pc:picChg chg="add mod modCrop">
          <ac:chgData name="آهات مكتومة" userId="35531ba1d56b027a" providerId="LiveId" clId="{84FB2D82-80E4-48A4-AC9B-836D1E4AA536}" dt="2021-04-07T08:11:51.520" v="542" actId="14100"/>
          <ac:picMkLst>
            <pc:docMk/>
            <pc:sldMk cId="793842976" sldId="1168"/>
            <ac:picMk id="3" creationId="{B70F4E7E-E57D-475A-AAFF-CECA119705E1}"/>
          </ac:picMkLst>
        </pc:picChg>
        <pc:picChg chg="del">
          <ac:chgData name="آهات مكتومة" userId="35531ba1d56b027a" providerId="LiveId" clId="{84FB2D82-80E4-48A4-AC9B-836D1E4AA536}" dt="2021-04-07T08:10:51.252" v="526" actId="478"/>
          <ac:picMkLst>
            <pc:docMk/>
            <pc:sldMk cId="793842976" sldId="1168"/>
            <ac:picMk id="4" creationId="{EC06F323-32E6-417E-979A-F710F03D3690}"/>
          </ac:picMkLst>
        </pc:picChg>
      </pc:sldChg>
      <pc:sldChg chg="addSp delSp modSp mod ord delAnim modAnim">
        <pc:chgData name="آهات مكتومة" userId="35531ba1d56b027a" providerId="LiveId" clId="{84FB2D82-80E4-48A4-AC9B-836D1E4AA536}" dt="2021-04-07T14:04:02.491" v="2628"/>
        <pc:sldMkLst>
          <pc:docMk/>
          <pc:sldMk cId="3038601850" sldId="1228"/>
        </pc:sldMkLst>
        <pc:spChg chg="add del mod ord">
          <ac:chgData name="آهات مكتومة" userId="35531ba1d56b027a" providerId="LiveId" clId="{84FB2D82-80E4-48A4-AC9B-836D1E4AA536}" dt="2021-04-07T14:01:03.129" v="2590" actId="478"/>
          <ac:spMkLst>
            <pc:docMk/>
            <pc:sldMk cId="3038601850" sldId="1228"/>
            <ac:spMk id="3" creationId="{E97C3F0A-75B7-472F-BF48-7D6995AE50E8}"/>
          </ac:spMkLst>
        </pc:spChg>
        <pc:spChg chg="mod">
          <ac:chgData name="آهات مكتومة" userId="35531ba1d56b027a" providerId="LiveId" clId="{84FB2D82-80E4-48A4-AC9B-836D1E4AA536}" dt="2021-04-07T13:25:59.058" v="2234" actId="12788"/>
          <ac:spMkLst>
            <pc:docMk/>
            <pc:sldMk cId="3038601850" sldId="1228"/>
            <ac:spMk id="7" creationId="{E4E0ADC8-A567-4DA7-B892-6DE822508576}"/>
          </ac:spMkLst>
        </pc:spChg>
        <pc:spChg chg="mod">
          <ac:chgData name="آهات مكتومة" userId="35531ba1d56b027a" providerId="LiveId" clId="{84FB2D82-80E4-48A4-AC9B-836D1E4AA536}" dt="2021-04-07T13:26:13.026" v="2240" actId="14100"/>
          <ac:spMkLst>
            <pc:docMk/>
            <pc:sldMk cId="3038601850" sldId="1228"/>
            <ac:spMk id="8" creationId="{71912D96-BD18-4235-9F61-1755D39C716B}"/>
          </ac:spMkLst>
        </pc:spChg>
        <pc:spChg chg="mod">
          <ac:chgData name="آهات مكتومة" userId="35531ba1d56b027a" providerId="LiveId" clId="{84FB2D82-80E4-48A4-AC9B-836D1E4AA536}" dt="2021-04-07T13:26:23.576" v="2245"/>
          <ac:spMkLst>
            <pc:docMk/>
            <pc:sldMk cId="3038601850" sldId="1228"/>
            <ac:spMk id="15" creationId="{49212072-7A6A-4C7D-B941-811363E2D278}"/>
          </ac:spMkLst>
        </pc:spChg>
        <pc:spChg chg="mod">
          <ac:chgData name="آهات مكتومة" userId="35531ba1d56b027a" providerId="LiveId" clId="{84FB2D82-80E4-48A4-AC9B-836D1E4AA536}" dt="2021-04-07T13:26:48.182" v="2265" actId="20577"/>
          <ac:spMkLst>
            <pc:docMk/>
            <pc:sldMk cId="3038601850" sldId="1228"/>
            <ac:spMk id="18" creationId="{9BD647CA-D06A-4670-8DBB-18D97CF04842}"/>
          </ac:spMkLst>
        </pc:spChg>
        <pc:spChg chg="mod">
          <ac:chgData name="آهات مكتومة" userId="35531ba1d56b027a" providerId="LiveId" clId="{84FB2D82-80E4-48A4-AC9B-836D1E4AA536}" dt="2021-04-07T13:27:56.326" v="2293" actId="207"/>
          <ac:spMkLst>
            <pc:docMk/>
            <pc:sldMk cId="3038601850" sldId="1228"/>
            <ac:spMk id="19" creationId="{379F46AD-D7A1-4164-B456-6026A58F974B}"/>
          </ac:spMkLst>
        </pc:spChg>
        <pc:spChg chg="mod">
          <ac:chgData name="آهات مكتومة" userId="35531ba1d56b027a" providerId="LiveId" clId="{84FB2D82-80E4-48A4-AC9B-836D1E4AA536}" dt="2021-04-07T13:28:02.584" v="2294" actId="207"/>
          <ac:spMkLst>
            <pc:docMk/>
            <pc:sldMk cId="3038601850" sldId="1228"/>
            <ac:spMk id="20" creationId="{1D3A0518-861E-4230-B63B-CE75FC0E7084}"/>
          </ac:spMkLst>
        </pc:spChg>
        <pc:spChg chg="add mod">
          <ac:chgData name="آهات مكتومة" userId="35531ba1d56b027a" providerId="LiveId" clId="{84FB2D82-80E4-48A4-AC9B-836D1E4AA536}" dt="2021-04-07T13:51:21.493" v="2495" actId="20577"/>
          <ac:spMkLst>
            <pc:docMk/>
            <pc:sldMk cId="3038601850" sldId="1228"/>
            <ac:spMk id="22" creationId="{80331814-D7C0-4819-A63F-F5944D24917F}"/>
          </ac:spMkLst>
        </pc:spChg>
        <pc:spChg chg="del">
          <ac:chgData name="آهات مكتومة" userId="35531ba1d56b027a" providerId="LiveId" clId="{84FB2D82-80E4-48A4-AC9B-836D1E4AA536}" dt="2021-04-07T13:28:05.580" v="2295" actId="478"/>
          <ac:spMkLst>
            <pc:docMk/>
            <pc:sldMk cId="3038601850" sldId="1228"/>
            <ac:spMk id="24" creationId="{A56D5371-A52C-4976-9FB1-D7F208F58108}"/>
          </ac:spMkLst>
        </pc:spChg>
        <pc:spChg chg="add del mod">
          <ac:chgData name="آهات مكتومة" userId="35531ba1d56b027a" providerId="LiveId" clId="{84FB2D82-80E4-48A4-AC9B-836D1E4AA536}" dt="2021-04-07T13:46:30.576" v="2413" actId="478"/>
          <ac:spMkLst>
            <pc:docMk/>
            <pc:sldMk cId="3038601850" sldId="1228"/>
            <ac:spMk id="25" creationId="{F239C9C5-08AB-4121-AB63-C24912965150}"/>
          </ac:spMkLst>
        </pc:spChg>
        <pc:spChg chg="del">
          <ac:chgData name="آهات مكتومة" userId="35531ba1d56b027a" providerId="LiveId" clId="{84FB2D82-80E4-48A4-AC9B-836D1E4AA536}" dt="2021-04-07T13:28:09.205" v="2296" actId="478"/>
          <ac:spMkLst>
            <pc:docMk/>
            <pc:sldMk cId="3038601850" sldId="1228"/>
            <ac:spMk id="26" creationId="{0900D4F1-4897-45FB-9C64-4874391E9746}"/>
          </ac:spMkLst>
        </pc:spChg>
        <pc:spChg chg="del">
          <ac:chgData name="آهات مكتومة" userId="35531ba1d56b027a" providerId="LiveId" clId="{84FB2D82-80E4-48A4-AC9B-836D1E4AA536}" dt="2021-04-07T13:28:05.580" v="2295" actId="478"/>
          <ac:spMkLst>
            <pc:docMk/>
            <pc:sldMk cId="3038601850" sldId="1228"/>
            <ac:spMk id="27" creationId="{1DBF7D72-4200-4555-B54B-C334FB458FB1}"/>
          </ac:spMkLst>
        </pc:spChg>
        <pc:spChg chg="del">
          <ac:chgData name="آهات مكتومة" userId="35531ba1d56b027a" providerId="LiveId" clId="{84FB2D82-80E4-48A4-AC9B-836D1E4AA536}" dt="2021-04-07T13:28:09.205" v="2296" actId="478"/>
          <ac:spMkLst>
            <pc:docMk/>
            <pc:sldMk cId="3038601850" sldId="1228"/>
            <ac:spMk id="28" creationId="{02B5ED10-5709-4228-9982-7BFD80745EA8}"/>
          </ac:spMkLst>
        </pc:spChg>
        <pc:picChg chg="add del mod">
          <ac:chgData name="آهات مكتومة" userId="35531ba1d56b027a" providerId="LiveId" clId="{84FB2D82-80E4-48A4-AC9B-836D1E4AA536}" dt="2021-04-07T13:45:27.277" v="2398" actId="478"/>
          <ac:picMkLst>
            <pc:docMk/>
            <pc:sldMk cId="3038601850" sldId="1228"/>
            <ac:picMk id="3074" creationId="{1D0EB643-8A21-4AA7-B4C2-688A1611163C}"/>
          </ac:picMkLst>
        </pc:picChg>
        <pc:picChg chg="add del mod">
          <ac:chgData name="آهات مكتومة" userId="35531ba1d56b027a" providerId="LiveId" clId="{84FB2D82-80E4-48A4-AC9B-836D1E4AA536}" dt="2021-04-07T13:39:55.502" v="2367" actId="478"/>
          <ac:picMkLst>
            <pc:docMk/>
            <pc:sldMk cId="3038601850" sldId="1228"/>
            <ac:picMk id="3076" creationId="{831B7983-CF75-4F69-8FE5-966361256A08}"/>
          </ac:picMkLst>
        </pc:picChg>
        <pc:picChg chg="add del mod">
          <ac:chgData name="آهات مكتومة" userId="35531ba1d56b027a" providerId="LiveId" clId="{84FB2D82-80E4-48A4-AC9B-836D1E4AA536}" dt="2021-04-07T13:46:14.456" v="2410" actId="478"/>
          <ac:picMkLst>
            <pc:docMk/>
            <pc:sldMk cId="3038601850" sldId="1228"/>
            <ac:picMk id="3078" creationId="{0B8631A3-661E-4AD8-A0BD-DE0E2F935F11}"/>
          </ac:picMkLst>
        </pc:picChg>
        <pc:picChg chg="add mod">
          <ac:chgData name="آهات مكتومة" userId="35531ba1d56b027a" providerId="LiveId" clId="{84FB2D82-80E4-48A4-AC9B-836D1E4AA536}" dt="2021-04-07T13:50:29.231" v="2488" actId="339"/>
          <ac:picMkLst>
            <pc:docMk/>
            <pc:sldMk cId="3038601850" sldId="1228"/>
            <ac:picMk id="3080" creationId="{77927430-59D4-4EEA-BA4B-D5017B7CA639}"/>
          </ac:picMkLst>
        </pc:picChg>
        <pc:picChg chg="add del mod">
          <ac:chgData name="آهات مكتومة" userId="35531ba1d56b027a" providerId="LiveId" clId="{84FB2D82-80E4-48A4-AC9B-836D1E4AA536}" dt="2021-04-07T13:59:39.422" v="2576" actId="478"/>
          <ac:picMkLst>
            <pc:docMk/>
            <pc:sldMk cId="3038601850" sldId="1228"/>
            <ac:picMk id="3082" creationId="{AC5AEB8E-6D6F-4089-B2E2-4371EB923249}"/>
          </ac:picMkLst>
        </pc:picChg>
        <pc:picChg chg="add del mod">
          <ac:chgData name="آهات مكتومة" userId="35531ba1d56b027a" providerId="LiveId" clId="{84FB2D82-80E4-48A4-AC9B-836D1E4AA536}" dt="2021-04-07T14:01:04.200" v="2591" actId="478"/>
          <ac:picMkLst>
            <pc:docMk/>
            <pc:sldMk cId="3038601850" sldId="1228"/>
            <ac:picMk id="3084" creationId="{267287EB-4128-4A19-8CA2-F40100FE4071}"/>
          </ac:picMkLst>
        </pc:picChg>
        <pc:picChg chg="add del mod">
          <ac:chgData name="آهات مكتومة" userId="35531ba1d56b027a" providerId="LiveId" clId="{84FB2D82-80E4-48A4-AC9B-836D1E4AA536}" dt="2021-04-07T14:02:06.826" v="2597" actId="478"/>
          <ac:picMkLst>
            <pc:docMk/>
            <pc:sldMk cId="3038601850" sldId="1228"/>
            <ac:picMk id="3086" creationId="{1E1197A5-A8F6-4C53-8099-C39040286F04}"/>
          </ac:picMkLst>
        </pc:picChg>
        <pc:picChg chg="add del mod">
          <ac:chgData name="آهات مكتومة" userId="35531ba1d56b027a" providerId="LiveId" clId="{84FB2D82-80E4-48A4-AC9B-836D1E4AA536}" dt="2021-04-07T14:03:47.645" v="2627"/>
          <ac:picMkLst>
            <pc:docMk/>
            <pc:sldMk cId="3038601850" sldId="1228"/>
            <ac:picMk id="3088" creationId="{F08A26C0-BB55-4241-B58A-3D5C20ABC355}"/>
          </ac:picMkLst>
        </pc:picChg>
        <pc:picChg chg="del">
          <ac:chgData name="آهات مكتومة" userId="35531ba1d56b027a" providerId="LiveId" clId="{84FB2D82-80E4-48A4-AC9B-836D1E4AA536}" dt="2021-04-07T13:28:11.159" v="2297" actId="478"/>
          <ac:picMkLst>
            <pc:docMk/>
            <pc:sldMk cId="3038601850" sldId="1228"/>
            <ac:picMk id="6146" creationId="{4DA317B5-C9A7-42D7-B7D8-886DE9222221}"/>
          </ac:picMkLst>
        </pc:picChg>
      </pc:sldChg>
      <pc:sldChg chg="modSp">
        <pc:chgData name="آهات مكتومة" userId="35531ba1d56b027a" providerId="LiveId" clId="{84FB2D82-80E4-48A4-AC9B-836D1E4AA536}" dt="2021-04-07T13:56:13.593" v="2566" actId="20577"/>
        <pc:sldMkLst>
          <pc:docMk/>
          <pc:sldMk cId="1489431220" sldId="1264"/>
        </pc:sldMkLst>
        <pc:spChg chg="mod">
          <ac:chgData name="آهات مكتومة" userId="35531ba1d56b027a" providerId="LiveId" clId="{84FB2D82-80E4-48A4-AC9B-836D1E4AA536}" dt="2021-04-07T13:56:13.593" v="2566" actId="20577"/>
          <ac:spMkLst>
            <pc:docMk/>
            <pc:sldMk cId="1489431220" sldId="1264"/>
            <ac:spMk id="18" creationId="{EE3D1B6D-2F28-4E56-A95A-B55AF86ED9CF}"/>
          </ac:spMkLst>
        </pc:spChg>
      </pc:sldChg>
      <pc:sldChg chg="addSp delSp modSp mod ord delAnim modAnim">
        <pc:chgData name="آهات مكتومة" userId="35531ba1d56b027a" providerId="LiveId" clId="{84FB2D82-80E4-48A4-AC9B-836D1E4AA536}" dt="2021-04-07T12:35:41.608" v="1241" actId="207"/>
        <pc:sldMkLst>
          <pc:docMk/>
          <pc:sldMk cId="380394667" sldId="1311"/>
        </pc:sldMkLst>
        <pc:spChg chg="mod">
          <ac:chgData name="آهات مكتومة" userId="35531ba1d56b027a" providerId="LiveId" clId="{84FB2D82-80E4-48A4-AC9B-836D1E4AA536}" dt="2021-04-07T12:29:01.727" v="1078" actId="1076"/>
          <ac:spMkLst>
            <pc:docMk/>
            <pc:sldMk cId="380394667" sldId="1311"/>
            <ac:spMk id="13" creationId="{69EFAA1C-5BAF-48FF-81E1-A086998333B1}"/>
          </ac:spMkLst>
        </pc:spChg>
        <pc:spChg chg="add mod">
          <ac:chgData name="آهات مكتومة" userId="35531ba1d56b027a" providerId="LiveId" clId="{84FB2D82-80E4-48A4-AC9B-836D1E4AA536}" dt="2021-04-07T12:29:01.727" v="1078" actId="1076"/>
          <ac:spMkLst>
            <pc:docMk/>
            <pc:sldMk cId="380394667" sldId="1311"/>
            <ac:spMk id="14" creationId="{2BA442B4-6729-4849-A111-5D2E6BBC879F}"/>
          </ac:spMkLst>
        </pc:spChg>
        <pc:spChg chg="add mod">
          <ac:chgData name="آهات مكتومة" userId="35531ba1d56b027a" providerId="LiveId" clId="{84FB2D82-80E4-48A4-AC9B-836D1E4AA536}" dt="2021-04-07T12:29:01.727" v="1078" actId="1076"/>
          <ac:spMkLst>
            <pc:docMk/>
            <pc:sldMk cId="380394667" sldId="1311"/>
            <ac:spMk id="15" creationId="{C432B5B4-70F6-416A-890F-DE91E8F09ACB}"/>
          </ac:spMkLst>
        </pc:spChg>
        <pc:spChg chg="add mod">
          <ac:chgData name="آهات مكتومة" userId="35531ba1d56b027a" providerId="LiveId" clId="{84FB2D82-80E4-48A4-AC9B-836D1E4AA536}" dt="2021-04-07T12:35:41.608" v="1241" actId="207"/>
          <ac:spMkLst>
            <pc:docMk/>
            <pc:sldMk cId="380394667" sldId="1311"/>
            <ac:spMk id="16" creationId="{AEA69FE0-DB63-4E9D-849B-2F99C4F44924}"/>
          </ac:spMkLst>
        </pc:spChg>
        <pc:spChg chg="mod">
          <ac:chgData name="آهات مكتومة" userId="35531ba1d56b027a" providerId="LiveId" clId="{84FB2D82-80E4-48A4-AC9B-836D1E4AA536}" dt="2021-04-07T12:09:33.121" v="927" actId="207"/>
          <ac:spMkLst>
            <pc:docMk/>
            <pc:sldMk cId="380394667" sldId="1311"/>
            <ac:spMk id="17" creationId="{64496365-F0BE-4A43-A10A-053CB26C58ED}"/>
          </ac:spMkLst>
        </pc:spChg>
        <pc:spChg chg="add mod">
          <ac:chgData name="آهات مكتومة" userId="35531ba1d56b027a" providerId="LiveId" clId="{84FB2D82-80E4-48A4-AC9B-836D1E4AA536}" dt="2021-04-07T12:29:34.740" v="1094" actId="1037"/>
          <ac:spMkLst>
            <pc:docMk/>
            <pc:sldMk cId="380394667" sldId="1311"/>
            <ac:spMk id="18" creationId="{B3CCBD2B-DE02-45E1-8C5A-F91F4A0B7B25}"/>
          </ac:spMkLst>
        </pc:spChg>
        <pc:spChg chg="add mod">
          <ac:chgData name="آهات مكتومة" userId="35531ba1d56b027a" providerId="LiveId" clId="{84FB2D82-80E4-48A4-AC9B-836D1E4AA536}" dt="2021-04-07T12:28:55.401" v="1077" actId="1076"/>
          <ac:spMkLst>
            <pc:docMk/>
            <pc:sldMk cId="380394667" sldId="1311"/>
            <ac:spMk id="19" creationId="{B0A95C3D-5079-4335-BA92-EE3261A1E3D3}"/>
          </ac:spMkLst>
        </pc:spChg>
        <pc:spChg chg="add mod">
          <ac:chgData name="آهات مكتومة" userId="35531ba1d56b027a" providerId="LiveId" clId="{84FB2D82-80E4-48A4-AC9B-836D1E4AA536}" dt="2021-04-07T12:29:31.191" v="1086" actId="1038"/>
          <ac:spMkLst>
            <pc:docMk/>
            <pc:sldMk cId="380394667" sldId="1311"/>
            <ac:spMk id="20" creationId="{25453778-0957-4941-974E-8EAB3427F336}"/>
          </ac:spMkLst>
        </pc:spChg>
        <pc:spChg chg="add del mod">
          <ac:chgData name="آهات مكتومة" userId="35531ba1d56b027a" providerId="LiveId" clId="{84FB2D82-80E4-48A4-AC9B-836D1E4AA536}" dt="2021-04-07T12:28:47.192" v="1076" actId="478"/>
          <ac:spMkLst>
            <pc:docMk/>
            <pc:sldMk cId="380394667" sldId="1311"/>
            <ac:spMk id="21" creationId="{F238320C-8480-4756-81AE-37DE93119E3D}"/>
          </ac:spMkLst>
        </pc:spChg>
        <pc:picChg chg="del">
          <ac:chgData name="آهات مكتومة" userId="35531ba1d56b027a" providerId="LiveId" clId="{84FB2D82-80E4-48A4-AC9B-836D1E4AA536}" dt="2021-04-07T12:19:11.972" v="933" actId="478"/>
          <ac:picMkLst>
            <pc:docMk/>
            <pc:sldMk cId="380394667" sldId="1311"/>
            <ac:picMk id="2" creationId="{52A89B4B-365D-45EF-8B09-2DBC2D2EB376}"/>
          </ac:picMkLst>
        </pc:picChg>
        <pc:picChg chg="add mod">
          <ac:chgData name="آهات مكتومة" userId="35531ba1d56b027a" providerId="LiveId" clId="{84FB2D82-80E4-48A4-AC9B-836D1E4AA536}" dt="2021-04-07T12:31:01.137" v="1105" actId="1076"/>
          <ac:picMkLst>
            <pc:docMk/>
            <pc:sldMk cId="380394667" sldId="1311"/>
            <ac:picMk id="10" creationId="{1E2A2780-6186-4C04-B106-A6DE1CC63476}"/>
          </ac:picMkLst>
        </pc:picChg>
        <pc:picChg chg="add mod">
          <ac:chgData name="آهات مكتومة" userId="35531ba1d56b027a" providerId="LiveId" clId="{84FB2D82-80E4-48A4-AC9B-836D1E4AA536}" dt="2021-04-07T12:30:57.558" v="1104" actId="1076"/>
          <ac:picMkLst>
            <pc:docMk/>
            <pc:sldMk cId="380394667" sldId="1311"/>
            <ac:picMk id="12" creationId="{597ED531-5710-4CF3-A9DD-1F46636107C6}"/>
          </ac:picMkLst>
        </pc:picChg>
        <pc:picChg chg="add mod">
          <ac:chgData name="آهات مكتومة" userId="35531ba1d56b027a" providerId="LiveId" clId="{84FB2D82-80E4-48A4-AC9B-836D1E4AA536}" dt="2021-04-07T12:30:42.275" v="1102" actId="1076"/>
          <ac:picMkLst>
            <pc:docMk/>
            <pc:sldMk cId="380394667" sldId="1311"/>
            <ac:picMk id="2050" creationId="{8096F373-C6BD-48B8-986B-57159E913E79}"/>
          </ac:picMkLst>
        </pc:picChg>
        <pc:picChg chg="add mod">
          <ac:chgData name="آهات مكتومة" userId="35531ba1d56b027a" providerId="LiveId" clId="{84FB2D82-80E4-48A4-AC9B-836D1E4AA536}" dt="2021-04-07T12:30:52.527" v="1103" actId="1076"/>
          <ac:picMkLst>
            <pc:docMk/>
            <pc:sldMk cId="380394667" sldId="1311"/>
            <ac:picMk id="2052" creationId="{962D4C7C-FC9B-412E-B31A-D66DC57491BF}"/>
          </ac:picMkLst>
        </pc:picChg>
      </pc:sldChg>
      <pc:sldChg chg="addSp delSp modSp mod delAnim modAnim">
        <pc:chgData name="آهات مكتومة" userId="35531ba1d56b027a" providerId="LiveId" clId="{84FB2D82-80E4-48A4-AC9B-836D1E4AA536}" dt="2021-04-07T12:38:53.179" v="1290"/>
        <pc:sldMkLst>
          <pc:docMk/>
          <pc:sldMk cId="553936980" sldId="1319"/>
        </pc:sldMkLst>
        <pc:spChg chg="del mod">
          <ac:chgData name="آهات مكتومة" userId="35531ba1d56b027a" providerId="LiveId" clId="{84FB2D82-80E4-48A4-AC9B-836D1E4AA536}" dt="2021-04-07T12:32:56.259" v="1107" actId="478"/>
          <ac:spMkLst>
            <pc:docMk/>
            <pc:sldMk cId="553936980" sldId="1319"/>
            <ac:spMk id="7" creationId="{9158F219-CD2D-4B1B-B3E8-1A48F95E38AD}"/>
          </ac:spMkLst>
        </pc:spChg>
        <pc:spChg chg="del mod">
          <ac:chgData name="آهات مكتومة" userId="35531ba1d56b027a" providerId="LiveId" clId="{84FB2D82-80E4-48A4-AC9B-836D1E4AA536}" dt="2021-04-07T12:03:38.563" v="744" actId="478"/>
          <ac:spMkLst>
            <pc:docMk/>
            <pc:sldMk cId="553936980" sldId="1319"/>
            <ac:spMk id="8" creationId="{AEF1E6F9-6C80-44FD-A4E9-3F2FE82D68AE}"/>
          </ac:spMkLst>
        </pc:spChg>
        <pc:spChg chg="del mod">
          <ac:chgData name="آهات مكتومة" userId="35531ba1d56b027a" providerId="LiveId" clId="{84FB2D82-80E4-48A4-AC9B-836D1E4AA536}" dt="2021-04-07T12:32:56.259" v="1107" actId="478"/>
          <ac:spMkLst>
            <pc:docMk/>
            <pc:sldMk cId="553936980" sldId="1319"/>
            <ac:spMk id="9" creationId="{E9710DC2-A18C-4E47-B119-950899FC0C2E}"/>
          </ac:spMkLst>
        </pc:spChg>
        <pc:spChg chg="del mod">
          <ac:chgData name="آهات مكتومة" userId="35531ba1d56b027a" providerId="LiveId" clId="{84FB2D82-80E4-48A4-AC9B-836D1E4AA536}" dt="2021-04-07T12:32:56.259" v="1107" actId="478"/>
          <ac:spMkLst>
            <pc:docMk/>
            <pc:sldMk cId="553936980" sldId="1319"/>
            <ac:spMk id="10" creationId="{05D30EA9-3FD4-440F-B429-D2B77BFC8110}"/>
          </ac:spMkLst>
        </pc:spChg>
        <pc:spChg chg="add mod">
          <ac:chgData name="آهات مكتومة" userId="35531ba1d56b027a" providerId="LiveId" clId="{84FB2D82-80E4-48A4-AC9B-836D1E4AA536}" dt="2021-04-07T12:36:41.077" v="1251" actId="1076"/>
          <ac:spMkLst>
            <pc:docMk/>
            <pc:sldMk cId="553936980" sldId="1319"/>
            <ac:spMk id="20" creationId="{869F5614-4B20-4F77-B551-4B6C1CD48ACE}"/>
          </ac:spMkLst>
        </pc:spChg>
        <pc:spChg chg="add mod">
          <ac:chgData name="آهات مكتومة" userId="35531ba1d56b027a" providerId="LiveId" clId="{84FB2D82-80E4-48A4-AC9B-836D1E4AA536}" dt="2021-04-07T12:36:45.795" v="1270" actId="1035"/>
          <ac:spMkLst>
            <pc:docMk/>
            <pc:sldMk cId="553936980" sldId="1319"/>
            <ac:spMk id="21" creationId="{03548B45-36AE-42F9-BC0B-E4200DF81501}"/>
          </ac:spMkLst>
        </pc:spChg>
        <pc:picChg chg="add del mod ord modCrop">
          <ac:chgData name="آهات مكتومة" userId="35531ba1d56b027a" providerId="LiveId" clId="{84FB2D82-80E4-48A4-AC9B-836D1E4AA536}" dt="2021-04-07T12:34:38.367" v="1221" actId="21"/>
          <ac:picMkLst>
            <pc:docMk/>
            <pc:sldMk cId="553936980" sldId="1319"/>
            <ac:picMk id="3" creationId="{D2F866BC-F3DF-48F4-A3D1-D4BDA020ECAE}"/>
          </ac:picMkLst>
        </pc:picChg>
        <pc:picChg chg="del">
          <ac:chgData name="آهات مكتومة" userId="35531ba1d56b027a" providerId="LiveId" clId="{84FB2D82-80E4-48A4-AC9B-836D1E4AA536}" dt="2021-04-07T08:12:19.286" v="543" actId="478"/>
          <ac:picMkLst>
            <pc:docMk/>
            <pc:sldMk cId="553936980" sldId="1319"/>
            <ac:picMk id="4" creationId="{E793192B-EA43-4C0F-95F7-5BC637E244DB}"/>
          </ac:picMkLst>
        </pc:picChg>
        <pc:picChg chg="add mod">
          <ac:chgData name="آهات مكتومة" userId="35531ba1d56b027a" providerId="LiveId" clId="{84FB2D82-80E4-48A4-AC9B-836D1E4AA536}" dt="2021-04-07T12:33:56.842" v="1216" actId="1038"/>
          <ac:picMkLst>
            <pc:docMk/>
            <pc:sldMk cId="553936980" sldId="1319"/>
            <ac:picMk id="19" creationId="{0D9EF87E-89E9-4936-95AA-15EBD45972DB}"/>
          </ac:picMkLst>
        </pc:picChg>
        <pc:picChg chg="add mod modCrop">
          <ac:chgData name="آهات مكتومة" userId="35531ba1d56b027a" providerId="LiveId" clId="{84FB2D82-80E4-48A4-AC9B-836D1E4AA536}" dt="2021-04-07T12:38:21.716" v="1282" actId="14100"/>
          <ac:picMkLst>
            <pc:docMk/>
            <pc:sldMk cId="553936980" sldId="1319"/>
            <ac:picMk id="22" creationId="{BE345245-DF04-4918-BC5D-521326713D49}"/>
          </ac:picMkLst>
        </pc:picChg>
        <pc:picChg chg="add mod modCrop">
          <ac:chgData name="آهات مكتومة" userId="35531ba1d56b027a" providerId="LiveId" clId="{84FB2D82-80E4-48A4-AC9B-836D1E4AA536}" dt="2021-04-07T12:38:02.581" v="1279" actId="1076"/>
          <ac:picMkLst>
            <pc:docMk/>
            <pc:sldMk cId="553936980" sldId="1319"/>
            <ac:picMk id="23" creationId="{35A6EEB0-F4F1-442D-9CA2-C872F848E297}"/>
          </ac:picMkLst>
        </pc:picChg>
        <pc:picChg chg="add mod ord modCrop">
          <ac:chgData name="آهات مكتومة" userId="35531ba1d56b027a" providerId="LiveId" clId="{84FB2D82-80E4-48A4-AC9B-836D1E4AA536}" dt="2021-04-07T12:38:39.290" v="1289" actId="171"/>
          <ac:picMkLst>
            <pc:docMk/>
            <pc:sldMk cId="553936980" sldId="1319"/>
            <ac:picMk id="24" creationId="{48BEACFA-6365-4554-9699-BB3D201B65D5}"/>
          </ac:picMkLst>
        </pc:picChg>
        <pc:cxnChg chg="del mod">
          <ac:chgData name="آهات مكتومة" userId="35531ba1d56b027a" providerId="LiveId" clId="{84FB2D82-80E4-48A4-AC9B-836D1E4AA536}" dt="2021-04-07T12:32:56.259" v="1107" actId="478"/>
          <ac:cxnSpMkLst>
            <pc:docMk/>
            <pc:sldMk cId="553936980" sldId="1319"/>
            <ac:cxnSpMk id="12" creationId="{05A7DAAC-1C74-4223-AEE8-694075084150}"/>
          </ac:cxnSpMkLst>
        </pc:cxnChg>
        <pc:cxnChg chg="del mod">
          <ac:chgData name="آهات مكتومة" userId="35531ba1d56b027a" providerId="LiveId" clId="{84FB2D82-80E4-48A4-AC9B-836D1E4AA536}" dt="2021-04-07T12:32:56.259" v="1107" actId="478"/>
          <ac:cxnSpMkLst>
            <pc:docMk/>
            <pc:sldMk cId="553936980" sldId="1319"/>
            <ac:cxnSpMk id="13" creationId="{685CB243-E053-4BB6-99C7-2AD3EA12F246}"/>
          </ac:cxnSpMkLst>
        </pc:cxnChg>
        <pc:cxnChg chg="del mod">
          <ac:chgData name="آهات مكتومة" userId="35531ba1d56b027a" providerId="LiveId" clId="{84FB2D82-80E4-48A4-AC9B-836D1E4AA536}" dt="2021-04-07T12:32:56.259" v="1107" actId="478"/>
          <ac:cxnSpMkLst>
            <pc:docMk/>
            <pc:sldMk cId="553936980" sldId="1319"/>
            <ac:cxnSpMk id="14" creationId="{752E5376-2FD4-40A8-9482-0C9E406DA779}"/>
          </ac:cxnSpMkLst>
        </pc:cxnChg>
        <pc:cxnChg chg="del mod">
          <ac:chgData name="آهات مكتومة" userId="35531ba1d56b027a" providerId="LiveId" clId="{84FB2D82-80E4-48A4-AC9B-836D1E4AA536}" dt="2021-04-07T12:04:10.203" v="830" actId="478"/>
          <ac:cxnSpMkLst>
            <pc:docMk/>
            <pc:sldMk cId="553936980" sldId="1319"/>
            <ac:cxnSpMk id="15" creationId="{0FC59C0F-C949-4D56-8C09-32F61A02D9CE}"/>
          </ac:cxnSpMkLst>
        </pc:cxnChg>
        <pc:cxnChg chg="del mod">
          <ac:chgData name="آهات مكتومة" userId="35531ba1d56b027a" providerId="LiveId" clId="{84FB2D82-80E4-48A4-AC9B-836D1E4AA536}" dt="2021-04-07T12:04:13.406" v="831" actId="478"/>
          <ac:cxnSpMkLst>
            <pc:docMk/>
            <pc:sldMk cId="553936980" sldId="1319"/>
            <ac:cxnSpMk id="16" creationId="{B258D492-6179-431C-AF0C-BED0848B5245}"/>
          </ac:cxnSpMkLst>
        </pc:cxnChg>
        <pc:cxnChg chg="del mod">
          <ac:chgData name="آهات مكتومة" userId="35531ba1d56b027a" providerId="LiveId" clId="{84FB2D82-80E4-48A4-AC9B-836D1E4AA536}" dt="2021-04-07T12:04:15.309" v="832" actId="478"/>
          <ac:cxnSpMkLst>
            <pc:docMk/>
            <pc:sldMk cId="553936980" sldId="1319"/>
            <ac:cxnSpMk id="17" creationId="{602BC397-2A57-4B73-96E8-14C5507E1C6A}"/>
          </ac:cxnSpMkLst>
        </pc:cxnChg>
        <pc:cxnChg chg="del mod">
          <ac:chgData name="آهات مكتومة" userId="35531ba1d56b027a" providerId="LiveId" clId="{84FB2D82-80E4-48A4-AC9B-836D1E4AA536}" dt="2021-04-07T12:32:56.259" v="1107" actId="478"/>
          <ac:cxnSpMkLst>
            <pc:docMk/>
            <pc:sldMk cId="553936980" sldId="1319"/>
            <ac:cxnSpMk id="18" creationId="{F59BDAA2-BE3C-4869-AEF3-7DDC8E56EE05}"/>
          </ac:cxnSpMkLst>
        </pc:cxnChg>
      </pc:sldChg>
      <pc:sldChg chg="modSp">
        <pc:chgData name="آهات مكتومة" userId="35531ba1d56b027a" providerId="LiveId" clId="{84FB2D82-80E4-48A4-AC9B-836D1E4AA536}" dt="2021-04-07T07:43:13.993" v="44" actId="20577"/>
        <pc:sldMkLst>
          <pc:docMk/>
          <pc:sldMk cId="3506341350" sldId="1347"/>
        </pc:sldMkLst>
        <pc:spChg chg="mod">
          <ac:chgData name="آهات مكتومة" userId="35531ba1d56b027a" providerId="LiveId" clId="{84FB2D82-80E4-48A4-AC9B-836D1E4AA536}" dt="2021-04-07T07:43:13.993" v="44" actId="20577"/>
          <ac:spMkLst>
            <pc:docMk/>
            <pc:sldMk cId="3506341350" sldId="1347"/>
            <ac:spMk id="22" creationId="{04889257-C81B-42E6-8D12-0E1C5AAD1B4B}"/>
          </ac:spMkLst>
        </pc:spChg>
      </pc:sldChg>
      <pc:sldChg chg="addSp delSp modSp mod ord delAnim modAnim">
        <pc:chgData name="آهات مكتومة" userId="35531ba1d56b027a" providerId="LiveId" clId="{84FB2D82-80E4-48A4-AC9B-836D1E4AA536}" dt="2021-04-07T13:23:19.397" v="2222" actId="1076"/>
        <pc:sldMkLst>
          <pc:docMk/>
          <pc:sldMk cId="3432769501" sldId="1348"/>
        </pc:sldMkLst>
        <pc:spChg chg="mod">
          <ac:chgData name="آهات مكتومة" userId="35531ba1d56b027a" providerId="LiveId" clId="{84FB2D82-80E4-48A4-AC9B-836D1E4AA536}" dt="2021-04-07T12:44:21.955" v="1331" actId="14100"/>
          <ac:spMkLst>
            <pc:docMk/>
            <pc:sldMk cId="3432769501" sldId="1348"/>
            <ac:spMk id="11" creationId="{6A9B6420-2E54-49EF-8610-297A3095297E}"/>
          </ac:spMkLst>
        </pc:spChg>
        <pc:spChg chg="mod">
          <ac:chgData name="آهات مكتومة" userId="35531ba1d56b027a" providerId="LiveId" clId="{84FB2D82-80E4-48A4-AC9B-836D1E4AA536}" dt="2021-04-07T12:44:35.537" v="1356" actId="14100"/>
          <ac:spMkLst>
            <pc:docMk/>
            <pc:sldMk cId="3432769501" sldId="1348"/>
            <ac:spMk id="15" creationId="{FE6451AD-5F89-4583-A4D1-60780D662347}"/>
          </ac:spMkLst>
        </pc:spChg>
        <pc:spChg chg="mod">
          <ac:chgData name="آهات مكتومة" userId="35531ba1d56b027a" providerId="LiveId" clId="{84FB2D82-80E4-48A4-AC9B-836D1E4AA536}" dt="2021-04-07T12:44:44.487" v="1381" actId="14100"/>
          <ac:spMkLst>
            <pc:docMk/>
            <pc:sldMk cId="3432769501" sldId="1348"/>
            <ac:spMk id="16" creationId="{1C427B07-5419-4F57-A13D-548D356F4D2E}"/>
          </ac:spMkLst>
        </pc:spChg>
        <pc:spChg chg="mod">
          <ac:chgData name="آهات مكتومة" userId="35531ba1d56b027a" providerId="LiveId" clId="{84FB2D82-80E4-48A4-AC9B-836D1E4AA536}" dt="2021-04-07T12:44:57.250" v="1389" actId="207"/>
          <ac:spMkLst>
            <pc:docMk/>
            <pc:sldMk cId="3432769501" sldId="1348"/>
            <ac:spMk id="18" creationId="{6374994F-9FD3-494F-A629-36BD389CAA5A}"/>
          </ac:spMkLst>
        </pc:spChg>
        <pc:spChg chg="mod">
          <ac:chgData name="آهات مكتومة" userId="35531ba1d56b027a" providerId="LiveId" clId="{84FB2D82-80E4-48A4-AC9B-836D1E4AA536}" dt="2021-04-07T12:45:05.408" v="1391" actId="207"/>
          <ac:spMkLst>
            <pc:docMk/>
            <pc:sldMk cId="3432769501" sldId="1348"/>
            <ac:spMk id="20" creationId="{7144CB45-FD04-4650-96DC-E80563611DEB}"/>
          </ac:spMkLst>
        </pc:spChg>
        <pc:spChg chg="del">
          <ac:chgData name="آهات مكتومة" userId="35531ba1d56b027a" providerId="LiveId" clId="{84FB2D82-80E4-48A4-AC9B-836D1E4AA536}" dt="2021-04-07T12:45:50.512" v="1499" actId="21"/>
          <ac:spMkLst>
            <pc:docMk/>
            <pc:sldMk cId="3432769501" sldId="1348"/>
            <ac:spMk id="21" creationId="{6737AB37-2B6D-4B94-A610-8278DA35CC46}"/>
          </ac:spMkLst>
        </pc:spChg>
        <pc:spChg chg="del">
          <ac:chgData name="آهات مكتومة" userId="35531ba1d56b027a" providerId="LiveId" clId="{84FB2D82-80E4-48A4-AC9B-836D1E4AA536}" dt="2021-04-07T12:45:50.512" v="1499" actId="21"/>
          <ac:spMkLst>
            <pc:docMk/>
            <pc:sldMk cId="3432769501" sldId="1348"/>
            <ac:spMk id="22" creationId="{0A70E5D5-D5FF-4F25-93A6-8D3E41D6265D}"/>
          </ac:spMkLst>
        </pc:spChg>
        <pc:spChg chg="del">
          <ac:chgData name="آهات مكتومة" userId="35531ba1d56b027a" providerId="LiveId" clId="{84FB2D82-80E4-48A4-AC9B-836D1E4AA536}" dt="2021-04-07T12:45:50.512" v="1499" actId="21"/>
          <ac:spMkLst>
            <pc:docMk/>
            <pc:sldMk cId="3432769501" sldId="1348"/>
            <ac:spMk id="23" creationId="{1850CEC4-E9C7-40E8-8EAA-2C0AE00EDFDA}"/>
          </ac:spMkLst>
        </pc:spChg>
        <pc:spChg chg="del">
          <ac:chgData name="آهات مكتومة" userId="35531ba1d56b027a" providerId="LiveId" clId="{84FB2D82-80E4-48A4-AC9B-836D1E4AA536}" dt="2021-04-07T12:45:50.512" v="1499" actId="21"/>
          <ac:spMkLst>
            <pc:docMk/>
            <pc:sldMk cId="3432769501" sldId="1348"/>
            <ac:spMk id="24" creationId="{4B1431D4-3A87-420A-9369-C1DC027628F0}"/>
          </ac:spMkLst>
        </pc:spChg>
        <pc:spChg chg="del">
          <ac:chgData name="آهات مكتومة" userId="35531ba1d56b027a" providerId="LiveId" clId="{84FB2D82-80E4-48A4-AC9B-836D1E4AA536}" dt="2021-04-07T12:45:50.512" v="1499" actId="21"/>
          <ac:spMkLst>
            <pc:docMk/>
            <pc:sldMk cId="3432769501" sldId="1348"/>
            <ac:spMk id="25" creationId="{95E92F29-177F-4394-A46B-B3D9289DB764}"/>
          </ac:spMkLst>
        </pc:spChg>
        <pc:spChg chg="del">
          <ac:chgData name="آهات مكتومة" userId="35531ba1d56b027a" providerId="LiveId" clId="{84FB2D82-80E4-48A4-AC9B-836D1E4AA536}" dt="2021-04-07T12:45:50.512" v="1499" actId="21"/>
          <ac:spMkLst>
            <pc:docMk/>
            <pc:sldMk cId="3432769501" sldId="1348"/>
            <ac:spMk id="26" creationId="{FC08B5FA-A9C5-45F1-BFA1-57B6424B7603}"/>
          </ac:spMkLst>
        </pc:spChg>
        <pc:spChg chg="del">
          <ac:chgData name="آهات مكتومة" userId="35531ba1d56b027a" providerId="LiveId" clId="{84FB2D82-80E4-48A4-AC9B-836D1E4AA536}" dt="2021-04-07T12:45:50.512" v="1499" actId="21"/>
          <ac:spMkLst>
            <pc:docMk/>
            <pc:sldMk cId="3432769501" sldId="1348"/>
            <ac:spMk id="27" creationId="{C3A888C0-CFD8-4782-9282-1ADF2577D0B7}"/>
          </ac:spMkLst>
        </pc:spChg>
        <pc:spChg chg="del">
          <ac:chgData name="آهات مكتومة" userId="35531ba1d56b027a" providerId="LiveId" clId="{84FB2D82-80E4-48A4-AC9B-836D1E4AA536}" dt="2021-04-07T12:45:50.512" v="1499" actId="21"/>
          <ac:spMkLst>
            <pc:docMk/>
            <pc:sldMk cId="3432769501" sldId="1348"/>
            <ac:spMk id="28" creationId="{7AE89C03-61D4-4649-8A0A-0EE3E7D5A42F}"/>
          </ac:spMkLst>
        </pc:spChg>
        <pc:spChg chg="del">
          <ac:chgData name="آهات مكتومة" userId="35531ba1d56b027a" providerId="LiveId" clId="{84FB2D82-80E4-48A4-AC9B-836D1E4AA536}" dt="2021-04-07T12:45:50.512" v="1499" actId="21"/>
          <ac:spMkLst>
            <pc:docMk/>
            <pc:sldMk cId="3432769501" sldId="1348"/>
            <ac:spMk id="29" creationId="{752E71D2-807B-4D51-99CE-EED40CE0B9F4}"/>
          </ac:spMkLst>
        </pc:spChg>
        <pc:spChg chg="mod">
          <ac:chgData name="آهات مكتومة" userId="35531ba1d56b027a" providerId="LiveId" clId="{84FB2D82-80E4-48A4-AC9B-836D1E4AA536}" dt="2021-04-07T12:45:23.365" v="1428" actId="14100"/>
          <ac:spMkLst>
            <pc:docMk/>
            <pc:sldMk cId="3432769501" sldId="1348"/>
            <ac:spMk id="30" creationId="{62CBA8DC-077A-451D-84E1-CC0ACD35408F}"/>
          </ac:spMkLst>
        </pc:spChg>
        <pc:spChg chg="mod">
          <ac:chgData name="آهات مكتومة" userId="35531ba1d56b027a" providerId="LiveId" clId="{84FB2D82-80E4-48A4-AC9B-836D1E4AA536}" dt="2021-04-07T12:45:38.570" v="1497" actId="14100"/>
          <ac:spMkLst>
            <pc:docMk/>
            <pc:sldMk cId="3432769501" sldId="1348"/>
            <ac:spMk id="31" creationId="{E7669123-0192-40BF-840A-020221611164}"/>
          </ac:spMkLst>
        </pc:spChg>
        <pc:spChg chg="mod">
          <ac:chgData name="آهات مكتومة" userId="35531ba1d56b027a" providerId="LiveId" clId="{84FB2D82-80E4-48A4-AC9B-836D1E4AA536}" dt="2021-04-07T12:45:43.446" v="1498" actId="1076"/>
          <ac:spMkLst>
            <pc:docMk/>
            <pc:sldMk cId="3432769501" sldId="1348"/>
            <ac:spMk id="32" creationId="{92951183-32C1-4E7C-8FEE-960170DD1236}"/>
          </ac:spMkLst>
        </pc:spChg>
        <pc:spChg chg="add mod">
          <ac:chgData name="آهات مكتومة" userId="35531ba1d56b027a" providerId="LiveId" clId="{84FB2D82-80E4-48A4-AC9B-836D1E4AA536}" dt="2021-04-07T13:09:58.325" v="1717" actId="1038"/>
          <ac:spMkLst>
            <pc:docMk/>
            <pc:sldMk cId="3432769501" sldId="1348"/>
            <ac:spMk id="33" creationId="{77B0C925-E64D-47A6-B285-7CC005AA9ABC}"/>
          </ac:spMkLst>
        </pc:spChg>
        <pc:spChg chg="add mod">
          <ac:chgData name="آهات مكتومة" userId="35531ba1d56b027a" providerId="LiveId" clId="{84FB2D82-80E4-48A4-AC9B-836D1E4AA536}" dt="2021-04-07T13:08:05.348" v="1634" actId="20577"/>
          <ac:spMkLst>
            <pc:docMk/>
            <pc:sldMk cId="3432769501" sldId="1348"/>
            <ac:spMk id="34" creationId="{5C5FB57F-4C62-4A1F-98FD-A4DAFEC592EF}"/>
          </ac:spMkLst>
        </pc:spChg>
        <pc:spChg chg="add mod">
          <ac:chgData name="آهات مكتومة" userId="35531ba1d56b027a" providerId="LiveId" clId="{84FB2D82-80E4-48A4-AC9B-836D1E4AA536}" dt="2021-04-07T13:09:46.381" v="1705" actId="1076"/>
          <ac:spMkLst>
            <pc:docMk/>
            <pc:sldMk cId="3432769501" sldId="1348"/>
            <ac:spMk id="35" creationId="{29D78FB8-A5BA-4C14-9811-568CE954F347}"/>
          </ac:spMkLst>
        </pc:spChg>
        <pc:spChg chg="add mod">
          <ac:chgData name="آهات مكتومة" userId="35531ba1d56b027a" providerId="LiveId" clId="{84FB2D82-80E4-48A4-AC9B-836D1E4AA536}" dt="2021-04-07T13:11:44.081" v="1801" actId="120"/>
          <ac:spMkLst>
            <pc:docMk/>
            <pc:sldMk cId="3432769501" sldId="1348"/>
            <ac:spMk id="36" creationId="{3553EBA4-BB48-4F28-8861-00B1102DE587}"/>
          </ac:spMkLst>
        </pc:spChg>
        <pc:spChg chg="add mod">
          <ac:chgData name="آهات مكتومة" userId="35531ba1d56b027a" providerId="LiveId" clId="{84FB2D82-80E4-48A4-AC9B-836D1E4AA536}" dt="2021-04-07T13:12:31.816" v="1827" actId="1076"/>
          <ac:spMkLst>
            <pc:docMk/>
            <pc:sldMk cId="3432769501" sldId="1348"/>
            <ac:spMk id="37" creationId="{E3D07CA5-4E22-4F95-8613-7C8CB05246AB}"/>
          </ac:spMkLst>
        </pc:spChg>
        <pc:spChg chg="add mod">
          <ac:chgData name="آهات مكتومة" userId="35531ba1d56b027a" providerId="LiveId" clId="{84FB2D82-80E4-48A4-AC9B-836D1E4AA536}" dt="2021-04-07T13:13:10.782" v="1875" actId="20577"/>
          <ac:spMkLst>
            <pc:docMk/>
            <pc:sldMk cId="3432769501" sldId="1348"/>
            <ac:spMk id="38" creationId="{29DE08B2-ED92-4454-98BF-7013B5DB3BD8}"/>
          </ac:spMkLst>
        </pc:spChg>
        <pc:spChg chg="add del mod">
          <ac:chgData name="آهات مكتومة" userId="35531ba1d56b027a" providerId="LiveId" clId="{84FB2D82-80E4-48A4-AC9B-836D1E4AA536}" dt="2021-04-07T13:13:29.371" v="1876" actId="478"/>
          <ac:spMkLst>
            <pc:docMk/>
            <pc:sldMk cId="3432769501" sldId="1348"/>
            <ac:spMk id="39" creationId="{6D8D42F5-ECF0-4D88-B3CB-386A60C55B51}"/>
          </ac:spMkLst>
        </pc:spChg>
        <pc:spChg chg="add del mod">
          <ac:chgData name="آهات مكتومة" userId="35531ba1d56b027a" providerId="LiveId" clId="{84FB2D82-80E4-48A4-AC9B-836D1E4AA536}" dt="2021-04-07T13:13:29.371" v="1876" actId="478"/>
          <ac:spMkLst>
            <pc:docMk/>
            <pc:sldMk cId="3432769501" sldId="1348"/>
            <ac:spMk id="40" creationId="{FE653B1A-EDF1-460C-A758-03C71DF8096B}"/>
          </ac:spMkLst>
        </pc:spChg>
        <pc:spChg chg="add del mod">
          <ac:chgData name="آهات مكتومة" userId="35531ba1d56b027a" providerId="LiveId" clId="{84FB2D82-80E4-48A4-AC9B-836D1E4AA536}" dt="2021-04-07T13:13:29.371" v="1876" actId="478"/>
          <ac:spMkLst>
            <pc:docMk/>
            <pc:sldMk cId="3432769501" sldId="1348"/>
            <ac:spMk id="41" creationId="{16A5A2D5-8CF5-4D8A-AC76-B0AA50016FC6}"/>
          </ac:spMkLst>
        </pc:spChg>
        <pc:spChg chg="add mod">
          <ac:chgData name="آهات مكتومة" userId="35531ba1d56b027a" providerId="LiveId" clId="{84FB2D82-80E4-48A4-AC9B-836D1E4AA536}" dt="2021-04-07T13:20:50.870" v="2048" actId="313"/>
          <ac:spMkLst>
            <pc:docMk/>
            <pc:sldMk cId="3432769501" sldId="1348"/>
            <ac:spMk id="42" creationId="{CA540781-7420-4FDD-9BA5-941776F39EEE}"/>
          </ac:spMkLst>
        </pc:spChg>
        <pc:spChg chg="add mod">
          <ac:chgData name="آهات مكتومة" userId="35531ba1d56b027a" providerId="LiveId" clId="{84FB2D82-80E4-48A4-AC9B-836D1E4AA536}" dt="2021-04-07T13:20:03.007" v="1993" actId="1076"/>
          <ac:spMkLst>
            <pc:docMk/>
            <pc:sldMk cId="3432769501" sldId="1348"/>
            <ac:spMk id="43" creationId="{D0D312E7-5704-46CF-AC43-EC06762F7F26}"/>
          </ac:spMkLst>
        </pc:spChg>
        <pc:spChg chg="add mod">
          <ac:chgData name="آهات مكتومة" userId="35531ba1d56b027a" providerId="LiveId" clId="{84FB2D82-80E4-48A4-AC9B-836D1E4AA536}" dt="2021-04-07T13:20:43.673" v="2047" actId="20577"/>
          <ac:spMkLst>
            <pc:docMk/>
            <pc:sldMk cId="3432769501" sldId="1348"/>
            <ac:spMk id="44" creationId="{BB7787B0-AF6B-4C21-BDCE-9F5B3E540494}"/>
          </ac:spMkLst>
        </pc:spChg>
        <pc:spChg chg="add mod">
          <ac:chgData name="آهات مكتومة" userId="35531ba1d56b027a" providerId="LiveId" clId="{84FB2D82-80E4-48A4-AC9B-836D1E4AA536}" dt="2021-04-07T13:21:57.155" v="2137" actId="313"/>
          <ac:spMkLst>
            <pc:docMk/>
            <pc:sldMk cId="3432769501" sldId="1348"/>
            <ac:spMk id="45" creationId="{B7C774E3-8A6B-469C-85F1-9B3D248BDE8A}"/>
          </ac:spMkLst>
        </pc:spChg>
        <pc:spChg chg="add mod">
          <ac:chgData name="آهات مكتومة" userId="35531ba1d56b027a" providerId="LiveId" clId="{84FB2D82-80E4-48A4-AC9B-836D1E4AA536}" dt="2021-04-07T13:23:19.397" v="2222" actId="1076"/>
          <ac:spMkLst>
            <pc:docMk/>
            <pc:sldMk cId="3432769501" sldId="1348"/>
            <ac:spMk id="46" creationId="{D4692E56-0BA3-4145-8DAA-6FE52E61D871}"/>
          </ac:spMkLst>
        </pc:spChg>
        <pc:spChg chg="add mod">
          <ac:chgData name="آهات مكتومة" userId="35531ba1d56b027a" providerId="LiveId" clId="{84FB2D82-80E4-48A4-AC9B-836D1E4AA536}" dt="2021-04-07T13:23:06.924" v="2221" actId="20577"/>
          <ac:spMkLst>
            <pc:docMk/>
            <pc:sldMk cId="3432769501" sldId="1348"/>
            <ac:spMk id="47" creationId="{99862F76-5910-4876-BB11-A9438D173E4B}"/>
          </ac:spMkLst>
        </pc:spChg>
        <pc:picChg chg="del">
          <ac:chgData name="آهات مكتومة" userId="35531ba1d56b027a" providerId="LiveId" clId="{84FB2D82-80E4-48A4-AC9B-836D1E4AA536}" dt="2021-04-07T12:42:56.741" v="1295" actId="478"/>
          <ac:picMkLst>
            <pc:docMk/>
            <pc:sldMk cId="3432769501" sldId="1348"/>
            <ac:picMk id="3" creationId="{C1374990-A137-4104-B19B-824ACDD7E119}"/>
          </ac:picMkLst>
        </pc:picChg>
        <pc:picChg chg="add mod ord modCrop">
          <ac:chgData name="آهات مكتومة" userId="35531ba1d56b027a" providerId="LiveId" clId="{84FB2D82-80E4-48A4-AC9B-836D1E4AA536}" dt="2021-04-07T12:44:10.043" v="1328" actId="170"/>
          <ac:picMkLst>
            <pc:docMk/>
            <pc:sldMk cId="3432769501" sldId="1348"/>
            <ac:picMk id="4" creationId="{1329198E-7D98-49CE-BCD1-2E4037F6966A}"/>
          </ac:picMkLst>
        </pc:picChg>
        <pc:picChg chg="del">
          <ac:chgData name="آهات مكتومة" userId="35531ba1d56b027a" providerId="LiveId" clId="{84FB2D82-80E4-48A4-AC9B-836D1E4AA536}" dt="2021-04-07T12:43:00.268" v="1297" actId="478"/>
          <ac:picMkLst>
            <pc:docMk/>
            <pc:sldMk cId="3432769501" sldId="1348"/>
            <ac:picMk id="10" creationId="{39A1ABEC-2E19-4774-95F3-9EEB6FF227C6}"/>
          </ac:picMkLst>
        </pc:picChg>
        <pc:picChg chg="del">
          <ac:chgData name="آهات مكتومة" userId="35531ba1d56b027a" providerId="LiveId" clId="{84FB2D82-80E4-48A4-AC9B-836D1E4AA536}" dt="2021-04-07T12:42:58.453" v="1296" actId="478"/>
          <ac:picMkLst>
            <pc:docMk/>
            <pc:sldMk cId="3432769501" sldId="1348"/>
            <ac:picMk id="5122" creationId="{55AF175B-822C-4AB7-B736-319E6C9799A3}"/>
          </ac:picMkLst>
        </pc:picChg>
        <pc:cxnChg chg="del">
          <ac:chgData name="آهات مكتومة" userId="35531ba1d56b027a" providerId="LiveId" clId="{84FB2D82-80E4-48A4-AC9B-836D1E4AA536}" dt="2021-04-07T12:44:13.054" v="1329" actId="478"/>
          <ac:cxnSpMkLst>
            <pc:docMk/>
            <pc:sldMk cId="3432769501" sldId="1348"/>
            <ac:cxnSpMk id="13" creationId="{E7E9444E-30FB-455E-9C99-F20E395E2639}"/>
          </ac:cxnSpMkLst>
        </pc:cxnChg>
      </pc:sldChg>
      <pc:sldChg chg="addSp delSp modSp mod delAnim modAnim">
        <pc:chgData name="آهات مكتومة" userId="35531ba1d56b027a" providerId="LiveId" clId="{84FB2D82-80E4-48A4-AC9B-836D1E4AA536}" dt="2021-04-07T08:10:15.904" v="525" actId="207"/>
        <pc:sldMkLst>
          <pc:docMk/>
          <pc:sldMk cId="3256910706" sldId="1350"/>
        </pc:sldMkLst>
        <pc:spChg chg="mod">
          <ac:chgData name="آهات مكتومة" userId="35531ba1d56b027a" providerId="LiveId" clId="{84FB2D82-80E4-48A4-AC9B-836D1E4AA536}" dt="2021-04-07T08:10:15.904" v="525" actId="207"/>
          <ac:spMkLst>
            <pc:docMk/>
            <pc:sldMk cId="3256910706" sldId="1350"/>
            <ac:spMk id="10" creationId="{9B077209-34FC-4112-BE0C-500FE210872A}"/>
          </ac:spMkLst>
        </pc:spChg>
        <pc:spChg chg="mod">
          <ac:chgData name="آهات مكتومة" userId="35531ba1d56b027a" providerId="LiveId" clId="{84FB2D82-80E4-48A4-AC9B-836D1E4AA536}" dt="2021-04-07T08:10:03.918" v="523" actId="208"/>
          <ac:spMkLst>
            <pc:docMk/>
            <pc:sldMk cId="3256910706" sldId="1350"/>
            <ac:spMk id="22" creationId="{F2F41835-9BA0-48F6-9B6D-CD7FB5BB2084}"/>
          </ac:spMkLst>
        </pc:spChg>
        <pc:spChg chg="mod">
          <ac:chgData name="آهات مكتومة" userId="35531ba1d56b027a" providerId="LiveId" clId="{84FB2D82-80E4-48A4-AC9B-836D1E4AA536}" dt="2021-04-07T08:10:03.918" v="523" actId="208"/>
          <ac:spMkLst>
            <pc:docMk/>
            <pc:sldMk cId="3256910706" sldId="1350"/>
            <ac:spMk id="23" creationId="{8597D40C-B811-48C9-9FE2-7882768F4BBE}"/>
          </ac:spMkLst>
        </pc:spChg>
        <pc:spChg chg="mod">
          <ac:chgData name="آهات مكتومة" userId="35531ba1d56b027a" providerId="LiveId" clId="{84FB2D82-80E4-48A4-AC9B-836D1E4AA536}" dt="2021-04-07T08:10:03.918" v="523" actId="208"/>
          <ac:spMkLst>
            <pc:docMk/>
            <pc:sldMk cId="3256910706" sldId="1350"/>
            <ac:spMk id="24" creationId="{F45894CF-E9A3-466B-A47B-FC4855188564}"/>
          </ac:spMkLst>
        </pc:spChg>
        <pc:spChg chg="mod">
          <ac:chgData name="آهات مكتومة" userId="35531ba1d56b027a" providerId="LiveId" clId="{84FB2D82-80E4-48A4-AC9B-836D1E4AA536}" dt="2021-04-07T08:10:03.918" v="523" actId="208"/>
          <ac:spMkLst>
            <pc:docMk/>
            <pc:sldMk cId="3256910706" sldId="1350"/>
            <ac:spMk id="25" creationId="{F1520E8D-E0E5-4884-9CC8-870E2687058D}"/>
          </ac:spMkLst>
        </pc:spChg>
        <pc:spChg chg="del mod">
          <ac:chgData name="آهات مكتومة" userId="35531ba1d56b027a" providerId="LiveId" clId="{84FB2D82-80E4-48A4-AC9B-836D1E4AA536}" dt="2021-04-07T07:58:33.083" v="376" actId="478"/>
          <ac:spMkLst>
            <pc:docMk/>
            <pc:sldMk cId="3256910706" sldId="1350"/>
            <ac:spMk id="26" creationId="{4756275E-8155-47FF-B2B4-7430A34F6262}"/>
          </ac:spMkLst>
        </pc:spChg>
        <pc:grpChg chg="add mod">
          <ac:chgData name="آهات مكتومة" userId="35531ba1d56b027a" providerId="LiveId" clId="{84FB2D82-80E4-48A4-AC9B-836D1E4AA536}" dt="2021-04-07T08:09:08.067" v="517" actId="164"/>
          <ac:grpSpMkLst>
            <pc:docMk/>
            <pc:sldMk cId="3256910706" sldId="1350"/>
            <ac:grpSpMk id="4" creationId="{1DB7B849-3F41-4E2E-83A9-E5FE59A7D36F}"/>
          </ac:grpSpMkLst>
        </pc:grpChg>
        <pc:picChg chg="del">
          <ac:chgData name="آهات مكتومة" userId="35531ba1d56b027a" providerId="LiveId" clId="{84FB2D82-80E4-48A4-AC9B-836D1E4AA536}" dt="2021-04-07T07:47:26.524" v="178" actId="478"/>
          <ac:picMkLst>
            <pc:docMk/>
            <pc:sldMk cId="3256910706" sldId="1350"/>
            <ac:picMk id="2" creationId="{DD1E129B-1600-4B1C-B6F2-D436A73A5996}"/>
          </ac:picMkLst>
        </pc:picChg>
        <pc:picChg chg="add mod">
          <ac:chgData name="آهات مكتومة" userId="35531ba1d56b027a" providerId="LiveId" clId="{84FB2D82-80E4-48A4-AC9B-836D1E4AA536}" dt="2021-04-07T08:09:08.067" v="517" actId="164"/>
          <ac:picMkLst>
            <pc:docMk/>
            <pc:sldMk cId="3256910706" sldId="1350"/>
            <ac:picMk id="3" creationId="{B98228E4-6E5A-440B-9B42-603BBBF8A503}"/>
          </ac:picMkLst>
        </pc:picChg>
        <pc:picChg chg="del">
          <ac:chgData name="آهات مكتومة" userId="35531ba1d56b027a" providerId="LiveId" clId="{84FB2D82-80E4-48A4-AC9B-836D1E4AA536}" dt="2021-04-07T07:47:26.524" v="178" actId="478"/>
          <ac:picMkLst>
            <pc:docMk/>
            <pc:sldMk cId="3256910706" sldId="1350"/>
            <ac:picMk id="1026" creationId="{1DAF3C15-2E32-4981-8801-8F97526FB704}"/>
          </ac:picMkLst>
        </pc:picChg>
        <pc:picChg chg="add del">
          <ac:chgData name="آهات مكتومة" userId="35531ba1d56b027a" providerId="LiveId" clId="{84FB2D82-80E4-48A4-AC9B-836D1E4AA536}" dt="2021-04-07T08:07:04.990" v="492" actId="478"/>
          <ac:picMkLst>
            <pc:docMk/>
            <pc:sldMk cId="3256910706" sldId="1350"/>
            <ac:picMk id="1028" creationId="{8B30EE63-9B15-47D6-BB95-13FFE5A3DA07}"/>
          </ac:picMkLst>
        </pc:picChg>
        <pc:picChg chg="add mod">
          <ac:chgData name="آهات مكتومة" userId="35531ba1d56b027a" providerId="LiveId" clId="{84FB2D82-80E4-48A4-AC9B-836D1E4AA536}" dt="2021-04-07T08:09:08.067" v="517" actId="164"/>
          <ac:picMkLst>
            <pc:docMk/>
            <pc:sldMk cId="3256910706" sldId="1350"/>
            <ac:picMk id="1030" creationId="{C1CCB9D2-7137-4CE0-966F-49A9149E1907}"/>
          </ac:picMkLst>
        </pc:picChg>
        <pc:picChg chg="del">
          <ac:chgData name="آهات مكتومة" userId="35531ba1d56b027a" providerId="LiveId" clId="{84FB2D82-80E4-48A4-AC9B-836D1E4AA536}" dt="2021-04-07T07:47:26.524" v="178" actId="478"/>
          <ac:picMkLst>
            <pc:docMk/>
            <pc:sldMk cId="3256910706" sldId="1350"/>
            <ac:picMk id="1032" creationId="{E257745E-0113-4DD1-8881-6A675C845CB0}"/>
          </ac:picMkLst>
        </pc:picChg>
        <pc:picChg chg="del">
          <ac:chgData name="آهات مكتومة" userId="35531ba1d56b027a" providerId="LiveId" clId="{84FB2D82-80E4-48A4-AC9B-836D1E4AA536}" dt="2021-04-07T07:47:26.524" v="178" actId="478"/>
          <ac:picMkLst>
            <pc:docMk/>
            <pc:sldMk cId="3256910706" sldId="1350"/>
            <ac:picMk id="1034" creationId="{2FD857E2-A283-4C03-B2D4-9355BA6EE882}"/>
          </ac:picMkLst>
        </pc:picChg>
        <pc:picChg chg="del">
          <ac:chgData name="آهات مكتومة" userId="35531ba1d56b027a" providerId="LiveId" clId="{84FB2D82-80E4-48A4-AC9B-836D1E4AA536}" dt="2021-04-07T07:47:26.524" v="178" actId="478"/>
          <ac:picMkLst>
            <pc:docMk/>
            <pc:sldMk cId="3256910706" sldId="1350"/>
            <ac:picMk id="1036" creationId="{B1FF380A-F118-420B-8740-FFFFCA12712D}"/>
          </ac:picMkLst>
        </pc:picChg>
      </pc:sldChg>
      <pc:sldChg chg="del">
        <pc:chgData name="آهات مكتومة" userId="35531ba1d56b027a" providerId="LiveId" clId="{84FB2D82-80E4-48A4-AC9B-836D1E4AA536}" dt="2021-04-07T13:24:33.879" v="2223" actId="47"/>
        <pc:sldMkLst>
          <pc:docMk/>
          <pc:sldMk cId="3866309747" sldId="1356"/>
        </pc:sldMkLst>
      </pc:sldChg>
      <pc:sldChg chg="del">
        <pc:chgData name="آهات مكتومة" userId="35531ba1d56b027a" providerId="LiveId" clId="{84FB2D82-80E4-48A4-AC9B-836D1E4AA536}" dt="2021-04-07T13:51:47.018" v="2496" actId="47"/>
        <pc:sldMkLst>
          <pc:docMk/>
          <pc:sldMk cId="1004184188" sldId="1358"/>
        </pc:sldMkLst>
      </pc:sldChg>
      <pc:sldChg chg="addSp delSp modSp">
        <pc:chgData name="آهات مكتومة" userId="35531ba1d56b027a" providerId="LiveId" clId="{84FB2D82-80E4-48A4-AC9B-836D1E4AA536}" dt="2021-04-07T13:55:57.594" v="2565" actId="14100"/>
        <pc:sldMkLst>
          <pc:docMk/>
          <pc:sldMk cId="2121133186" sldId="1359"/>
        </pc:sldMkLst>
        <pc:spChg chg="mod">
          <ac:chgData name="آهات مكتومة" userId="35531ba1d56b027a" providerId="LiveId" clId="{84FB2D82-80E4-48A4-AC9B-836D1E4AA536}" dt="2021-04-07T13:52:25.708" v="2509" actId="20577"/>
          <ac:spMkLst>
            <pc:docMk/>
            <pc:sldMk cId="2121133186" sldId="1359"/>
            <ac:spMk id="11" creationId="{57166B68-B3E6-4BD3-B79F-44ED068401B4}"/>
          </ac:spMkLst>
        </pc:spChg>
        <pc:picChg chg="del">
          <ac:chgData name="آهات مكتومة" userId="35531ba1d56b027a" providerId="LiveId" clId="{84FB2D82-80E4-48A4-AC9B-836D1E4AA536}" dt="2021-04-07T13:53:22.235" v="2510" actId="478"/>
          <ac:picMkLst>
            <pc:docMk/>
            <pc:sldMk cId="2121133186" sldId="1359"/>
            <ac:picMk id="1026" creationId="{D706A4CC-30AF-4800-AEAE-DE7DFBC65E2F}"/>
          </ac:picMkLst>
        </pc:picChg>
        <pc:picChg chg="add mod">
          <ac:chgData name="آهات مكتومة" userId="35531ba1d56b027a" providerId="LiveId" clId="{84FB2D82-80E4-48A4-AC9B-836D1E4AA536}" dt="2021-04-07T13:55:57.594" v="2565" actId="14100"/>
          <ac:picMkLst>
            <pc:docMk/>
            <pc:sldMk cId="2121133186" sldId="1359"/>
            <ac:picMk id="5122" creationId="{4BDA2345-F0DD-41AC-8B77-277049F42ACE}"/>
          </ac:picMkLst>
        </pc:picChg>
      </pc:sldChg>
      <pc:sldChg chg="modSp add mod">
        <pc:chgData name="آهات مكتومة" userId="35531ba1d56b027a" providerId="LiveId" clId="{84FB2D82-80E4-48A4-AC9B-836D1E4AA536}" dt="2021-04-07T07:39:23.926" v="42" actId="20577"/>
        <pc:sldMkLst>
          <pc:docMk/>
          <pc:sldMk cId="246796626" sldId="1360"/>
        </pc:sldMkLst>
        <pc:spChg chg="mod">
          <ac:chgData name="آهات مكتومة" userId="35531ba1d56b027a" providerId="LiveId" clId="{84FB2D82-80E4-48A4-AC9B-836D1E4AA536}" dt="2021-04-07T07:39:23.926" v="42" actId="20577"/>
          <ac:spMkLst>
            <pc:docMk/>
            <pc:sldMk cId="246796626" sldId="1360"/>
            <ac:spMk id="26" creationId="{19387123-160F-4B53-9075-23B4A65BC429}"/>
          </ac:spMkLst>
        </pc:spChg>
      </pc:sldChg>
      <pc:sldChg chg="add">
        <pc:chgData name="آهات مكتومة" userId="35531ba1d56b027a" providerId="LiveId" clId="{84FB2D82-80E4-48A4-AC9B-836D1E4AA536}" dt="2021-04-07T12:32:50.921" v="1106" actId="2890"/>
        <pc:sldMkLst>
          <pc:docMk/>
          <pc:sldMk cId="2246549951" sldId="1361"/>
        </pc:sldMkLst>
      </pc:sldChg>
      <pc:sldChg chg="add del">
        <pc:chgData name="آهات مكتومة" userId="35531ba1d56b027a" providerId="LiveId" clId="{84FB2D82-80E4-48A4-AC9B-836D1E4AA536}" dt="2021-04-07T13:28:19.890" v="2298" actId="47"/>
        <pc:sldMkLst>
          <pc:docMk/>
          <pc:sldMk cId="3277337313" sldId="1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285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766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044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110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85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66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601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288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130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81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909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995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776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228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28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366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940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222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883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1489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48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44.png"/><Relationship Id="rId3" Type="http://schemas.openxmlformats.org/officeDocument/2006/relationships/image" Target="../media/image3.jpg"/><Relationship Id="rId21" Type="http://schemas.openxmlformats.org/officeDocument/2006/relationships/image" Target="../media/image45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jp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jp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a7at2\OneDrive\&#1587;&#1591;&#1581;%20&#1575;&#1604;&#1605;&#1603;&#1578;&#1576;\&#1578;&#1601;&#1593;&#1610;&#1604;&#1575;&#1578;\ENGLISH\MG%202\MG2%20U6\Revision%20Unit%206.ppsx#-1,1,Mega Goal 2 Unit 6  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54.jpg"/><Relationship Id="rId3" Type="http://schemas.openxmlformats.org/officeDocument/2006/relationships/image" Target="../media/image3.jpg"/><Relationship Id="rId21" Type="http://schemas.openxmlformats.org/officeDocument/2006/relationships/image" Target="../media/image22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56.png"/><Relationship Id="rId3" Type="http://schemas.openxmlformats.org/officeDocument/2006/relationships/image" Target="../media/image3.jpg"/><Relationship Id="rId21" Type="http://schemas.openxmlformats.org/officeDocument/2006/relationships/image" Target="../media/image20.jpe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57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3.jpg"/><Relationship Id="rId21" Type="http://schemas.openxmlformats.org/officeDocument/2006/relationships/hyperlink" Target="https://pixabay.com/en/light-lamp-lighting-ceiling-575854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pngall.com/desk-png/download/26632" TargetMode="External"/><Relationship Id="rId24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4.svg"/><Relationship Id="rId23" Type="http://schemas.openxmlformats.org/officeDocument/2006/relationships/image" Target="../media/image20.jpeg"/><Relationship Id="rId10" Type="http://schemas.openxmlformats.org/officeDocument/2006/relationships/image" Target="../media/image10.png"/><Relationship Id="rId19" Type="http://schemas.openxmlformats.org/officeDocument/2006/relationships/hyperlink" Target="http://www.pngall.com/clock-png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5.png"/><Relationship Id="rId10" Type="http://schemas.openxmlformats.org/officeDocument/2006/relationships/image" Target="../media/image61.pn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hyperlink" Target="https://pixabay.com/en/light-lamp-lighting-ceiling-575854/" TargetMode="External"/><Relationship Id="rId3" Type="http://schemas.openxmlformats.org/officeDocument/2006/relationships/image" Target="../media/image3.jpg"/><Relationship Id="rId21" Type="http://schemas.openxmlformats.org/officeDocument/2006/relationships/image" Target="../media/image24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pngall.com/clock-png" TargetMode="Externa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14.sv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23" Type="http://schemas.openxmlformats.org/officeDocument/2006/relationships/image" Target="../media/image13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Relationship Id="rId2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8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27.png"/><Relationship Id="rId2" Type="http://schemas.openxmlformats.org/officeDocument/2006/relationships/video" Target="../media/media1.mp4"/><Relationship Id="rId16" Type="http://schemas.openxmlformats.org/officeDocument/2006/relationships/image" Target="../media/image29.png"/><Relationship Id="rId1" Type="http://schemas.microsoft.com/office/2007/relationships/media" Target="../media/media1.mp4"/><Relationship Id="rId6" Type="http://schemas.openxmlformats.org/officeDocument/2006/relationships/image" Target="../media/image3.jpg"/><Relationship Id="rId11" Type="http://schemas.openxmlformats.org/officeDocument/2006/relationships/image" Target="../media/image26.png"/><Relationship Id="rId5" Type="http://schemas.openxmlformats.org/officeDocument/2006/relationships/audio" Target="../media/audio1.wav"/><Relationship Id="rId15" Type="http://schemas.openxmlformats.org/officeDocument/2006/relationships/image" Target="../media/image14.svg"/><Relationship Id="rId10" Type="http://schemas.openxmlformats.org/officeDocument/2006/relationships/hyperlink" Target="https://wordwall.net/resource/13911818" TargetMode="External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5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11.png"/><Relationship Id="rId26" Type="http://schemas.openxmlformats.org/officeDocument/2006/relationships/image" Target="../media/image30.jpeg"/><Relationship Id="rId3" Type="http://schemas.openxmlformats.org/officeDocument/2006/relationships/image" Target="../media/image3.jpg"/><Relationship Id="rId21" Type="http://schemas.openxmlformats.org/officeDocument/2006/relationships/image" Target="../media/image28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7.png"/><Relationship Id="rId29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24" Type="http://schemas.openxmlformats.org/officeDocument/2006/relationships/image" Target="../media/image20.jpe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23" Type="http://schemas.openxmlformats.org/officeDocument/2006/relationships/image" Target="../media/image14.svg"/><Relationship Id="rId28" Type="http://schemas.microsoft.com/office/2007/relationships/hdphoto" Target="../media/hdphoto2.wdp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13.png"/><Relationship Id="rId27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.jp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7.png"/><Relationship Id="rId18" Type="http://schemas.openxmlformats.org/officeDocument/2006/relationships/image" Target="../media/image37.png"/><Relationship Id="rId3" Type="http://schemas.openxmlformats.org/officeDocument/2006/relationships/image" Target="../media/image3.jp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38.sv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E827A61-6485-47C9-AF23-6C8A37249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95" t="27889" r="13791" b="3241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ptop wave">
            <a:extLst>
              <a:ext uri="{FF2B5EF4-FFF2-40B4-BE49-F238E27FC236}">
                <a16:creationId xmlns:a16="http://schemas.microsoft.com/office/drawing/2014/main" id="{4E6FC515-9CE2-4DA3-9BC4-6ADA6FA5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6" y="-378619"/>
            <a:ext cx="6650831" cy="54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7FDAEF34-9B5B-4BF4-9475-986CAECBF69E}"/>
              </a:ext>
            </a:extLst>
          </p:cNvPr>
          <p:cNvSpPr/>
          <p:nvPr/>
        </p:nvSpPr>
        <p:spPr>
          <a:xfrm>
            <a:off x="1333500" y="114300"/>
            <a:ext cx="2255520" cy="960120"/>
          </a:xfrm>
          <a:prstGeom prst="wedgeRoundRectCallout">
            <a:avLst>
              <a:gd name="adj1" fmla="val 58591"/>
              <a:gd name="adj2" fmla="val 10059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Hello My lovely students</a:t>
            </a:r>
          </a:p>
          <a:p>
            <a:pPr algn="ctr"/>
            <a:r>
              <a:rPr lang="en-US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I’m </a:t>
            </a:r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y</a:t>
            </a:r>
            <a:r>
              <a:rPr lang="en-US" sz="1400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our </a:t>
            </a:r>
            <a:r>
              <a:rPr lang="en-US" sz="14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teacher</a:t>
            </a:r>
          </a:p>
          <a:p>
            <a:pPr algn="ctr"/>
            <a:r>
              <a:rPr lang="en-US" sz="14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Hanan AlShobaily</a:t>
            </a:r>
            <a:endParaRPr lang="ar-SA" sz="1400" b="1" dirty="0">
              <a:ln w="0"/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0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id="{F63FF509-1E46-4230-9EED-537542488042}"/>
              </a:ext>
            </a:extLst>
          </p:cNvPr>
          <p:cNvSpPr txBox="1"/>
          <p:nvPr/>
        </p:nvSpPr>
        <p:spPr>
          <a:xfrm>
            <a:off x="498807" y="285700"/>
            <a:ext cx="548963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Open your </a:t>
            </a:r>
            <a:r>
              <a:rPr 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</a:t>
            </a:r>
            <a:r>
              <a:rPr lang="en-US" sz="2400" b="1" dirty="0"/>
              <a:t> page: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94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Picture 2" descr="A person wearing a mask&#10;&#10;Description automatically generated">
            <a:extLst>
              <a:ext uri="{FF2B5EF4-FFF2-40B4-BE49-F238E27FC236}">
                <a16:creationId xmlns:a16="http://schemas.microsoft.com/office/drawing/2014/main" id="{318DE279-DE09-454F-A93B-F691F7A9D5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1749566"/>
            <a:ext cx="2678124" cy="3052815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0D72500-77AB-4136-9191-423A12E0B7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70F4E7E-E57D-475A-AAFF-CECA119705E1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500" y="844788"/>
            <a:ext cx="2265825" cy="281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2F866BC-F3DF-48F4-A3D1-D4BDA020EC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" y="167640"/>
            <a:ext cx="8746522" cy="4450080"/>
          </a:xfrm>
          <a:prstGeom prst="rect">
            <a:avLst/>
          </a:prstGeom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9158F219-CD2D-4B1B-B3E8-1A48F95E38AD}"/>
              </a:ext>
            </a:extLst>
          </p:cNvPr>
          <p:cNvSpPr/>
          <p:nvPr/>
        </p:nvSpPr>
        <p:spPr>
          <a:xfrm>
            <a:off x="1034532" y="284452"/>
            <a:ext cx="256850" cy="291262"/>
          </a:xfrm>
          <a:prstGeom prst="ellipse">
            <a:avLst/>
          </a:prstGeom>
          <a:solidFill>
            <a:srgbClr val="2CD7D6">
              <a:alpha val="38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E9710DC2-A18C-4E47-B119-950899FC0C2E}"/>
              </a:ext>
            </a:extLst>
          </p:cNvPr>
          <p:cNvSpPr/>
          <p:nvPr/>
        </p:nvSpPr>
        <p:spPr>
          <a:xfrm>
            <a:off x="1034532" y="835208"/>
            <a:ext cx="256850" cy="291262"/>
          </a:xfrm>
          <a:prstGeom prst="ellipse">
            <a:avLst/>
          </a:prstGeom>
          <a:solidFill>
            <a:srgbClr val="2CD7D6">
              <a:alpha val="38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05D30EA9-3FD4-440F-B429-D2B77BFC8110}"/>
              </a:ext>
            </a:extLst>
          </p:cNvPr>
          <p:cNvSpPr/>
          <p:nvPr/>
        </p:nvSpPr>
        <p:spPr>
          <a:xfrm>
            <a:off x="1034532" y="1178959"/>
            <a:ext cx="256850" cy="291262"/>
          </a:xfrm>
          <a:prstGeom prst="ellipse">
            <a:avLst/>
          </a:prstGeom>
          <a:solidFill>
            <a:srgbClr val="2CD7D6">
              <a:alpha val="38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05A7DAAC-1C74-4223-AEE8-694075084150}"/>
              </a:ext>
            </a:extLst>
          </p:cNvPr>
          <p:cNvCxnSpPr>
            <a:cxnSpLocks/>
          </p:cNvCxnSpPr>
          <p:nvPr/>
        </p:nvCxnSpPr>
        <p:spPr>
          <a:xfrm flipV="1">
            <a:off x="1345918" y="524077"/>
            <a:ext cx="7092000" cy="1"/>
          </a:xfrm>
          <a:prstGeom prst="line">
            <a:avLst/>
          </a:prstGeom>
          <a:ln w="19050">
            <a:solidFill>
              <a:srgbClr val="2CD7D6"/>
            </a:solidFill>
          </a:ln>
          <a:effectLst>
            <a:glow rad="63500">
              <a:srgbClr val="2CD7D6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685CB243-E053-4BB6-99C7-2AD3EA12F246}"/>
              </a:ext>
            </a:extLst>
          </p:cNvPr>
          <p:cNvCxnSpPr>
            <a:cxnSpLocks/>
          </p:cNvCxnSpPr>
          <p:nvPr/>
        </p:nvCxnSpPr>
        <p:spPr>
          <a:xfrm flipV="1">
            <a:off x="1352760" y="751409"/>
            <a:ext cx="1836000" cy="1"/>
          </a:xfrm>
          <a:prstGeom prst="line">
            <a:avLst/>
          </a:prstGeom>
          <a:ln w="19050">
            <a:solidFill>
              <a:srgbClr val="2CD7D6"/>
            </a:solidFill>
          </a:ln>
          <a:effectLst>
            <a:glow rad="63500">
              <a:srgbClr val="2CD7D6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752E5376-2FD4-40A8-9482-0C9E406DA779}"/>
              </a:ext>
            </a:extLst>
          </p:cNvPr>
          <p:cNvCxnSpPr>
            <a:cxnSpLocks/>
          </p:cNvCxnSpPr>
          <p:nvPr/>
        </p:nvCxnSpPr>
        <p:spPr>
          <a:xfrm flipV="1">
            <a:off x="1352760" y="1072526"/>
            <a:ext cx="1908000" cy="1"/>
          </a:xfrm>
          <a:prstGeom prst="line">
            <a:avLst/>
          </a:prstGeom>
          <a:ln w="19050">
            <a:solidFill>
              <a:srgbClr val="2CD7D6"/>
            </a:solidFill>
          </a:ln>
          <a:effectLst>
            <a:glow rad="63500">
              <a:srgbClr val="2CD7D6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F59BDAA2-BE3C-4869-AEF3-7DDC8E56EE05}"/>
              </a:ext>
            </a:extLst>
          </p:cNvPr>
          <p:cNvCxnSpPr>
            <a:cxnSpLocks/>
          </p:cNvCxnSpPr>
          <p:nvPr/>
        </p:nvCxnSpPr>
        <p:spPr>
          <a:xfrm flipV="1">
            <a:off x="1363382" y="1390677"/>
            <a:ext cx="2268000" cy="1"/>
          </a:xfrm>
          <a:prstGeom prst="line">
            <a:avLst/>
          </a:prstGeom>
          <a:ln w="19050">
            <a:solidFill>
              <a:srgbClr val="2CD7D6"/>
            </a:solidFill>
          </a:ln>
          <a:effectLst>
            <a:glow rad="63500">
              <a:srgbClr val="2CD7D6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5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329198E-7D98-49CE-BCD1-2E4037F696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23" t="16992" r="16500" b="14084"/>
          <a:stretch/>
        </p:blipFill>
        <p:spPr>
          <a:xfrm>
            <a:off x="137160" y="168847"/>
            <a:ext cx="8808720" cy="4451218"/>
          </a:xfrm>
          <a:prstGeom prst="rect">
            <a:avLst/>
          </a:prstGeom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A9B6420-2E54-49EF-8610-297A3095297E}"/>
              </a:ext>
            </a:extLst>
          </p:cNvPr>
          <p:cNvSpPr/>
          <p:nvPr/>
        </p:nvSpPr>
        <p:spPr>
          <a:xfrm>
            <a:off x="316170" y="320040"/>
            <a:ext cx="1044000" cy="203395"/>
          </a:xfrm>
          <a:prstGeom prst="roundRect">
            <a:avLst/>
          </a:prstGeom>
          <a:solidFill>
            <a:srgbClr val="A57FF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B4A60DEF-C7CE-4A5A-8CF5-A06AE53BB737}"/>
              </a:ext>
            </a:extLst>
          </p:cNvPr>
          <p:cNvCxnSpPr>
            <a:cxnSpLocks/>
          </p:cNvCxnSpPr>
          <p:nvPr/>
        </p:nvCxnSpPr>
        <p:spPr>
          <a:xfrm flipV="1">
            <a:off x="3184166" y="574138"/>
            <a:ext cx="2808000" cy="1"/>
          </a:xfrm>
          <a:prstGeom prst="line">
            <a:avLst/>
          </a:prstGeom>
          <a:ln w="12700">
            <a:solidFill>
              <a:srgbClr val="A57FF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FE6451AD-5F89-4583-A4D1-60780D662347}"/>
              </a:ext>
            </a:extLst>
          </p:cNvPr>
          <p:cNvSpPr/>
          <p:nvPr/>
        </p:nvSpPr>
        <p:spPr>
          <a:xfrm>
            <a:off x="325157" y="991991"/>
            <a:ext cx="1008000" cy="161451"/>
          </a:xfrm>
          <a:prstGeom prst="roundRect">
            <a:avLst/>
          </a:prstGeom>
          <a:solidFill>
            <a:srgbClr val="00CC9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C427B07-5419-4F57-A13D-548D356F4D2E}"/>
              </a:ext>
            </a:extLst>
          </p:cNvPr>
          <p:cNvSpPr/>
          <p:nvPr/>
        </p:nvSpPr>
        <p:spPr>
          <a:xfrm>
            <a:off x="325211" y="2007699"/>
            <a:ext cx="1008000" cy="161451"/>
          </a:xfrm>
          <a:prstGeom prst="roundRect">
            <a:avLst/>
          </a:prstGeom>
          <a:solidFill>
            <a:srgbClr val="00CC9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374994F-9FD3-494F-A629-36BD389CAA5A}"/>
              </a:ext>
            </a:extLst>
          </p:cNvPr>
          <p:cNvSpPr/>
          <p:nvPr/>
        </p:nvSpPr>
        <p:spPr>
          <a:xfrm>
            <a:off x="316170" y="3011305"/>
            <a:ext cx="1008000" cy="161451"/>
          </a:xfrm>
          <a:prstGeom prst="roundRect">
            <a:avLst/>
          </a:prstGeom>
          <a:solidFill>
            <a:srgbClr val="00B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144CB45-FD04-4650-96DC-E80563611DEB}"/>
              </a:ext>
            </a:extLst>
          </p:cNvPr>
          <p:cNvSpPr/>
          <p:nvPr/>
        </p:nvSpPr>
        <p:spPr>
          <a:xfrm>
            <a:off x="325157" y="4014911"/>
            <a:ext cx="1224000" cy="161451"/>
          </a:xfrm>
          <a:prstGeom prst="roundRect">
            <a:avLst/>
          </a:prstGeom>
          <a:solidFill>
            <a:srgbClr val="00B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2CBA8DC-077A-451D-84E1-CC0ACD35408F}"/>
              </a:ext>
            </a:extLst>
          </p:cNvPr>
          <p:cNvSpPr/>
          <p:nvPr/>
        </p:nvSpPr>
        <p:spPr>
          <a:xfrm>
            <a:off x="2312966" y="353320"/>
            <a:ext cx="1080000" cy="161451"/>
          </a:xfrm>
          <a:prstGeom prst="roundRect">
            <a:avLst/>
          </a:prstGeom>
          <a:solidFill>
            <a:srgbClr val="FF0066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7669123-0192-40BF-840A-020221611164}"/>
              </a:ext>
            </a:extLst>
          </p:cNvPr>
          <p:cNvSpPr/>
          <p:nvPr/>
        </p:nvSpPr>
        <p:spPr>
          <a:xfrm>
            <a:off x="4665802" y="352700"/>
            <a:ext cx="1188000" cy="161451"/>
          </a:xfrm>
          <a:prstGeom prst="roundRect">
            <a:avLst/>
          </a:prstGeom>
          <a:solidFill>
            <a:srgbClr val="FF0066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2951183-32C1-4E7C-8FEE-960170DD1236}"/>
              </a:ext>
            </a:extLst>
          </p:cNvPr>
          <p:cNvSpPr/>
          <p:nvPr/>
        </p:nvSpPr>
        <p:spPr>
          <a:xfrm>
            <a:off x="6698598" y="352699"/>
            <a:ext cx="1908000" cy="161451"/>
          </a:xfrm>
          <a:prstGeom prst="roundRect">
            <a:avLst/>
          </a:prstGeom>
          <a:solidFill>
            <a:srgbClr val="FF0066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Google Shape;8581;p50">
            <a:extLst>
              <a:ext uri="{FF2B5EF4-FFF2-40B4-BE49-F238E27FC236}">
                <a16:creationId xmlns:a16="http://schemas.microsoft.com/office/drawing/2014/main" id="{77B0C925-E64D-47A6-B285-7CC005AA9ABC}"/>
              </a:ext>
            </a:extLst>
          </p:cNvPr>
          <p:cNvSpPr txBox="1"/>
          <p:nvPr/>
        </p:nvSpPr>
        <p:spPr>
          <a:xfrm>
            <a:off x="1747869" y="663079"/>
            <a:ext cx="2220372" cy="99345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lvl="0"/>
            <a:r>
              <a:rPr lang="en-US" sz="1200" dirty="0">
                <a:solidFill>
                  <a:srgbClr val="0000FF"/>
                </a:solidFill>
                <a:latin typeface="+mn-lt"/>
                <a:ea typeface="Rubik"/>
                <a:cs typeface="Rubik"/>
                <a:sym typeface="Rubik"/>
              </a:rPr>
              <a:t>“Investing in science education and curiosity-driven research is investing in the future”</a:t>
            </a:r>
            <a:endParaRPr sz="1200" dirty="0">
              <a:solidFill>
                <a:srgbClr val="0000FF"/>
              </a:solidFill>
              <a:latin typeface="+mn-lt"/>
              <a:ea typeface="Rubik"/>
              <a:cs typeface="Rubik"/>
              <a:sym typeface="Rubik"/>
            </a:endParaRPr>
          </a:p>
        </p:txBody>
      </p:sp>
      <p:sp>
        <p:nvSpPr>
          <p:cNvPr id="34" name="Google Shape;8581;p50">
            <a:extLst>
              <a:ext uri="{FF2B5EF4-FFF2-40B4-BE49-F238E27FC236}">
                <a16:creationId xmlns:a16="http://schemas.microsoft.com/office/drawing/2014/main" id="{5C5FB57F-4C62-4A1F-98FD-A4DAFEC592EF}"/>
              </a:ext>
            </a:extLst>
          </p:cNvPr>
          <p:cNvSpPr txBox="1"/>
          <p:nvPr/>
        </p:nvSpPr>
        <p:spPr>
          <a:xfrm>
            <a:off x="4487510" y="741883"/>
            <a:ext cx="1366292" cy="3474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lvl="0" algn="ctr"/>
            <a:r>
              <a:rPr lang="en-US" sz="1200" dirty="0">
                <a:solidFill>
                  <a:srgbClr val="0000FF"/>
                </a:solidFill>
                <a:latin typeface="+mn-lt"/>
                <a:ea typeface="Rubik"/>
                <a:cs typeface="Rubik"/>
                <a:sym typeface="Rubik"/>
              </a:rPr>
              <a:t>Ahmed Zewail</a:t>
            </a:r>
            <a:endParaRPr sz="1200" dirty="0">
              <a:solidFill>
                <a:srgbClr val="0000FF"/>
              </a:solidFill>
              <a:latin typeface="+mn-lt"/>
              <a:ea typeface="Rubik"/>
              <a:cs typeface="Rubik"/>
              <a:sym typeface="Rubik"/>
            </a:endParaRPr>
          </a:p>
        </p:txBody>
      </p:sp>
      <p:sp>
        <p:nvSpPr>
          <p:cNvPr id="35" name="Google Shape;8581;p50">
            <a:extLst>
              <a:ext uri="{FF2B5EF4-FFF2-40B4-BE49-F238E27FC236}">
                <a16:creationId xmlns:a16="http://schemas.microsoft.com/office/drawing/2014/main" id="{29D78FB8-A5BA-4C14-9811-568CE954F347}"/>
              </a:ext>
            </a:extLst>
          </p:cNvPr>
          <p:cNvSpPr txBox="1"/>
          <p:nvPr/>
        </p:nvSpPr>
        <p:spPr>
          <a:xfrm>
            <a:off x="6542252" y="644566"/>
            <a:ext cx="1800539" cy="3474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FF"/>
                </a:solidFill>
                <a:latin typeface="+mn-lt"/>
                <a:ea typeface="Rubik"/>
                <a:cs typeface="Rubik"/>
                <a:sym typeface="Rubik"/>
              </a:rPr>
              <a:t>The real investment for the future in science and research.</a:t>
            </a:r>
            <a:endParaRPr sz="1200" dirty="0">
              <a:solidFill>
                <a:srgbClr val="0000FF"/>
              </a:solidFill>
              <a:latin typeface="+mn-lt"/>
              <a:ea typeface="Rubik"/>
              <a:cs typeface="Rubik"/>
              <a:sym typeface="Rubik"/>
            </a:endParaRPr>
          </a:p>
        </p:txBody>
      </p:sp>
      <p:sp>
        <p:nvSpPr>
          <p:cNvPr id="36" name="Google Shape;8581;p50">
            <a:extLst>
              <a:ext uri="{FF2B5EF4-FFF2-40B4-BE49-F238E27FC236}">
                <a16:creationId xmlns:a16="http://schemas.microsoft.com/office/drawing/2014/main" id="{3553EBA4-BB48-4F28-8861-00B1102DE587}"/>
              </a:ext>
            </a:extLst>
          </p:cNvPr>
          <p:cNvSpPr txBox="1"/>
          <p:nvPr/>
        </p:nvSpPr>
        <p:spPr>
          <a:xfrm>
            <a:off x="1747868" y="1655499"/>
            <a:ext cx="2220371" cy="3474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FF"/>
                </a:solidFill>
                <a:latin typeface="+mn-lt"/>
                <a:ea typeface="Rubik"/>
                <a:cs typeface="Rubik"/>
                <a:sym typeface="Rubik"/>
              </a:rPr>
              <a:t>“The more you know about the past the better prepared you are for the future”</a:t>
            </a:r>
            <a:endParaRPr sz="1200" dirty="0">
              <a:solidFill>
                <a:srgbClr val="0000FF"/>
              </a:solidFill>
              <a:latin typeface="+mn-lt"/>
              <a:ea typeface="Rubik"/>
              <a:cs typeface="Rubik"/>
              <a:sym typeface="Rubik"/>
            </a:endParaRPr>
          </a:p>
        </p:txBody>
      </p:sp>
      <p:sp>
        <p:nvSpPr>
          <p:cNvPr id="37" name="Google Shape;8581;p50">
            <a:extLst>
              <a:ext uri="{FF2B5EF4-FFF2-40B4-BE49-F238E27FC236}">
                <a16:creationId xmlns:a16="http://schemas.microsoft.com/office/drawing/2014/main" id="{E3D07CA5-4E22-4F95-8613-7C8CB05246AB}"/>
              </a:ext>
            </a:extLst>
          </p:cNvPr>
          <p:cNvSpPr txBox="1"/>
          <p:nvPr/>
        </p:nvSpPr>
        <p:spPr>
          <a:xfrm>
            <a:off x="4380216" y="1766493"/>
            <a:ext cx="1580879" cy="3474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FF"/>
                </a:solidFill>
                <a:latin typeface="+mn-lt"/>
                <a:ea typeface="Rubik"/>
                <a:cs typeface="Rubik"/>
                <a:sym typeface="Rubik"/>
              </a:rPr>
              <a:t>Theodore Roosevelt</a:t>
            </a:r>
            <a:endParaRPr sz="1200" dirty="0">
              <a:solidFill>
                <a:srgbClr val="0000FF"/>
              </a:solidFill>
              <a:latin typeface="+mn-lt"/>
              <a:ea typeface="Rubik"/>
              <a:cs typeface="Rubik"/>
              <a:sym typeface="Rubik"/>
            </a:endParaRPr>
          </a:p>
        </p:txBody>
      </p:sp>
      <p:sp>
        <p:nvSpPr>
          <p:cNvPr id="38" name="Google Shape;8581;p50">
            <a:extLst>
              <a:ext uri="{FF2B5EF4-FFF2-40B4-BE49-F238E27FC236}">
                <a16:creationId xmlns:a16="http://schemas.microsoft.com/office/drawing/2014/main" id="{29DE08B2-ED92-4454-98BF-7013B5DB3BD8}"/>
              </a:ext>
            </a:extLst>
          </p:cNvPr>
          <p:cNvSpPr txBox="1"/>
          <p:nvPr/>
        </p:nvSpPr>
        <p:spPr>
          <a:xfrm>
            <a:off x="6542412" y="1685281"/>
            <a:ext cx="2220371" cy="63528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FF"/>
                </a:solidFill>
                <a:latin typeface="+mn-lt"/>
                <a:ea typeface="Rubik"/>
                <a:cs typeface="Rubik"/>
                <a:sym typeface="Rubik"/>
              </a:rPr>
              <a:t>We have to learn from the history</a:t>
            </a:r>
            <a:endParaRPr sz="1200" dirty="0">
              <a:solidFill>
                <a:srgbClr val="0000FF"/>
              </a:solidFill>
              <a:latin typeface="+mn-lt"/>
              <a:ea typeface="Rubik"/>
              <a:cs typeface="Rubik"/>
              <a:sym typeface="Rubik"/>
            </a:endParaRPr>
          </a:p>
        </p:txBody>
      </p:sp>
      <p:sp>
        <p:nvSpPr>
          <p:cNvPr id="42" name="Google Shape;8581;p50">
            <a:extLst>
              <a:ext uri="{FF2B5EF4-FFF2-40B4-BE49-F238E27FC236}">
                <a16:creationId xmlns:a16="http://schemas.microsoft.com/office/drawing/2014/main" id="{CA540781-7420-4FDD-9BA5-941776F39EEE}"/>
              </a:ext>
            </a:extLst>
          </p:cNvPr>
          <p:cNvSpPr txBox="1"/>
          <p:nvPr/>
        </p:nvSpPr>
        <p:spPr>
          <a:xfrm>
            <a:off x="1691640" y="2585152"/>
            <a:ext cx="2276599" cy="3474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lvl="0"/>
            <a:r>
              <a:rPr lang="en-US" sz="1200" dirty="0">
                <a:solidFill>
                  <a:srgbClr val="0000FF"/>
                </a:solidFill>
                <a:latin typeface="+mn-lt"/>
                <a:ea typeface="Rubik"/>
                <a:cs typeface="Rubik"/>
                <a:sym typeface="Rubik"/>
              </a:rPr>
              <a:t>“We will continue, God willing, to hold the straight course that this country has followed since its establishment by the late King Abdul-Aziz,"</a:t>
            </a:r>
            <a:endParaRPr sz="1200" dirty="0">
              <a:solidFill>
                <a:srgbClr val="0000FF"/>
              </a:solidFill>
              <a:latin typeface="+mn-lt"/>
              <a:ea typeface="Rubik"/>
              <a:cs typeface="Rubik"/>
              <a:sym typeface="Rubik"/>
            </a:endParaRPr>
          </a:p>
        </p:txBody>
      </p:sp>
      <p:sp>
        <p:nvSpPr>
          <p:cNvPr id="43" name="Google Shape;8581;p50">
            <a:extLst>
              <a:ext uri="{FF2B5EF4-FFF2-40B4-BE49-F238E27FC236}">
                <a16:creationId xmlns:a16="http://schemas.microsoft.com/office/drawing/2014/main" id="{D0D312E7-5704-46CF-AC43-EC06762F7F26}"/>
              </a:ext>
            </a:extLst>
          </p:cNvPr>
          <p:cNvSpPr txBox="1"/>
          <p:nvPr/>
        </p:nvSpPr>
        <p:spPr>
          <a:xfrm>
            <a:off x="4464886" y="2773365"/>
            <a:ext cx="1580879" cy="3474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FF"/>
                </a:solidFill>
                <a:latin typeface="+mn-lt"/>
                <a:ea typeface="Rubik"/>
                <a:cs typeface="Rubik"/>
                <a:sym typeface="Rubik"/>
              </a:rPr>
              <a:t>King Salman bin Abdul-Aziz</a:t>
            </a:r>
            <a:endParaRPr sz="1200" dirty="0">
              <a:solidFill>
                <a:srgbClr val="0000FF"/>
              </a:solidFill>
              <a:latin typeface="+mn-lt"/>
              <a:ea typeface="Rubik"/>
              <a:cs typeface="Rubik"/>
              <a:sym typeface="Rubik"/>
            </a:endParaRPr>
          </a:p>
        </p:txBody>
      </p:sp>
      <p:sp>
        <p:nvSpPr>
          <p:cNvPr id="44" name="Google Shape;8581;p50">
            <a:extLst>
              <a:ext uri="{FF2B5EF4-FFF2-40B4-BE49-F238E27FC236}">
                <a16:creationId xmlns:a16="http://schemas.microsoft.com/office/drawing/2014/main" id="{BB7787B0-AF6B-4C21-BDCE-9F5B3E540494}"/>
              </a:ext>
            </a:extLst>
          </p:cNvPr>
          <p:cNvSpPr txBox="1"/>
          <p:nvPr/>
        </p:nvSpPr>
        <p:spPr>
          <a:xfrm>
            <a:off x="6542412" y="2681187"/>
            <a:ext cx="2220371" cy="63528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FF"/>
                </a:solidFill>
                <a:latin typeface="+mn-lt"/>
                <a:ea typeface="Rubik"/>
                <a:cs typeface="Rubik"/>
                <a:sym typeface="Rubik"/>
              </a:rPr>
              <a:t>On the country’s progressions and stability</a:t>
            </a:r>
            <a:endParaRPr sz="1200" dirty="0">
              <a:solidFill>
                <a:srgbClr val="0000FF"/>
              </a:solidFill>
              <a:latin typeface="+mn-lt"/>
              <a:ea typeface="Rubik"/>
              <a:cs typeface="Rubik"/>
              <a:sym typeface="Rubik"/>
            </a:endParaRPr>
          </a:p>
        </p:txBody>
      </p:sp>
      <p:sp>
        <p:nvSpPr>
          <p:cNvPr id="45" name="Google Shape;8581;p50">
            <a:extLst>
              <a:ext uri="{FF2B5EF4-FFF2-40B4-BE49-F238E27FC236}">
                <a16:creationId xmlns:a16="http://schemas.microsoft.com/office/drawing/2014/main" id="{B7C774E3-8A6B-469C-85F1-9B3D248BDE8A}"/>
              </a:ext>
            </a:extLst>
          </p:cNvPr>
          <p:cNvSpPr txBox="1"/>
          <p:nvPr/>
        </p:nvSpPr>
        <p:spPr>
          <a:xfrm>
            <a:off x="1747868" y="3647311"/>
            <a:ext cx="2220371" cy="3474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FF"/>
                </a:solidFill>
                <a:latin typeface="+mn-lt"/>
                <a:ea typeface="Rubik"/>
                <a:cs typeface="Rubik"/>
                <a:sym typeface="Rubik"/>
              </a:rPr>
              <a:t>“Education is what remains after one has forgotten what one has learned in school”</a:t>
            </a:r>
            <a:endParaRPr sz="1200" dirty="0">
              <a:solidFill>
                <a:srgbClr val="0000FF"/>
              </a:solidFill>
              <a:latin typeface="+mn-lt"/>
              <a:ea typeface="Rubik"/>
              <a:cs typeface="Rubik"/>
              <a:sym typeface="Rubik"/>
            </a:endParaRPr>
          </a:p>
        </p:txBody>
      </p:sp>
      <p:sp>
        <p:nvSpPr>
          <p:cNvPr id="46" name="Google Shape;8581;p50">
            <a:extLst>
              <a:ext uri="{FF2B5EF4-FFF2-40B4-BE49-F238E27FC236}">
                <a16:creationId xmlns:a16="http://schemas.microsoft.com/office/drawing/2014/main" id="{D4692E56-0BA3-4145-8DAA-6FE52E61D871}"/>
              </a:ext>
            </a:extLst>
          </p:cNvPr>
          <p:cNvSpPr txBox="1"/>
          <p:nvPr/>
        </p:nvSpPr>
        <p:spPr>
          <a:xfrm>
            <a:off x="4588166" y="3758926"/>
            <a:ext cx="1580879" cy="3474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FF"/>
                </a:solidFill>
                <a:latin typeface="+mn-lt"/>
                <a:ea typeface="Rubik"/>
                <a:cs typeface="Rubik"/>
                <a:sym typeface="Rubik"/>
              </a:rPr>
              <a:t>Albert Einstein</a:t>
            </a:r>
            <a:endParaRPr sz="1200" dirty="0">
              <a:solidFill>
                <a:srgbClr val="0000FF"/>
              </a:solidFill>
              <a:latin typeface="+mn-lt"/>
              <a:ea typeface="Rubik"/>
              <a:cs typeface="Rubik"/>
              <a:sym typeface="Rubik"/>
            </a:endParaRPr>
          </a:p>
        </p:txBody>
      </p:sp>
      <p:sp>
        <p:nvSpPr>
          <p:cNvPr id="47" name="Google Shape;8581;p50">
            <a:extLst>
              <a:ext uri="{FF2B5EF4-FFF2-40B4-BE49-F238E27FC236}">
                <a16:creationId xmlns:a16="http://schemas.microsoft.com/office/drawing/2014/main" id="{99862F76-5910-4876-BB11-A9438D173E4B}"/>
              </a:ext>
            </a:extLst>
          </p:cNvPr>
          <p:cNvSpPr txBox="1"/>
          <p:nvPr/>
        </p:nvSpPr>
        <p:spPr>
          <a:xfrm>
            <a:off x="6542412" y="3677093"/>
            <a:ext cx="2220371" cy="63528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FF"/>
                </a:solidFill>
                <a:latin typeface="+mn-lt"/>
                <a:ea typeface="Rubik"/>
                <a:cs typeface="Rubik"/>
                <a:sym typeface="Rubik"/>
              </a:rPr>
              <a:t>Education is not only in schools, but what you learn all your life.</a:t>
            </a:r>
            <a:endParaRPr sz="1200" dirty="0">
              <a:solidFill>
                <a:srgbClr val="0000FF"/>
              </a:solidFill>
              <a:latin typeface="+mn-lt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343276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8" grpId="0" animBg="1"/>
      <p:bldP spid="20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008" r="4762" b="25222"/>
          <a:stretch/>
        </p:blipFill>
        <p:spPr>
          <a:xfrm>
            <a:off x="-83820" y="-243840"/>
            <a:ext cx="928116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5">
            <a:extLst>
              <a:ext uri="{FF2B5EF4-FFF2-40B4-BE49-F238E27FC236}">
                <a16:creationId xmlns:a16="http://schemas.microsoft.com/office/drawing/2014/main" id="{E4E0ADC8-A567-4DA7-B892-6DE822508576}"/>
              </a:ext>
            </a:extLst>
          </p:cNvPr>
          <p:cNvSpPr txBox="1"/>
          <p:nvPr/>
        </p:nvSpPr>
        <p:spPr>
          <a:xfrm>
            <a:off x="2070259" y="295036"/>
            <a:ext cx="5003482" cy="461665"/>
          </a:xfrm>
          <a:prstGeom prst="rect">
            <a:avLst/>
          </a:prstGeom>
          <a:solidFill>
            <a:srgbClr val="FE6F8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Let’s design an attractive poster</a:t>
            </a: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5B928605-550B-4EF2-834F-03460D36D9DD}"/>
              </a:ext>
            </a:extLst>
          </p:cNvPr>
          <p:cNvSpPr/>
          <p:nvPr/>
        </p:nvSpPr>
        <p:spPr>
          <a:xfrm>
            <a:off x="806164" y="1210653"/>
            <a:ext cx="404638" cy="378975"/>
          </a:xfrm>
          <a:prstGeom prst="ellipse">
            <a:avLst/>
          </a:prstGeom>
          <a:solidFill>
            <a:srgbClr val="27DB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1</a:t>
            </a:r>
            <a:endParaRPr lang="ar-SA" sz="1600" b="1" dirty="0"/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71912D96-BD18-4235-9F61-1755D39C716B}"/>
              </a:ext>
            </a:extLst>
          </p:cNvPr>
          <p:cNvSpPr txBox="1"/>
          <p:nvPr/>
        </p:nvSpPr>
        <p:spPr>
          <a:xfrm>
            <a:off x="1194006" y="1251074"/>
            <a:ext cx="4673394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7DBDA"/>
                </a:solidFill>
              </a:rPr>
              <a:t>Design a poster, Make attractive decorations.</a:t>
            </a: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89D49E96-0494-477D-A47F-42B187074385}"/>
              </a:ext>
            </a:extLst>
          </p:cNvPr>
          <p:cNvSpPr/>
          <p:nvPr/>
        </p:nvSpPr>
        <p:spPr>
          <a:xfrm>
            <a:off x="813006" y="1681604"/>
            <a:ext cx="404638" cy="388620"/>
          </a:xfrm>
          <a:prstGeom prst="ellipse">
            <a:avLst/>
          </a:prstGeom>
          <a:solidFill>
            <a:srgbClr val="F369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2</a:t>
            </a:r>
            <a:endParaRPr lang="ar-SA" sz="1600" b="1" dirty="0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9212072-7A6A-4C7D-B941-811363E2D278}"/>
              </a:ext>
            </a:extLst>
          </p:cNvPr>
          <p:cNvSpPr txBox="1"/>
          <p:nvPr/>
        </p:nvSpPr>
        <p:spPr>
          <a:xfrm>
            <a:off x="1216477" y="1722025"/>
            <a:ext cx="3734578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369CC"/>
                </a:solidFill>
              </a:rPr>
              <a:t>Add your pictures.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D770F32F-FF6D-48E3-BC51-117D6B465E74}"/>
              </a:ext>
            </a:extLst>
          </p:cNvPr>
          <p:cNvSpPr/>
          <p:nvPr/>
        </p:nvSpPr>
        <p:spPr>
          <a:xfrm>
            <a:off x="807331" y="2233839"/>
            <a:ext cx="404638" cy="388620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3</a:t>
            </a:r>
            <a:endParaRPr lang="ar-SA" sz="1600" b="1" dirty="0"/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9BD647CA-D06A-4670-8DBB-18D97CF04842}"/>
              </a:ext>
            </a:extLst>
          </p:cNvPr>
          <p:cNvSpPr txBox="1"/>
          <p:nvPr/>
        </p:nvSpPr>
        <p:spPr>
          <a:xfrm>
            <a:off x="1250069" y="2274669"/>
            <a:ext cx="3848878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Add the quote.</a:t>
            </a:r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379F46AD-D7A1-4164-B456-6026A58F974B}"/>
              </a:ext>
            </a:extLst>
          </p:cNvPr>
          <p:cNvSpPr/>
          <p:nvPr/>
        </p:nvSpPr>
        <p:spPr>
          <a:xfrm>
            <a:off x="808498" y="2732435"/>
            <a:ext cx="404638" cy="388620"/>
          </a:xfrm>
          <a:prstGeom prst="ellipse">
            <a:avLst/>
          </a:prstGeom>
          <a:solidFill>
            <a:srgbClr val="DAC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4</a:t>
            </a:r>
            <a:endParaRPr lang="ar-SA" sz="1600" b="1" dirty="0"/>
          </a:p>
        </p:txBody>
      </p:sp>
      <p:pic>
        <p:nvPicPr>
          <p:cNvPr id="3080" name="Picture 8" descr="مشاهدة صورة المصدر">
            <a:extLst>
              <a:ext uri="{FF2B5EF4-FFF2-40B4-BE49-F238E27FC236}">
                <a16:creationId xmlns:a16="http://schemas.microsoft.com/office/drawing/2014/main" id="{77927430-59D4-4EEA-BA4B-D5017B7CA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220" y="1000541"/>
            <a:ext cx="2715208" cy="34571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1D3A0518-861E-4230-B63B-CE75FC0E7084}"/>
              </a:ext>
            </a:extLst>
          </p:cNvPr>
          <p:cNvSpPr txBox="1"/>
          <p:nvPr/>
        </p:nvSpPr>
        <p:spPr>
          <a:xfrm>
            <a:off x="1211969" y="2772856"/>
            <a:ext cx="3734578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DACBFC"/>
                </a:solidFill>
              </a:rPr>
              <a:t>Present it to your class.</a:t>
            </a: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80331814-D7C0-4819-A63F-F5944D24917F}"/>
              </a:ext>
            </a:extLst>
          </p:cNvPr>
          <p:cNvSpPr txBox="1"/>
          <p:nvPr/>
        </p:nvSpPr>
        <p:spPr>
          <a:xfrm>
            <a:off x="6087904" y="1197531"/>
            <a:ext cx="2400300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  <a:cs typeface="Arabic Typesetting" panose="03020402040406030203" pitchFamily="66" charset="-78"/>
              </a:rPr>
              <a:t>“We will continue, God willing, to hold the straight course that this country has followed since its establishment by the late King Abdul-Aziz“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BatangChe" panose="02030609000101010101" pitchFamily="49" charset="-127"/>
              <a:ea typeface="BatangChe" panose="02030609000101010101" pitchFamily="49" charset="-127"/>
              <a:cs typeface="Arabic Typesetting" panose="03020402040406030203" pitchFamily="66" charset="-78"/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  <a:cs typeface="Arabic Typesetting" panose="03020402040406030203" pitchFamily="66" charset="-78"/>
              </a:rPr>
              <a:t>King Salman bin Abdu Aziz </a:t>
            </a:r>
          </a:p>
        </p:txBody>
      </p:sp>
      <p:pic>
        <p:nvPicPr>
          <p:cNvPr id="3088" name="Picture 16" descr="نتيجة الصورة لـ transparent king salman">
            <a:extLst>
              <a:ext uri="{FF2B5EF4-FFF2-40B4-BE49-F238E27FC236}">
                <a16:creationId xmlns:a16="http://schemas.microsoft.com/office/drawing/2014/main" id="{F08A26C0-BB55-4241-B58A-3D5C20AB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93" b="98519" l="9974" r="89764">
                        <a14:foregroundMark x1="42782" y1="68519" x2="66404" y2="98519"/>
                        <a14:foregroundMark x1="51444" y1="5926" x2="51444" y2="5926"/>
                        <a14:foregroundMark x1="51444" y1="5926" x2="58530" y2="18519"/>
                        <a14:foregroundMark x1="51181" y1="2593" x2="51181" y2="2593"/>
                        <a14:foregroundMark x1="51181" y1="2593" x2="51181" y2="2593"/>
                        <a14:foregroundMark x1="60367" y1="6296" x2="60367" y2="6296"/>
                        <a14:foregroundMark x1="60367" y1="6296" x2="57743" y2="5926"/>
                        <a14:foregroundMark x1="58268" y1="5185" x2="58268" y2="5185"/>
                        <a14:foregroundMark x1="58268" y1="5185" x2="58268" y2="5185"/>
                        <a14:foregroundMark x1="58268" y1="5185" x2="58268" y2="5185"/>
                        <a14:backgroundMark x1="59318" y1="1111" x2="59318" y2="1111"/>
                        <a14:backgroundMark x1="59318" y1="1111" x2="59318" y2="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19" y="2521526"/>
            <a:ext cx="1989230" cy="193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60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/>
      <p:bldP spid="14" grpId="0" animBg="1"/>
      <p:bldP spid="15" grpId="0"/>
      <p:bldP spid="17" grpId="0" animBg="1"/>
      <p:bldP spid="18" grpId="0"/>
      <p:bldP spid="19" grpId="0" animBg="1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5">
            <a:extLst>
              <a:ext uri="{FF2B5EF4-FFF2-40B4-BE49-F238E27FC236}">
                <a16:creationId xmlns:a16="http://schemas.microsoft.com/office/drawing/2014/main" id="{57166B68-B3E6-4BD3-B79F-44ED068401B4}"/>
              </a:ext>
            </a:extLst>
          </p:cNvPr>
          <p:cNvSpPr txBox="1"/>
          <p:nvPr/>
        </p:nvSpPr>
        <p:spPr>
          <a:xfrm>
            <a:off x="4061460" y="769620"/>
            <a:ext cx="508254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53B9"/>
                </a:solidFill>
              </a:rPr>
              <a:t>Now design your own poster</a:t>
            </a:r>
          </a:p>
          <a:p>
            <a:pPr algn="ctr"/>
            <a:r>
              <a:rPr lang="en-US" sz="2400" b="1" dirty="0">
                <a:solidFill>
                  <a:srgbClr val="0053B9"/>
                </a:solidFill>
              </a:rPr>
              <a:t>and share it with your family.</a:t>
            </a:r>
          </a:p>
        </p:txBody>
      </p:sp>
      <p:pic>
        <p:nvPicPr>
          <p:cNvPr id="7" name="Picture 2" descr="Bitmoji Image">
            <a:extLst>
              <a:ext uri="{FF2B5EF4-FFF2-40B4-BE49-F238E27FC236}">
                <a16:creationId xmlns:a16="http://schemas.microsoft.com/office/drawing/2014/main" id="{10C12E13-8D15-46DD-B52F-9A36A5E6A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508" y="2095500"/>
            <a:ext cx="1445118" cy="31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مشاهدة صورة المصدر">
            <a:extLst>
              <a:ext uri="{FF2B5EF4-FFF2-40B4-BE49-F238E27FC236}">
                <a16:creationId xmlns:a16="http://schemas.microsoft.com/office/drawing/2014/main" id="{4BDA2345-F0DD-41AC-8B77-277049F42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62" b="90000" l="1526" r="92372">
                        <a14:foregroundMark x1="53121" y1="13521" x2="53121" y2="13521"/>
                        <a14:foregroundMark x1="53121" y1="13521" x2="70319" y2="44225"/>
                        <a14:foregroundMark x1="92372" y1="55493" x2="92372" y2="55493"/>
                        <a14:foregroundMark x1="92372" y1="55493" x2="92372" y2="55493"/>
                        <a14:foregroundMark x1="74619" y1="84930" x2="74619" y2="84930"/>
                        <a14:foregroundMark x1="74619" y1="84930" x2="74619" y2="84930"/>
                        <a14:foregroundMark x1="12899" y1="45352" x2="5270" y2="56338"/>
                        <a14:foregroundMark x1="5270" y1="56338" x2="1664" y2="70845"/>
                        <a14:foregroundMark x1="1942" y1="60000" x2="1942" y2="60000"/>
                        <a14:foregroundMark x1="1942" y1="60000" x2="1942" y2="60000"/>
                        <a14:foregroundMark x1="1942" y1="60000" x2="1526" y2="65634"/>
                        <a14:foregroundMark x1="50902" y1="3662" x2="50902" y2="3662"/>
                        <a14:foregroundMark x1="49098" y1="49577" x2="49098" y2="49577"/>
                        <a14:foregroundMark x1="49098" y1="49577" x2="47434" y2="72817"/>
                        <a14:foregroundMark x1="54646" y1="87887" x2="54646" y2="87887"/>
                        <a14:foregroundMark x1="54646" y1="87887" x2="54646" y2="87887"/>
                        <a14:foregroundMark x1="54646" y1="87887" x2="59778" y2="88169"/>
                        <a14:foregroundMark x1="70319" y1="58451" x2="70319" y2="58451"/>
                        <a14:foregroundMark x1="70319" y1="58451" x2="70319" y2="58451"/>
                        <a14:foregroundMark x1="70319" y1="58451" x2="76699" y2="46338"/>
                        <a14:foregroundMark x1="76699" y1="46338" x2="76144" y2="45775"/>
                        <a14:foregroundMark x1="69764" y1="58028" x2="71290" y2="61127"/>
                        <a14:foregroundMark x1="72954" y1="55775" x2="75451" y2="65493"/>
                        <a14:foregroundMark x1="58946" y1="17746" x2="58946" y2="17746"/>
                        <a14:foregroundMark x1="58946" y1="17746" x2="58946" y2="17746"/>
                        <a14:foregroundMark x1="58946" y1="17746" x2="51456" y2="16197"/>
                        <a14:foregroundMark x1="51456" y1="16197" x2="58669" y2="17324"/>
                        <a14:foregroundMark x1="58669" y1="17324" x2="65187" y2="17324"/>
                        <a14:foregroundMark x1="56311" y1="14789" x2="63662" y2="21408"/>
                        <a14:foregroundMark x1="62968" y1="26338" x2="50347" y2="12394"/>
                        <a14:foregroundMark x1="56311" y1="13662" x2="65742" y2="23662"/>
                        <a14:foregroundMark x1="65742" y1="23662" x2="66574" y2="26197"/>
                        <a14:foregroundMark x1="10402" y1="64789" x2="10402" y2="64789"/>
                        <a14:foregroundMark x1="10402" y1="64789" x2="10402" y2="64789"/>
                        <a14:foregroundMark x1="10957" y1="66901" x2="11512" y2="68592"/>
                        <a14:foregroundMark x1="9709" y1="64225" x2="16227" y2="73944"/>
                        <a14:foregroundMark x1="7212" y1="57606" x2="21775" y2="80423"/>
                        <a14:foregroundMark x1="13037" y1="69718" x2="14147" y2="69577"/>
                        <a14:foregroundMark x1="85576" y1="57887" x2="85576" y2="57887"/>
                        <a14:foregroundMark x1="85576" y1="57887" x2="85853" y2="70423"/>
                        <a14:foregroundMark x1="87517" y1="49155" x2="88211" y2="71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206" y="-12045"/>
            <a:ext cx="4340957" cy="501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6814" r="4688" b="25222"/>
          <a:stretch/>
        </p:blipFill>
        <p:spPr>
          <a:xfrm>
            <a:off x="0" y="-243840"/>
            <a:ext cx="920496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نتيجة الصورة لـ revision subject freepik">
            <a:extLst>
              <a:ext uri="{FF2B5EF4-FFF2-40B4-BE49-F238E27FC236}">
                <a16:creationId xmlns:a16="http://schemas.microsoft.com/office/drawing/2014/main" id="{DF7D0417-9F4B-459A-9774-0A945A2C1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70"/>
          <a:stretch/>
        </p:blipFill>
        <p:spPr bwMode="auto">
          <a:xfrm>
            <a:off x="6174104" y="114300"/>
            <a:ext cx="2809875" cy="45745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23708D0-E55E-45C8-A248-D5BB25B4D86F}"/>
              </a:ext>
            </a:extLst>
          </p:cNvPr>
          <p:cNvGrpSpPr/>
          <p:nvPr/>
        </p:nvGrpSpPr>
        <p:grpSpPr>
          <a:xfrm>
            <a:off x="962314" y="1018578"/>
            <a:ext cx="4380062" cy="3319767"/>
            <a:chOff x="962391" y="1062863"/>
            <a:chExt cx="4380062" cy="3319767"/>
          </a:xfrm>
        </p:grpSpPr>
        <p:grpSp>
          <p:nvGrpSpPr>
            <p:cNvPr id="11" name="Google Shape;1240;p61">
              <a:extLst>
                <a:ext uri="{FF2B5EF4-FFF2-40B4-BE49-F238E27FC236}">
                  <a16:creationId xmlns:a16="http://schemas.microsoft.com/office/drawing/2014/main" id="{4D062A22-B8B6-4D6E-A3C7-6AEE3A78683B}"/>
                </a:ext>
              </a:extLst>
            </p:cNvPr>
            <p:cNvGrpSpPr/>
            <p:nvPr/>
          </p:nvGrpSpPr>
          <p:grpSpPr>
            <a:xfrm>
              <a:off x="962391" y="1062863"/>
              <a:ext cx="4380062" cy="3319767"/>
              <a:chOff x="967893" y="911865"/>
              <a:chExt cx="4380062" cy="3319767"/>
            </a:xfrm>
            <a:gradFill>
              <a:gsLst>
                <a:gs pos="0">
                  <a:schemeClr val="tx1"/>
                </a:gs>
                <a:gs pos="5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9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grpSpPr>
          <p:sp>
            <p:nvSpPr>
              <p:cNvPr id="12" name="Google Shape;1241;p61">
                <a:extLst>
                  <a:ext uri="{FF2B5EF4-FFF2-40B4-BE49-F238E27FC236}">
                    <a16:creationId xmlns:a16="http://schemas.microsoft.com/office/drawing/2014/main" id="{4922F9BE-B349-4660-965E-FCC410161E62}"/>
                  </a:ext>
                </a:extLst>
              </p:cNvPr>
              <p:cNvSpPr/>
              <p:nvPr/>
            </p:nvSpPr>
            <p:spPr>
              <a:xfrm>
                <a:off x="2690650" y="3647724"/>
                <a:ext cx="934394" cy="583881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4194" extrusionOk="0">
                    <a:moveTo>
                      <a:pt x="1" y="1"/>
                    </a:moveTo>
                    <a:lnTo>
                      <a:pt x="1" y="4194"/>
                    </a:lnTo>
                    <a:lnTo>
                      <a:pt x="7198" y="4194"/>
                    </a:lnTo>
                    <a:lnTo>
                      <a:pt x="719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242;p61">
                <a:extLst>
                  <a:ext uri="{FF2B5EF4-FFF2-40B4-BE49-F238E27FC236}">
                    <a16:creationId xmlns:a16="http://schemas.microsoft.com/office/drawing/2014/main" id="{A46BB65D-609A-4D81-91C2-73C616DDE3E4}"/>
                  </a:ext>
                </a:extLst>
              </p:cNvPr>
              <p:cNvSpPr/>
              <p:nvPr/>
            </p:nvSpPr>
            <p:spPr>
              <a:xfrm>
                <a:off x="2423544" y="4183738"/>
                <a:ext cx="1469799" cy="47894"/>
              </a:xfrm>
              <a:custGeom>
                <a:avLst/>
                <a:gdLst/>
                <a:ahLst/>
                <a:cxnLst/>
                <a:rect l="l" t="t" r="r" b="b"/>
                <a:pathLst>
                  <a:path w="11324" h="369" extrusionOk="0">
                    <a:moveTo>
                      <a:pt x="67" y="0"/>
                    </a:moveTo>
                    <a:cubicBezTo>
                      <a:pt x="25" y="0"/>
                      <a:pt x="0" y="34"/>
                      <a:pt x="0" y="67"/>
                    </a:cubicBezTo>
                    <a:lnTo>
                      <a:pt x="0" y="293"/>
                    </a:lnTo>
                    <a:cubicBezTo>
                      <a:pt x="0" y="335"/>
                      <a:pt x="25" y="369"/>
                      <a:pt x="67" y="369"/>
                    </a:cubicBezTo>
                    <a:lnTo>
                      <a:pt x="11248" y="369"/>
                    </a:lnTo>
                    <a:cubicBezTo>
                      <a:pt x="11290" y="369"/>
                      <a:pt x="11324" y="335"/>
                      <a:pt x="11324" y="293"/>
                    </a:cubicBezTo>
                    <a:lnTo>
                      <a:pt x="11324" y="67"/>
                    </a:lnTo>
                    <a:cubicBezTo>
                      <a:pt x="11324" y="34"/>
                      <a:pt x="11290" y="0"/>
                      <a:pt x="112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243;p61">
                <a:extLst>
                  <a:ext uri="{FF2B5EF4-FFF2-40B4-BE49-F238E27FC236}">
                    <a16:creationId xmlns:a16="http://schemas.microsoft.com/office/drawing/2014/main" id="{DDAE1323-CBE1-43FA-A463-7F12EF335B37}"/>
                  </a:ext>
                </a:extLst>
              </p:cNvPr>
              <p:cNvSpPr/>
              <p:nvPr/>
            </p:nvSpPr>
            <p:spPr>
              <a:xfrm>
                <a:off x="967893" y="911865"/>
                <a:ext cx="4380062" cy="2775536"/>
              </a:xfrm>
              <a:custGeom>
                <a:avLst/>
                <a:gdLst/>
                <a:ahLst/>
                <a:cxnLst/>
                <a:rect l="l" t="t" r="r" b="b"/>
                <a:pathLst>
                  <a:path w="33746" h="21384" extrusionOk="0">
                    <a:moveTo>
                      <a:pt x="32548" y="1021"/>
                    </a:moveTo>
                    <a:lnTo>
                      <a:pt x="32548" y="20362"/>
                    </a:lnTo>
                    <a:lnTo>
                      <a:pt x="1197" y="20362"/>
                    </a:lnTo>
                    <a:lnTo>
                      <a:pt x="1197" y="1021"/>
                    </a:lnTo>
                    <a:close/>
                    <a:moveTo>
                      <a:pt x="477" y="0"/>
                    </a:moveTo>
                    <a:cubicBezTo>
                      <a:pt x="210" y="0"/>
                      <a:pt x="0" y="209"/>
                      <a:pt x="0" y="477"/>
                    </a:cubicBezTo>
                    <a:lnTo>
                      <a:pt x="0" y="20906"/>
                    </a:lnTo>
                    <a:cubicBezTo>
                      <a:pt x="0" y="21174"/>
                      <a:pt x="218" y="21384"/>
                      <a:pt x="477" y="21384"/>
                    </a:cubicBezTo>
                    <a:lnTo>
                      <a:pt x="33268" y="21384"/>
                    </a:lnTo>
                    <a:cubicBezTo>
                      <a:pt x="33536" y="21384"/>
                      <a:pt x="33745" y="21166"/>
                      <a:pt x="33745" y="20906"/>
                    </a:cubicBezTo>
                    <a:lnTo>
                      <a:pt x="33745" y="477"/>
                    </a:lnTo>
                    <a:cubicBezTo>
                      <a:pt x="33745" y="209"/>
                      <a:pt x="33536" y="0"/>
                      <a:pt x="332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244;p61">
                <a:extLst>
                  <a:ext uri="{FF2B5EF4-FFF2-40B4-BE49-F238E27FC236}">
                    <a16:creationId xmlns:a16="http://schemas.microsoft.com/office/drawing/2014/main" id="{8663BDF7-71BE-485B-8D18-5632C4DB4F00}"/>
                  </a:ext>
                </a:extLst>
              </p:cNvPr>
              <p:cNvSpPr/>
              <p:nvPr/>
            </p:nvSpPr>
            <p:spPr>
              <a:xfrm>
                <a:off x="2690662" y="3687272"/>
                <a:ext cx="934394" cy="258681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1993" extrusionOk="0">
                    <a:moveTo>
                      <a:pt x="1" y="1"/>
                    </a:moveTo>
                    <a:lnTo>
                      <a:pt x="1" y="980"/>
                    </a:lnTo>
                    <a:lnTo>
                      <a:pt x="7198" y="1992"/>
                    </a:lnTo>
                    <a:lnTo>
                      <a:pt x="719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14597B0D-5BC1-4427-BCA1-6E9A5AF629D4}"/>
                </a:ext>
              </a:extLst>
            </p:cNvPr>
            <p:cNvSpPr txBox="1"/>
            <p:nvPr/>
          </p:nvSpPr>
          <p:spPr>
            <a:xfrm>
              <a:off x="1172125" y="1219524"/>
              <a:ext cx="3960440" cy="246221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ar-SA" dirty="0"/>
            </a:p>
          </p:txBody>
        </p:sp>
      </p:grpSp>
      <p:sp>
        <p:nvSpPr>
          <p:cNvPr id="18" name="Google Shape;1238;p61">
            <a:hlinkClick r:id="rId8" action="ppaction://hlinkpres?slideindex=1&amp;slidetitle=Mega Goal 2 Unit 6  "/>
            <a:extLst>
              <a:ext uri="{FF2B5EF4-FFF2-40B4-BE49-F238E27FC236}">
                <a16:creationId xmlns:a16="http://schemas.microsoft.com/office/drawing/2014/main" id="{EE3D1B6D-2F28-4E56-A95A-B55AF86ED9CF}"/>
              </a:ext>
            </a:extLst>
          </p:cNvPr>
          <p:cNvSpPr txBox="1">
            <a:spLocks/>
          </p:cNvSpPr>
          <p:nvPr/>
        </p:nvSpPr>
        <p:spPr>
          <a:xfrm>
            <a:off x="1949945" y="1970630"/>
            <a:ext cx="24048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REVISION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UNIT 6</a:t>
            </a:r>
          </a:p>
        </p:txBody>
      </p:sp>
      <p:pic>
        <p:nvPicPr>
          <p:cNvPr id="2050" name="Picture 2" descr="نتيجة الصورة لـ click icon freepik">
            <a:extLst>
              <a:ext uri="{FF2B5EF4-FFF2-40B4-BE49-F238E27FC236}">
                <a16:creationId xmlns:a16="http://schemas.microsoft.com/office/drawing/2014/main" id="{ABB6840B-E75A-4EB6-863A-DDB53D812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4"/>
          <a:stretch/>
        </p:blipFill>
        <p:spPr bwMode="auto">
          <a:xfrm rot="19468404">
            <a:off x="3710336" y="2287940"/>
            <a:ext cx="1392307" cy="13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4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9798117-39F5-4258-9317-96C3CA6E0F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8195" y="658692"/>
            <a:ext cx="3164952" cy="2600886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F4B8AEA8-C5F2-4CA0-BCE4-1A6781A4B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oogle Shape;190;p18" descr="Bitmoji Image">
            <a:extLst>
              <a:ext uri="{FF2B5EF4-FFF2-40B4-BE49-F238E27FC236}">
                <a16:creationId xmlns:a16="http://schemas.microsoft.com/office/drawing/2014/main" id="{C010FA88-0BEA-4080-8B20-B6759D256F7E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 flipH="1">
            <a:off x="3654032" y="-974797"/>
            <a:ext cx="3291889" cy="4820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49617AC-C7CE-4186-A75E-6648EBC1E37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46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Google Shape;424;p33">
            <a:extLst>
              <a:ext uri="{FF2B5EF4-FFF2-40B4-BE49-F238E27FC236}">
                <a16:creationId xmlns:a16="http://schemas.microsoft.com/office/drawing/2014/main" id="{A39DEA95-BFDE-4C7B-8F4F-6450674EB41C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21C92202-E580-4FDC-ACD4-47A67E41E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425;p33">
            <a:extLst>
              <a:ext uri="{FF2B5EF4-FFF2-40B4-BE49-F238E27FC236}">
                <a16:creationId xmlns:a16="http://schemas.microsoft.com/office/drawing/2014/main" id="{98FC4EF6-3E9C-4EBE-B986-6FB2AA74E32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F3ED7EF7-1903-40AB-A01A-0CBE934248C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82248" y="954301"/>
            <a:ext cx="3771900" cy="4047503"/>
          </a:xfrm>
          <a:prstGeom prst="rect">
            <a:avLst/>
          </a:prstGeom>
        </p:spPr>
      </p:pic>
      <p:pic>
        <p:nvPicPr>
          <p:cNvPr id="14338" name="Picture 2" descr="مشاهدة صورة المصدر">
            <a:extLst>
              <a:ext uri="{FF2B5EF4-FFF2-40B4-BE49-F238E27FC236}">
                <a16:creationId xmlns:a16="http://schemas.microsoft.com/office/drawing/2014/main" id="{E8204C20-12D5-4593-B3F7-F4032B418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C775BC1-FABE-46C8-8A10-B246E2E365C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00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0240EF9F-FF3B-453A-AAA3-DB5FF8015D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9" y="1210926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94E8F7B7-BE62-4FC3-9E4D-48DDE42340C9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40F0B3AD-E20E-441F-A0DD-F312EDA23E84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94975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746ED58A-2AC5-4F6C-971C-8567F704E6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636" y="1210926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63A12F95-9AEF-4A9C-B3B8-C75B559007A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A112E11D-C7CD-460C-8CD4-C1684E18C49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5853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6" name="Google Shape;11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3800" y="309850"/>
            <a:ext cx="4138200" cy="32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85999" y="3735894"/>
            <a:ext cx="1530664" cy="1053306"/>
          </a:xfrm>
          <a:prstGeom prst="rect">
            <a:avLst/>
          </a:prstGeom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77964">
            <a:off x="948575" y="3581081"/>
            <a:ext cx="720251" cy="1263785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" name="Google Shape;87;p14">
            <a:extLst>
              <a:ext uri="{FF2B5EF4-FFF2-40B4-BE49-F238E27FC236}">
                <a16:creationId xmlns:a16="http://schemas.microsoft.com/office/drawing/2014/main" id="{F6CF4161-8576-4694-87FF-46B4DA4D2F06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6" name="Picture 2" descr="مشاهدة صورة المصدر">
            <a:extLst>
              <a:ext uri="{FF2B5EF4-FFF2-40B4-BE49-F238E27FC236}">
                <a16:creationId xmlns:a16="http://schemas.microsoft.com/office/drawing/2014/main" id="{8F0C0442-BDD5-442F-8233-07885C137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lientmoji">
            <a:extLst>
              <a:ext uri="{FF2B5EF4-FFF2-40B4-BE49-F238E27FC236}">
                <a16:creationId xmlns:a16="http://schemas.microsoft.com/office/drawing/2014/main" id="{1D2D06A3-BCC7-46BC-8127-2B7E5C4D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504" y="-33776"/>
            <a:ext cx="3347136" cy="38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D0E9188-78AD-4536-887B-D181DF6E656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D3199DAC-9F75-4476-AE10-2DDA30CA3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2975" y="1493603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9D895103-DCEE-48F8-B209-9E87F8A52D3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7B76C9B7-F0AC-4621-8382-3B330FE6D0FF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75841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F445FB2F-1DAE-43D2-A364-62144B13E4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1700" y="1353654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2E3F3F0E-067A-4C77-8792-5B6D665FD813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1C6F2211-D5FC-4715-ABAA-058463E87AD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90115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0863E404-4504-4ED4-A027-203BC5AD22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0476" y="1403683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1A79E8B1-0E0A-4779-BA88-313731D70C2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766A3296-4887-4FB8-8DAC-A059B00D82E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11161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4724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426;p33">
            <a:extLst>
              <a:ext uri="{FF2B5EF4-FFF2-40B4-BE49-F238E27FC236}">
                <a16:creationId xmlns:a16="http://schemas.microsoft.com/office/drawing/2014/main" id="{989C7BC8-900D-49A2-B3E1-08B4244CE7DE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91151" y="1239401"/>
            <a:ext cx="1646600" cy="17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051007E3-2DA1-418A-839F-541476DF711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2C99CA64-BA71-4BE5-ACF0-84E9F6AE920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3643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85999" y="3735894"/>
            <a:ext cx="1530664" cy="1053306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" name="Picture Placeholder 9">
            <a:extLst>
              <a:ext uri="{FF2B5EF4-FFF2-40B4-BE49-F238E27FC236}">
                <a16:creationId xmlns:a16="http://schemas.microsoft.com/office/drawing/2014/main" id="{E65DAECF-9FFD-4FFD-8710-264D898EFCA4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694825" y="265773"/>
            <a:ext cx="3394137" cy="3366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" name="Google Shape;87;p14">
            <a:extLst>
              <a:ext uri="{FF2B5EF4-FFF2-40B4-BE49-F238E27FC236}">
                <a16:creationId xmlns:a16="http://schemas.microsoft.com/office/drawing/2014/main" id="{24C03D08-F2F6-4B40-8377-1516F504159A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" name="Picture 10" descr="hand pointer">
            <a:extLst>
              <a:ext uri="{FF2B5EF4-FFF2-40B4-BE49-F238E27FC236}">
                <a16:creationId xmlns:a16="http://schemas.microsoft.com/office/drawing/2014/main" id="{011164FB-9B75-4112-B8D9-CE9910272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1" y="1510715"/>
            <a:ext cx="2636521" cy="32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مشاهدة صورة المصدر">
            <a:extLst>
              <a:ext uri="{FF2B5EF4-FFF2-40B4-BE49-F238E27FC236}">
                <a16:creationId xmlns:a16="http://schemas.microsoft.com/office/drawing/2014/main" id="{3EC66782-382F-4DDD-B749-82A5F65D0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21077964">
            <a:off x="948575" y="3581081"/>
            <a:ext cx="720251" cy="1263785"/>
          </a:xfrm>
          <a:prstGeom prst="rect">
            <a:avLst/>
          </a:prstGeom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2D9AFB3-C385-49ED-B98F-BC5E726E589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5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7">
            <a:alphaModFix/>
          </a:blip>
          <a:srcRect l="6227" r="5275" b="25222"/>
          <a:stretch/>
        </p:blipFill>
        <p:spPr>
          <a:xfrm>
            <a:off x="-60960" y="-243840"/>
            <a:ext cx="920496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34803" y="4526281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56765E60-63FE-46FB-A7D7-45D07BAF8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9178" y="1592580"/>
            <a:ext cx="3329163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فقاعة الكلام: مستطيلة مستديرة الزوايا 16">
            <a:extLst>
              <a:ext uri="{FF2B5EF4-FFF2-40B4-BE49-F238E27FC236}">
                <a16:creationId xmlns:a16="http://schemas.microsoft.com/office/drawing/2014/main" id="{7D4C91DA-0B07-4211-A772-33E954768707}"/>
              </a:ext>
            </a:extLst>
          </p:cNvPr>
          <p:cNvSpPr/>
          <p:nvPr/>
        </p:nvSpPr>
        <p:spPr>
          <a:xfrm>
            <a:off x="5676901" y="2169173"/>
            <a:ext cx="1524000" cy="805156"/>
          </a:xfrm>
          <a:prstGeom prst="wedgeRoundRectCallout">
            <a:avLst>
              <a:gd name="adj1" fmla="val 67581"/>
              <a:gd name="adj2" fmla="val 8268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cs typeface="+mj-cs"/>
              </a:rPr>
              <a:t>Let’s revise the previous lesson</a:t>
            </a:r>
            <a:endParaRPr lang="ar-SA" sz="1600" b="1" dirty="0">
              <a:cs typeface="+mj-cs"/>
            </a:endParaRPr>
          </a:p>
        </p:txBody>
      </p:sp>
      <p:sp>
        <p:nvSpPr>
          <p:cNvPr id="18" name="زر الإجراء: &quot;الانتقال للأمام&quot; أو &quot;التالي&quot; 17">
            <a:hlinkClick r:id="rId10" highlightClick="1"/>
            <a:extLst>
              <a:ext uri="{FF2B5EF4-FFF2-40B4-BE49-F238E27FC236}">
                <a16:creationId xmlns:a16="http://schemas.microsoft.com/office/drawing/2014/main" id="{973B1434-F867-4A6F-AC4D-241EAEF8BD92}"/>
              </a:ext>
            </a:extLst>
          </p:cNvPr>
          <p:cNvSpPr/>
          <p:nvPr/>
        </p:nvSpPr>
        <p:spPr>
          <a:xfrm>
            <a:off x="1943100" y="1686561"/>
            <a:ext cx="1323787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800"/>
          </a:p>
        </p:txBody>
      </p:sp>
      <p:pic>
        <p:nvPicPr>
          <p:cNvPr id="19" name="Picture 8" descr="مشاهدة صورة المصدر">
            <a:extLst>
              <a:ext uri="{FF2B5EF4-FFF2-40B4-BE49-F238E27FC236}">
                <a16:creationId xmlns:a16="http://schemas.microsoft.com/office/drawing/2014/main" id="{FF7EAA99-F529-4C0C-AD3F-EBA4A59D5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45" y="1898046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9" descr="Illustration of a purple book character ">
            <a:extLst>
              <a:ext uri="{FF2B5EF4-FFF2-40B4-BE49-F238E27FC236}">
                <a16:creationId xmlns:a16="http://schemas.microsoft.com/office/drawing/2014/main" id="{2CB0BCE7-D061-4274-B01A-1B7D2821D2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3845579" y="3565306"/>
            <a:ext cx="1331514" cy="1544291"/>
          </a:xfrm>
          <a:prstGeom prst="rect">
            <a:avLst/>
          </a:prstGeom>
        </p:spPr>
      </p:pic>
      <p:pic>
        <p:nvPicPr>
          <p:cNvPr id="21" name="Graphic 11" descr="Illustration of a pencil character ">
            <a:extLst>
              <a:ext uri="{FF2B5EF4-FFF2-40B4-BE49-F238E27FC236}">
                <a16:creationId xmlns:a16="http://schemas.microsoft.com/office/drawing/2014/main" id="{A9192801-172F-4B6E-8A1B-56AB56A333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77964">
            <a:off x="1074012" y="3577374"/>
            <a:ext cx="866842" cy="1478732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04889257-C81B-42E6-8D12-0E1C5AAD1B4B}"/>
              </a:ext>
            </a:extLst>
          </p:cNvPr>
          <p:cNvSpPr/>
          <p:nvPr/>
        </p:nvSpPr>
        <p:spPr>
          <a:xfrm>
            <a:off x="360225" y="3250511"/>
            <a:ext cx="42114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hlinkClick r:id="rId10"/>
              </a:rPr>
              <a:t>https://wordwall.net/resource/13911818</a:t>
            </a:r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2" name="1 Minute Timer">
            <a:hlinkClick r:id="" action="ppaction://media"/>
            <a:extLst>
              <a:ext uri="{FF2B5EF4-FFF2-40B4-BE49-F238E27FC236}">
                <a16:creationId xmlns:a16="http://schemas.microsoft.com/office/drawing/2014/main" id="{DEA61D5D-0467-44B7-AE63-334F74CBB2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81144" y="152401"/>
            <a:ext cx="2911736" cy="13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4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6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7" grpId="0" animBg="1"/>
      <p:bldP spid="18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19387123-160F-4B53-9075-23B4A65BC429}"/>
              </a:ext>
            </a:extLst>
          </p:cNvPr>
          <p:cNvSpPr/>
          <p:nvPr/>
        </p:nvSpPr>
        <p:spPr>
          <a:xfrm>
            <a:off x="3238163" y="536777"/>
            <a:ext cx="3150102" cy="245451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Mega Goal 2 </a:t>
            </a:r>
          </a:p>
          <a:p>
            <a:pPr algn="ctr"/>
            <a:r>
              <a:rPr lang="en-US" sz="3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Unit</a:t>
            </a:r>
            <a:r>
              <a:rPr lang="en-US" sz="3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6</a:t>
            </a:r>
          </a:p>
          <a:p>
            <a:pPr algn="ctr"/>
            <a:r>
              <a:rPr lang="en-US" sz="2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(What They Said)</a:t>
            </a:r>
            <a:endParaRPr lang="ar-SA" sz="2000" b="1" cap="none" spc="0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Project</a:t>
            </a:r>
            <a:endParaRPr lang="en-US" sz="18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Sunday</a:t>
            </a:r>
          </a:p>
          <a:p>
            <a:pPr algn="ctr"/>
            <a:r>
              <a:rPr lang="en-US" sz="24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29/8/1442</a:t>
            </a:r>
            <a:endParaRPr lang="ar-SA" sz="330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8" name="Graphic 7" descr="Illustration of a blue bag of school supplies character ">
            <a:extLst>
              <a:ext uri="{FF2B5EF4-FFF2-40B4-BE49-F238E27FC236}">
                <a16:creationId xmlns:a16="http://schemas.microsoft.com/office/drawing/2014/main" id="{A02BA34B-23EE-4E61-B30F-BE6E05210B4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441070" y="3671075"/>
            <a:ext cx="1862894" cy="1281925"/>
          </a:xfrm>
          <a:prstGeom prst="rect">
            <a:avLst/>
          </a:prstGeom>
        </p:spPr>
      </p:pic>
      <p:pic>
        <p:nvPicPr>
          <p:cNvPr id="29" name="Graphic 9" descr="Illustration of a purple book character ">
            <a:extLst>
              <a:ext uri="{FF2B5EF4-FFF2-40B4-BE49-F238E27FC236}">
                <a16:creationId xmlns:a16="http://schemas.microsoft.com/office/drawing/2014/main" id="{6052735B-6339-438F-B096-CDFC3D4C32D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H="1">
            <a:off x="3337819" y="3490704"/>
            <a:ext cx="1331514" cy="1544291"/>
          </a:xfrm>
          <a:prstGeom prst="rect">
            <a:avLst/>
          </a:prstGeom>
        </p:spPr>
      </p:pic>
      <p:pic>
        <p:nvPicPr>
          <p:cNvPr id="30" name="Graphic 11" descr="Illustration of a pencil character ">
            <a:extLst>
              <a:ext uri="{FF2B5EF4-FFF2-40B4-BE49-F238E27FC236}">
                <a16:creationId xmlns:a16="http://schemas.microsoft.com/office/drawing/2014/main" id="{822B76AA-82C8-4D3C-8E98-5E21B3B66E4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1077964">
            <a:off x="2513874" y="3517495"/>
            <a:ext cx="866842" cy="1478732"/>
          </a:xfrm>
          <a:prstGeom prst="rect">
            <a:avLst/>
          </a:prstGeom>
        </p:spPr>
      </p:pic>
      <p:sp>
        <p:nvSpPr>
          <p:cNvPr id="34" name="Google Shape;87;p14">
            <a:extLst>
              <a:ext uri="{FF2B5EF4-FFF2-40B4-BE49-F238E27FC236}">
                <a16:creationId xmlns:a16="http://schemas.microsoft.com/office/drawing/2014/main" id="{BB1B4947-D516-4A7A-8FED-60F25404F03A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5" name="Picture 2" descr="مشاهدة صورة المصدر">
            <a:extLst>
              <a:ext uri="{FF2B5EF4-FFF2-40B4-BE49-F238E27FC236}">
                <a16:creationId xmlns:a16="http://schemas.microsoft.com/office/drawing/2014/main" id="{BAA878EF-6256-4EF9-8F06-2A5AD1C8C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4E4DD8E-9BDB-4127-A7E9-7893BB954A0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  <p:pic>
        <p:nvPicPr>
          <p:cNvPr id="3" name="Picture 2" descr="نتيجة الصورة لـ interview freepik">
            <a:extLst>
              <a:ext uri="{FF2B5EF4-FFF2-40B4-BE49-F238E27FC236}">
                <a16:creationId xmlns:a16="http://schemas.microsoft.com/office/drawing/2014/main" id="{CC12FFE6-FE80-487A-BCE9-B449EBA57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9" y="1086140"/>
            <a:ext cx="3314700" cy="264432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نتيجة الصورة لـ speech freepik">
            <a:extLst>
              <a:ext uri="{FF2B5EF4-FFF2-40B4-BE49-F238E27FC236}">
                <a16:creationId xmlns:a16="http://schemas.microsoft.com/office/drawing/2014/main" id="{B550735C-EECE-4C65-9F6B-38F4AF940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2" y="-46423"/>
            <a:ext cx="307530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الصورة لـ reporter freepik">
            <a:extLst>
              <a:ext uri="{FF2B5EF4-FFF2-40B4-BE49-F238E27FC236}">
                <a16:creationId xmlns:a16="http://schemas.microsoft.com/office/drawing/2014/main" id="{C43ED28A-C17D-4D56-9B12-3DBDD09A8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3" y="2445403"/>
            <a:ext cx="1555767" cy="175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9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497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4914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37;p16">
            <a:extLst>
              <a:ext uri="{FF2B5EF4-FFF2-40B4-BE49-F238E27FC236}">
                <a16:creationId xmlns:a16="http://schemas.microsoft.com/office/drawing/2014/main" id="{90AC94FC-D59B-445E-B374-2AFF84B1C329}"/>
              </a:ext>
            </a:extLst>
          </p:cNvPr>
          <p:cNvSpPr/>
          <p:nvPr/>
        </p:nvSpPr>
        <p:spPr>
          <a:xfrm>
            <a:off x="188370" y="134552"/>
            <a:ext cx="1530702" cy="395800"/>
          </a:xfrm>
          <a:prstGeom prst="homePlate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b="1" dirty="0">
                <a:solidFill>
                  <a:srgbClr val="660000"/>
                </a:solidFill>
                <a:ea typeface="Trebuchet MS"/>
                <a:cs typeface="Trebuchet MS"/>
                <a:sym typeface="Trebuchet MS"/>
              </a:rPr>
              <a:t>Warm Up</a:t>
            </a:r>
            <a:endParaRPr lang="en-US" sz="1800" b="1" dirty="0">
              <a:solidFill>
                <a:srgbClr val="38761D"/>
              </a:solidFill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B077209-34FC-4112-BE0C-500FE210872A}"/>
              </a:ext>
            </a:extLst>
          </p:cNvPr>
          <p:cNvSpPr txBox="1"/>
          <p:nvPr/>
        </p:nvSpPr>
        <p:spPr>
          <a:xfrm>
            <a:off x="2350947" y="365138"/>
            <a:ext cx="4610004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5758B"/>
                </a:solidFill>
              </a:rPr>
              <a:t>Why is reading important?</a:t>
            </a:r>
          </a:p>
        </p:txBody>
      </p:sp>
      <p:pic>
        <p:nvPicPr>
          <p:cNvPr id="11" name="Picture 2" descr="Bitmoji Image">
            <a:extLst>
              <a:ext uri="{FF2B5EF4-FFF2-40B4-BE49-F238E27FC236}">
                <a16:creationId xmlns:a16="http://schemas.microsoft.com/office/drawing/2014/main" id="{1E25B2ED-0E49-486A-A803-6C9926642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39" y="-60791"/>
            <a:ext cx="1413082" cy="149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2F41835-9BA0-48F6-9B6D-CD7FB5BB2084}"/>
              </a:ext>
            </a:extLst>
          </p:cNvPr>
          <p:cNvSpPr txBox="1"/>
          <p:nvPr/>
        </p:nvSpPr>
        <p:spPr>
          <a:xfrm>
            <a:off x="577782" y="1808126"/>
            <a:ext cx="2904557" cy="338554"/>
          </a:xfrm>
          <a:prstGeom prst="accentBorderCallout1">
            <a:avLst>
              <a:gd name="adj1" fmla="val 57013"/>
              <a:gd name="adj2" fmla="val 101590"/>
              <a:gd name="adj3" fmla="val 166518"/>
              <a:gd name="adj4" fmla="val 167609"/>
            </a:avLst>
          </a:prstGeom>
          <a:noFill/>
          <a:ln>
            <a:solidFill>
              <a:srgbClr val="44A6BF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44A6BF"/>
                </a:solidFill>
                <a:latin typeface="+mn-lt"/>
                <a:ea typeface="Pangolin"/>
                <a:cs typeface="Pangolin"/>
                <a:sym typeface="Pangolin"/>
              </a:rPr>
              <a:t>To get knowledge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597D40C-B811-48C9-9FE2-7882768F4BBE}"/>
              </a:ext>
            </a:extLst>
          </p:cNvPr>
          <p:cNvSpPr txBox="1"/>
          <p:nvPr/>
        </p:nvSpPr>
        <p:spPr>
          <a:xfrm>
            <a:off x="577783" y="2300625"/>
            <a:ext cx="2769928" cy="338554"/>
          </a:xfrm>
          <a:prstGeom prst="accentBorderCallout1">
            <a:avLst>
              <a:gd name="adj1" fmla="val 45758"/>
              <a:gd name="adj2" fmla="val 101706"/>
              <a:gd name="adj3" fmla="val 168769"/>
              <a:gd name="adj4" fmla="val 174318"/>
            </a:avLst>
          </a:prstGeom>
          <a:noFill/>
          <a:ln>
            <a:solidFill>
              <a:srgbClr val="44A6BF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44A6BF"/>
                </a:solidFill>
                <a:latin typeface="+mn-lt"/>
                <a:ea typeface="Pangolin"/>
                <a:cs typeface="Pangolin"/>
                <a:sym typeface="Pangolin"/>
              </a:rPr>
              <a:t>Develop the imagination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F45894CF-E9A3-466B-A47B-FC4855188564}"/>
              </a:ext>
            </a:extLst>
          </p:cNvPr>
          <p:cNvSpPr txBox="1"/>
          <p:nvPr/>
        </p:nvSpPr>
        <p:spPr>
          <a:xfrm>
            <a:off x="577783" y="2778441"/>
            <a:ext cx="2592137" cy="338554"/>
          </a:xfrm>
          <a:prstGeom prst="accentBorderCallout1">
            <a:avLst>
              <a:gd name="adj1" fmla="val 54762"/>
              <a:gd name="adj2" fmla="val 101610"/>
              <a:gd name="adj3" fmla="val 146261"/>
              <a:gd name="adj4" fmla="val 170971"/>
            </a:avLst>
          </a:prstGeom>
          <a:noFill/>
          <a:ln>
            <a:solidFill>
              <a:srgbClr val="44A6BF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44A6BF"/>
                </a:solidFill>
                <a:latin typeface="+mn-lt"/>
                <a:ea typeface="Pangolin"/>
                <a:cs typeface="Pangolin"/>
                <a:sym typeface="Pangolin"/>
              </a:rPr>
              <a:t>Improve your language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1520E8D-E0E5-4884-9CC8-870E2687058D}"/>
              </a:ext>
            </a:extLst>
          </p:cNvPr>
          <p:cNvSpPr txBox="1"/>
          <p:nvPr/>
        </p:nvSpPr>
        <p:spPr>
          <a:xfrm>
            <a:off x="577783" y="3256367"/>
            <a:ext cx="3056957" cy="584775"/>
          </a:xfrm>
          <a:prstGeom prst="accentBorderCallout1">
            <a:avLst>
              <a:gd name="adj1" fmla="val 53933"/>
              <a:gd name="adj2" fmla="val 101594"/>
              <a:gd name="adj3" fmla="val 119015"/>
              <a:gd name="adj4" fmla="val 141140"/>
            </a:avLst>
          </a:prstGeom>
          <a:noFill/>
          <a:ln>
            <a:solidFill>
              <a:srgbClr val="44A6BF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44A6BF"/>
                </a:solidFill>
                <a:latin typeface="+mn-lt"/>
                <a:ea typeface="Pangolin"/>
                <a:cs typeface="Pangolin"/>
                <a:sym typeface="Pangolin"/>
              </a:rPr>
              <a:t>Learn from other people experiences </a:t>
            </a: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1DB7B849-3F41-4E2E-83A9-E5FE59A7D36F}"/>
              </a:ext>
            </a:extLst>
          </p:cNvPr>
          <p:cNvGrpSpPr/>
          <p:nvPr/>
        </p:nvGrpSpPr>
        <p:grpSpPr>
          <a:xfrm>
            <a:off x="3504130" y="914400"/>
            <a:ext cx="5178651" cy="3794591"/>
            <a:chOff x="3504130" y="914400"/>
            <a:chExt cx="5178651" cy="3794591"/>
          </a:xfrm>
        </p:grpSpPr>
        <p:pic>
          <p:nvPicPr>
            <p:cNvPr id="1030" name="Picture 6" descr="مشاهدة صورة المصدر">
              <a:extLst>
                <a:ext uri="{FF2B5EF4-FFF2-40B4-BE49-F238E27FC236}">
                  <a16:creationId xmlns:a16="http://schemas.microsoft.com/office/drawing/2014/main" id="{C1CCB9D2-7137-4CE0-966F-49A9149E19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40" r="5741" b="13185"/>
            <a:stretch/>
          </p:blipFill>
          <p:spPr bwMode="auto">
            <a:xfrm>
              <a:off x="7057903" y="1681860"/>
              <a:ext cx="1339337" cy="1096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مشاهدة صورة المصدر">
              <a:extLst>
                <a:ext uri="{FF2B5EF4-FFF2-40B4-BE49-F238E27FC236}">
                  <a16:creationId xmlns:a16="http://schemas.microsoft.com/office/drawing/2014/main" id="{B98228E4-6E5A-440B-9B42-603BBBF8A5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130" y="914400"/>
              <a:ext cx="5178651" cy="3794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691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10" grpId="0"/>
          <p:bldP spid="22" grpId="0" animBg="1"/>
          <p:bldP spid="23" grpId="0" animBg="1"/>
          <p:bldP spid="24" grpId="0" animBg="1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10" grpId="0"/>
          <p:bldP spid="22" grpId="0" animBg="1"/>
          <p:bldP spid="23" grpId="0" animBg="1"/>
          <p:bldP spid="24" grpId="0" animBg="1"/>
          <p:bldP spid="25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1" name="Google Shape;167;p17">
            <a:extLst>
              <a:ext uri="{FF2B5EF4-FFF2-40B4-BE49-F238E27FC236}">
                <a16:creationId xmlns:a16="http://schemas.microsoft.com/office/drawing/2014/main" id="{5E352F83-3FFF-465C-970D-F95BE3EE66BA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30593" y="1582054"/>
            <a:ext cx="2339808" cy="311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Google Shape;188;p18">
            <a:extLst>
              <a:ext uri="{FF2B5EF4-FFF2-40B4-BE49-F238E27FC236}">
                <a16:creationId xmlns:a16="http://schemas.microsoft.com/office/drawing/2014/main" id="{62685C55-F7E9-4A7B-9D52-D1E088E7AAC1}"/>
              </a:ext>
            </a:extLst>
          </p:cNvPr>
          <p:cNvSpPr/>
          <p:nvPr/>
        </p:nvSpPr>
        <p:spPr>
          <a:xfrm>
            <a:off x="1915976" y="245951"/>
            <a:ext cx="2951837" cy="43881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700" b="1" dirty="0">
                <a:latin typeface="Bell MT" panose="02020503060305020303" pitchFamily="18" charset="0"/>
              </a:rPr>
              <a:t>Lesson Objectives</a:t>
            </a:r>
            <a:endParaRPr sz="2700" b="1" dirty="0">
              <a:latin typeface="Bell MT" panose="02020503060305020303" pitchFamily="18" charset="0"/>
            </a:endParaRPr>
          </a:p>
        </p:txBody>
      </p:sp>
      <p:sp>
        <p:nvSpPr>
          <p:cNvPr id="24" name="Google Shape;188;p18">
            <a:extLst>
              <a:ext uri="{FF2B5EF4-FFF2-40B4-BE49-F238E27FC236}">
                <a16:creationId xmlns:a16="http://schemas.microsoft.com/office/drawing/2014/main" id="{406F6F86-77C2-4C9E-9BED-3B40D63B7B4C}"/>
              </a:ext>
            </a:extLst>
          </p:cNvPr>
          <p:cNvSpPr/>
          <p:nvPr/>
        </p:nvSpPr>
        <p:spPr>
          <a:xfrm>
            <a:off x="344721" y="923421"/>
            <a:ext cx="2951837" cy="3704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Students will be able to: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25" name="Google Shape;188;p18">
            <a:extLst>
              <a:ext uri="{FF2B5EF4-FFF2-40B4-BE49-F238E27FC236}">
                <a16:creationId xmlns:a16="http://schemas.microsoft.com/office/drawing/2014/main" id="{C989422C-E754-4E43-8AAD-B57BA5C2F455}"/>
              </a:ext>
            </a:extLst>
          </p:cNvPr>
          <p:cNvSpPr/>
          <p:nvPr/>
        </p:nvSpPr>
        <p:spPr>
          <a:xfrm>
            <a:off x="257935" y="1609467"/>
            <a:ext cx="5614666" cy="13653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Find interesting quotations by famous people.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Design a poster presenting famous quotes.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Revise Unit 6.</a:t>
            </a:r>
          </a:p>
        </p:txBody>
      </p:sp>
      <p:pic>
        <p:nvPicPr>
          <p:cNvPr id="26" name="رسم 25" descr="مركز الهدف">
            <a:extLst>
              <a:ext uri="{FF2B5EF4-FFF2-40B4-BE49-F238E27FC236}">
                <a16:creationId xmlns:a16="http://schemas.microsoft.com/office/drawing/2014/main" id="{E14BF56C-6896-4F4C-BB03-2C1F3C05215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10857" y="431158"/>
            <a:ext cx="1525485" cy="1299846"/>
          </a:xfrm>
          <a:prstGeom prst="rect">
            <a:avLst/>
          </a:prstGeom>
        </p:spPr>
      </p:pic>
      <p:pic>
        <p:nvPicPr>
          <p:cNvPr id="27" name="Picture 2" descr="مشاهدة صورة المصدر">
            <a:extLst>
              <a:ext uri="{FF2B5EF4-FFF2-40B4-BE49-F238E27FC236}">
                <a16:creationId xmlns:a16="http://schemas.microsoft.com/office/drawing/2014/main" id="{1C32D7AC-9F42-4B0F-93E6-1F5CAE362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02595A1-5353-437B-8FD7-ADA4A4CE412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4914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Bitmoji Image">
            <a:extLst>
              <a:ext uri="{FF2B5EF4-FFF2-40B4-BE49-F238E27FC236}">
                <a16:creationId xmlns:a16="http://schemas.microsoft.com/office/drawing/2014/main" id="{1E25B2ED-0E49-486A-A803-6C9926642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166" y="181998"/>
            <a:ext cx="1413082" cy="171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4496365-F0BE-4A43-A10A-053CB26C58ED}"/>
              </a:ext>
            </a:extLst>
          </p:cNvPr>
          <p:cNvSpPr txBox="1"/>
          <p:nvPr/>
        </p:nvSpPr>
        <p:spPr>
          <a:xfrm>
            <a:off x="676496" y="822982"/>
            <a:ext cx="3680930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7D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famous quotes about?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9EFAA1C-5BAF-48FF-81E1-A086998333B1}"/>
              </a:ext>
            </a:extLst>
          </p:cNvPr>
          <p:cNvSpPr txBox="1"/>
          <p:nvPr/>
        </p:nvSpPr>
        <p:spPr>
          <a:xfrm>
            <a:off x="331895" y="2371695"/>
            <a:ext cx="1374497" cy="400110"/>
          </a:xfrm>
          <a:prstGeom prst="rect">
            <a:avLst/>
          </a:prstGeom>
          <a:noFill/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ea typeface="Pangolin"/>
                <a:cs typeface="Pangolin"/>
                <a:sym typeface="Pangolin"/>
              </a:rPr>
              <a:t>history</a:t>
            </a:r>
            <a:endParaRPr lang="en-US" sz="1100" b="1" dirty="0">
              <a:solidFill>
                <a:schemeClr val="bg1">
                  <a:lumMod val="50000"/>
                </a:schemeClr>
              </a:solidFill>
              <a:ea typeface="Pangolin"/>
              <a:cs typeface="Pangolin"/>
              <a:sym typeface="Pangolin"/>
            </a:endParaRPr>
          </a:p>
        </p:txBody>
      </p:sp>
      <p:pic>
        <p:nvPicPr>
          <p:cNvPr id="2050" name="Picture 2" descr="مشاهدة صورة المصدر">
            <a:extLst>
              <a:ext uri="{FF2B5EF4-FFF2-40B4-BE49-F238E27FC236}">
                <a16:creationId xmlns:a16="http://schemas.microsoft.com/office/drawing/2014/main" id="{8096F373-C6BD-48B8-986B-57159E913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77" b="88631" l="7188" r="93930">
                        <a14:foregroundMark x1="92812" y1="22042" x2="92812" y2="22042"/>
                        <a14:foregroundMark x1="92812" y1="22042" x2="92812" y2="22042"/>
                        <a14:foregroundMark x1="92812" y1="22042" x2="93450" y2="29698"/>
                        <a14:foregroundMark x1="94249" y1="38051" x2="94249" y2="38051"/>
                        <a14:foregroundMark x1="94249" y1="38051" x2="94249" y2="38051"/>
                        <a14:foregroundMark x1="91693" y1="37819" x2="91693" y2="37819"/>
                        <a14:foregroundMark x1="91693" y1="37819" x2="91693" y2="37819"/>
                        <a14:foregroundMark x1="88658" y1="38283" x2="88658" y2="38283"/>
                        <a14:foregroundMark x1="88658" y1="38283" x2="88658" y2="38283"/>
                        <a14:foregroundMark x1="88658" y1="38283" x2="88658" y2="38283"/>
                        <a14:foregroundMark x1="67572" y1="16241" x2="67572" y2="16241"/>
                        <a14:foregroundMark x1="69489" y1="16241" x2="69489" y2="16241"/>
                        <a14:foregroundMark x1="69169" y1="67749" x2="69169" y2="67749"/>
                        <a14:foregroundMark x1="92812" y1="68677" x2="92812" y2="68677"/>
                        <a14:foregroundMark x1="88658" y1="78654" x2="88658" y2="78654"/>
                        <a14:foregroundMark x1="87540" y1="78422" x2="87540" y2="78422"/>
                        <a14:foregroundMark x1="73962" y1="61253" x2="73962" y2="61253"/>
                        <a14:foregroundMark x1="73323" y1="60789" x2="73323" y2="60789"/>
                        <a14:foregroundMark x1="7668" y1="57541" x2="7668" y2="57541"/>
                        <a14:foregroundMark x1="31629" y1="82367" x2="31629" y2="82367"/>
                        <a14:foregroundMark x1="30192" y1="38747" x2="30192" y2="38747"/>
                        <a14:foregroundMark x1="31949" y1="38747" x2="31949" y2="38747"/>
                        <a14:foregroundMark x1="7188" y1="16705" x2="7188" y2="16705"/>
                        <a14:foregroundMark x1="9904" y1="17169" x2="9904" y2="17169"/>
                        <a14:backgroundMark x1="20128" y1="27842" x2="20128" y2="27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99"/>
          <a:stretch/>
        </p:blipFill>
        <p:spPr bwMode="auto">
          <a:xfrm>
            <a:off x="5549191" y="567721"/>
            <a:ext cx="3452885" cy="434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مشاهدة صورة المصدر">
            <a:extLst>
              <a:ext uri="{FF2B5EF4-FFF2-40B4-BE49-F238E27FC236}">
                <a16:creationId xmlns:a16="http://schemas.microsoft.com/office/drawing/2014/main" id="{1E2A2780-6186-4C04-B106-A6DE1CC63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77" b="88631" l="7188" r="93930">
                        <a14:foregroundMark x1="92812" y1="22042" x2="92812" y2="22042"/>
                        <a14:foregroundMark x1="92812" y1="22042" x2="92812" y2="22042"/>
                        <a14:foregroundMark x1="92812" y1="22042" x2="93450" y2="29698"/>
                        <a14:foregroundMark x1="94249" y1="38051" x2="94249" y2="38051"/>
                        <a14:foregroundMark x1="94249" y1="38051" x2="94249" y2="38051"/>
                        <a14:foregroundMark x1="91693" y1="37819" x2="91693" y2="37819"/>
                        <a14:foregroundMark x1="91693" y1="37819" x2="91693" y2="37819"/>
                        <a14:foregroundMark x1="88658" y1="38283" x2="88658" y2="38283"/>
                        <a14:foregroundMark x1="88658" y1="38283" x2="88658" y2="38283"/>
                        <a14:foregroundMark x1="88658" y1="38283" x2="88658" y2="38283"/>
                        <a14:foregroundMark x1="67572" y1="16241" x2="67572" y2="16241"/>
                        <a14:foregroundMark x1="69489" y1="16241" x2="69489" y2="16241"/>
                        <a14:foregroundMark x1="69169" y1="67749" x2="69169" y2="67749"/>
                        <a14:foregroundMark x1="92812" y1="68677" x2="92812" y2="68677"/>
                        <a14:foregroundMark x1="88658" y1="78654" x2="88658" y2="78654"/>
                        <a14:foregroundMark x1="87540" y1="78422" x2="87540" y2="78422"/>
                        <a14:foregroundMark x1="73962" y1="61253" x2="73962" y2="61253"/>
                        <a14:foregroundMark x1="73323" y1="60789" x2="73323" y2="60789"/>
                        <a14:foregroundMark x1="7668" y1="57541" x2="7668" y2="57541"/>
                        <a14:foregroundMark x1="31629" y1="82367" x2="31629" y2="82367"/>
                        <a14:foregroundMark x1="30192" y1="38747" x2="30192" y2="38747"/>
                        <a14:foregroundMark x1="31949" y1="38747" x2="31949" y2="38747"/>
                        <a14:foregroundMark x1="7188" y1="16705" x2="7188" y2="16705"/>
                        <a14:foregroundMark x1="9904" y1="17169" x2="9904" y2="17169"/>
                        <a14:backgroundMark x1="20128" y1="27842" x2="20128" y2="27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60" t="52919"/>
          <a:stretch/>
        </p:blipFill>
        <p:spPr bwMode="auto">
          <a:xfrm>
            <a:off x="6619273" y="570273"/>
            <a:ext cx="1064647" cy="79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نتيجة الصورة لـ quotes icons freepik ">
            <a:extLst>
              <a:ext uri="{FF2B5EF4-FFF2-40B4-BE49-F238E27FC236}">
                <a16:creationId xmlns:a16="http://schemas.microsoft.com/office/drawing/2014/main" id="{962D4C7C-FC9B-412E-B31A-D66DC5749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22" y="1615474"/>
            <a:ext cx="2643614" cy="264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مشاهدة صورة المصدر">
            <a:extLst>
              <a:ext uri="{FF2B5EF4-FFF2-40B4-BE49-F238E27FC236}">
                <a16:creationId xmlns:a16="http://schemas.microsoft.com/office/drawing/2014/main" id="{597ED531-5710-4CF3-A9DD-1F4663610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77" b="88631" l="7188" r="93930">
                        <a14:foregroundMark x1="92812" y1="22042" x2="92812" y2="22042"/>
                        <a14:foregroundMark x1="92812" y1="22042" x2="92812" y2="22042"/>
                        <a14:foregroundMark x1="92812" y1="22042" x2="93450" y2="29698"/>
                        <a14:foregroundMark x1="94249" y1="38051" x2="94249" y2="38051"/>
                        <a14:foregroundMark x1="94249" y1="38051" x2="94249" y2="38051"/>
                        <a14:foregroundMark x1="91693" y1="37819" x2="91693" y2="37819"/>
                        <a14:foregroundMark x1="91693" y1="37819" x2="91693" y2="37819"/>
                        <a14:foregroundMark x1="88658" y1="38283" x2="88658" y2="38283"/>
                        <a14:foregroundMark x1="88658" y1="38283" x2="88658" y2="38283"/>
                        <a14:foregroundMark x1="88658" y1="38283" x2="88658" y2="38283"/>
                        <a14:foregroundMark x1="67572" y1="16241" x2="67572" y2="16241"/>
                        <a14:foregroundMark x1="69489" y1="16241" x2="69489" y2="16241"/>
                        <a14:foregroundMark x1="69169" y1="67749" x2="69169" y2="67749"/>
                        <a14:foregroundMark x1="92812" y1="68677" x2="92812" y2="68677"/>
                        <a14:foregroundMark x1="88658" y1="78654" x2="88658" y2="78654"/>
                        <a14:foregroundMark x1="87540" y1="78422" x2="87540" y2="78422"/>
                        <a14:foregroundMark x1="73962" y1="61253" x2="73962" y2="61253"/>
                        <a14:foregroundMark x1="73323" y1="60789" x2="73323" y2="60789"/>
                        <a14:foregroundMark x1="7668" y1="57541" x2="7668" y2="57541"/>
                        <a14:foregroundMark x1="31629" y1="82367" x2="31629" y2="82367"/>
                        <a14:foregroundMark x1="30192" y1="38747" x2="30192" y2="38747"/>
                        <a14:foregroundMark x1="31949" y1="38747" x2="31949" y2="38747"/>
                        <a14:foregroundMark x1="7188" y1="16705" x2="7188" y2="16705"/>
                        <a14:foregroundMark x1="9904" y1="17169" x2="9904" y2="17169"/>
                        <a14:backgroundMark x1="20128" y1="27842" x2="20128" y2="27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60" b="50153"/>
          <a:stretch/>
        </p:blipFill>
        <p:spPr bwMode="auto">
          <a:xfrm>
            <a:off x="7739432" y="750114"/>
            <a:ext cx="1094556" cy="86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BA442B4-6729-4849-A111-5D2E6BBC879F}"/>
              </a:ext>
            </a:extLst>
          </p:cNvPr>
          <p:cNvSpPr txBox="1"/>
          <p:nvPr/>
        </p:nvSpPr>
        <p:spPr>
          <a:xfrm>
            <a:off x="1556271" y="2371695"/>
            <a:ext cx="1374497" cy="400110"/>
          </a:xfrm>
          <a:prstGeom prst="rect">
            <a:avLst/>
          </a:prstGeom>
          <a:noFill/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ea typeface="Pangolin"/>
                <a:cs typeface="Pangolin"/>
                <a:sym typeface="Pangolin"/>
              </a:rPr>
              <a:t>literature</a:t>
            </a:r>
            <a:endParaRPr lang="en-US" sz="1100" b="1" dirty="0">
              <a:solidFill>
                <a:schemeClr val="bg1">
                  <a:lumMod val="50000"/>
                </a:schemeClr>
              </a:solidFill>
              <a:ea typeface="Pangolin"/>
              <a:cs typeface="Pangolin"/>
              <a:sym typeface="Pangolin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432B5B4-70F6-416A-890F-DE91E8F09ACB}"/>
              </a:ext>
            </a:extLst>
          </p:cNvPr>
          <p:cNvSpPr txBox="1"/>
          <p:nvPr/>
        </p:nvSpPr>
        <p:spPr>
          <a:xfrm>
            <a:off x="2780648" y="2371695"/>
            <a:ext cx="783918" cy="400110"/>
          </a:xfrm>
          <a:prstGeom prst="rect">
            <a:avLst/>
          </a:prstGeom>
          <a:noFill/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ea typeface="Pangolin"/>
                <a:cs typeface="Pangolin"/>
                <a:sym typeface="Pangolin"/>
              </a:rPr>
              <a:t>law</a:t>
            </a:r>
            <a:endParaRPr lang="en-US" sz="1100" b="1" dirty="0">
              <a:solidFill>
                <a:schemeClr val="bg1">
                  <a:lumMod val="50000"/>
                </a:schemeClr>
              </a:solidFill>
              <a:ea typeface="Pangolin"/>
              <a:cs typeface="Pangolin"/>
              <a:sym typeface="Pangolin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EA69FE0-DB63-4E9D-849B-2F99C4F44924}"/>
              </a:ext>
            </a:extLst>
          </p:cNvPr>
          <p:cNvSpPr txBox="1"/>
          <p:nvPr/>
        </p:nvSpPr>
        <p:spPr>
          <a:xfrm>
            <a:off x="3511226" y="2371695"/>
            <a:ext cx="1224377" cy="400110"/>
          </a:xfrm>
          <a:prstGeom prst="rect">
            <a:avLst/>
          </a:prstGeom>
          <a:noFill/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7F7F7F"/>
                </a:solidFill>
                <a:ea typeface="Pangolin"/>
                <a:cs typeface="Pangolin"/>
                <a:sym typeface="Pangolin"/>
              </a:rPr>
              <a:t>politics</a:t>
            </a:r>
            <a:endParaRPr lang="en-US" sz="1100" b="1" dirty="0">
              <a:solidFill>
                <a:srgbClr val="7F7F7F"/>
              </a:solidFill>
              <a:ea typeface="Pangolin"/>
              <a:cs typeface="Pangolin"/>
              <a:sym typeface="Pangolin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3CCBD2B-DE02-45E1-8C5A-F91F4A0B7B25}"/>
              </a:ext>
            </a:extLst>
          </p:cNvPr>
          <p:cNvSpPr txBox="1"/>
          <p:nvPr/>
        </p:nvSpPr>
        <p:spPr>
          <a:xfrm>
            <a:off x="866881" y="3041832"/>
            <a:ext cx="1374497" cy="400110"/>
          </a:xfrm>
          <a:prstGeom prst="rect">
            <a:avLst/>
          </a:prstGeom>
          <a:noFill/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ea typeface="Pangolin"/>
                <a:cs typeface="Pangolin"/>
                <a:sym typeface="Pangolin"/>
              </a:rPr>
              <a:t>science</a:t>
            </a:r>
            <a:endParaRPr lang="en-US" sz="1100" b="1" dirty="0">
              <a:solidFill>
                <a:schemeClr val="bg1">
                  <a:lumMod val="50000"/>
                </a:schemeClr>
              </a:solidFill>
              <a:ea typeface="Pangolin"/>
              <a:cs typeface="Pangolin"/>
              <a:sym typeface="Pangolin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0A95C3D-5079-4335-BA92-EE3261A1E3D3}"/>
              </a:ext>
            </a:extLst>
          </p:cNvPr>
          <p:cNvSpPr txBox="1"/>
          <p:nvPr/>
        </p:nvSpPr>
        <p:spPr>
          <a:xfrm>
            <a:off x="2136977" y="3041832"/>
            <a:ext cx="1505039" cy="400110"/>
          </a:xfrm>
          <a:prstGeom prst="rect">
            <a:avLst/>
          </a:prstGeom>
          <a:noFill/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ea typeface="Pangolin"/>
                <a:cs typeface="Pangolin"/>
                <a:sym typeface="Pangolin"/>
              </a:rPr>
              <a:t>education</a:t>
            </a:r>
            <a:endParaRPr lang="en-US" sz="1100" b="1" dirty="0">
              <a:solidFill>
                <a:schemeClr val="bg1">
                  <a:lumMod val="50000"/>
                </a:schemeClr>
              </a:solidFill>
              <a:ea typeface="Pangolin"/>
              <a:cs typeface="Pangolin"/>
              <a:sym typeface="Pangolin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5453778-0957-4941-974E-8EAB3427F336}"/>
              </a:ext>
            </a:extLst>
          </p:cNvPr>
          <p:cNvSpPr txBox="1"/>
          <p:nvPr/>
        </p:nvSpPr>
        <p:spPr>
          <a:xfrm>
            <a:off x="3498514" y="3041832"/>
            <a:ext cx="783918" cy="400110"/>
          </a:xfrm>
          <a:prstGeom prst="rect">
            <a:avLst/>
          </a:prstGeom>
          <a:noFill/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ea typeface="Pangolin"/>
                <a:cs typeface="Pangolin"/>
                <a:sym typeface="Pangolin"/>
              </a:rPr>
              <a:t>life</a:t>
            </a:r>
            <a:endParaRPr lang="en-US" sz="1100" b="1" dirty="0">
              <a:solidFill>
                <a:schemeClr val="bg1">
                  <a:lumMod val="50000"/>
                </a:schemeClr>
              </a:solidFill>
              <a:ea typeface="Pangolin"/>
              <a:cs typeface="Pangolin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38039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48BEACFA-6365-4554-9699-BB3D201B65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8"/>
          <a:stretch/>
        </p:blipFill>
        <p:spPr>
          <a:xfrm>
            <a:off x="5913119" y="1819510"/>
            <a:ext cx="2861626" cy="2768374"/>
          </a:xfrm>
          <a:prstGeom prst="rect">
            <a:avLst/>
          </a:prstGeom>
        </p:spPr>
      </p:pic>
      <p:pic>
        <p:nvPicPr>
          <p:cNvPr id="19" name="Picture 2" descr="Bitmoji Image">
            <a:extLst>
              <a:ext uri="{FF2B5EF4-FFF2-40B4-BE49-F238E27FC236}">
                <a16:creationId xmlns:a16="http://schemas.microsoft.com/office/drawing/2014/main" id="{0D9EF87E-89E9-4936-95AA-15EBD4597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06" y="181998"/>
            <a:ext cx="1413082" cy="171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69F5614-4B20-4F77-B551-4B6C1CD48ACE}"/>
              </a:ext>
            </a:extLst>
          </p:cNvPr>
          <p:cNvSpPr txBox="1"/>
          <p:nvPr/>
        </p:nvSpPr>
        <p:spPr>
          <a:xfrm>
            <a:off x="1264078" y="531034"/>
            <a:ext cx="6615844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7D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Who’s behind these famous quotes?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3548B45-36AE-42F9-BC0B-E4200DF81501}"/>
              </a:ext>
            </a:extLst>
          </p:cNvPr>
          <p:cNvSpPr txBox="1"/>
          <p:nvPr/>
        </p:nvSpPr>
        <p:spPr>
          <a:xfrm>
            <a:off x="2983230" y="1114004"/>
            <a:ext cx="317754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F7F7F"/>
                </a:solidFill>
              </a:rPr>
              <a:t>Famous people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BE345245-DF04-4918-BC5D-521326713D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189" y="1493022"/>
            <a:ext cx="2743200" cy="3132362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35A6EEB0-F4F1-442D-9CA2-C872F848E29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9"/>
          <a:stretch/>
        </p:blipFill>
        <p:spPr>
          <a:xfrm>
            <a:off x="3120389" y="1971577"/>
            <a:ext cx="2743200" cy="26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3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9192</TotalTime>
  <Words>341</Words>
  <Application>Microsoft Office PowerPoint</Application>
  <PresentationFormat>عرض على الشاشة (16:9)</PresentationFormat>
  <Paragraphs>83</Paragraphs>
  <Slides>23</Slides>
  <Notes>22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1" baseType="lpstr">
      <vt:lpstr>Bell MT</vt:lpstr>
      <vt:lpstr>Comic Sans MS</vt:lpstr>
      <vt:lpstr>Wingdings</vt:lpstr>
      <vt:lpstr>Arial</vt:lpstr>
      <vt:lpstr>BatangChe</vt:lpstr>
      <vt:lpstr>Playfair Display</vt:lpstr>
      <vt:lpstr>Cavolini</vt:lpstr>
      <vt:lpstr>Simple Light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آهات مكتومة</cp:lastModifiedBy>
  <cp:revision>538</cp:revision>
  <dcterms:modified xsi:type="dcterms:W3CDTF">2021-04-07T15:04:38Z</dcterms:modified>
</cp:coreProperties>
</file>