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sldIdLst>
    <p:sldId id="256" r:id="rId2"/>
    <p:sldId id="257" r:id="rId3"/>
    <p:sldId id="311" r:id="rId4"/>
    <p:sldId id="318" r:id="rId5"/>
    <p:sldId id="258" r:id="rId6"/>
    <p:sldId id="295" r:id="rId7"/>
    <p:sldId id="297" r:id="rId8"/>
    <p:sldId id="261" r:id="rId9"/>
    <p:sldId id="313" r:id="rId10"/>
    <p:sldId id="319" r:id="rId11"/>
    <p:sldId id="320" r:id="rId12"/>
    <p:sldId id="312" r:id="rId13"/>
    <p:sldId id="321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3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D93"/>
    <a:srgbClr val="AB1F28"/>
    <a:srgbClr val="A81F27"/>
    <a:srgbClr val="A71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7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44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31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17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48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23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70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78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76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79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87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2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64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20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3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45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43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0535-D234-46E9-BCA1-CCCE7698E376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911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SMirC-thumbsdow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en/right-wrong-red-green-icon-symbol-1712992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F96CD2-19F4-4950-A765-B2263B8F3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Revision Unit 3</a:t>
            </a:r>
            <a:endParaRPr lang="ar-SA" sz="8000" b="1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AE4F99-CCBD-4FC7-9C09-318D47201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Answer the questions</a:t>
            </a:r>
            <a:endParaRPr lang="ar-SA" sz="3600" b="1" dirty="0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BAFF5BA2-541C-47C9-B439-C6870DB7AE9D}"/>
              </a:ext>
            </a:extLst>
          </p:cNvPr>
          <p:cNvSpPr/>
          <p:nvPr/>
        </p:nvSpPr>
        <p:spPr>
          <a:xfrm>
            <a:off x="9172574" y="5261609"/>
            <a:ext cx="2524125" cy="13773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>
                  <a:snd r:embed="rId3" name="laser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43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Flat tire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Dead battery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Worn tire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Dent in the body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7-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E2E94B7-A56F-4404-A24C-4194134C96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666" y="928263"/>
            <a:ext cx="2569580" cy="1305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9858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torn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stain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hole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Missing button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8-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8F1D46B-4468-453D-8C98-E440CE0B65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8" t="43477" r="65484" b="13014"/>
          <a:stretch/>
        </p:blipFill>
        <p:spPr>
          <a:xfrm>
            <a:off x="4903164" y="949123"/>
            <a:ext cx="2840299" cy="1288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216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زر الإجراء: &quot;الانتقال للأمام&quot; أو &quot;التالي&quot; 9">
            <a:hlinkClick r:id="" action="ppaction://hlinkshowjump?jump=nextslide" highlightClick="1">
              <a:snd r:embed="rId2" name="laser.wav"/>
            </a:hlinkClick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3634740" y="2533015"/>
            <a:ext cx="5154930" cy="148129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Grammar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repair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repairing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repairs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repaired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1- </a:t>
            </a:r>
            <a:r>
              <a:rPr lang="en-US" sz="4400" dirty="0">
                <a:latin typeface="+mj-lt"/>
              </a:rPr>
              <a:t>The car need to be_____.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9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">
            <a:extLst>
              <a:ext uri="{FF2B5EF4-FFF2-40B4-BE49-F238E27FC236}">
                <a16:creationId xmlns:a16="http://schemas.microsoft.com/office/drawing/2014/main" id="{0B57CE27-8E7E-4A42-A93F-9F0BC6CB8FFB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" name="A_answer">
            <a:extLst>
              <a:ext uri="{FF2B5EF4-FFF2-40B4-BE49-F238E27FC236}">
                <a16:creationId xmlns:a16="http://schemas.microsoft.com/office/drawing/2014/main" id="{128DAFED-69A3-4B22-A90A-81CAD12C5770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paint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6E80AD80-C34C-47E9-91C6-D81AB562AC8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" name="B_answer">
            <a:extLst>
              <a:ext uri="{FF2B5EF4-FFF2-40B4-BE49-F238E27FC236}">
                <a16:creationId xmlns:a16="http://schemas.microsoft.com/office/drawing/2014/main" id="{5CF0C94C-5014-4FEF-9073-549945050E05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paints</a:t>
            </a: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62ADFCB5-895D-4D67-85C1-EB94C3C2005D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" name="C_answer">
            <a:extLst>
              <a:ext uri="{FF2B5EF4-FFF2-40B4-BE49-F238E27FC236}">
                <a16:creationId xmlns:a16="http://schemas.microsoft.com/office/drawing/2014/main" id="{4DE1F93B-A534-4874-8F49-B5DBD1773558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painted</a:t>
            </a: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1DC1A92F-E640-42D1-A055-28DEB9B63277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6" name="D_answer">
            <a:extLst>
              <a:ext uri="{FF2B5EF4-FFF2-40B4-BE49-F238E27FC236}">
                <a16:creationId xmlns:a16="http://schemas.microsoft.com/office/drawing/2014/main" id="{7059A21C-3406-416A-8796-1A12971FA8FE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painting</a:t>
            </a:r>
          </a:p>
        </p:txBody>
      </p:sp>
      <p:sp>
        <p:nvSpPr>
          <p:cNvPr id="17" name="Question box">
            <a:extLst>
              <a:ext uri="{FF2B5EF4-FFF2-40B4-BE49-F238E27FC236}">
                <a16:creationId xmlns:a16="http://schemas.microsoft.com/office/drawing/2014/main" id="{17C2E2A7-B4D4-40FE-B119-3786A8D5E2FE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2- We had the house_____. </a:t>
            </a:r>
            <a:endParaRPr lang="en-GB" sz="4800" dirty="0">
              <a:latin typeface="+mj-lt"/>
            </a:endParaRPr>
          </a:p>
        </p:txBody>
      </p:sp>
      <p:sp>
        <p:nvSpPr>
          <p:cNvPr id="18" name="سهم: لليمين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9829A2-9E36-44E3-8B07-52F689EC801D}"/>
              </a:ext>
            </a:extLst>
          </p:cNvPr>
          <p:cNvSpPr/>
          <p:nvPr/>
        </p:nvSpPr>
        <p:spPr>
          <a:xfrm>
            <a:off x="9018270" y="5726430"/>
            <a:ext cx="2754630" cy="113157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2A8F293D-069A-4DCA-B6DD-14559D179193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08777AB6-996A-4259-9564-5C93BF6C54DD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tears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1D30792-76F9-4DD5-A634-BECD6B3924D0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814BB7EC-040C-4C69-96A0-A14DEDA9C0D1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/>
              <a:t>torn </a:t>
            </a:r>
            <a:endParaRPr lang="en-GB" sz="3200" dirty="0"/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73CAB046-DBDD-4B8A-8F4E-71D2B6E1F125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CB07B3EF-3044-47D6-B39F-E9F645D9D8AD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tore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C89AB4E9-D967-4D01-BA6D-9B8BE135B40E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1D7847A2-17D0-4C99-B6E4-DD79CCE62464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tearing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F67C6CC4-C763-4B44-B5C6-72006BF25275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GB" sz="4000" dirty="0">
                <a:latin typeface="+mj-lt"/>
              </a:rPr>
              <a:t>3- The past participle of (tear) is</a:t>
            </a:r>
            <a:endParaRPr lang="en-GB" sz="44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418ECD-18D1-4BBC-B7DB-DD362BDDBB5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2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go</a:t>
            </a:r>
            <a:endParaRPr lang="en-GB" sz="3600" dirty="0">
              <a:latin typeface="+mj-lt"/>
            </a:endParaRP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went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gone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going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4- </a:t>
            </a:r>
            <a:r>
              <a:rPr lang="en-US" sz="4400" dirty="0">
                <a:latin typeface="+mj-lt"/>
              </a:rPr>
              <a:t>She has ______ to Japan.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yet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just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already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ago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+mj-lt"/>
              </a:rPr>
              <a:t>5- </a:t>
            </a:r>
            <a:r>
              <a:rPr lang="en-US" sz="4400" dirty="0">
                <a:latin typeface="+mj-lt"/>
              </a:rPr>
              <a:t>I haven’t written the report_____.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5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clean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cleaning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cleans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cleaned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GB" sz="4800" dirty="0">
                <a:latin typeface="+mj-lt"/>
              </a:rPr>
              <a:t>6- I can’t stand _____ the house.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6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him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her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us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them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GB" sz="4800" dirty="0">
                <a:latin typeface="+mj-lt"/>
              </a:rPr>
              <a:t>7- We want to come to your graduation. Don’t forget_____.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3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15C8EBF-75BE-48BD-8EBC-1B863143D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8167"/>
          <a:stretch/>
        </p:blipFill>
        <p:spPr>
          <a:xfrm>
            <a:off x="6667500" y="965835"/>
            <a:ext cx="4739640" cy="47434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7416CB6-FFA6-441D-85D8-7C0D7BE0E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86249" y="3623310"/>
            <a:ext cx="2582881" cy="2582881"/>
          </a:xfrm>
          <a:prstGeom prst="rect">
            <a:avLst/>
          </a:prstGeom>
        </p:spPr>
      </p:pic>
      <p:sp>
        <p:nvSpPr>
          <p:cNvPr id="10" name="سهم: لليمين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9856470" y="5817871"/>
            <a:ext cx="2053590" cy="96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Retry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him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them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her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us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GB" sz="4800" dirty="0">
                <a:latin typeface="+mj-lt"/>
              </a:rPr>
              <a:t>8- I don’t want to ask my neighbours. I don’t know_____.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3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to call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calls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call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called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9- </a:t>
            </a:r>
            <a:r>
              <a:rPr lang="en-US" sz="4400" dirty="0"/>
              <a:t>I need ______ my friends.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6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Put away them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Put them away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Put away it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Put it away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+mj-lt"/>
              </a:rPr>
              <a:t>10- </a:t>
            </a:r>
            <a:r>
              <a:rPr lang="en-US" sz="4400" dirty="0">
                <a:latin typeface="+mj-lt"/>
              </a:rPr>
              <a:t>The other way to write (Put away those toys) is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End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3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نتيجة الصورة لـ transparent fireworks">
            <a:extLst>
              <a:ext uri="{FF2B5EF4-FFF2-40B4-BE49-F238E27FC236}">
                <a16:creationId xmlns:a16="http://schemas.microsoft.com/office/drawing/2014/main" id="{4EBB075C-491F-47EF-8BD5-BD5A4899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91" y="1866197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B5F1B561-8921-4688-A1B4-E71F179314A0}"/>
              </a:ext>
            </a:extLst>
          </p:cNvPr>
          <p:cNvCxnSpPr/>
          <p:nvPr/>
        </p:nvCxnSpPr>
        <p:spPr>
          <a:xfrm flipH="1" flipV="1">
            <a:off x="8796759" y="2141316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نتيجة الصورة لـ transparent fireworks">
            <a:extLst>
              <a:ext uri="{FF2B5EF4-FFF2-40B4-BE49-F238E27FC236}">
                <a16:creationId xmlns:a16="http://schemas.microsoft.com/office/drawing/2014/main" id="{9CE07391-DF34-4DD5-A9C9-8A93B5F7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62" y="151215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3DE6A7DE-E207-41ED-9CF1-566172A0FED2}"/>
              </a:ext>
            </a:extLst>
          </p:cNvPr>
          <p:cNvCxnSpPr/>
          <p:nvPr/>
        </p:nvCxnSpPr>
        <p:spPr>
          <a:xfrm flipH="1" flipV="1">
            <a:off x="7884288" y="3856298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801E38B1-3F2C-48C7-AD41-9F23D7E97709}"/>
              </a:ext>
            </a:extLst>
          </p:cNvPr>
          <p:cNvCxnSpPr/>
          <p:nvPr/>
        </p:nvCxnSpPr>
        <p:spPr>
          <a:xfrm flipH="1" flipV="1">
            <a:off x="10326546" y="3543782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نتيجة الصورة لـ transparent fireworks">
            <a:extLst>
              <a:ext uri="{FF2B5EF4-FFF2-40B4-BE49-F238E27FC236}">
                <a16:creationId xmlns:a16="http://schemas.microsoft.com/office/drawing/2014/main" id="{2E2FD39E-3E43-4D52-8D53-21A37676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49" y="1553681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C2752D51-6123-4710-BEAC-0E594B434C81}"/>
              </a:ext>
            </a:extLst>
          </p:cNvPr>
          <p:cNvCxnSpPr/>
          <p:nvPr/>
        </p:nvCxnSpPr>
        <p:spPr>
          <a:xfrm flipH="1" flipV="1">
            <a:off x="5856758" y="1714982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نتيجة الصورة لـ transparent fireworks">
            <a:extLst>
              <a:ext uri="{FF2B5EF4-FFF2-40B4-BE49-F238E27FC236}">
                <a16:creationId xmlns:a16="http://schemas.microsoft.com/office/drawing/2014/main" id="{F1865BBA-E67D-4791-B29C-A0C202D0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61" y="-275119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nner cup with gold medal concept Free Vector">
            <a:extLst>
              <a:ext uri="{FF2B5EF4-FFF2-40B4-BE49-F238E27FC236}">
                <a16:creationId xmlns:a16="http://schemas.microsoft.com/office/drawing/2014/main" id="{667F98F4-2334-4306-A13C-D54BB766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975"/>
            <a:ext cx="5218249" cy="64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68D47B63-1D58-4724-BB09-F0B58CDB4EB7}"/>
              </a:ext>
            </a:extLst>
          </p:cNvPr>
          <p:cNvSpPr/>
          <p:nvPr/>
        </p:nvSpPr>
        <p:spPr>
          <a:xfrm>
            <a:off x="5856758" y="1800898"/>
            <a:ext cx="5469767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Good Job!</a:t>
            </a: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Thank You </a:t>
            </a:r>
          </a:p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Your Effort</a:t>
            </a:r>
            <a:endParaRPr lang="ar-SA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201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3.125E-6 -3.33333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1.45833E-6 0.0002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2.08333E-6 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4.58333E-6 0.000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زر الإجراء: &quot;الانتقال للأمام&quot; أو &quot;التالي&quot; 9">
            <a:hlinkClick r:id="" action="ppaction://hlinkshowjump?jump=nextslide" highlightClick="1">
              <a:snd r:embed="rId2" name="laser.wav"/>
            </a:hlinkClick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3634740" y="2533015"/>
            <a:ext cx="5154930" cy="148129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VOCABULARY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2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Newton’s law</a:t>
            </a:r>
            <a:endParaRPr lang="en-GB" sz="3600" dirty="0">
              <a:latin typeface="+mj-lt"/>
            </a:endParaRP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Einstein’s theory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Murphy’s law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Pascal’s law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+mj-lt"/>
              </a:rPr>
              <a:t>1- </a:t>
            </a:r>
            <a:r>
              <a:rPr lang="en-US" sz="4400" dirty="0"/>
              <a:t>“If anything can go wrong, it might go wrong!”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1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">
            <a:extLst>
              <a:ext uri="{FF2B5EF4-FFF2-40B4-BE49-F238E27FC236}">
                <a16:creationId xmlns:a16="http://schemas.microsoft.com/office/drawing/2014/main" id="{0B57CE27-8E7E-4A42-A93F-9F0BC6CB8FFB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" name="A_answer">
            <a:extLst>
              <a:ext uri="{FF2B5EF4-FFF2-40B4-BE49-F238E27FC236}">
                <a16:creationId xmlns:a16="http://schemas.microsoft.com/office/drawing/2014/main" id="{128DAFED-69A3-4B22-A90A-81CAD12C5770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Very clear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6E80AD80-C34C-47E9-91C6-D81AB562AC8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" name="B_answer">
            <a:extLst>
              <a:ext uri="{FF2B5EF4-FFF2-40B4-BE49-F238E27FC236}">
                <a16:creationId xmlns:a16="http://schemas.microsoft.com/office/drawing/2014/main" id="{5CF0C94C-5014-4FEF-9073-549945050E05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Very clean</a:t>
            </a: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62ADFCB5-895D-4D67-85C1-EB94C3C2005D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" name="C_answer">
            <a:extLst>
              <a:ext uri="{FF2B5EF4-FFF2-40B4-BE49-F238E27FC236}">
                <a16:creationId xmlns:a16="http://schemas.microsoft.com/office/drawing/2014/main" id="{4DE1F93B-A534-4874-8F49-B5DBD1773558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Very dirty</a:t>
            </a: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1DC1A92F-E640-42D1-A055-28DEB9B63277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6" name="D_answer">
            <a:extLst>
              <a:ext uri="{FF2B5EF4-FFF2-40B4-BE49-F238E27FC236}">
                <a16:creationId xmlns:a16="http://schemas.microsoft.com/office/drawing/2014/main" id="{7059A21C-3406-416A-8796-1A12971FA8FE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Very good</a:t>
            </a:r>
          </a:p>
        </p:txBody>
      </p:sp>
      <p:sp>
        <p:nvSpPr>
          <p:cNvPr id="17" name="Question box">
            <a:extLst>
              <a:ext uri="{FF2B5EF4-FFF2-40B4-BE49-F238E27FC236}">
                <a16:creationId xmlns:a16="http://schemas.microsoft.com/office/drawing/2014/main" id="{17C2E2A7-B4D4-40FE-B119-3786A8D5E2FE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2- filthy </a:t>
            </a:r>
            <a:endParaRPr lang="en-GB" sz="4800" dirty="0">
              <a:latin typeface="+mj-lt"/>
            </a:endParaRPr>
          </a:p>
        </p:txBody>
      </p:sp>
      <p:sp>
        <p:nvSpPr>
          <p:cNvPr id="18" name="سهم: لليمين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9829A2-9E36-44E3-8B07-52F689EC801D}"/>
              </a:ext>
            </a:extLst>
          </p:cNvPr>
          <p:cNvSpPr/>
          <p:nvPr/>
        </p:nvSpPr>
        <p:spPr>
          <a:xfrm>
            <a:off x="9018270" y="5726430"/>
            <a:ext cx="2754630" cy="113157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2A8F293D-069A-4DCA-B6DD-14559D179193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08777AB6-996A-4259-9564-5C93BF6C54DD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Change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1D30792-76F9-4DD5-A634-BECD6B3924D0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814BB7EC-040C-4C69-96A0-A14DEDA9C0D1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/>
              <a:t>Refund </a:t>
            </a:r>
            <a:endParaRPr lang="en-GB" sz="3200" dirty="0"/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73CAB046-DBDD-4B8A-8F4E-71D2B6E1F125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CB07B3EF-3044-47D6-B39F-E9F645D9D8AD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Crashed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C89AB4E9-D967-4D01-BA6D-9B8BE135B40E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1D7847A2-17D0-4C99-B6E4-DD79CCE62464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Torn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F67C6CC4-C763-4B44-B5C6-72006BF25275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+mj-lt"/>
              </a:rPr>
              <a:t>3- </a:t>
            </a:r>
            <a:r>
              <a:rPr lang="en-US" sz="4000" dirty="0"/>
              <a:t>get one’s payment back</a:t>
            </a:r>
            <a:r>
              <a:rPr lang="en-GB" sz="4000" dirty="0">
                <a:latin typeface="+mj-lt"/>
              </a:rPr>
              <a:t>  </a:t>
            </a:r>
            <a:endParaRPr lang="en-GB" sz="44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418ECD-18D1-4BBC-B7DB-DD362BDDBB5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2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Thin/not strong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Brightness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Thick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Strong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4- </a:t>
            </a:r>
            <a:r>
              <a:rPr lang="en-US" sz="4400" dirty="0"/>
              <a:t>flimsy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2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clear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event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copy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Not clear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5- </a:t>
            </a:r>
            <a:r>
              <a:rPr lang="en-US" sz="4400" dirty="0"/>
              <a:t>fuzzy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7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Leaky pipe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Dripping faucet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Broken doorknob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Loose floorboard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6-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47E8F9A-26CA-42F7-9CBC-53CB72B0DD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299" y="934655"/>
            <a:ext cx="2720050" cy="129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516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TM04033937[[fn=مسلك بخاري]]</Template>
  <TotalTime>1214</TotalTime>
  <Words>352</Words>
  <Application>Microsoft Office PowerPoint</Application>
  <PresentationFormat>شاشة عريضة</PresentationFormat>
  <Paragraphs>193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Aharoni</vt:lpstr>
      <vt:lpstr>Arial</vt:lpstr>
      <vt:lpstr>Arial Black</vt:lpstr>
      <vt:lpstr>Britannic Bold</vt:lpstr>
      <vt:lpstr>Century Gothic</vt:lpstr>
      <vt:lpstr>مسلك بخاري</vt:lpstr>
      <vt:lpstr>Revision Unit 3</vt:lpstr>
      <vt:lpstr>Wrong answer</vt:lpstr>
      <vt:lpstr>Wrong answer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Wrong answer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Unit 3</dc:title>
  <dc:creator>آهات مكتومة</dc:creator>
  <cp:lastModifiedBy>آهات مكتومة</cp:lastModifiedBy>
  <cp:revision>84</cp:revision>
  <dcterms:created xsi:type="dcterms:W3CDTF">2020-10-20T08:47:29Z</dcterms:created>
  <dcterms:modified xsi:type="dcterms:W3CDTF">2021-03-01T19:21:02Z</dcterms:modified>
</cp:coreProperties>
</file>