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311" r:id="rId3"/>
    <p:sldId id="318" r:id="rId4"/>
    <p:sldId id="258" r:id="rId5"/>
    <p:sldId id="295" r:id="rId6"/>
    <p:sldId id="297" r:id="rId7"/>
    <p:sldId id="261" r:id="rId8"/>
    <p:sldId id="313" r:id="rId9"/>
    <p:sldId id="319" r:id="rId10"/>
    <p:sldId id="320" r:id="rId11"/>
    <p:sldId id="312" r:id="rId12"/>
    <p:sldId id="321" r:id="rId13"/>
    <p:sldId id="334" r:id="rId14"/>
    <p:sldId id="335" r:id="rId15"/>
    <p:sldId id="336" r:id="rId16"/>
    <p:sldId id="337" r:id="rId17"/>
    <p:sldId id="338" r:id="rId18"/>
    <p:sldId id="339" r:id="rId19"/>
    <p:sldId id="341" r:id="rId20"/>
    <p:sldId id="340" r:id="rId21"/>
    <p:sldId id="342" r:id="rId22"/>
    <p:sldId id="343" r:id="rId23"/>
    <p:sldId id="3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8D93"/>
    <a:srgbClr val="AB1F28"/>
    <a:srgbClr val="A81F27"/>
    <a:srgbClr val="A7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72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44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31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17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248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23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70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78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76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79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48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72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6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22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39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45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438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0535-D234-46E9-BCA1-CCCE7698E376}" type="datetimeFigureOut">
              <a:rPr lang="ar-SA" smtClean="0"/>
              <a:t>03/08/42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58FA-07B8-4AFE-A753-1D63573458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911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96CD2-19F4-4950-A765-B2263B8F3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Revision Unit 4</a:t>
            </a:r>
            <a:endParaRPr lang="ar-SA" sz="8000" b="1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8AE4F99-CCBD-4FC7-9C09-318D47201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Answer the questions</a:t>
            </a:r>
            <a:endParaRPr lang="ar-SA" sz="3600" b="1" dirty="0"/>
          </a:p>
        </p:txBody>
      </p:sp>
      <p:sp>
        <p:nvSpPr>
          <p:cNvPr id="4" name="سهم: لليمين 3">
            <a:extLst>
              <a:ext uri="{FF2B5EF4-FFF2-40B4-BE49-F238E27FC236}">
                <a16:creationId xmlns:a16="http://schemas.microsoft.com/office/drawing/2014/main" id="{BAFF5BA2-541C-47C9-B439-C6870DB7AE9D}"/>
              </a:ext>
            </a:extLst>
          </p:cNvPr>
          <p:cNvSpPr/>
          <p:nvPr/>
        </p:nvSpPr>
        <p:spPr>
          <a:xfrm>
            <a:off x="9172574" y="5261609"/>
            <a:ext cx="2524125" cy="13773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>
                  <a:snd r:embed="rId3" name="laser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</a:t>
            </a:r>
            <a:endParaRPr lang="ar-S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43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Tsunami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Tornado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Wildfire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Fog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8-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E9A914B-65C1-47D9-B5D0-F4550E168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62" y="842198"/>
            <a:ext cx="2741613" cy="14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d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Grammar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see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saw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seen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had seen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1- </a:t>
            </a:r>
            <a:r>
              <a:rPr lang="en-US" sz="4400" dirty="0">
                <a:latin typeface="Arial Narrow" panose="020B0606020202030204" pitchFamily="34" charset="0"/>
              </a:rPr>
              <a:t>I felt much better after I _____ the results of my test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must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can’t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might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may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2- Lee didn’t eat breakfast or lunch. He_____ be hungry now. 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must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/>
              <a:t>can’t 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might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may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Arial Narrow" panose="020B0606020202030204" pitchFamily="34" charset="0"/>
              </a:rPr>
              <a:t>3- Pat’s joking. She ______ be serious.</a:t>
            </a:r>
            <a:endParaRPr lang="en-GB" sz="44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94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take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took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taken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taking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4- </a:t>
            </a:r>
            <a:r>
              <a:rPr lang="en-US" sz="4400" dirty="0">
                <a:latin typeface="Arial Narrow" panose="020B0606020202030204" pitchFamily="34" charset="0"/>
              </a:rPr>
              <a:t> She might have ______ the keys before going to work.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but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and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so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or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5- </a:t>
            </a:r>
            <a:r>
              <a:rPr lang="en-US" sz="4400" dirty="0">
                <a:latin typeface="Arial Narrow" panose="020B0606020202030204" pitchFamily="34" charset="0"/>
              </a:rPr>
              <a:t>I like hot air balloons,_____ I’m scared of heights.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5389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but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and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so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or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GB" sz="4800" dirty="0">
                <a:latin typeface="+mj-lt"/>
              </a:rPr>
              <a:t>6- I read the science book _____ I saw the scientific documentary, too.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very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 bit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completely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extremely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GB" sz="4800" dirty="0">
                <a:latin typeface="Arial Narrow" panose="020B0606020202030204" pitchFamily="34" charset="0"/>
              </a:rPr>
              <a:t>7- I was _____ exhausted from the day’s work.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very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totally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absolutely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completely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9- </a:t>
            </a:r>
            <a:r>
              <a:rPr lang="en-US" sz="4400" dirty="0">
                <a:latin typeface="Arial Narrow" panose="020B0606020202030204" pitchFamily="34" charset="0"/>
              </a:rPr>
              <a:t>You look______ happy.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6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A694C82-CCCA-47B9-B891-6F9B0CEF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33015"/>
            <a:ext cx="7025640" cy="132556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Wrong answer</a:t>
            </a:r>
            <a:endParaRPr lang="ar-SA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زر الإجراء: &quot;الانتقال للأمام&quot; أو &quot;التالي&quot; 9">
            <a:hlinkClick r:id="" action="ppaction://hlinkshowjump?jump=nextslide" highlightClick="1">
              <a:snd r:embed="rId2" name="laser.wav"/>
            </a:hlinkClick>
            <a:extLst>
              <a:ext uri="{FF2B5EF4-FFF2-40B4-BE49-F238E27FC236}">
                <a16:creationId xmlns:a16="http://schemas.microsoft.com/office/drawing/2014/main" id="{918F6C6B-12C7-4A5B-ACF7-B0D7793F8E43}"/>
              </a:ext>
            </a:extLst>
          </p:cNvPr>
          <p:cNvSpPr/>
          <p:nvPr/>
        </p:nvSpPr>
        <p:spPr>
          <a:xfrm>
            <a:off x="3634740" y="2533015"/>
            <a:ext cx="5154930" cy="148129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VOCABULARY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turn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turns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turning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turned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8020"/>
            <a:ext cx="7893898" cy="122846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GB" sz="4800" dirty="0">
                <a:latin typeface="Arial Narrow" panose="020B0606020202030204" pitchFamily="34" charset="0"/>
              </a:rPr>
              <a:t>8- If you freeze water, it ____ into ice.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stay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stayed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would stay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will stay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sz="4400" dirty="0">
                <a:latin typeface="+mj-lt"/>
              </a:rPr>
              <a:t>10- </a:t>
            </a:r>
            <a:r>
              <a:rPr lang="en-US" sz="4400" dirty="0">
                <a:latin typeface="+mj-lt"/>
              </a:rPr>
              <a:t>If it rains, I _____ at home.</a:t>
            </a:r>
            <a:endParaRPr lang="en-GB" sz="4800" dirty="0">
              <a:latin typeface="+mj-lt"/>
            </a:endParaRPr>
          </a:p>
        </p:txBody>
      </p:sp>
      <p:sp>
        <p:nvSpPr>
          <p:cNvPr id="14" name="سهم: لليمين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053AAC-E31D-41A9-A23A-4D4144F25750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30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go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went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going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gone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4400" dirty="0">
                <a:latin typeface="+mj-lt"/>
              </a:rPr>
              <a:t>11- </a:t>
            </a:r>
            <a:r>
              <a:rPr lang="en-US" sz="4400" dirty="0">
                <a:latin typeface="+mj-lt"/>
              </a:rPr>
              <a:t>They have to _____ to the meeting today.</a:t>
            </a:r>
            <a:endParaRPr lang="en-GB" sz="4800" dirty="0">
              <a:latin typeface="+mj-lt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End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نتيجة الصورة لـ transparent fireworks">
            <a:extLst>
              <a:ext uri="{FF2B5EF4-FFF2-40B4-BE49-F238E27FC236}">
                <a16:creationId xmlns:a16="http://schemas.microsoft.com/office/drawing/2014/main" id="{4EBB075C-491F-47EF-8BD5-BD5A48997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91" y="1866197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5F1B561-8921-4688-A1B4-E71F179314A0}"/>
              </a:ext>
            </a:extLst>
          </p:cNvPr>
          <p:cNvCxnSpPr/>
          <p:nvPr/>
        </p:nvCxnSpPr>
        <p:spPr>
          <a:xfrm flipH="1" flipV="1">
            <a:off x="8796759" y="2141316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نتيجة الصورة لـ transparent fireworks">
            <a:extLst>
              <a:ext uri="{FF2B5EF4-FFF2-40B4-BE49-F238E27FC236}">
                <a16:creationId xmlns:a16="http://schemas.microsoft.com/office/drawing/2014/main" id="{9CE07391-DF34-4DD5-A9C9-8A93B5F7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62" y="151215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DE6A7DE-E207-41ED-9CF1-566172A0FED2}"/>
              </a:ext>
            </a:extLst>
          </p:cNvPr>
          <p:cNvCxnSpPr/>
          <p:nvPr/>
        </p:nvCxnSpPr>
        <p:spPr>
          <a:xfrm flipH="1" flipV="1">
            <a:off x="7884288" y="3856298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801E38B1-3F2C-48C7-AD41-9F23D7E97709}"/>
              </a:ext>
            </a:extLst>
          </p:cNvPr>
          <p:cNvCxnSpPr/>
          <p:nvPr/>
        </p:nvCxnSpPr>
        <p:spPr>
          <a:xfrm flipH="1" flipV="1">
            <a:off x="10326546" y="35437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نتيجة الصورة لـ transparent fireworks">
            <a:extLst>
              <a:ext uri="{FF2B5EF4-FFF2-40B4-BE49-F238E27FC236}">
                <a16:creationId xmlns:a16="http://schemas.microsoft.com/office/drawing/2014/main" id="{2E2FD39E-3E43-4D52-8D53-21A37676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49" y="1553681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C2752D51-6123-4710-BEAC-0E594B434C81}"/>
              </a:ext>
            </a:extLst>
          </p:cNvPr>
          <p:cNvCxnSpPr/>
          <p:nvPr/>
        </p:nvCxnSpPr>
        <p:spPr>
          <a:xfrm flipH="1" flipV="1">
            <a:off x="5856758" y="1714982"/>
            <a:ext cx="185195" cy="3588152"/>
          </a:xfrm>
          <a:prstGeom prst="line">
            <a:avLst/>
          </a:prstGeom>
          <a:ln w="19050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نتيجة الصورة لـ transparent fireworks">
            <a:extLst>
              <a:ext uri="{FF2B5EF4-FFF2-40B4-BE49-F238E27FC236}">
                <a16:creationId xmlns:a16="http://schemas.microsoft.com/office/drawing/2014/main" id="{F1865BBA-E67D-4791-B29C-A0C202D0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61" y="-275119"/>
            <a:ext cx="3424237" cy="39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nner cup with gold medal concept Free Vector">
            <a:extLst>
              <a:ext uri="{FF2B5EF4-FFF2-40B4-BE49-F238E27FC236}">
                <a16:creationId xmlns:a16="http://schemas.microsoft.com/office/drawing/2014/main" id="{667F98F4-2334-4306-A13C-D54BB766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975"/>
            <a:ext cx="5218249" cy="64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8D47B63-1D58-4724-BB09-F0B58CDB4EB7}"/>
              </a:ext>
            </a:extLst>
          </p:cNvPr>
          <p:cNvSpPr/>
          <p:nvPr/>
        </p:nvSpPr>
        <p:spPr>
          <a:xfrm>
            <a:off x="5856758" y="1800898"/>
            <a:ext cx="5469767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Good Job!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 </a:t>
            </a:r>
          </a:p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 Your Effort</a:t>
            </a:r>
            <a:endParaRPr lang="ar-SA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0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3.125E-6 -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1.45833E-6 0.0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2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4.58333E-6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debris</a:t>
            </a:r>
            <a:endParaRPr lang="en-GB" sz="3600" dirty="0">
              <a:latin typeface="+mj-lt"/>
            </a:endParaRP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hurricane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meteorite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path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1- the ball of fire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">
            <a:extLst>
              <a:ext uri="{FF2B5EF4-FFF2-40B4-BE49-F238E27FC236}">
                <a16:creationId xmlns:a16="http://schemas.microsoft.com/office/drawing/2014/main" id="{0B57CE27-8E7E-4A42-A93F-9F0BC6CB8FFB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" name="A_answer">
            <a:extLst>
              <a:ext uri="{FF2B5EF4-FFF2-40B4-BE49-F238E27FC236}">
                <a16:creationId xmlns:a16="http://schemas.microsoft.com/office/drawing/2014/main" id="{128DAFED-69A3-4B22-A90A-81CAD12C5770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Excuse me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6E80AD80-C34C-47E9-91C6-D81AB562AC8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2" name="B_answer">
            <a:extLst>
              <a:ext uri="{FF2B5EF4-FFF2-40B4-BE49-F238E27FC236}">
                <a16:creationId xmlns:a16="http://schemas.microsoft.com/office/drawing/2014/main" id="{5CF0C94C-5014-4FEF-9073-549945050E05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Beats me!</a:t>
            </a: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62ADFCB5-895D-4D67-85C1-EB94C3C2005D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" name="C_answer">
            <a:extLst>
              <a:ext uri="{FF2B5EF4-FFF2-40B4-BE49-F238E27FC236}">
                <a16:creationId xmlns:a16="http://schemas.microsoft.com/office/drawing/2014/main" id="{4DE1F93B-A534-4874-8F49-B5DBD1773558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Gee!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DC1A92F-E640-42D1-A055-28DEB9B63277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D_answer">
            <a:extLst>
              <a:ext uri="{FF2B5EF4-FFF2-40B4-BE49-F238E27FC236}">
                <a16:creationId xmlns:a16="http://schemas.microsoft.com/office/drawing/2014/main" id="{7059A21C-3406-416A-8796-1A12971FA8FE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UFOs</a:t>
            </a:r>
          </a:p>
        </p:txBody>
      </p:sp>
      <p:sp>
        <p:nvSpPr>
          <p:cNvPr id="17" name="Question box">
            <a:extLst>
              <a:ext uri="{FF2B5EF4-FFF2-40B4-BE49-F238E27FC236}">
                <a16:creationId xmlns:a16="http://schemas.microsoft.com/office/drawing/2014/main" id="{17C2E2A7-B4D4-40FE-B119-3786A8D5E2FE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2- I have no idea 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8" name="سهم: لليمين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9829A2-9E36-44E3-8B07-52F689EC801D}"/>
              </a:ext>
            </a:extLst>
          </p:cNvPr>
          <p:cNvSpPr/>
          <p:nvPr/>
        </p:nvSpPr>
        <p:spPr>
          <a:xfrm>
            <a:off x="9018270" y="5726430"/>
            <a:ext cx="2754630" cy="113157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2A8F293D-069A-4DCA-B6DD-14559D179193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08777AB6-996A-4259-9564-5C93BF6C54DD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>
                <a:latin typeface="+mj-lt"/>
              </a:rPr>
              <a:t>You never know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1D30792-76F9-4DD5-A634-BECD6B3924D0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814BB7EC-040C-4C69-96A0-A14DEDA9C0D1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200" dirty="0"/>
              <a:t>Gee! </a:t>
            </a:r>
            <a:endParaRPr lang="en-GB" sz="3200" dirty="0"/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73CAB046-DBDD-4B8A-8F4E-71D2B6E1F125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CB07B3EF-3044-47D6-B39F-E9F645D9D8AD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Excuse me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C89AB4E9-D967-4D01-BA6D-9B8BE135B40E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1D7847A2-17D0-4C99-B6E4-DD79CCE62464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2800" dirty="0"/>
              <a:t>You wouldn’t know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F67C6CC4-C763-4B44-B5C6-72006BF25275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000" dirty="0">
                <a:latin typeface="Arial Narrow" panose="020B0606020202030204" pitchFamily="34" charset="0"/>
              </a:rPr>
              <a:t>3- </a:t>
            </a:r>
            <a:r>
              <a:rPr lang="en-US" sz="4000" dirty="0">
                <a:latin typeface="Arial Narrow" panose="020B0606020202030204" pitchFamily="34" charset="0"/>
              </a:rPr>
              <a:t>Anything is possible</a:t>
            </a:r>
            <a:endParaRPr lang="en-GB" sz="44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418ECD-18D1-4BBC-B7DB-DD362BDDBB5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963A6D7B-0F6D-405D-BC3C-89F19BCCB428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678F9156-64AC-433E-B961-9A06C02A20CA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dynamic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E93F395B-DF3C-4900-B8BD-1E9624778399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ACB26752-F641-4DCF-9BBB-A56367EF7788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upgraded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3441C273-C768-4A9E-860C-4F5303594652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FBB56B1-1502-4E19-BE36-A8C1BEC2F0C9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asset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84B4F4DF-4C8C-400A-81D3-56DE00E6DCF1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C696856B-C644-4031-A80D-F96C32FEB9A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enterprise 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025C0A7D-88C6-4E7D-8EF5-37B09F599214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4- </a:t>
            </a:r>
            <a:r>
              <a:rPr lang="en-US" sz="4400" dirty="0">
                <a:latin typeface="Arial Narrow" panose="020B0606020202030204" pitchFamily="34" charset="0"/>
              </a:rPr>
              <a:t>always active, changing, developing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367ED-4AA0-4DB1-9297-C7A2B5DB688A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291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43427"/>
            <a:ext cx="3675016" cy="77716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sustainable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46342" y="4387998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sector 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streamlined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enterprise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1081829"/>
            <a:ext cx="7893898" cy="12346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Arial Narrow" panose="020B0606020202030204" pitchFamily="34" charset="0"/>
              </a:rPr>
              <a:t>5- </a:t>
            </a:r>
            <a:r>
              <a:rPr lang="en-US" sz="4400" dirty="0">
                <a:latin typeface="Arial Narrow" panose="020B0606020202030204" pitchFamily="34" charset="0"/>
              </a:rPr>
              <a:t>a business organization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Ostrich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Zebra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Bull  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Lion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6-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365D837-E72C-4E1C-9CD2-22F13BE6D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842198"/>
            <a:ext cx="3009900" cy="14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dir="u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FE2EEA98-EEF4-4444-B05B-9AA2CA329444}"/>
              </a:ext>
            </a:extLst>
          </p:cNvPr>
          <p:cNvSpPr/>
          <p:nvPr/>
        </p:nvSpPr>
        <p:spPr>
          <a:xfrm>
            <a:off x="1646342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" name="A_answer">
            <a:extLst>
              <a:ext uri="{FF2B5EF4-FFF2-40B4-BE49-F238E27FC236}">
                <a16:creationId xmlns:a16="http://schemas.microsoft.com/office/drawing/2014/main" id="{AAF5848E-C965-4865-83AD-969FFD741152}"/>
              </a:ext>
            </a:extLst>
          </p:cNvPr>
          <p:cNvSpPr/>
          <p:nvPr/>
        </p:nvSpPr>
        <p:spPr>
          <a:xfrm>
            <a:off x="2319806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600" dirty="0">
                <a:latin typeface="+mj-lt"/>
              </a:rPr>
              <a:t>Earthquake</a:t>
            </a:r>
          </a:p>
        </p:txBody>
      </p:sp>
      <p:sp>
        <p:nvSpPr>
          <p:cNvPr id="6" name="B">
            <a:extLst>
              <a:ext uri="{FF2B5EF4-FFF2-40B4-BE49-F238E27FC236}">
                <a16:creationId xmlns:a16="http://schemas.microsoft.com/office/drawing/2014/main" id="{9DE46B16-9AEA-4693-BEF0-AE85315583B2}"/>
              </a:ext>
            </a:extLst>
          </p:cNvPr>
          <p:cNvSpPr/>
          <p:nvPr/>
        </p:nvSpPr>
        <p:spPr>
          <a:xfrm>
            <a:off x="1674361" y="4379679"/>
            <a:ext cx="617426" cy="747906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" name="B_answer">
            <a:extLst>
              <a:ext uri="{FF2B5EF4-FFF2-40B4-BE49-F238E27FC236}">
                <a16:creationId xmlns:a16="http://schemas.microsoft.com/office/drawing/2014/main" id="{648B0842-DD3D-4634-90A5-3EECFFC43772}"/>
              </a:ext>
            </a:extLst>
          </p:cNvPr>
          <p:cNvSpPr/>
          <p:nvPr/>
        </p:nvSpPr>
        <p:spPr>
          <a:xfrm>
            <a:off x="2319806" y="4387998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33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Flood</a:t>
            </a: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59469FB0-B62A-4172-8028-E5A40EB71E81}"/>
              </a:ext>
            </a:extLst>
          </p:cNvPr>
          <p:cNvSpPr/>
          <p:nvPr/>
        </p:nvSpPr>
        <p:spPr>
          <a:xfrm>
            <a:off x="6350000" y="3366373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" name="C_answer">
            <a:extLst>
              <a:ext uri="{FF2B5EF4-FFF2-40B4-BE49-F238E27FC236}">
                <a16:creationId xmlns:a16="http://schemas.microsoft.com/office/drawing/2014/main" id="{7BBF50F0-0F5E-40D9-A760-7F83E392815E}"/>
              </a:ext>
            </a:extLst>
          </p:cNvPr>
          <p:cNvSpPr/>
          <p:nvPr/>
        </p:nvSpPr>
        <p:spPr>
          <a:xfrm>
            <a:off x="7023464" y="3366373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Hurricane</a:t>
            </a:r>
          </a:p>
        </p:txBody>
      </p:sp>
      <p:sp>
        <p:nvSpPr>
          <p:cNvPr id="10" name="D">
            <a:extLst>
              <a:ext uri="{FF2B5EF4-FFF2-40B4-BE49-F238E27FC236}">
                <a16:creationId xmlns:a16="http://schemas.microsoft.com/office/drawing/2014/main" id="{E4C713FB-9064-4B7F-AC2A-04E6FC284D5A}"/>
              </a:ext>
            </a:extLst>
          </p:cNvPr>
          <p:cNvSpPr/>
          <p:nvPr/>
        </p:nvSpPr>
        <p:spPr>
          <a:xfrm>
            <a:off x="6350000" y="4383369"/>
            <a:ext cx="673464" cy="731268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1" name="D_answer">
            <a:extLst>
              <a:ext uri="{FF2B5EF4-FFF2-40B4-BE49-F238E27FC236}">
                <a16:creationId xmlns:a16="http://schemas.microsoft.com/office/drawing/2014/main" id="{B80FD726-0D48-44EA-A64A-B95AA14813B7}"/>
              </a:ext>
            </a:extLst>
          </p:cNvPr>
          <p:cNvSpPr/>
          <p:nvPr/>
        </p:nvSpPr>
        <p:spPr>
          <a:xfrm>
            <a:off x="7023464" y="4380615"/>
            <a:ext cx="3675016" cy="731268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3200" dirty="0"/>
              <a:t>Volcano</a:t>
            </a:r>
          </a:p>
        </p:txBody>
      </p:sp>
      <p:sp>
        <p:nvSpPr>
          <p:cNvPr id="12" name="Question box">
            <a:extLst>
              <a:ext uri="{FF2B5EF4-FFF2-40B4-BE49-F238E27FC236}">
                <a16:creationId xmlns:a16="http://schemas.microsoft.com/office/drawing/2014/main" id="{EB64C253-DD41-408D-AAD7-BDF1322F9400}"/>
              </a:ext>
            </a:extLst>
          </p:cNvPr>
          <p:cNvSpPr/>
          <p:nvPr/>
        </p:nvSpPr>
        <p:spPr>
          <a:xfrm>
            <a:off x="2245782" y="844952"/>
            <a:ext cx="7893898" cy="14715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3"/>
            <a:r>
              <a:rPr lang="en-GB" sz="4800" dirty="0">
                <a:latin typeface="+mj-lt"/>
              </a:rPr>
              <a:t>7-</a:t>
            </a:r>
          </a:p>
        </p:txBody>
      </p:sp>
      <p:sp>
        <p:nvSpPr>
          <p:cNvPr id="13" name="سهم: لليمين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8D508E-9B05-4316-80C3-095DF32B3F56}"/>
              </a:ext>
            </a:extLst>
          </p:cNvPr>
          <p:cNvSpPr/>
          <p:nvPr/>
        </p:nvSpPr>
        <p:spPr>
          <a:xfrm>
            <a:off x="8961120" y="5634990"/>
            <a:ext cx="2811780" cy="1028700"/>
          </a:xfrm>
          <a:prstGeom prst="rightArrow">
            <a:avLst>
              <a:gd name="adj1" fmla="val 50000"/>
              <a:gd name="adj2" fmla="val 71814"/>
            </a:avLst>
          </a:prstGeom>
          <a:solidFill>
            <a:srgbClr val="008D9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question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57E9FEE-D56D-4CFD-A794-49751A888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62" y="844952"/>
            <a:ext cx="2581275" cy="14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صوت_الباز_للمونتاج_صراحة_مدري_وش_اسمه_اسم_باز_شطحته_من_عقلي_2_مع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1340</TotalTime>
  <Words>375</Words>
  <Application>Microsoft Office PowerPoint</Application>
  <PresentationFormat>شاشة عريضة</PresentationFormat>
  <Paragraphs>201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Aharoni</vt:lpstr>
      <vt:lpstr>Arial</vt:lpstr>
      <vt:lpstr>Arial Black</vt:lpstr>
      <vt:lpstr>Arial Narrow</vt:lpstr>
      <vt:lpstr>Britannic Bold</vt:lpstr>
      <vt:lpstr>Century Gothic</vt:lpstr>
      <vt:lpstr>مسلك بخاري</vt:lpstr>
      <vt:lpstr>Revision Unit 4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Wrong answer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Unit 3</dc:title>
  <dc:creator>آهات مكتومة</dc:creator>
  <cp:lastModifiedBy>آهات مكتومة</cp:lastModifiedBy>
  <cp:revision>97</cp:revision>
  <dcterms:created xsi:type="dcterms:W3CDTF">2020-10-20T08:47:29Z</dcterms:created>
  <dcterms:modified xsi:type="dcterms:W3CDTF">2021-03-16T10:53:03Z</dcterms:modified>
</cp:coreProperties>
</file>