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8" r:id="rId21"/>
    <p:sldId id="283" r:id="rId22"/>
  </p:sldIdLst>
  <p:sldSz cx="12192000" cy="6858000"/>
  <p:notesSz cx="9144000" cy="6858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ACA"/>
          </a:solidFill>
        </a:fill>
      </a:tcStyle>
    </a:wholeTbl>
    <a:band2H>
      <a:tcTxStyle/>
      <a:tcStyle>
        <a:tcBdr/>
        <a:fill>
          <a:solidFill>
            <a:srgbClr val="F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E9CC"/>
          </a:solidFill>
        </a:fill>
      </a:tcStyle>
    </a:wholeTbl>
    <a:band2H>
      <a:tcTxStyle/>
      <a:tcStyle>
        <a:tcBdr/>
        <a:fill>
          <a:solidFill>
            <a:srgbClr val="FC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FD6"/>
          </a:solidFill>
        </a:fill>
      </a:tcStyle>
    </a:wholeTbl>
    <a:band2H>
      <a:tcTxStyle/>
      <a:tcStyle>
        <a:tcBdr/>
        <a:fill>
          <a:solidFill>
            <a:srgbClr val="F0E8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f1f795cd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f1f795cd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;p2"/>
          <p:cNvSpPr/>
          <p:nvPr/>
        </p:nvSpPr>
        <p:spPr>
          <a:xfrm>
            <a:off x="2501329" y="0"/>
            <a:ext cx="1044301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5" name="Google Shape;12;p2"/>
          <p:cNvSpPr/>
          <p:nvPr/>
        </p:nvSpPr>
        <p:spPr>
          <a:xfrm rot="5400000">
            <a:off x="5573857" y="-2750514"/>
            <a:ext cx="1044301" cy="12192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6" name="Google Shape;13;p2"/>
          <p:cNvSpPr/>
          <p:nvPr/>
        </p:nvSpPr>
        <p:spPr>
          <a:xfrm>
            <a:off x="1139065" y="2010303"/>
            <a:ext cx="3950733" cy="3285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02" h="21571" extrusionOk="0">
                <a:moveTo>
                  <a:pt x="3344" y="6"/>
                </a:moveTo>
                <a:cubicBezTo>
                  <a:pt x="3786" y="-29"/>
                  <a:pt x="4223" y="85"/>
                  <a:pt x="4654" y="320"/>
                </a:cubicBezTo>
                <a:lnTo>
                  <a:pt x="4697" y="350"/>
                </a:lnTo>
                <a:lnTo>
                  <a:pt x="4709" y="354"/>
                </a:lnTo>
                <a:lnTo>
                  <a:pt x="4708" y="357"/>
                </a:lnTo>
                <a:lnTo>
                  <a:pt x="5294" y="761"/>
                </a:lnTo>
                <a:cubicBezTo>
                  <a:pt x="6087" y="1417"/>
                  <a:pt x="6851" y="2454"/>
                  <a:pt x="7572" y="3696"/>
                </a:cubicBezTo>
                <a:lnTo>
                  <a:pt x="8254" y="4955"/>
                </a:lnTo>
                <a:lnTo>
                  <a:pt x="8545" y="4841"/>
                </a:lnTo>
                <a:cubicBezTo>
                  <a:pt x="8650" y="4814"/>
                  <a:pt x="8758" y="4800"/>
                  <a:pt x="8870" y="4800"/>
                </a:cubicBezTo>
                <a:lnTo>
                  <a:pt x="11339" y="4800"/>
                </a:lnTo>
                <a:cubicBezTo>
                  <a:pt x="11785" y="4800"/>
                  <a:pt x="12187" y="5027"/>
                  <a:pt x="12479" y="5394"/>
                </a:cubicBezTo>
                <a:lnTo>
                  <a:pt x="12496" y="5420"/>
                </a:lnTo>
                <a:lnTo>
                  <a:pt x="12802" y="4732"/>
                </a:lnTo>
                <a:cubicBezTo>
                  <a:pt x="13191" y="3891"/>
                  <a:pt x="13647" y="3006"/>
                  <a:pt x="14136" y="2257"/>
                </a:cubicBezTo>
                <a:lnTo>
                  <a:pt x="14358" y="1948"/>
                </a:lnTo>
                <a:lnTo>
                  <a:pt x="14329" y="1951"/>
                </a:lnTo>
                <a:cubicBezTo>
                  <a:pt x="14329" y="1951"/>
                  <a:pt x="14633" y="1453"/>
                  <a:pt x="15103" y="1018"/>
                </a:cubicBezTo>
                <a:lnTo>
                  <a:pt x="15377" y="798"/>
                </a:lnTo>
                <a:lnTo>
                  <a:pt x="15408" y="772"/>
                </a:lnTo>
                <a:lnTo>
                  <a:pt x="15421" y="763"/>
                </a:lnTo>
                <a:lnTo>
                  <a:pt x="15485" y="712"/>
                </a:lnTo>
                <a:lnTo>
                  <a:pt x="15548" y="678"/>
                </a:lnTo>
                <a:lnTo>
                  <a:pt x="15669" y="597"/>
                </a:lnTo>
                <a:cubicBezTo>
                  <a:pt x="15842" y="498"/>
                  <a:pt x="16016" y="433"/>
                  <a:pt x="16188" y="411"/>
                </a:cubicBezTo>
                <a:lnTo>
                  <a:pt x="16247" y="409"/>
                </a:lnTo>
                <a:lnTo>
                  <a:pt x="16382" y="380"/>
                </a:lnTo>
                <a:cubicBezTo>
                  <a:pt x="16542" y="374"/>
                  <a:pt x="16706" y="397"/>
                  <a:pt x="16872" y="460"/>
                </a:cubicBezTo>
                <a:lnTo>
                  <a:pt x="16872" y="461"/>
                </a:lnTo>
                <a:lnTo>
                  <a:pt x="16877" y="462"/>
                </a:lnTo>
                <a:cubicBezTo>
                  <a:pt x="18531" y="907"/>
                  <a:pt x="20046" y="3546"/>
                  <a:pt x="20590" y="5179"/>
                </a:cubicBezTo>
                <a:cubicBezTo>
                  <a:pt x="20868" y="8297"/>
                  <a:pt x="16180" y="9625"/>
                  <a:pt x="13232" y="8767"/>
                </a:cubicBezTo>
                <a:lnTo>
                  <a:pt x="12744" y="8588"/>
                </a:lnTo>
                <a:lnTo>
                  <a:pt x="12774" y="8659"/>
                </a:lnTo>
                <a:cubicBezTo>
                  <a:pt x="13019" y="9234"/>
                  <a:pt x="13263" y="9810"/>
                  <a:pt x="13263" y="9810"/>
                </a:cubicBezTo>
                <a:lnTo>
                  <a:pt x="13454" y="10177"/>
                </a:lnTo>
                <a:lnTo>
                  <a:pt x="13542" y="10339"/>
                </a:lnTo>
                <a:lnTo>
                  <a:pt x="13583" y="10423"/>
                </a:lnTo>
                <a:lnTo>
                  <a:pt x="13620" y="10495"/>
                </a:lnTo>
                <a:cubicBezTo>
                  <a:pt x="13738" y="10730"/>
                  <a:pt x="13854" y="10970"/>
                  <a:pt x="13967" y="11212"/>
                </a:cubicBezTo>
                <a:lnTo>
                  <a:pt x="13992" y="11269"/>
                </a:lnTo>
                <a:lnTo>
                  <a:pt x="14046" y="11380"/>
                </a:lnTo>
                <a:cubicBezTo>
                  <a:pt x="14209" y="11734"/>
                  <a:pt x="14366" y="12093"/>
                  <a:pt x="14513" y="12446"/>
                </a:cubicBezTo>
                <a:lnTo>
                  <a:pt x="14576" y="12606"/>
                </a:lnTo>
                <a:lnTo>
                  <a:pt x="14608" y="12677"/>
                </a:lnTo>
                <a:cubicBezTo>
                  <a:pt x="14707" y="12919"/>
                  <a:pt x="14801" y="13158"/>
                  <a:pt x="14889" y="13391"/>
                </a:cubicBezTo>
                <a:lnTo>
                  <a:pt x="14899" y="13418"/>
                </a:lnTo>
                <a:lnTo>
                  <a:pt x="14926" y="13486"/>
                </a:lnTo>
                <a:lnTo>
                  <a:pt x="14993" y="13677"/>
                </a:lnTo>
                <a:lnTo>
                  <a:pt x="15136" y="14071"/>
                </a:lnTo>
                <a:lnTo>
                  <a:pt x="15203" y="14272"/>
                </a:lnTo>
                <a:lnTo>
                  <a:pt x="15264" y="14447"/>
                </a:lnTo>
                <a:lnTo>
                  <a:pt x="15299" y="14564"/>
                </a:lnTo>
                <a:lnTo>
                  <a:pt x="15343" y="14698"/>
                </a:lnTo>
                <a:lnTo>
                  <a:pt x="15489" y="15209"/>
                </a:lnTo>
                <a:lnTo>
                  <a:pt x="15509" y="15278"/>
                </a:lnTo>
                <a:cubicBezTo>
                  <a:pt x="15982" y="17121"/>
                  <a:pt x="17141" y="18390"/>
                  <a:pt x="17141" y="18390"/>
                </a:cubicBezTo>
                <a:cubicBezTo>
                  <a:pt x="14732" y="19427"/>
                  <a:pt x="14316" y="16413"/>
                  <a:pt x="13092" y="16730"/>
                </a:cubicBezTo>
                <a:cubicBezTo>
                  <a:pt x="12877" y="16976"/>
                  <a:pt x="12372" y="20700"/>
                  <a:pt x="11339" y="21571"/>
                </a:cubicBezTo>
                <a:cubicBezTo>
                  <a:pt x="11339" y="21571"/>
                  <a:pt x="11187" y="20240"/>
                  <a:pt x="10996" y="18639"/>
                </a:cubicBezTo>
                <a:lnTo>
                  <a:pt x="10871" y="17594"/>
                </a:lnTo>
                <a:lnTo>
                  <a:pt x="10870" y="17594"/>
                </a:lnTo>
                <a:cubicBezTo>
                  <a:pt x="10799" y="17372"/>
                  <a:pt x="10727" y="16784"/>
                  <a:pt x="10659" y="15995"/>
                </a:cubicBezTo>
                <a:lnTo>
                  <a:pt x="10632" y="15672"/>
                </a:lnTo>
                <a:lnTo>
                  <a:pt x="10621" y="15584"/>
                </a:lnTo>
                <a:cubicBezTo>
                  <a:pt x="10548" y="15014"/>
                  <a:pt x="10479" y="14499"/>
                  <a:pt x="10421" y="14096"/>
                </a:cubicBezTo>
                <a:lnTo>
                  <a:pt x="10377" y="13809"/>
                </a:lnTo>
                <a:lnTo>
                  <a:pt x="10360" y="13947"/>
                </a:lnTo>
                <a:lnTo>
                  <a:pt x="10355" y="14109"/>
                </a:lnTo>
                <a:cubicBezTo>
                  <a:pt x="10258" y="15662"/>
                  <a:pt x="9504" y="19125"/>
                  <a:pt x="9223" y="19980"/>
                </a:cubicBezTo>
                <a:cubicBezTo>
                  <a:pt x="8780" y="21074"/>
                  <a:pt x="7466" y="16177"/>
                  <a:pt x="6987" y="16177"/>
                </a:cubicBezTo>
                <a:cubicBezTo>
                  <a:pt x="5300" y="16178"/>
                  <a:pt x="4709" y="18055"/>
                  <a:pt x="2998" y="17077"/>
                </a:cubicBezTo>
                <a:lnTo>
                  <a:pt x="2998" y="17076"/>
                </a:lnTo>
                <a:cubicBezTo>
                  <a:pt x="3705" y="16543"/>
                  <a:pt x="4262" y="15818"/>
                  <a:pt x="4737" y="14989"/>
                </a:cubicBezTo>
                <a:lnTo>
                  <a:pt x="4777" y="14910"/>
                </a:lnTo>
                <a:lnTo>
                  <a:pt x="7339" y="8964"/>
                </a:lnTo>
                <a:lnTo>
                  <a:pt x="6708" y="9178"/>
                </a:lnTo>
                <a:cubicBezTo>
                  <a:pt x="2691" y="10238"/>
                  <a:pt x="-732" y="7240"/>
                  <a:pt x="136" y="4975"/>
                </a:cubicBezTo>
                <a:cubicBezTo>
                  <a:pt x="1183" y="2971"/>
                  <a:pt x="1621" y="1638"/>
                  <a:pt x="1739" y="819"/>
                </a:cubicBezTo>
                <a:cubicBezTo>
                  <a:pt x="2278" y="303"/>
                  <a:pt x="2814" y="48"/>
                  <a:pt x="3344" y="6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sp>
        <p:nvSpPr>
          <p:cNvPr id="17" name="Google Shape;14;p2"/>
          <p:cNvSpPr/>
          <p:nvPr/>
        </p:nvSpPr>
        <p:spPr>
          <a:xfrm>
            <a:off x="5666300" y="253674"/>
            <a:ext cx="55305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29" name="Google Shape;15;p2"/>
          <p:cNvGrpSpPr/>
          <p:nvPr/>
        </p:nvGrpSpPr>
        <p:grpSpPr>
          <a:xfrm>
            <a:off x="5787624" y="693375"/>
            <a:ext cx="4668456" cy="3963936"/>
            <a:chOff x="0" y="0"/>
            <a:chExt cx="4668454" cy="3963935"/>
          </a:xfrm>
        </p:grpSpPr>
        <p:sp>
          <p:nvSpPr>
            <p:cNvPr id="18" name="Google Shape;16;p2"/>
            <p:cNvSpPr/>
            <p:nvPr/>
          </p:nvSpPr>
          <p:spPr>
            <a:xfrm>
              <a:off x="-1" y="0"/>
              <a:ext cx="4668456" cy="39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3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3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9" name="Google Shape;17;p2"/>
            <p:cNvSpPr/>
            <p:nvPr/>
          </p:nvSpPr>
          <p:spPr>
            <a:xfrm>
              <a:off x="1085191" y="951374"/>
              <a:ext cx="847093" cy="68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0" name="Google Shape;18;p2"/>
            <p:cNvSpPr/>
            <p:nvPr/>
          </p:nvSpPr>
          <p:spPr>
            <a:xfrm>
              <a:off x="3210441" y="2621853"/>
              <a:ext cx="218421" cy="17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1" name="Google Shape;19;p2"/>
            <p:cNvSpPr/>
            <p:nvPr/>
          </p:nvSpPr>
          <p:spPr>
            <a:xfrm>
              <a:off x="2421182" y="1702854"/>
              <a:ext cx="552650" cy="44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2" name="Google Shape;20;p2"/>
            <p:cNvSpPr/>
            <p:nvPr/>
          </p:nvSpPr>
          <p:spPr>
            <a:xfrm>
              <a:off x="635563" y="2101115"/>
              <a:ext cx="449192" cy="36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3" name="Google Shape;21;p2"/>
            <p:cNvSpPr/>
            <p:nvPr/>
          </p:nvSpPr>
          <p:spPr>
            <a:xfrm>
              <a:off x="1867692" y="2374384"/>
              <a:ext cx="393492" cy="31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4" name="Google Shape;22;p2"/>
            <p:cNvSpPr/>
            <p:nvPr/>
          </p:nvSpPr>
          <p:spPr>
            <a:xfrm>
              <a:off x="1141433" y="150005"/>
              <a:ext cx="552650" cy="44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5" name="Google Shape;23;p2"/>
            <p:cNvSpPr/>
            <p:nvPr/>
          </p:nvSpPr>
          <p:spPr>
            <a:xfrm>
              <a:off x="2459759" y="887109"/>
              <a:ext cx="552651" cy="44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6" name="Google Shape;24;p2"/>
            <p:cNvSpPr/>
            <p:nvPr/>
          </p:nvSpPr>
          <p:spPr>
            <a:xfrm>
              <a:off x="765605" y="166635"/>
              <a:ext cx="218419" cy="17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7" name="Google Shape;25;p2"/>
            <p:cNvSpPr/>
            <p:nvPr/>
          </p:nvSpPr>
          <p:spPr>
            <a:xfrm>
              <a:off x="2344125" y="283355"/>
              <a:ext cx="218423" cy="17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8" name="Google Shape;26;p2"/>
            <p:cNvSpPr/>
            <p:nvPr/>
          </p:nvSpPr>
          <p:spPr>
            <a:xfrm>
              <a:off x="2279520" y="2932060"/>
              <a:ext cx="136604" cy="11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grpSp>
        <p:nvGrpSpPr>
          <p:cNvPr id="43" name="Google Shape;27;p2"/>
          <p:cNvGrpSpPr/>
          <p:nvPr/>
        </p:nvGrpSpPr>
        <p:grpSpPr>
          <a:xfrm>
            <a:off x="945154" y="1928599"/>
            <a:ext cx="3950479" cy="3285747"/>
            <a:chOff x="0" y="0"/>
            <a:chExt cx="3950476" cy="3285745"/>
          </a:xfrm>
        </p:grpSpPr>
        <p:sp>
          <p:nvSpPr>
            <p:cNvPr id="30" name="Google Shape;28;p2"/>
            <p:cNvSpPr/>
            <p:nvPr/>
          </p:nvSpPr>
          <p:spPr>
            <a:xfrm>
              <a:off x="574823" y="1073761"/>
              <a:ext cx="2712043" cy="221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0" y="14903"/>
                  </a:moveTo>
                  <a:cubicBezTo>
                    <a:pt x="4320" y="11730"/>
                    <a:pt x="4976" y="4019"/>
                    <a:pt x="8585" y="0"/>
                  </a:cubicBezTo>
                  <a:cubicBezTo>
                    <a:pt x="8600" y="-17"/>
                    <a:pt x="10709" y="1234"/>
                    <a:pt x="10892" y="1336"/>
                  </a:cubicBezTo>
                  <a:cubicBezTo>
                    <a:pt x="11770" y="1825"/>
                    <a:pt x="13110" y="516"/>
                    <a:pt x="13754" y="1234"/>
                  </a:cubicBezTo>
                  <a:cubicBezTo>
                    <a:pt x="15714" y="3416"/>
                    <a:pt x="18325" y="9261"/>
                    <a:pt x="19108" y="12231"/>
                  </a:cubicBezTo>
                  <a:cubicBezTo>
                    <a:pt x="19830" y="14969"/>
                    <a:pt x="21600" y="16855"/>
                    <a:pt x="21600" y="16855"/>
                  </a:cubicBezTo>
                  <a:cubicBezTo>
                    <a:pt x="17920" y="18397"/>
                    <a:pt x="17286" y="13917"/>
                    <a:pt x="15415" y="14389"/>
                  </a:cubicBezTo>
                  <a:cubicBezTo>
                    <a:pt x="15087" y="14754"/>
                    <a:pt x="14316" y="20289"/>
                    <a:pt x="12738" y="21583"/>
                  </a:cubicBezTo>
                  <a:cubicBezTo>
                    <a:pt x="12738" y="21583"/>
                    <a:pt x="11538" y="11336"/>
                    <a:pt x="11169" y="9456"/>
                  </a:cubicBezTo>
                  <a:cubicBezTo>
                    <a:pt x="11628" y="10359"/>
                    <a:pt x="10030" y="17668"/>
                    <a:pt x="9508" y="19219"/>
                  </a:cubicBezTo>
                  <a:cubicBezTo>
                    <a:pt x="8831" y="20844"/>
                    <a:pt x="6824" y="13566"/>
                    <a:pt x="6092" y="13566"/>
                  </a:cubicBezTo>
                  <a:cubicBezTo>
                    <a:pt x="3516" y="13568"/>
                    <a:pt x="2613" y="16358"/>
                    <a:pt x="0" y="14904"/>
                  </a:cubicBezTo>
                  <a:close/>
                </a:path>
              </a:pathLst>
            </a:custGeom>
            <a:solidFill>
              <a:srgbClr val="CE0000"/>
            </a:solidFill>
            <a:ln w="11225" cap="flat">
              <a:solidFill>
                <a:srgbClr val="A90000"/>
              </a:solidFill>
              <a:prstDash val="solid"/>
              <a:miter lim="8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29;p2"/>
            <p:cNvSpPr/>
            <p:nvPr/>
          </p:nvSpPr>
          <p:spPr>
            <a:xfrm>
              <a:off x="912744" y="1256826"/>
              <a:ext cx="1119142" cy="1422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600" extrusionOk="0">
                  <a:moveTo>
                    <a:pt x="10065" y="0"/>
                  </a:moveTo>
                  <a:lnTo>
                    <a:pt x="0" y="15493"/>
                  </a:lnTo>
                  <a:cubicBezTo>
                    <a:pt x="3898" y="15648"/>
                    <a:pt x="8149" y="11747"/>
                    <a:pt x="10952" y="12765"/>
                  </a:cubicBezTo>
                  <a:cubicBezTo>
                    <a:pt x="13755" y="13783"/>
                    <a:pt x="14804" y="20088"/>
                    <a:pt x="16817" y="21600"/>
                  </a:cubicBezTo>
                  <a:cubicBezTo>
                    <a:pt x="18780" y="20651"/>
                    <a:pt x="21600" y="4175"/>
                    <a:pt x="19757" y="1494"/>
                  </a:cubicBezTo>
                  <a:lnTo>
                    <a:pt x="1006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30;p2"/>
            <p:cNvSpPr/>
            <p:nvPr/>
          </p:nvSpPr>
          <p:spPr>
            <a:xfrm>
              <a:off x="1957479" y="1143543"/>
              <a:ext cx="1015224" cy="153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71" y="0"/>
                  </a:moveTo>
                  <a:cubicBezTo>
                    <a:pt x="3246" y="407"/>
                    <a:pt x="5225" y="757"/>
                    <a:pt x="0" y="1164"/>
                  </a:cubicBezTo>
                  <a:cubicBezTo>
                    <a:pt x="340" y="5222"/>
                    <a:pt x="1539" y="19701"/>
                    <a:pt x="2700" y="21600"/>
                  </a:cubicBezTo>
                  <a:cubicBezTo>
                    <a:pt x="5636" y="18662"/>
                    <a:pt x="7192" y="13053"/>
                    <a:pt x="7923" y="12614"/>
                  </a:cubicBezTo>
                  <a:cubicBezTo>
                    <a:pt x="12395" y="12005"/>
                    <a:pt x="14217" y="17112"/>
                    <a:pt x="21600" y="16598"/>
                  </a:cubicBezTo>
                  <a:cubicBezTo>
                    <a:pt x="20136" y="13629"/>
                    <a:pt x="16373" y="8718"/>
                    <a:pt x="12463" y="4931"/>
                  </a:cubicBezTo>
                  <a:cubicBezTo>
                    <a:pt x="12463" y="4931"/>
                    <a:pt x="8471" y="0"/>
                    <a:pt x="8471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400"/>
            </a:p>
          </p:txBody>
        </p:sp>
        <p:grpSp>
          <p:nvGrpSpPr>
            <p:cNvPr id="36" name="Google Shape;31;p2"/>
            <p:cNvGrpSpPr/>
            <p:nvPr/>
          </p:nvGrpSpPr>
          <p:grpSpPr>
            <a:xfrm>
              <a:off x="2214889" y="57806"/>
              <a:ext cx="1735588" cy="1316542"/>
              <a:chOff x="0" y="0"/>
              <a:chExt cx="1735587" cy="1316541"/>
            </a:xfrm>
          </p:grpSpPr>
          <p:sp>
            <p:nvSpPr>
              <p:cNvPr id="33" name="Google Shape;32;p2"/>
              <p:cNvSpPr/>
              <p:nvPr/>
            </p:nvSpPr>
            <p:spPr>
              <a:xfrm flipH="1">
                <a:off x="-1" y="2686"/>
                <a:ext cx="1735589" cy="1313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18666" extrusionOk="0">
                    <a:moveTo>
                      <a:pt x="20840" y="16062"/>
                    </a:moveTo>
                    <a:cubicBezTo>
                      <a:pt x="20840" y="16062"/>
                      <a:pt x="15236" y="657"/>
                      <a:pt x="10163" y="30"/>
                    </a:cubicBezTo>
                    <a:cubicBezTo>
                      <a:pt x="5773" y="-511"/>
                      <a:pt x="1454" y="6327"/>
                      <a:pt x="27" y="10349"/>
                    </a:cubicBezTo>
                    <a:cubicBezTo>
                      <a:pt x="-760" y="18655"/>
                      <a:pt x="15772" y="21089"/>
                      <a:pt x="20840" y="16062"/>
                    </a:cubicBezTo>
                    <a:close/>
                  </a:path>
                </a:pathLst>
              </a:custGeom>
              <a:solidFill>
                <a:srgbClr val="CE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4" name="Google Shape;33;p2"/>
              <p:cNvSpPr/>
              <p:nvPr/>
            </p:nvSpPr>
            <p:spPr>
              <a:xfrm flipH="1">
                <a:off x="532657" y="0"/>
                <a:ext cx="975238" cy="887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47" extrusionOk="0">
                    <a:moveTo>
                      <a:pt x="11435" y="20147"/>
                    </a:moveTo>
                    <a:cubicBezTo>
                      <a:pt x="11435" y="20147"/>
                      <a:pt x="8531" y="3155"/>
                      <a:pt x="21600" y="5437"/>
                    </a:cubicBezTo>
                    <a:cubicBezTo>
                      <a:pt x="21600" y="5437"/>
                      <a:pt x="16427" y="-1453"/>
                      <a:pt x="10800" y="280"/>
                    </a:cubicBezTo>
                    <a:cubicBezTo>
                      <a:pt x="10800" y="280"/>
                      <a:pt x="10473" y="7754"/>
                      <a:pt x="0" y="14652"/>
                    </a:cubicBezTo>
                    <a:cubicBezTo>
                      <a:pt x="2413" y="14533"/>
                      <a:pt x="6172" y="14736"/>
                      <a:pt x="11434" y="20147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5" name="Google Shape;34;p2"/>
              <p:cNvSpPr/>
              <p:nvPr/>
            </p:nvSpPr>
            <p:spPr>
              <a:xfrm flipH="1">
                <a:off x="17618" y="635447"/>
                <a:ext cx="1649753" cy="645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4" h="12696" extrusionOk="0">
                    <a:moveTo>
                      <a:pt x="20134" y="9776"/>
                    </a:moveTo>
                    <a:cubicBezTo>
                      <a:pt x="18934" y="13889"/>
                      <a:pt x="-1466" y="15540"/>
                      <a:pt x="84" y="1693"/>
                    </a:cubicBezTo>
                    <a:cubicBezTo>
                      <a:pt x="6797" y="-6041"/>
                      <a:pt x="9806" y="15559"/>
                      <a:pt x="20134" y="977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0" name="Google Shape;35;p2"/>
            <p:cNvGrpSpPr/>
            <p:nvPr/>
          </p:nvGrpSpPr>
          <p:grpSpPr>
            <a:xfrm>
              <a:off x="0" y="-1"/>
              <a:ext cx="1829060" cy="1431542"/>
              <a:chOff x="0" y="0"/>
              <a:chExt cx="1829059" cy="1431540"/>
            </a:xfrm>
          </p:grpSpPr>
          <p:sp>
            <p:nvSpPr>
              <p:cNvPr id="37" name="Google Shape;36;p2"/>
              <p:cNvSpPr/>
              <p:nvPr/>
            </p:nvSpPr>
            <p:spPr>
              <a:xfrm flipH="1">
                <a:off x="0" y="0"/>
                <a:ext cx="1829060" cy="1431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6" h="14936" extrusionOk="0">
                    <a:moveTo>
                      <a:pt x="0" y="12297"/>
                    </a:moveTo>
                    <a:cubicBezTo>
                      <a:pt x="4373" y="4316"/>
                      <a:pt x="10161" y="-3069"/>
                      <a:pt x="16090" y="1302"/>
                    </a:cubicBezTo>
                    <a:cubicBezTo>
                      <a:pt x="16333" y="2604"/>
                      <a:pt x="17236" y="4721"/>
                      <a:pt x="19396" y="7907"/>
                    </a:cubicBezTo>
                    <a:cubicBezTo>
                      <a:pt x="21600" y="12337"/>
                      <a:pt x="10396" y="18531"/>
                      <a:pt x="0" y="12298"/>
                    </a:cubicBezTo>
                    <a:close/>
                  </a:path>
                </a:pathLst>
              </a:custGeom>
              <a:solidFill>
                <a:srgbClr val="CE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8" name="Google Shape;37;p2"/>
              <p:cNvSpPr/>
              <p:nvPr/>
            </p:nvSpPr>
            <p:spPr>
              <a:xfrm flipH="1">
                <a:off x="153159" y="6189"/>
                <a:ext cx="749853" cy="1034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44" extrusionOk="0">
                    <a:moveTo>
                      <a:pt x="9207" y="21243"/>
                    </a:moveTo>
                    <a:cubicBezTo>
                      <a:pt x="11036" y="8552"/>
                      <a:pt x="4426" y="6984"/>
                      <a:pt x="0" y="982"/>
                    </a:cubicBezTo>
                    <a:cubicBezTo>
                      <a:pt x="4308" y="-127"/>
                      <a:pt x="8558" y="-356"/>
                      <a:pt x="10859" y="600"/>
                    </a:cubicBezTo>
                    <a:cubicBezTo>
                      <a:pt x="14458" y="5226"/>
                      <a:pt x="9265" y="7979"/>
                      <a:pt x="21600" y="15891"/>
                    </a:cubicBezTo>
                    <a:cubicBezTo>
                      <a:pt x="20242" y="16712"/>
                      <a:pt x="18590" y="17145"/>
                      <a:pt x="9207" y="21244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9" name="Google Shape;38;p2"/>
              <p:cNvSpPr/>
              <p:nvPr/>
            </p:nvSpPr>
            <p:spPr>
              <a:xfrm flipH="1">
                <a:off x="55393" y="771629"/>
                <a:ext cx="1556501" cy="564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6" h="14328" extrusionOk="0">
                    <a:moveTo>
                      <a:pt x="0" y="12224"/>
                    </a:moveTo>
                    <a:cubicBezTo>
                      <a:pt x="8119" y="17281"/>
                      <a:pt x="16800" y="-821"/>
                      <a:pt x="18639" y="29"/>
                    </a:cubicBezTo>
                    <a:cubicBezTo>
                      <a:pt x="21600" y="502"/>
                      <a:pt x="15983" y="20779"/>
                      <a:pt x="0" y="12224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sz="1400"/>
              </a:p>
            </p:txBody>
          </p:sp>
        </p:grpSp>
        <p:sp>
          <p:nvSpPr>
            <p:cNvPr id="41" name="Google Shape;39;p2"/>
            <p:cNvSpPr/>
            <p:nvPr/>
          </p:nvSpPr>
          <p:spPr>
            <a:xfrm>
              <a:off x="1391679" y="731191"/>
              <a:ext cx="1091652" cy="700666"/>
            </a:xfrm>
            <a:prstGeom prst="roundRect">
              <a:avLst>
                <a:gd name="adj" fmla="val 4410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 sz="1400"/>
            </a:p>
          </p:txBody>
        </p:sp>
        <p:sp>
          <p:nvSpPr>
            <p:cNvPr id="42" name="Google Shape;40;p2"/>
            <p:cNvSpPr/>
            <p:nvPr/>
          </p:nvSpPr>
          <p:spPr>
            <a:xfrm>
              <a:off x="1536560" y="816168"/>
              <a:ext cx="807695" cy="249112"/>
            </a:xfrm>
            <a:prstGeom prst="roundRect">
              <a:avLst>
                <a:gd name="adj" fmla="val 44109"/>
              </a:avLst>
            </a:prstGeom>
            <a:solidFill>
              <a:srgbClr val="FFFFFF">
                <a:alpha val="298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1400"/>
            </a:p>
          </p:txBody>
        </p:sp>
      </p:grpSp>
      <p:sp>
        <p:nvSpPr>
          <p:cNvPr id="44" name="Google Shape;41;p2"/>
          <p:cNvSpPr/>
          <p:nvPr/>
        </p:nvSpPr>
        <p:spPr>
          <a:xfrm>
            <a:off x="9451303" y="760724"/>
            <a:ext cx="1227264" cy="991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2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1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1"/>
                  <a:pt x="13879" y="369"/>
                  <a:pt x="15166" y="63"/>
                </a:cubicBezTo>
                <a:cubicBezTo>
                  <a:pt x="17272" y="-438"/>
                  <a:pt x="20277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0" y="13458"/>
                  <a:pt x="16666" y="15802"/>
                </a:cubicBezTo>
                <a:cubicBezTo>
                  <a:pt x="15071" y="17440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45" name="Google Shape;42;p2"/>
          <p:cNvSpPr/>
          <p:nvPr/>
        </p:nvSpPr>
        <p:spPr>
          <a:xfrm>
            <a:off x="9366076" y="2097120"/>
            <a:ext cx="746631" cy="60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2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7"/>
                  <a:pt x="1725" y="1814"/>
                  <a:pt x="2420" y="1092"/>
                </a:cubicBezTo>
                <a:cubicBezTo>
                  <a:pt x="3910" y="-454"/>
                  <a:pt x="5178" y="-366"/>
                  <a:pt x="7002" y="1410"/>
                </a:cubicBezTo>
                <a:cubicBezTo>
                  <a:pt x="7750" y="2138"/>
                  <a:pt x="8922" y="3743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1"/>
                  <a:pt x="13879" y="370"/>
                  <a:pt x="15167" y="64"/>
                </a:cubicBezTo>
                <a:cubicBezTo>
                  <a:pt x="17273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8"/>
                  <a:pt x="16666" y="15803"/>
                </a:cubicBezTo>
                <a:cubicBezTo>
                  <a:pt x="15071" y="17440"/>
                  <a:pt x="10459" y="21145"/>
                  <a:pt x="10016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FF252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46" name="نص العنوان"/>
          <p:cNvSpPr txBox="1">
            <a:spLocks noGrp="1"/>
          </p:cNvSpPr>
          <p:nvPr>
            <p:ph type="title"/>
          </p:nvPr>
        </p:nvSpPr>
        <p:spPr>
          <a:xfrm>
            <a:off x="5787628" y="3717583"/>
            <a:ext cx="5248501" cy="1230601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نص العنوان</a:t>
            </a:r>
          </a:p>
        </p:txBody>
      </p:sp>
      <p:sp>
        <p:nvSpPr>
          <p:cNvPr id="4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" name="Google Shape;9;p1">
            <a:extLst>
              <a:ext uri="{FF2B5EF4-FFF2-40B4-BE49-F238E27FC236}">
                <a16:creationId xmlns:a16="http://schemas.microsoft.com/office/drawing/2014/main" id="{0AAFC8F3-1AE0-4BDE-90E9-894C39B2C314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23;p11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299" name="Google Shape;224;p11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288" name="Google Shape;225;p11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89" name="Google Shape;226;p11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0" name="Google Shape;227;p11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1" name="Google Shape;228;p11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2" name="Google Shape;229;p11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3" name="Google Shape;230;p11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4" name="Google Shape;231;p11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5" name="Google Shape;232;p11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6" name="Google Shape;233;p11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7" name="Google Shape;234;p11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98" name="Google Shape;235;p11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300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301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07" name="Google Shape;238;p11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302" name="Google Shape;239;p11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03" name="Google Shape;240;p11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04" name="Google Shape;241;p11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05" name="Google Shape;242;p11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06" name="Google Shape;243;p11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308" name="Google Shape;244;p11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309" name="Google Shape;245;p11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310" name="Google Shape;246;p11" descr="Google Shape;246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0" y="199109"/>
            <a:ext cx="2292295" cy="2024047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270FB84F-4941-4486-AED1-6E9417A16166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248;p12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331" name="Google Shape;249;p12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320" name="Google Shape;250;p12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1" name="Google Shape;251;p12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2" name="Google Shape;252;p12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3" name="Google Shape;253;p12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4" name="Google Shape;254;p12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5" name="Google Shape;255;p12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6" name="Google Shape;256;p12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7" name="Google Shape;257;p12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8" name="Google Shape;258;p12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29" name="Google Shape;259;p12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30" name="Google Shape;260;p12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332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33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39" name="Google Shape;263;p12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334" name="Google Shape;264;p12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35" name="Google Shape;265;p12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36" name="Google Shape;266;p12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37" name="Google Shape;267;p12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38" name="Google Shape;268;p12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340" name="Google Shape;269;p12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341" name="Google Shape;270;p12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342" name="Google Shape;271;p12" descr="Google Shape;271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4" y="95471"/>
            <a:ext cx="2078916" cy="2078916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42506C09-4326-4758-890F-02D21CD865BA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273;p13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363" name="Google Shape;274;p13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352" name="Google Shape;275;p13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53" name="Google Shape;276;p13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54" name="Google Shape;277;p13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55" name="Google Shape;278;p13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56" name="Google Shape;279;p13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57" name="Google Shape;280;p13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58" name="Google Shape;281;p13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59" name="Google Shape;282;p13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60" name="Google Shape;283;p13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61" name="Google Shape;284;p13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62" name="Google Shape;285;p13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364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365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71" name="Google Shape;288;p13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366" name="Google Shape;289;p13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67" name="Google Shape;290;p13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68" name="Google Shape;291;p13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69" name="Google Shape;292;p13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70" name="Google Shape;293;p13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372" name="Google Shape;294;p13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373" name="Google Shape;295;p13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374" name="Google Shape;296;p13" descr="Google Shape;296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2" y="84770"/>
            <a:ext cx="1981373" cy="1975275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34B0B9BE-6D7A-41ED-B81C-26387BDE5611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298;p14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395" name="Google Shape;299;p14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384" name="Google Shape;300;p14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85" name="Google Shape;301;p14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86" name="Google Shape;302;p14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87" name="Google Shape;303;p14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88" name="Google Shape;304;p14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89" name="Google Shape;305;p14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90" name="Google Shape;306;p14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91" name="Google Shape;307;p14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92" name="Google Shape;308;p14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93" name="Google Shape;309;p14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94" name="Google Shape;310;p14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396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39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03" name="Google Shape;313;p14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398" name="Google Shape;314;p14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399" name="Google Shape;315;p14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00" name="Google Shape;316;p14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01" name="Google Shape;317;p14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02" name="Google Shape;318;p14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404" name="Google Shape;319;p14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405" name="Google Shape;320;p14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406" name="Google Shape;321;p14" descr="Google Shape;321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5" y="202145"/>
            <a:ext cx="2286200" cy="2017952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5C2CC5E6-BA82-4D69-8195-37363B994C10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323;p15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427" name="Google Shape;324;p15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416" name="Google Shape;325;p15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17" name="Google Shape;326;p15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18" name="Google Shape;327;p15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19" name="Google Shape;328;p15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20" name="Google Shape;329;p15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21" name="Google Shape;330;p15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22" name="Google Shape;331;p15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23" name="Google Shape;332;p15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24" name="Google Shape;333;p15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25" name="Google Shape;334;p15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26" name="Google Shape;335;p15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428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42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35" name="Google Shape;338;p15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430" name="Google Shape;339;p15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31" name="Google Shape;340;p15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32" name="Google Shape;341;p15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33" name="Google Shape;342;p15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34" name="Google Shape;343;p15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436" name="Google Shape;344;p15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437" name="Google Shape;345;p15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438" name="Google Shape;346;p15" descr="Google Shape;346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3" y="223479"/>
            <a:ext cx="1981373" cy="197527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153A668D-D3FE-4A2E-B472-F134BE079366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348;p16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459" name="Google Shape;349;p16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448" name="Google Shape;350;p16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49" name="Google Shape;351;p16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0" name="Google Shape;352;p16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1" name="Google Shape;353;p16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2" name="Google Shape;354;p16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3" name="Google Shape;355;p16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4" name="Google Shape;356;p16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5" name="Google Shape;357;p16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6" name="Google Shape;358;p16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7" name="Google Shape;359;p16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58" name="Google Shape;360;p16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460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461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67" name="Google Shape;363;p16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462" name="Google Shape;364;p16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63" name="Google Shape;365;p16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64" name="Google Shape;366;p16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65" name="Google Shape;367;p16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66" name="Google Shape;368;p16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468" name="Google Shape;369;p16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469" name="Google Shape;370;p16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470" name="Google Shape;371;p16" descr="Google Shape;371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3" y="88059"/>
            <a:ext cx="2085015" cy="2078916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1EF61197-5461-4E87-89EE-1B287F3089C7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373;p17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491" name="Google Shape;374;p17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480" name="Google Shape;375;p17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1" name="Google Shape;376;p17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2" name="Google Shape;377;p17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3" name="Google Shape;378;p17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4" name="Google Shape;379;p17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5" name="Google Shape;380;p17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6" name="Google Shape;381;p17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7" name="Google Shape;382;p17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8" name="Google Shape;383;p17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89" name="Google Shape;384;p17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90" name="Google Shape;385;p17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492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49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99" name="Google Shape;388;p17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494" name="Google Shape;389;p17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95" name="Google Shape;390;p17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96" name="Google Shape;391;p17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97" name="Google Shape;392;p17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498" name="Google Shape;393;p17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500" name="Google Shape;394;p17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501" name="Google Shape;395;p17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502" name="Google Shape;396;p17" descr="Google Shape;396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8" y="253685"/>
            <a:ext cx="2249621" cy="1981375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9F610334-B409-4FEE-B000-3071FC99D254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398;p18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523" name="Google Shape;399;p18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512" name="Google Shape;400;p18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13" name="Google Shape;401;p18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14" name="Google Shape;402;p18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15" name="Google Shape;403;p18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16" name="Google Shape;404;p18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17" name="Google Shape;405;p18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18" name="Google Shape;406;p18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19" name="Google Shape;407;p18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20" name="Google Shape;408;p18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21" name="Google Shape;409;p18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22" name="Google Shape;410;p18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524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525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31" name="Google Shape;413;p18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526" name="Google Shape;414;p18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27" name="Google Shape;415;p18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28" name="Google Shape;416;p18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29" name="Google Shape;417;p18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530" name="Google Shape;418;p18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532" name="Google Shape;419;p18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533" name="Google Shape;420;p18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534" name="Google Shape;421;p18" descr="Google Shape;421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9" y="61016"/>
            <a:ext cx="2044356" cy="2038064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2C161BF4-857F-40BE-A817-37C4720FBC9C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39850" y="2469232"/>
            <a:ext cx="5581501" cy="2011904"/>
          </a:xfrm>
          <a:prstGeom prst="rect">
            <a:avLst/>
          </a:prstGeom>
        </p:spPr>
        <p:txBody>
          <a:bodyPr>
            <a:normAutofit/>
          </a:bodyPr>
          <a:lstStyle>
            <a:lvl1pPr marL="355582" indent="-253988">
              <a:buClrTx/>
              <a:buSzTx/>
              <a:buFontTx/>
              <a:buNone/>
              <a:defRPr sz="2100" b="1"/>
            </a:lvl1pPr>
            <a:lvl2pPr marL="355582" indent="203190">
              <a:buClrTx/>
              <a:buSzTx/>
              <a:buFontTx/>
              <a:buNone/>
              <a:defRPr sz="2100" b="1"/>
            </a:lvl2pPr>
            <a:lvl3pPr marL="355582" indent="660366">
              <a:buClrTx/>
              <a:buSzTx/>
              <a:buFontTx/>
              <a:buNone/>
              <a:defRPr sz="2100" b="1"/>
            </a:lvl3pPr>
            <a:lvl4pPr marL="355582" indent="1117544">
              <a:buClrTx/>
              <a:buSzTx/>
              <a:buFontTx/>
              <a:buNone/>
              <a:defRPr sz="2100" b="1"/>
            </a:lvl4pPr>
            <a:lvl5pPr marL="355582" indent="1574722">
              <a:buClrTx/>
              <a:buSzTx/>
              <a:buFontTx/>
              <a:buNone/>
              <a:defRPr sz="2100" b="1"/>
            </a:lvl5pPr>
          </a:lstStyle>
          <a:p>
            <a:r>
              <a:rPr lang="en-GB" dirty="0"/>
              <a:t>done by</a:t>
            </a:r>
            <a:endParaRPr dirty="0"/>
          </a:p>
          <a:p>
            <a:pPr lvl="1"/>
            <a:r>
              <a:rPr lang="en-GB" dirty="0"/>
              <a:t>Teacher Talal</a:t>
            </a:r>
            <a:endParaRPr dirty="0"/>
          </a:p>
          <a:p>
            <a:pPr lvl="2"/>
            <a:r>
              <a:rPr lang="en-GB" dirty="0"/>
              <a:t>Talal Alhazmi</a:t>
            </a:r>
            <a:endParaRPr dirty="0"/>
          </a:p>
          <a:p>
            <a:pPr lvl="3"/>
            <a:r>
              <a:rPr lang="en-GB" dirty="0"/>
              <a:t>Talal Alhazmi</a:t>
            </a:r>
            <a:endParaRPr dirty="0"/>
          </a:p>
          <a:p>
            <a:pPr lvl="4"/>
            <a:r>
              <a:rPr lang="en-GB" dirty="0"/>
              <a:t>Talal Alhazmi</a:t>
            </a:r>
            <a:endParaRPr dirty="0"/>
          </a:p>
        </p:txBody>
      </p:sp>
      <p:sp>
        <p:nvSpPr>
          <p:cNvPr id="596" name="نص العنوان"/>
          <p:cNvSpPr txBox="1">
            <a:spLocks noGrp="1"/>
          </p:cNvSpPr>
          <p:nvPr>
            <p:ph type="title" hasCustomPrompt="1"/>
          </p:nvPr>
        </p:nvSpPr>
        <p:spPr>
          <a:xfrm>
            <a:off x="5946850" y="498264"/>
            <a:ext cx="5581501" cy="1341601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r>
              <a:rPr lang="en-GB" dirty="0"/>
              <a:t>Talal Alhazmi</a:t>
            </a:r>
            <a:endParaRPr dirty="0"/>
          </a:p>
        </p:txBody>
      </p:sp>
      <p:sp>
        <p:nvSpPr>
          <p:cNvPr id="597" name="Google Shape;463;p21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946850" y="4636384"/>
            <a:ext cx="5581501" cy="1341601"/>
          </a:xfrm>
          <a:prstGeom prst="rect">
            <a:avLst/>
          </a:prstGeom>
        </p:spPr>
        <p:txBody>
          <a:bodyPr>
            <a:normAutofit/>
          </a:bodyPr>
          <a:lstStyle>
            <a:lvl1pPr indent="-349250" algn="r" rtl="0">
              <a:lnSpc>
                <a:spcPct val="100000"/>
              </a:lnSpc>
              <a:defRPr/>
            </a:lvl1pPr>
          </a:lstStyle>
          <a:p>
            <a:pPr indent="-349250" rtl="0">
              <a:lnSpc>
                <a:spcPct val="100000"/>
              </a:lnSpc>
              <a:defRPr/>
            </a:pPr>
            <a:r>
              <a:rPr lang="en-GB" dirty="0"/>
              <a:t>Talal Alhazmi</a:t>
            </a:r>
            <a:endParaRPr dirty="0"/>
          </a:p>
        </p:txBody>
      </p:sp>
      <p:sp>
        <p:nvSpPr>
          <p:cNvPr id="59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Google Shape;9;p1">
            <a:extLst>
              <a:ext uri="{FF2B5EF4-FFF2-40B4-BE49-F238E27FC236}">
                <a16:creationId xmlns:a16="http://schemas.microsoft.com/office/drawing/2014/main" id="{FAEC977F-9077-45BE-AA23-56FA1A9CCFED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1">
  <p:cSld name="One Column of Text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1506500" y="2088633"/>
            <a:ext cx="4245600" cy="1418000"/>
          </a:xfrm>
          <a:prstGeom prst="rect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50" name="Google Shape;150;p25"/>
          <p:cNvCxnSpPr/>
          <p:nvPr/>
        </p:nvCxnSpPr>
        <p:spPr>
          <a:xfrm>
            <a:off x="-89400" y="725584"/>
            <a:ext cx="12393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5"/>
          <p:cNvSpPr/>
          <p:nvPr/>
        </p:nvSpPr>
        <p:spPr>
          <a:xfrm>
            <a:off x="-11167" y="6132567"/>
            <a:ext cx="12203200" cy="7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1"/>
          </p:nvPr>
        </p:nvSpPr>
        <p:spPr>
          <a:xfrm>
            <a:off x="1506500" y="3603768"/>
            <a:ext cx="4039600" cy="1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95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48;p4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75" name="Google Shape;49;p4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64" name="Google Shape;50;p4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65" name="Google Shape;51;p4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66" name="Google Shape;52;p4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67" name="Google Shape;53;p4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68" name="Google Shape;54;p4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69" name="Google Shape;55;p4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70" name="Google Shape;56;p4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71" name="Google Shape;57;p4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72" name="Google Shape;58;p4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73" name="Google Shape;59;p4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74" name="Google Shape;60;p4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pic>
        <p:nvPicPr>
          <p:cNvPr id="76" name="Google Shape;61;p4" descr="Google Shape;61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3" y="228182"/>
            <a:ext cx="2085015" cy="2078917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78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4" name="Google Shape;64;p4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79" name="Google Shape;65;p4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80" name="Google Shape;66;p4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81" name="Google Shape;67;p4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82" name="Google Shape;68;p4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83" name="Google Shape;69;p4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85" name="Google Shape;70;p4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86" name="Google Shape;71;p4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8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64039467-B246-4E30-B0CD-F6D2A7D621D1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73;p5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107" name="Google Shape;74;p5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96" name="Google Shape;75;p5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97" name="Google Shape;76;p5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98" name="Google Shape;77;p5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99" name="Google Shape;78;p5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0" name="Google Shape;79;p5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1" name="Google Shape;80;p5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2" name="Google Shape;81;p5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3" name="Google Shape;82;p5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4" name="Google Shape;83;p5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5" name="Google Shape;84;p5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6" name="Google Shape;85;p5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108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10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5" name="Google Shape;88;p5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110" name="Google Shape;89;p5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11" name="Google Shape;90;p5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12" name="Google Shape;91;p5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13" name="Google Shape;92;p5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14" name="Google Shape;93;p5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116" name="Google Shape;94;p5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17" name="Google Shape;95;p5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118" name="Google Shape;96;p5" descr="Google Shape;96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5" y="171671"/>
            <a:ext cx="2085015" cy="2078917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98EA1B54-58DA-4A66-ABD2-301E4212D2D1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98;p6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139" name="Google Shape;99;p6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128" name="Google Shape;100;p6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29" name="Google Shape;101;p6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0" name="Google Shape;102;p6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1" name="Google Shape;103;p6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2" name="Google Shape;104;p6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3" name="Google Shape;105;p6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4" name="Google Shape;106;p6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5" name="Google Shape;107;p6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6" name="Google Shape;108;p6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7" name="Google Shape;109;p6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38" name="Google Shape;110;p6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140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141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47" name="Google Shape;113;p6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142" name="Google Shape;114;p6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43" name="Google Shape;115;p6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44" name="Google Shape;116;p6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45" name="Google Shape;117;p6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46" name="Google Shape;118;p6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148" name="Google Shape;119;p6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49" name="Google Shape;120;p6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150" name="Google Shape;121;p6" descr="Google Shape;121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5" y="162066"/>
            <a:ext cx="1981373" cy="197527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3FAB83DB-3A68-4C9F-AE1F-504F53E9D24E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23;p7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171" name="Google Shape;124;p7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160" name="Google Shape;125;p7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1" name="Google Shape;126;p7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2" name="Google Shape;127;p7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3" name="Google Shape;128;p7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4" name="Google Shape;129;p7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5" name="Google Shape;130;p7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6" name="Google Shape;131;p7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7" name="Google Shape;132;p7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8" name="Google Shape;133;p7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9" name="Google Shape;134;p7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70" name="Google Shape;135;p7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172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1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79" name="Google Shape;138;p7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174" name="Google Shape;139;p7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75" name="Google Shape;140;p7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76" name="Google Shape;141;p7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77" name="Google Shape;142;p7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78" name="Google Shape;143;p7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180" name="Google Shape;144;p7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181" name="Google Shape;145;p7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182" name="Google Shape;146;p7" descr="Google Shape;146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5" y="81077"/>
            <a:ext cx="2026335" cy="202633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E3C83400-A078-40EF-BA7F-6E2481F4AEF3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48;p8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203" name="Google Shape;149;p8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192" name="Google Shape;150;p8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93" name="Google Shape;151;p8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94" name="Google Shape;152;p8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95" name="Google Shape;153;p8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96" name="Google Shape;154;p8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97" name="Google Shape;155;p8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98" name="Google Shape;156;p8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99" name="Google Shape;157;p8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00" name="Google Shape;158;p8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01" name="Google Shape;159;p8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02" name="Google Shape;160;p8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204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205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11" name="Google Shape;163;p8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206" name="Google Shape;164;p8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07" name="Google Shape;165;p8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08" name="Google Shape;166;p8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09" name="Google Shape;167;p8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10" name="Google Shape;168;p8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212" name="Google Shape;169;p8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213" name="Google Shape;170;p8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214" name="Google Shape;171;p8" descr="Google Shape;171;p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9" y="217389"/>
            <a:ext cx="2243523" cy="198746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44D2793F-8CE5-4E04-A68B-330DD6BD163E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73;p9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235" name="Google Shape;174;p9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224" name="Google Shape;175;p9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25" name="Google Shape;176;p9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26" name="Google Shape;177;p9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27" name="Google Shape;178;p9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28" name="Google Shape;179;p9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29" name="Google Shape;180;p9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30" name="Google Shape;181;p9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31" name="Google Shape;182;p9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32" name="Google Shape;183;p9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33" name="Google Shape;184;p9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34" name="Google Shape;185;p9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236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23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43" name="Google Shape;188;p9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238" name="Google Shape;189;p9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39" name="Google Shape;190;p9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40" name="Google Shape;191;p9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41" name="Google Shape;192;p9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42" name="Google Shape;193;p9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244" name="Google Shape;194;p9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245" name="Google Shape;195;p9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246" name="Google Shape;196;p9" descr="Google Shape;196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31" y="95465"/>
            <a:ext cx="2085015" cy="207891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F1BF37DE-0BCE-4C9D-BE98-9CD666BCC103}"/>
              </a:ext>
            </a:extLst>
          </p:cNvPr>
          <p:cNvSpPr txBox="1"/>
          <p:nvPr userDrawn="1"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_5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98;p10"/>
          <p:cNvSpPr/>
          <p:nvPr/>
        </p:nvSpPr>
        <p:spPr>
          <a:xfrm>
            <a:off x="1333254" y="253674"/>
            <a:ext cx="9863403" cy="62199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ffectLst>
            <a:outerShdw blurRad="63500" dist="1143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endParaRPr sz="1400"/>
          </a:p>
        </p:txBody>
      </p:sp>
      <p:grpSp>
        <p:nvGrpSpPr>
          <p:cNvPr id="267" name="Google Shape;199;p10"/>
          <p:cNvGrpSpPr/>
          <p:nvPr/>
        </p:nvGrpSpPr>
        <p:grpSpPr>
          <a:xfrm>
            <a:off x="8801841" y="516362"/>
            <a:ext cx="2058949" cy="2488091"/>
            <a:chOff x="0" y="0"/>
            <a:chExt cx="2058948" cy="2488089"/>
          </a:xfrm>
        </p:grpSpPr>
        <p:sp>
          <p:nvSpPr>
            <p:cNvPr id="256" name="Google Shape;200;p10"/>
            <p:cNvSpPr/>
            <p:nvPr/>
          </p:nvSpPr>
          <p:spPr>
            <a:xfrm>
              <a:off x="-1" y="0"/>
              <a:ext cx="2058950" cy="248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841" y="2927"/>
                  </a:moveTo>
                  <a:cubicBezTo>
                    <a:pt x="841" y="2925"/>
                    <a:pt x="856" y="2921"/>
                    <a:pt x="886" y="2915"/>
                  </a:cubicBezTo>
                  <a:cubicBezTo>
                    <a:pt x="916" y="2908"/>
                    <a:pt x="960" y="2898"/>
                    <a:pt x="1018" y="2881"/>
                  </a:cubicBezTo>
                  <a:cubicBezTo>
                    <a:pt x="1076" y="2865"/>
                    <a:pt x="1148" y="2841"/>
                    <a:pt x="1232" y="2808"/>
                  </a:cubicBezTo>
                  <a:cubicBezTo>
                    <a:pt x="1316" y="2775"/>
                    <a:pt x="1412" y="2732"/>
                    <a:pt x="1520" y="2682"/>
                  </a:cubicBezTo>
                  <a:cubicBezTo>
                    <a:pt x="1638" y="2626"/>
                    <a:pt x="1770" y="2560"/>
                    <a:pt x="1914" y="2482"/>
                  </a:cubicBezTo>
                  <a:cubicBezTo>
                    <a:pt x="2059" y="2405"/>
                    <a:pt x="2216" y="2315"/>
                    <a:pt x="2387" y="2216"/>
                  </a:cubicBezTo>
                  <a:cubicBezTo>
                    <a:pt x="2679" y="2046"/>
                    <a:pt x="3008" y="1846"/>
                    <a:pt x="3379" y="1623"/>
                  </a:cubicBezTo>
                  <a:cubicBezTo>
                    <a:pt x="3698" y="1430"/>
                    <a:pt x="4048" y="1220"/>
                    <a:pt x="4433" y="1003"/>
                  </a:cubicBezTo>
                  <a:cubicBezTo>
                    <a:pt x="4433" y="1003"/>
                    <a:pt x="4433" y="1003"/>
                    <a:pt x="4433" y="1003"/>
                  </a:cubicBezTo>
                  <a:cubicBezTo>
                    <a:pt x="4757" y="822"/>
                    <a:pt x="5106" y="634"/>
                    <a:pt x="5489" y="460"/>
                  </a:cubicBezTo>
                  <a:cubicBezTo>
                    <a:pt x="5795" y="320"/>
                    <a:pt x="6125" y="187"/>
                    <a:pt x="6485" y="95"/>
                  </a:cubicBezTo>
                  <a:cubicBezTo>
                    <a:pt x="6761" y="24"/>
                    <a:pt x="7060" y="-24"/>
                    <a:pt x="7368" y="13"/>
                  </a:cubicBezTo>
                  <a:cubicBezTo>
                    <a:pt x="7497" y="29"/>
                    <a:pt x="7627" y="61"/>
                    <a:pt x="7750" y="116"/>
                  </a:cubicBezTo>
                  <a:cubicBezTo>
                    <a:pt x="7869" y="170"/>
                    <a:pt x="7980" y="244"/>
                    <a:pt x="8076" y="336"/>
                  </a:cubicBezTo>
                  <a:cubicBezTo>
                    <a:pt x="8134" y="392"/>
                    <a:pt x="8187" y="457"/>
                    <a:pt x="8228" y="530"/>
                  </a:cubicBezTo>
                  <a:cubicBezTo>
                    <a:pt x="8265" y="595"/>
                    <a:pt x="8291" y="666"/>
                    <a:pt x="8304" y="741"/>
                  </a:cubicBezTo>
                  <a:cubicBezTo>
                    <a:pt x="8317" y="815"/>
                    <a:pt x="8316" y="890"/>
                    <a:pt x="8305" y="964"/>
                  </a:cubicBezTo>
                  <a:cubicBezTo>
                    <a:pt x="8292" y="1042"/>
                    <a:pt x="8269" y="1118"/>
                    <a:pt x="8238" y="1191"/>
                  </a:cubicBezTo>
                  <a:cubicBezTo>
                    <a:pt x="8165" y="1361"/>
                    <a:pt x="8056" y="1515"/>
                    <a:pt x="7935" y="1656"/>
                  </a:cubicBezTo>
                  <a:cubicBezTo>
                    <a:pt x="7789" y="1829"/>
                    <a:pt x="7622" y="1989"/>
                    <a:pt x="7447" y="2141"/>
                  </a:cubicBezTo>
                  <a:cubicBezTo>
                    <a:pt x="7031" y="2504"/>
                    <a:pt x="6562" y="2834"/>
                    <a:pt x="6071" y="3162"/>
                  </a:cubicBezTo>
                  <a:cubicBezTo>
                    <a:pt x="5549" y="3512"/>
                    <a:pt x="4997" y="3856"/>
                    <a:pt x="4428" y="4214"/>
                  </a:cubicBezTo>
                  <a:cubicBezTo>
                    <a:pt x="3908" y="4540"/>
                    <a:pt x="3373" y="4876"/>
                    <a:pt x="2839" y="5242"/>
                  </a:cubicBezTo>
                  <a:cubicBezTo>
                    <a:pt x="2613" y="5397"/>
                    <a:pt x="2387" y="5558"/>
                    <a:pt x="2167" y="5729"/>
                  </a:cubicBezTo>
                  <a:cubicBezTo>
                    <a:pt x="1982" y="5873"/>
                    <a:pt x="1800" y="6023"/>
                    <a:pt x="1632" y="6187"/>
                  </a:cubicBezTo>
                  <a:cubicBezTo>
                    <a:pt x="1499" y="6317"/>
                    <a:pt x="1373" y="6452"/>
                    <a:pt x="1276" y="6603"/>
                  </a:cubicBezTo>
                  <a:cubicBezTo>
                    <a:pt x="1276" y="6603"/>
                    <a:pt x="1276" y="6603"/>
                    <a:pt x="1276" y="6603"/>
                  </a:cubicBezTo>
                  <a:cubicBezTo>
                    <a:pt x="1204" y="6716"/>
                    <a:pt x="1144" y="6834"/>
                    <a:pt x="1135" y="6953"/>
                  </a:cubicBezTo>
                  <a:cubicBezTo>
                    <a:pt x="1135" y="6953"/>
                    <a:pt x="1135" y="6953"/>
                    <a:pt x="1135" y="6953"/>
                  </a:cubicBezTo>
                  <a:cubicBezTo>
                    <a:pt x="1130" y="7002"/>
                    <a:pt x="1134" y="7052"/>
                    <a:pt x="1147" y="7098"/>
                  </a:cubicBezTo>
                  <a:cubicBezTo>
                    <a:pt x="1159" y="7145"/>
                    <a:pt x="1183" y="7191"/>
                    <a:pt x="1214" y="7233"/>
                  </a:cubicBezTo>
                  <a:cubicBezTo>
                    <a:pt x="1214" y="7233"/>
                    <a:pt x="1214" y="7233"/>
                    <a:pt x="1214" y="7233"/>
                  </a:cubicBezTo>
                  <a:cubicBezTo>
                    <a:pt x="1250" y="7282"/>
                    <a:pt x="1297" y="7326"/>
                    <a:pt x="1350" y="7367"/>
                  </a:cubicBezTo>
                  <a:cubicBezTo>
                    <a:pt x="1416" y="7416"/>
                    <a:pt x="1490" y="7458"/>
                    <a:pt x="1568" y="7496"/>
                  </a:cubicBezTo>
                  <a:cubicBezTo>
                    <a:pt x="1820" y="7618"/>
                    <a:pt x="2095" y="7701"/>
                    <a:pt x="2379" y="7736"/>
                  </a:cubicBezTo>
                  <a:cubicBezTo>
                    <a:pt x="2654" y="7770"/>
                    <a:pt x="2939" y="7758"/>
                    <a:pt x="3220" y="7711"/>
                  </a:cubicBezTo>
                  <a:cubicBezTo>
                    <a:pt x="3515" y="7661"/>
                    <a:pt x="3807" y="7571"/>
                    <a:pt x="4092" y="7456"/>
                  </a:cubicBezTo>
                  <a:cubicBezTo>
                    <a:pt x="4400" y="7332"/>
                    <a:pt x="4699" y="7178"/>
                    <a:pt x="4991" y="7005"/>
                  </a:cubicBezTo>
                  <a:cubicBezTo>
                    <a:pt x="5634" y="6626"/>
                    <a:pt x="6241" y="6162"/>
                    <a:pt x="6840" y="5663"/>
                  </a:cubicBezTo>
                  <a:cubicBezTo>
                    <a:pt x="7470" y="5138"/>
                    <a:pt x="8087" y="4573"/>
                    <a:pt x="8715" y="3992"/>
                  </a:cubicBezTo>
                  <a:cubicBezTo>
                    <a:pt x="9317" y="3435"/>
                    <a:pt x="9928" y="2863"/>
                    <a:pt x="10573" y="2303"/>
                  </a:cubicBezTo>
                  <a:cubicBezTo>
                    <a:pt x="11137" y="1814"/>
                    <a:pt x="11727" y="1329"/>
                    <a:pt x="12380" y="905"/>
                  </a:cubicBezTo>
                  <a:cubicBezTo>
                    <a:pt x="12658" y="725"/>
                    <a:pt x="12949" y="556"/>
                    <a:pt x="13257" y="413"/>
                  </a:cubicBezTo>
                  <a:cubicBezTo>
                    <a:pt x="13528" y="286"/>
                    <a:pt x="13814" y="179"/>
                    <a:pt x="14115" y="111"/>
                  </a:cubicBezTo>
                  <a:cubicBezTo>
                    <a:pt x="14386" y="49"/>
                    <a:pt x="14669" y="22"/>
                    <a:pt x="14953" y="46"/>
                  </a:cubicBezTo>
                  <a:cubicBezTo>
                    <a:pt x="14953" y="46"/>
                    <a:pt x="14953" y="46"/>
                    <a:pt x="14953" y="46"/>
                  </a:cubicBezTo>
                  <a:cubicBezTo>
                    <a:pt x="15231" y="69"/>
                    <a:pt x="15505" y="144"/>
                    <a:pt x="15757" y="266"/>
                  </a:cubicBezTo>
                  <a:cubicBezTo>
                    <a:pt x="15757" y="266"/>
                    <a:pt x="15757" y="266"/>
                    <a:pt x="15757" y="266"/>
                  </a:cubicBezTo>
                  <a:cubicBezTo>
                    <a:pt x="15868" y="319"/>
                    <a:pt x="15976" y="386"/>
                    <a:pt x="16074" y="471"/>
                  </a:cubicBezTo>
                  <a:cubicBezTo>
                    <a:pt x="16074" y="471"/>
                    <a:pt x="16074" y="471"/>
                    <a:pt x="16074" y="471"/>
                  </a:cubicBezTo>
                  <a:cubicBezTo>
                    <a:pt x="16155" y="542"/>
                    <a:pt x="16226" y="627"/>
                    <a:pt x="16280" y="725"/>
                  </a:cubicBezTo>
                  <a:cubicBezTo>
                    <a:pt x="16280" y="725"/>
                    <a:pt x="16280" y="725"/>
                    <a:pt x="16280" y="725"/>
                  </a:cubicBezTo>
                  <a:cubicBezTo>
                    <a:pt x="16330" y="816"/>
                    <a:pt x="16362" y="914"/>
                    <a:pt x="16376" y="1015"/>
                  </a:cubicBezTo>
                  <a:cubicBezTo>
                    <a:pt x="16376" y="1015"/>
                    <a:pt x="16376" y="1015"/>
                    <a:pt x="16376" y="1015"/>
                  </a:cubicBezTo>
                  <a:cubicBezTo>
                    <a:pt x="16390" y="1119"/>
                    <a:pt x="16387" y="1222"/>
                    <a:pt x="16371" y="1321"/>
                  </a:cubicBezTo>
                  <a:cubicBezTo>
                    <a:pt x="16334" y="1547"/>
                    <a:pt x="16244" y="1756"/>
                    <a:pt x="16135" y="1945"/>
                  </a:cubicBezTo>
                  <a:cubicBezTo>
                    <a:pt x="16009" y="2168"/>
                    <a:pt x="15856" y="2373"/>
                    <a:pt x="15694" y="2566"/>
                  </a:cubicBezTo>
                  <a:cubicBezTo>
                    <a:pt x="15356" y="2968"/>
                    <a:pt x="14970" y="3332"/>
                    <a:pt x="14562" y="3670"/>
                  </a:cubicBezTo>
                  <a:cubicBezTo>
                    <a:pt x="14562" y="3670"/>
                    <a:pt x="14562" y="3670"/>
                    <a:pt x="14562" y="3670"/>
                  </a:cubicBezTo>
                  <a:cubicBezTo>
                    <a:pt x="14396" y="3809"/>
                    <a:pt x="14225" y="3943"/>
                    <a:pt x="14048" y="4072"/>
                  </a:cubicBezTo>
                  <a:cubicBezTo>
                    <a:pt x="14048" y="4072"/>
                    <a:pt x="14048" y="4072"/>
                    <a:pt x="14048" y="4072"/>
                  </a:cubicBezTo>
                  <a:cubicBezTo>
                    <a:pt x="13933" y="4156"/>
                    <a:pt x="13813" y="4241"/>
                    <a:pt x="13683" y="4318"/>
                  </a:cubicBezTo>
                  <a:cubicBezTo>
                    <a:pt x="13532" y="4405"/>
                    <a:pt x="13378" y="4485"/>
                    <a:pt x="13226" y="4562"/>
                  </a:cubicBezTo>
                  <a:cubicBezTo>
                    <a:pt x="13226" y="4562"/>
                    <a:pt x="13226" y="4562"/>
                    <a:pt x="13226" y="4562"/>
                  </a:cubicBezTo>
                  <a:cubicBezTo>
                    <a:pt x="13004" y="4676"/>
                    <a:pt x="12780" y="4788"/>
                    <a:pt x="12555" y="4899"/>
                  </a:cubicBezTo>
                  <a:cubicBezTo>
                    <a:pt x="11946" y="5201"/>
                    <a:pt x="11332" y="5503"/>
                    <a:pt x="10716" y="5814"/>
                  </a:cubicBezTo>
                  <a:cubicBezTo>
                    <a:pt x="9970" y="6190"/>
                    <a:pt x="9221" y="6578"/>
                    <a:pt x="8474" y="6985"/>
                  </a:cubicBezTo>
                  <a:cubicBezTo>
                    <a:pt x="7694" y="7410"/>
                    <a:pt x="6915" y="7854"/>
                    <a:pt x="6149" y="8331"/>
                  </a:cubicBezTo>
                  <a:cubicBezTo>
                    <a:pt x="5434" y="8775"/>
                    <a:pt x="4728" y="9245"/>
                    <a:pt x="4058" y="9767"/>
                  </a:cubicBezTo>
                  <a:cubicBezTo>
                    <a:pt x="3503" y="10201"/>
                    <a:pt x="2967" y="10664"/>
                    <a:pt x="2527" y="11204"/>
                  </a:cubicBezTo>
                  <a:cubicBezTo>
                    <a:pt x="2351" y="11420"/>
                    <a:pt x="2192" y="11646"/>
                    <a:pt x="2071" y="11888"/>
                  </a:cubicBezTo>
                  <a:cubicBezTo>
                    <a:pt x="1969" y="12092"/>
                    <a:pt x="1892" y="12306"/>
                    <a:pt x="1868" y="12522"/>
                  </a:cubicBezTo>
                  <a:cubicBezTo>
                    <a:pt x="1868" y="12522"/>
                    <a:pt x="1868" y="12522"/>
                    <a:pt x="1868" y="12522"/>
                  </a:cubicBezTo>
                  <a:cubicBezTo>
                    <a:pt x="1846" y="12718"/>
                    <a:pt x="1867" y="12918"/>
                    <a:pt x="1937" y="13100"/>
                  </a:cubicBezTo>
                  <a:cubicBezTo>
                    <a:pt x="2013" y="13302"/>
                    <a:pt x="2149" y="13486"/>
                    <a:pt x="2313" y="13646"/>
                  </a:cubicBezTo>
                  <a:cubicBezTo>
                    <a:pt x="2330" y="13662"/>
                    <a:pt x="2350" y="13677"/>
                    <a:pt x="2372" y="13688"/>
                  </a:cubicBezTo>
                  <a:cubicBezTo>
                    <a:pt x="2396" y="13701"/>
                    <a:pt x="2425" y="13710"/>
                    <a:pt x="2456" y="13717"/>
                  </a:cubicBezTo>
                  <a:cubicBezTo>
                    <a:pt x="2531" y="13735"/>
                    <a:pt x="2618" y="13733"/>
                    <a:pt x="2711" y="13723"/>
                  </a:cubicBezTo>
                  <a:cubicBezTo>
                    <a:pt x="2711" y="13723"/>
                    <a:pt x="2711" y="13723"/>
                    <a:pt x="2711" y="13723"/>
                  </a:cubicBezTo>
                  <a:cubicBezTo>
                    <a:pt x="2831" y="13710"/>
                    <a:pt x="2953" y="13681"/>
                    <a:pt x="3076" y="13644"/>
                  </a:cubicBezTo>
                  <a:cubicBezTo>
                    <a:pt x="3076" y="13644"/>
                    <a:pt x="3076" y="13644"/>
                    <a:pt x="3076" y="13644"/>
                  </a:cubicBezTo>
                  <a:cubicBezTo>
                    <a:pt x="3229" y="13598"/>
                    <a:pt x="3380" y="13540"/>
                    <a:pt x="3531" y="13477"/>
                  </a:cubicBezTo>
                  <a:cubicBezTo>
                    <a:pt x="3916" y="13314"/>
                    <a:pt x="4290" y="13117"/>
                    <a:pt x="4661" y="12908"/>
                  </a:cubicBezTo>
                  <a:cubicBezTo>
                    <a:pt x="5123" y="12648"/>
                    <a:pt x="5577" y="12368"/>
                    <a:pt x="6029" y="12079"/>
                  </a:cubicBezTo>
                  <a:cubicBezTo>
                    <a:pt x="7109" y="11388"/>
                    <a:pt x="8173" y="10647"/>
                    <a:pt x="9244" y="9893"/>
                  </a:cubicBezTo>
                  <a:cubicBezTo>
                    <a:pt x="10398" y="9079"/>
                    <a:pt x="11557" y="8247"/>
                    <a:pt x="12734" y="7417"/>
                  </a:cubicBezTo>
                  <a:cubicBezTo>
                    <a:pt x="13823" y="6649"/>
                    <a:pt x="14928" y="5881"/>
                    <a:pt x="16070" y="5146"/>
                  </a:cubicBezTo>
                  <a:cubicBezTo>
                    <a:pt x="16553" y="4835"/>
                    <a:pt x="17044" y="4530"/>
                    <a:pt x="17548" y="4240"/>
                  </a:cubicBezTo>
                  <a:cubicBezTo>
                    <a:pt x="17963" y="4001"/>
                    <a:pt x="18388" y="3771"/>
                    <a:pt x="18831" y="3569"/>
                  </a:cubicBezTo>
                  <a:cubicBezTo>
                    <a:pt x="19161" y="3418"/>
                    <a:pt x="19508" y="3277"/>
                    <a:pt x="19879" y="3193"/>
                  </a:cubicBezTo>
                  <a:cubicBezTo>
                    <a:pt x="20016" y="3162"/>
                    <a:pt x="20160" y="3139"/>
                    <a:pt x="20310" y="3137"/>
                  </a:cubicBezTo>
                  <a:cubicBezTo>
                    <a:pt x="20429" y="3135"/>
                    <a:pt x="20556" y="3150"/>
                    <a:pt x="20682" y="3195"/>
                  </a:cubicBezTo>
                  <a:cubicBezTo>
                    <a:pt x="20794" y="3236"/>
                    <a:pt x="20895" y="3305"/>
                    <a:pt x="20974" y="3398"/>
                  </a:cubicBezTo>
                  <a:cubicBezTo>
                    <a:pt x="21057" y="3501"/>
                    <a:pt x="21106" y="3618"/>
                    <a:pt x="21130" y="3732"/>
                  </a:cubicBezTo>
                  <a:cubicBezTo>
                    <a:pt x="21130" y="3732"/>
                    <a:pt x="21130" y="3732"/>
                    <a:pt x="21130" y="3732"/>
                  </a:cubicBezTo>
                  <a:cubicBezTo>
                    <a:pt x="21162" y="3881"/>
                    <a:pt x="21164" y="4028"/>
                    <a:pt x="21152" y="4166"/>
                  </a:cubicBezTo>
                  <a:cubicBezTo>
                    <a:pt x="21152" y="4166"/>
                    <a:pt x="21152" y="4166"/>
                    <a:pt x="21152" y="4166"/>
                  </a:cubicBezTo>
                  <a:cubicBezTo>
                    <a:pt x="21136" y="4353"/>
                    <a:pt x="21100" y="4534"/>
                    <a:pt x="21055" y="4709"/>
                  </a:cubicBezTo>
                  <a:cubicBezTo>
                    <a:pt x="20956" y="5085"/>
                    <a:pt x="20777" y="5432"/>
                    <a:pt x="20563" y="5747"/>
                  </a:cubicBezTo>
                  <a:cubicBezTo>
                    <a:pt x="20306" y="6130"/>
                    <a:pt x="20000" y="6477"/>
                    <a:pt x="19676" y="6800"/>
                  </a:cubicBezTo>
                  <a:cubicBezTo>
                    <a:pt x="19294" y="7182"/>
                    <a:pt x="18883" y="7534"/>
                    <a:pt x="18458" y="7870"/>
                  </a:cubicBezTo>
                  <a:cubicBezTo>
                    <a:pt x="17978" y="8250"/>
                    <a:pt x="17479" y="8609"/>
                    <a:pt x="16971" y="8955"/>
                  </a:cubicBezTo>
                  <a:cubicBezTo>
                    <a:pt x="16492" y="9282"/>
                    <a:pt x="16004" y="9597"/>
                    <a:pt x="15510" y="9905"/>
                  </a:cubicBezTo>
                  <a:cubicBezTo>
                    <a:pt x="14822" y="10334"/>
                    <a:pt x="14126" y="10745"/>
                    <a:pt x="13429" y="11146"/>
                  </a:cubicBezTo>
                  <a:cubicBezTo>
                    <a:pt x="12135" y="11892"/>
                    <a:pt x="10832" y="12605"/>
                    <a:pt x="9539" y="13311"/>
                  </a:cubicBezTo>
                  <a:cubicBezTo>
                    <a:pt x="8277" y="14000"/>
                    <a:pt x="7024" y="14680"/>
                    <a:pt x="5795" y="15380"/>
                  </a:cubicBezTo>
                  <a:cubicBezTo>
                    <a:pt x="5234" y="15700"/>
                    <a:pt x="4679" y="16024"/>
                    <a:pt x="4133" y="16357"/>
                  </a:cubicBezTo>
                  <a:cubicBezTo>
                    <a:pt x="3644" y="16656"/>
                    <a:pt x="3162" y="16961"/>
                    <a:pt x="2695" y="17282"/>
                  </a:cubicBezTo>
                  <a:cubicBezTo>
                    <a:pt x="2296" y="17556"/>
                    <a:pt x="1908" y="17839"/>
                    <a:pt x="1544" y="18145"/>
                  </a:cubicBezTo>
                  <a:cubicBezTo>
                    <a:pt x="1253" y="18389"/>
                    <a:pt x="977" y="18644"/>
                    <a:pt x="747" y="18928"/>
                  </a:cubicBezTo>
                  <a:cubicBezTo>
                    <a:pt x="654" y="19042"/>
                    <a:pt x="570" y="19159"/>
                    <a:pt x="501" y="19281"/>
                  </a:cubicBezTo>
                  <a:cubicBezTo>
                    <a:pt x="501" y="19281"/>
                    <a:pt x="501" y="19281"/>
                    <a:pt x="501" y="19281"/>
                  </a:cubicBezTo>
                  <a:cubicBezTo>
                    <a:pt x="442" y="19386"/>
                    <a:pt x="393" y="19492"/>
                    <a:pt x="364" y="19600"/>
                  </a:cubicBezTo>
                  <a:cubicBezTo>
                    <a:pt x="339" y="19694"/>
                    <a:pt x="326" y="19790"/>
                    <a:pt x="334" y="19880"/>
                  </a:cubicBezTo>
                  <a:cubicBezTo>
                    <a:pt x="341" y="19967"/>
                    <a:pt x="367" y="20054"/>
                    <a:pt x="407" y="20133"/>
                  </a:cubicBezTo>
                  <a:cubicBezTo>
                    <a:pt x="410" y="20139"/>
                    <a:pt x="415" y="20145"/>
                    <a:pt x="420" y="20150"/>
                  </a:cubicBezTo>
                  <a:cubicBezTo>
                    <a:pt x="425" y="20155"/>
                    <a:pt x="434" y="20160"/>
                    <a:pt x="446" y="20165"/>
                  </a:cubicBezTo>
                  <a:cubicBezTo>
                    <a:pt x="479" y="20182"/>
                    <a:pt x="530" y="20185"/>
                    <a:pt x="590" y="20187"/>
                  </a:cubicBezTo>
                  <a:lnTo>
                    <a:pt x="590" y="20187"/>
                  </a:lnTo>
                  <a:cubicBezTo>
                    <a:pt x="672" y="20187"/>
                    <a:pt x="759" y="20174"/>
                    <a:pt x="849" y="20156"/>
                  </a:cubicBezTo>
                  <a:cubicBezTo>
                    <a:pt x="849" y="20156"/>
                    <a:pt x="849" y="20156"/>
                    <a:pt x="849" y="20156"/>
                  </a:cubicBezTo>
                  <a:cubicBezTo>
                    <a:pt x="967" y="20133"/>
                    <a:pt x="1084" y="20100"/>
                    <a:pt x="1202" y="20063"/>
                  </a:cubicBezTo>
                  <a:lnTo>
                    <a:pt x="1202" y="20063"/>
                  </a:lnTo>
                  <a:cubicBezTo>
                    <a:pt x="1518" y="19964"/>
                    <a:pt x="1826" y="19837"/>
                    <a:pt x="2133" y="19701"/>
                  </a:cubicBezTo>
                  <a:cubicBezTo>
                    <a:pt x="2533" y="19525"/>
                    <a:pt x="2925" y="19333"/>
                    <a:pt x="3314" y="19135"/>
                  </a:cubicBezTo>
                  <a:cubicBezTo>
                    <a:pt x="4307" y="18629"/>
                    <a:pt x="5271" y="18086"/>
                    <a:pt x="6222" y="17538"/>
                  </a:cubicBezTo>
                  <a:cubicBezTo>
                    <a:pt x="7349" y="16888"/>
                    <a:pt x="8455" y="16226"/>
                    <a:pt x="9546" y="15566"/>
                  </a:cubicBezTo>
                  <a:cubicBezTo>
                    <a:pt x="10685" y="14877"/>
                    <a:pt x="11808" y="14188"/>
                    <a:pt x="12918" y="13509"/>
                  </a:cubicBezTo>
                  <a:cubicBezTo>
                    <a:pt x="13945" y="12881"/>
                    <a:pt x="14960" y="12260"/>
                    <a:pt x="15971" y="11657"/>
                  </a:cubicBezTo>
                  <a:cubicBezTo>
                    <a:pt x="16402" y="11399"/>
                    <a:pt x="16833" y="11145"/>
                    <a:pt x="17264" y="10897"/>
                  </a:cubicBezTo>
                  <a:cubicBezTo>
                    <a:pt x="17622" y="10691"/>
                    <a:pt x="17980" y="10489"/>
                    <a:pt x="18342" y="10295"/>
                  </a:cubicBezTo>
                  <a:cubicBezTo>
                    <a:pt x="18610" y="10152"/>
                    <a:pt x="18881" y="10012"/>
                    <a:pt x="19162" y="9887"/>
                  </a:cubicBezTo>
                  <a:cubicBezTo>
                    <a:pt x="19260" y="9844"/>
                    <a:pt x="19361" y="9802"/>
                    <a:pt x="19466" y="9765"/>
                  </a:cubicBezTo>
                  <a:cubicBezTo>
                    <a:pt x="19466" y="9765"/>
                    <a:pt x="19466" y="9765"/>
                    <a:pt x="19466" y="9765"/>
                  </a:cubicBezTo>
                  <a:cubicBezTo>
                    <a:pt x="19537" y="9740"/>
                    <a:pt x="19616" y="9716"/>
                    <a:pt x="19705" y="9703"/>
                  </a:cubicBezTo>
                  <a:cubicBezTo>
                    <a:pt x="19705" y="9703"/>
                    <a:pt x="19705" y="9703"/>
                    <a:pt x="19705" y="9703"/>
                  </a:cubicBezTo>
                  <a:cubicBezTo>
                    <a:pt x="19926" y="9674"/>
                    <a:pt x="20149" y="9650"/>
                    <a:pt x="20373" y="9637"/>
                  </a:cubicBezTo>
                  <a:cubicBezTo>
                    <a:pt x="20540" y="9627"/>
                    <a:pt x="20711" y="9623"/>
                    <a:pt x="20883" y="9635"/>
                  </a:cubicBezTo>
                  <a:cubicBezTo>
                    <a:pt x="21002" y="9642"/>
                    <a:pt x="21128" y="9659"/>
                    <a:pt x="21254" y="9700"/>
                  </a:cubicBezTo>
                  <a:cubicBezTo>
                    <a:pt x="21301" y="9715"/>
                    <a:pt x="21349" y="9736"/>
                    <a:pt x="21396" y="9764"/>
                  </a:cubicBezTo>
                  <a:cubicBezTo>
                    <a:pt x="21435" y="9787"/>
                    <a:pt x="21474" y="9819"/>
                    <a:pt x="21508" y="9859"/>
                  </a:cubicBezTo>
                  <a:cubicBezTo>
                    <a:pt x="21539" y="9896"/>
                    <a:pt x="21562" y="9939"/>
                    <a:pt x="21576" y="9986"/>
                  </a:cubicBezTo>
                  <a:cubicBezTo>
                    <a:pt x="21589" y="10035"/>
                    <a:pt x="21593" y="10082"/>
                    <a:pt x="21588" y="10127"/>
                  </a:cubicBezTo>
                  <a:cubicBezTo>
                    <a:pt x="21583" y="10177"/>
                    <a:pt x="21571" y="10223"/>
                    <a:pt x="21555" y="10264"/>
                  </a:cubicBezTo>
                  <a:cubicBezTo>
                    <a:pt x="21536" y="10313"/>
                    <a:pt x="21513" y="10358"/>
                    <a:pt x="21489" y="10399"/>
                  </a:cubicBezTo>
                  <a:cubicBezTo>
                    <a:pt x="21425" y="10503"/>
                    <a:pt x="21349" y="10595"/>
                    <a:pt x="21272" y="10678"/>
                  </a:cubicBezTo>
                  <a:cubicBezTo>
                    <a:pt x="21272" y="10678"/>
                    <a:pt x="21272" y="10678"/>
                    <a:pt x="21272" y="10678"/>
                  </a:cubicBezTo>
                  <a:cubicBezTo>
                    <a:pt x="21170" y="10788"/>
                    <a:pt x="21062" y="10889"/>
                    <a:pt x="20952" y="10985"/>
                  </a:cubicBezTo>
                  <a:cubicBezTo>
                    <a:pt x="20658" y="11242"/>
                    <a:pt x="20346" y="11472"/>
                    <a:pt x="20033" y="11691"/>
                  </a:cubicBezTo>
                  <a:cubicBezTo>
                    <a:pt x="19625" y="11976"/>
                    <a:pt x="19210" y="12244"/>
                    <a:pt x="18795" y="12504"/>
                  </a:cubicBezTo>
                  <a:cubicBezTo>
                    <a:pt x="17751" y="13157"/>
                    <a:pt x="16699" y="13758"/>
                    <a:pt x="15661" y="14337"/>
                  </a:cubicBezTo>
                  <a:cubicBezTo>
                    <a:pt x="14472" y="14999"/>
                    <a:pt x="13299" y="15630"/>
                    <a:pt x="12148" y="16241"/>
                  </a:cubicBezTo>
                  <a:cubicBezTo>
                    <a:pt x="11030" y="16834"/>
                    <a:pt x="9934" y="17406"/>
                    <a:pt x="8864" y="17966"/>
                  </a:cubicBezTo>
                  <a:cubicBezTo>
                    <a:pt x="8403" y="18208"/>
                    <a:pt x="7948" y="18446"/>
                    <a:pt x="7498" y="18684"/>
                  </a:cubicBezTo>
                  <a:cubicBezTo>
                    <a:pt x="7134" y="18877"/>
                    <a:pt x="6773" y="19069"/>
                    <a:pt x="6419" y="19263"/>
                  </a:cubicBezTo>
                  <a:cubicBezTo>
                    <a:pt x="6281" y="19338"/>
                    <a:pt x="6145" y="19414"/>
                    <a:pt x="6010" y="19490"/>
                  </a:cubicBezTo>
                  <a:cubicBezTo>
                    <a:pt x="5906" y="19550"/>
                    <a:pt x="5804" y="19609"/>
                    <a:pt x="5704" y="19670"/>
                  </a:cubicBezTo>
                  <a:cubicBezTo>
                    <a:pt x="5704" y="19670"/>
                    <a:pt x="5704" y="19670"/>
                    <a:pt x="5704" y="19670"/>
                  </a:cubicBezTo>
                  <a:cubicBezTo>
                    <a:pt x="5636" y="19712"/>
                    <a:pt x="5570" y="19753"/>
                    <a:pt x="5511" y="19797"/>
                  </a:cubicBezTo>
                  <a:cubicBezTo>
                    <a:pt x="5493" y="19810"/>
                    <a:pt x="5477" y="19822"/>
                    <a:pt x="5466" y="19833"/>
                  </a:cubicBezTo>
                  <a:cubicBezTo>
                    <a:pt x="5462" y="19837"/>
                    <a:pt x="5460" y="19839"/>
                    <a:pt x="5460" y="19839"/>
                  </a:cubicBezTo>
                  <a:cubicBezTo>
                    <a:pt x="5460" y="19840"/>
                    <a:pt x="5463" y="19835"/>
                    <a:pt x="5469" y="19823"/>
                  </a:cubicBezTo>
                  <a:cubicBezTo>
                    <a:pt x="5469" y="19823"/>
                    <a:pt x="5469" y="19823"/>
                    <a:pt x="5469" y="19823"/>
                  </a:cubicBezTo>
                  <a:cubicBezTo>
                    <a:pt x="5424" y="19938"/>
                    <a:pt x="5385" y="20052"/>
                    <a:pt x="5360" y="20167"/>
                  </a:cubicBezTo>
                  <a:cubicBezTo>
                    <a:pt x="5360" y="20167"/>
                    <a:pt x="5360" y="20167"/>
                    <a:pt x="5360" y="20167"/>
                  </a:cubicBezTo>
                  <a:cubicBezTo>
                    <a:pt x="5341" y="20254"/>
                    <a:pt x="5329" y="20339"/>
                    <a:pt x="5333" y="20420"/>
                  </a:cubicBezTo>
                  <a:cubicBezTo>
                    <a:pt x="5337" y="20481"/>
                    <a:pt x="5348" y="20538"/>
                    <a:pt x="5372" y="20583"/>
                  </a:cubicBezTo>
                  <a:cubicBezTo>
                    <a:pt x="5392" y="20622"/>
                    <a:pt x="5423" y="20656"/>
                    <a:pt x="5460" y="20680"/>
                  </a:cubicBezTo>
                  <a:cubicBezTo>
                    <a:pt x="5502" y="20709"/>
                    <a:pt x="5556" y="20727"/>
                    <a:pt x="5615" y="20740"/>
                  </a:cubicBezTo>
                  <a:cubicBezTo>
                    <a:pt x="5689" y="20755"/>
                    <a:pt x="5769" y="20758"/>
                    <a:pt x="5851" y="20756"/>
                  </a:cubicBezTo>
                  <a:cubicBezTo>
                    <a:pt x="6077" y="20750"/>
                    <a:pt x="6305" y="20699"/>
                    <a:pt x="6532" y="20641"/>
                  </a:cubicBezTo>
                  <a:cubicBezTo>
                    <a:pt x="6839" y="20560"/>
                    <a:pt x="7139" y="20458"/>
                    <a:pt x="7435" y="20350"/>
                  </a:cubicBezTo>
                  <a:cubicBezTo>
                    <a:pt x="7801" y="20215"/>
                    <a:pt x="8160" y="20070"/>
                    <a:pt x="8513" y="19922"/>
                  </a:cubicBezTo>
                  <a:cubicBezTo>
                    <a:pt x="9383" y="19558"/>
                    <a:pt x="10218" y="19180"/>
                    <a:pt x="11033" y="18818"/>
                  </a:cubicBezTo>
                  <a:cubicBezTo>
                    <a:pt x="11975" y="18400"/>
                    <a:pt x="12887" y="18003"/>
                    <a:pt x="13778" y="17648"/>
                  </a:cubicBezTo>
                  <a:cubicBezTo>
                    <a:pt x="14232" y="17467"/>
                    <a:pt x="14681" y="17296"/>
                    <a:pt x="15125" y="17142"/>
                  </a:cubicBezTo>
                  <a:cubicBezTo>
                    <a:pt x="15570" y="16987"/>
                    <a:pt x="16009" y="16848"/>
                    <a:pt x="16445" y="16730"/>
                  </a:cubicBezTo>
                  <a:cubicBezTo>
                    <a:pt x="16851" y="16620"/>
                    <a:pt x="17255" y="16528"/>
                    <a:pt x="17656" y="16465"/>
                  </a:cubicBezTo>
                  <a:cubicBezTo>
                    <a:pt x="18019" y="16408"/>
                    <a:pt x="18381" y="16376"/>
                    <a:pt x="18737" y="16384"/>
                  </a:cubicBezTo>
                  <a:cubicBezTo>
                    <a:pt x="19051" y="16392"/>
                    <a:pt x="19362" y="16433"/>
                    <a:pt x="19652" y="16531"/>
                  </a:cubicBezTo>
                  <a:cubicBezTo>
                    <a:pt x="19920" y="16620"/>
                    <a:pt x="20167" y="16763"/>
                    <a:pt x="20361" y="16952"/>
                  </a:cubicBezTo>
                  <a:cubicBezTo>
                    <a:pt x="20484" y="17072"/>
                    <a:pt x="20591" y="17208"/>
                    <a:pt x="20664" y="17361"/>
                  </a:cubicBezTo>
                  <a:cubicBezTo>
                    <a:pt x="20728" y="17495"/>
                    <a:pt x="20763" y="17640"/>
                    <a:pt x="20764" y="17785"/>
                  </a:cubicBezTo>
                  <a:cubicBezTo>
                    <a:pt x="20765" y="17933"/>
                    <a:pt x="20733" y="18076"/>
                    <a:pt x="20680" y="18207"/>
                  </a:cubicBezTo>
                  <a:cubicBezTo>
                    <a:pt x="20619" y="18358"/>
                    <a:pt x="20535" y="18494"/>
                    <a:pt x="20440" y="18617"/>
                  </a:cubicBezTo>
                  <a:cubicBezTo>
                    <a:pt x="20319" y="18776"/>
                    <a:pt x="20183" y="18916"/>
                    <a:pt x="20040" y="19044"/>
                  </a:cubicBezTo>
                  <a:cubicBezTo>
                    <a:pt x="19898" y="19172"/>
                    <a:pt x="19749" y="19287"/>
                    <a:pt x="19600" y="19394"/>
                  </a:cubicBezTo>
                  <a:cubicBezTo>
                    <a:pt x="19207" y="19677"/>
                    <a:pt x="18807" y="19903"/>
                    <a:pt x="18425" y="20100"/>
                  </a:cubicBezTo>
                  <a:cubicBezTo>
                    <a:pt x="17953" y="20343"/>
                    <a:pt x="17504" y="20539"/>
                    <a:pt x="17088" y="20705"/>
                  </a:cubicBezTo>
                  <a:cubicBezTo>
                    <a:pt x="17088" y="20705"/>
                    <a:pt x="17088" y="20705"/>
                    <a:pt x="17088" y="20705"/>
                  </a:cubicBezTo>
                  <a:cubicBezTo>
                    <a:pt x="16597" y="20902"/>
                    <a:pt x="16153" y="21055"/>
                    <a:pt x="15764" y="21177"/>
                  </a:cubicBezTo>
                  <a:cubicBezTo>
                    <a:pt x="15536" y="21248"/>
                    <a:pt x="15326" y="21308"/>
                    <a:pt x="15136" y="21358"/>
                  </a:cubicBezTo>
                  <a:cubicBezTo>
                    <a:pt x="14946" y="21408"/>
                    <a:pt x="14776" y="21448"/>
                    <a:pt x="14626" y="21479"/>
                  </a:cubicBezTo>
                  <a:cubicBezTo>
                    <a:pt x="14449" y="21516"/>
                    <a:pt x="14300" y="21541"/>
                    <a:pt x="14182" y="21556"/>
                  </a:cubicBezTo>
                  <a:cubicBezTo>
                    <a:pt x="14074" y="21569"/>
                    <a:pt x="13990" y="21575"/>
                    <a:pt x="13935" y="21575"/>
                  </a:cubicBezTo>
                  <a:cubicBezTo>
                    <a:pt x="13879" y="21576"/>
                    <a:pt x="13851" y="21573"/>
                    <a:pt x="13851" y="21571"/>
                  </a:cubicBezTo>
                  <a:cubicBezTo>
                    <a:pt x="13851" y="21568"/>
                    <a:pt x="13879" y="21566"/>
                    <a:pt x="13934" y="21561"/>
                  </a:cubicBezTo>
                  <a:cubicBezTo>
                    <a:pt x="13989" y="21556"/>
                    <a:pt x="14070" y="21546"/>
                    <a:pt x="14178" y="21528"/>
                  </a:cubicBezTo>
                  <a:cubicBezTo>
                    <a:pt x="14294" y="21508"/>
                    <a:pt x="14441" y="21478"/>
                    <a:pt x="14616" y="21437"/>
                  </a:cubicBezTo>
                  <a:cubicBezTo>
                    <a:pt x="14764" y="21401"/>
                    <a:pt x="14932" y="21358"/>
                    <a:pt x="15120" y="21304"/>
                  </a:cubicBezTo>
                  <a:cubicBezTo>
                    <a:pt x="15308" y="21250"/>
                    <a:pt x="15515" y="21186"/>
                    <a:pt x="15741" y="21111"/>
                  </a:cubicBezTo>
                  <a:cubicBezTo>
                    <a:pt x="16127" y="20983"/>
                    <a:pt x="16567" y="20824"/>
                    <a:pt x="17052" y="20622"/>
                  </a:cubicBezTo>
                  <a:cubicBezTo>
                    <a:pt x="17052" y="20622"/>
                    <a:pt x="17052" y="20622"/>
                    <a:pt x="17052" y="20622"/>
                  </a:cubicBezTo>
                  <a:cubicBezTo>
                    <a:pt x="17463" y="20451"/>
                    <a:pt x="17907" y="20251"/>
                    <a:pt x="18373" y="20005"/>
                  </a:cubicBezTo>
                  <a:cubicBezTo>
                    <a:pt x="18750" y="19806"/>
                    <a:pt x="19142" y="19578"/>
                    <a:pt x="19525" y="19297"/>
                  </a:cubicBezTo>
                  <a:cubicBezTo>
                    <a:pt x="19670" y="19190"/>
                    <a:pt x="19814" y="19077"/>
                    <a:pt x="19951" y="18952"/>
                  </a:cubicBezTo>
                  <a:cubicBezTo>
                    <a:pt x="20088" y="18827"/>
                    <a:pt x="20218" y="18691"/>
                    <a:pt x="20331" y="18539"/>
                  </a:cubicBezTo>
                  <a:cubicBezTo>
                    <a:pt x="20419" y="18422"/>
                    <a:pt x="20496" y="18295"/>
                    <a:pt x="20549" y="18159"/>
                  </a:cubicBezTo>
                  <a:cubicBezTo>
                    <a:pt x="20596" y="18040"/>
                    <a:pt x="20624" y="17913"/>
                    <a:pt x="20621" y="17787"/>
                  </a:cubicBezTo>
                  <a:cubicBezTo>
                    <a:pt x="20619" y="17663"/>
                    <a:pt x="20588" y="17537"/>
                    <a:pt x="20531" y="17421"/>
                  </a:cubicBezTo>
                  <a:cubicBezTo>
                    <a:pt x="20467" y="17288"/>
                    <a:pt x="20369" y="17166"/>
                    <a:pt x="20255" y="17055"/>
                  </a:cubicBezTo>
                  <a:cubicBezTo>
                    <a:pt x="20078" y="16885"/>
                    <a:pt x="19850" y="16756"/>
                    <a:pt x="19602" y="16674"/>
                  </a:cubicBezTo>
                  <a:cubicBezTo>
                    <a:pt x="19331" y="16585"/>
                    <a:pt x="19035" y="16548"/>
                    <a:pt x="18733" y="16542"/>
                  </a:cubicBezTo>
                  <a:cubicBezTo>
                    <a:pt x="18390" y="16536"/>
                    <a:pt x="18039" y="16571"/>
                    <a:pt x="17683" y="16628"/>
                  </a:cubicBezTo>
                  <a:cubicBezTo>
                    <a:pt x="17291" y="16692"/>
                    <a:pt x="16895" y="16785"/>
                    <a:pt x="16494" y="16896"/>
                  </a:cubicBezTo>
                  <a:cubicBezTo>
                    <a:pt x="16063" y="17016"/>
                    <a:pt x="15629" y="17156"/>
                    <a:pt x="15189" y="17312"/>
                  </a:cubicBezTo>
                  <a:cubicBezTo>
                    <a:pt x="14749" y="17468"/>
                    <a:pt x="14304" y="17640"/>
                    <a:pt x="13852" y="17822"/>
                  </a:cubicBezTo>
                  <a:cubicBezTo>
                    <a:pt x="12967" y="18180"/>
                    <a:pt x="12060" y="18581"/>
                    <a:pt x="11121" y="19003"/>
                  </a:cubicBezTo>
                  <a:cubicBezTo>
                    <a:pt x="10309" y="19368"/>
                    <a:pt x="9474" y="19751"/>
                    <a:pt x="8602" y="20121"/>
                  </a:cubicBezTo>
                  <a:cubicBezTo>
                    <a:pt x="8248" y="20271"/>
                    <a:pt x="7887" y="20419"/>
                    <a:pt x="7516" y="20556"/>
                  </a:cubicBezTo>
                  <a:cubicBezTo>
                    <a:pt x="7217" y="20668"/>
                    <a:pt x="6910" y="20773"/>
                    <a:pt x="6592" y="20858"/>
                  </a:cubicBezTo>
                  <a:cubicBezTo>
                    <a:pt x="6360" y="20920"/>
                    <a:pt x="6115" y="20974"/>
                    <a:pt x="5859" y="20984"/>
                  </a:cubicBezTo>
                  <a:cubicBezTo>
                    <a:pt x="5765" y="20987"/>
                    <a:pt x="5667" y="20983"/>
                    <a:pt x="5568" y="20964"/>
                  </a:cubicBezTo>
                  <a:cubicBezTo>
                    <a:pt x="5487" y="20949"/>
                    <a:pt x="5404" y="20920"/>
                    <a:pt x="5327" y="20870"/>
                  </a:cubicBezTo>
                  <a:cubicBezTo>
                    <a:pt x="5257" y="20824"/>
                    <a:pt x="5199" y="20761"/>
                    <a:pt x="5160" y="20687"/>
                  </a:cubicBezTo>
                  <a:cubicBezTo>
                    <a:pt x="5118" y="20603"/>
                    <a:pt x="5099" y="20515"/>
                    <a:pt x="5095" y="20432"/>
                  </a:cubicBezTo>
                  <a:cubicBezTo>
                    <a:pt x="5090" y="20323"/>
                    <a:pt x="5104" y="20218"/>
                    <a:pt x="5126" y="20119"/>
                  </a:cubicBezTo>
                  <a:cubicBezTo>
                    <a:pt x="5154" y="19988"/>
                    <a:pt x="5196" y="19862"/>
                    <a:pt x="5243" y="19740"/>
                  </a:cubicBezTo>
                  <a:cubicBezTo>
                    <a:pt x="5243" y="19740"/>
                    <a:pt x="5243" y="19740"/>
                    <a:pt x="5243" y="19740"/>
                  </a:cubicBezTo>
                  <a:cubicBezTo>
                    <a:pt x="5253" y="19718"/>
                    <a:pt x="5263" y="19703"/>
                    <a:pt x="5270" y="19696"/>
                  </a:cubicBezTo>
                  <a:cubicBezTo>
                    <a:pt x="5280" y="19683"/>
                    <a:pt x="5289" y="19673"/>
                    <a:pt x="5297" y="19666"/>
                  </a:cubicBezTo>
                  <a:cubicBezTo>
                    <a:pt x="5321" y="19644"/>
                    <a:pt x="5344" y="19626"/>
                    <a:pt x="5365" y="19610"/>
                  </a:cubicBezTo>
                  <a:cubicBezTo>
                    <a:pt x="5434" y="19559"/>
                    <a:pt x="5505" y="19514"/>
                    <a:pt x="5574" y="19472"/>
                  </a:cubicBezTo>
                  <a:cubicBezTo>
                    <a:pt x="5574" y="19472"/>
                    <a:pt x="5574" y="19472"/>
                    <a:pt x="5574" y="19472"/>
                  </a:cubicBezTo>
                  <a:cubicBezTo>
                    <a:pt x="5677" y="19408"/>
                    <a:pt x="5782" y="19347"/>
                    <a:pt x="5887" y="19287"/>
                  </a:cubicBezTo>
                  <a:cubicBezTo>
                    <a:pt x="6023" y="19209"/>
                    <a:pt x="6160" y="19132"/>
                    <a:pt x="6297" y="19056"/>
                  </a:cubicBezTo>
                  <a:cubicBezTo>
                    <a:pt x="6653" y="18860"/>
                    <a:pt x="7014" y="18666"/>
                    <a:pt x="7378" y="18472"/>
                  </a:cubicBezTo>
                  <a:cubicBezTo>
                    <a:pt x="7828" y="18232"/>
                    <a:pt x="8283" y="17991"/>
                    <a:pt x="8742" y="17749"/>
                  </a:cubicBezTo>
                  <a:cubicBezTo>
                    <a:pt x="9810" y="17185"/>
                    <a:pt x="10905" y="16609"/>
                    <a:pt x="12019" y="16014"/>
                  </a:cubicBezTo>
                  <a:cubicBezTo>
                    <a:pt x="13167" y="15400"/>
                    <a:pt x="14338" y="14767"/>
                    <a:pt x="15522" y="14103"/>
                  </a:cubicBezTo>
                  <a:cubicBezTo>
                    <a:pt x="16556" y="13522"/>
                    <a:pt x="17603" y="12921"/>
                    <a:pt x="18639" y="12269"/>
                  </a:cubicBezTo>
                  <a:cubicBezTo>
                    <a:pt x="19051" y="12011"/>
                    <a:pt x="19461" y="11744"/>
                    <a:pt x="19862" y="11462"/>
                  </a:cubicBezTo>
                  <a:cubicBezTo>
                    <a:pt x="20171" y="11245"/>
                    <a:pt x="20474" y="11021"/>
                    <a:pt x="20755" y="10774"/>
                  </a:cubicBezTo>
                  <a:cubicBezTo>
                    <a:pt x="20860" y="10682"/>
                    <a:pt x="20961" y="10587"/>
                    <a:pt x="21052" y="10488"/>
                  </a:cubicBezTo>
                  <a:cubicBezTo>
                    <a:pt x="21052" y="10488"/>
                    <a:pt x="21052" y="10488"/>
                    <a:pt x="21052" y="10488"/>
                  </a:cubicBezTo>
                  <a:cubicBezTo>
                    <a:pt x="21122" y="10411"/>
                    <a:pt x="21186" y="10335"/>
                    <a:pt x="21233" y="10254"/>
                  </a:cubicBezTo>
                  <a:cubicBezTo>
                    <a:pt x="21251" y="10224"/>
                    <a:pt x="21267" y="10194"/>
                    <a:pt x="21277" y="10165"/>
                  </a:cubicBezTo>
                  <a:cubicBezTo>
                    <a:pt x="21286" y="10141"/>
                    <a:pt x="21292" y="10119"/>
                    <a:pt x="21293" y="10101"/>
                  </a:cubicBezTo>
                  <a:cubicBezTo>
                    <a:pt x="21294" y="10086"/>
                    <a:pt x="21294" y="10073"/>
                    <a:pt x="21291" y="10064"/>
                  </a:cubicBezTo>
                  <a:cubicBezTo>
                    <a:pt x="21289" y="10056"/>
                    <a:pt x="21284" y="10047"/>
                    <a:pt x="21277" y="10039"/>
                  </a:cubicBezTo>
                  <a:cubicBezTo>
                    <a:pt x="21270" y="10029"/>
                    <a:pt x="21256" y="10019"/>
                    <a:pt x="21239" y="10008"/>
                  </a:cubicBezTo>
                  <a:cubicBezTo>
                    <a:pt x="21217" y="9994"/>
                    <a:pt x="21189" y="9983"/>
                    <a:pt x="21158" y="9973"/>
                  </a:cubicBezTo>
                  <a:cubicBezTo>
                    <a:pt x="21071" y="9943"/>
                    <a:pt x="20970" y="9931"/>
                    <a:pt x="20862" y="9923"/>
                  </a:cubicBezTo>
                  <a:cubicBezTo>
                    <a:pt x="20709" y="9913"/>
                    <a:pt x="20552" y="9917"/>
                    <a:pt x="20392" y="9926"/>
                  </a:cubicBezTo>
                  <a:cubicBezTo>
                    <a:pt x="20177" y="9939"/>
                    <a:pt x="19962" y="9963"/>
                    <a:pt x="19746" y="9992"/>
                  </a:cubicBezTo>
                  <a:cubicBezTo>
                    <a:pt x="19746" y="9992"/>
                    <a:pt x="19746" y="9992"/>
                    <a:pt x="19746" y="9992"/>
                  </a:cubicBezTo>
                  <a:cubicBezTo>
                    <a:pt x="19692" y="9998"/>
                    <a:pt x="19633" y="10018"/>
                    <a:pt x="19567" y="10040"/>
                  </a:cubicBezTo>
                  <a:cubicBezTo>
                    <a:pt x="19567" y="10040"/>
                    <a:pt x="19567" y="10040"/>
                    <a:pt x="19567" y="10040"/>
                  </a:cubicBezTo>
                  <a:cubicBezTo>
                    <a:pt x="19474" y="10072"/>
                    <a:pt x="19382" y="10111"/>
                    <a:pt x="19288" y="10153"/>
                  </a:cubicBezTo>
                  <a:cubicBezTo>
                    <a:pt x="19018" y="10273"/>
                    <a:pt x="18754" y="10410"/>
                    <a:pt x="18489" y="10553"/>
                  </a:cubicBezTo>
                  <a:cubicBezTo>
                    <a:pt x="18131" y="10745"/>
                    <a:pt x="17776" y="10946"/>
                    <a:pt x="17421" y="11151"/>
                  </a:cubicBezTo>
                  <a:cubicBezTo>
                    <a:pt x="17421" y="11151"/>
                    <a:pt x="17421" y="11151"/>
                    <a:pt x="17421" y="11151"/>
                  </a:cubicBezTo>
                  <a:cubicBezTo>
                    <a:pt x="16992" y="11399"/>
                    <a:pt x="16563" y="11654"/>
                    <a:pt x="16133" y="11911"/>
                  </a:cubicBezTo>
                  <a:cubicBezTo>
                    <a:pt x="15125" y="12515"/>
                    <a:pt x="14112" y="13137"/>
                    <a:pt x="13086" y="13767"/>
                  </a:cubicBezTo>
                  <a:cubicBezTo>
                    <a:pt x="11977" y="14448"/>
                    <a:pt x="10855" y="15138"/>
                    <a:pt x="9716" y="15829"/>
                  </a:cubicBezTo>
                  <a:cubicBezTo>
                    <a:pt x="8625" y="16491"/>
                    <a:pt x="7518" y="17156"/>
                    <a:pt x="6388" y="17809"/>
                  </a:cubicBezTo>
                  <a:cubicBezTo>
                    <a:pt x="5436" y="18360"/>
                    <a:pt x="4467" y="18906"/>
                    <a:pt x="3467" y="19417"/>
                  </a:cubicBezTo>
                  <a:cubicBezTo>
                    <a:pt x="3075" y="19617"/>
                    <a:pt x="2678" y="19812"/>
                    <a:pt x="2270" y="19992"/>
                  </a:cubicBezTo>
                  <a:cubicBezTo>
                    <a:pt x="1958" y="20131"/>
                    <a:pt x="1638" y="20263"/>
                    <a:pt x="1304" y="20369"/>
                  </a:cubicBezTo>
                  <a:cubicBezTo>
                    <a:pt x="1304" y="20369"/>
                    <a:pt x="1304" y="20369"/>
                    <a:pt x="1304" y="20369"/>
                  </a:cubicBezTo>
                  <a:cubicBezTo>
                    <a:pt x="1179" y="20408"/>
                    <a:pt x="1050" y="20444"/>
                    <a:pt x="917" y="20471"/>
                  </a:cubicBezTo>
                  <a:cubicBezTo>
                    <a:pt x="917" y="20471"/>
                    <a:pt x="917" y="20471"/>
                    <a:pt x="917" y="20471"/>
                  </a:cubicBezTo>
                  <a:cubicBezTo>
                    <a:pt x="815" y="20492"/>
                    <a:pt x="706" y="20508"/>
                    <a:pt x="591" y="20508"/>
                  </a:cubicBezTo>
                  <a:lnTo>
                    <a:pt x="590" y="20508"/>
                  </a:lnTo>
                  <a:cubicBezTo>
                    <a:pt x="508" y="20511"/>
                    <a:pt x="413" y="20499"/>
                    <a:pt x="314" y="20460"/>
                  </a:cubicBezTo>
                  <a:cubicBezTo>
                    <a:pt x="274" y="20444"/>
                    <a:pt x="234" y="20420"/>
                    <a:pt x="196" y="20387"/>
                  </a:cubicBezTo>
                  <a:cubicBezTo>
                    <a:pt x="161" y="20356"/>
                    <a:pt x="132" y="20319"/>
                    <a:pt x="111" y="20277"/>
                  </a:cubicBezTo>
                  <a:cubicBezTo>
                    <a:pt x="51" y="20162"/>
                    <a:pt x="14" y="20036"/>
                    <a:pt x="3" y="19906"/>
                  </a:cubicBezTo>
                  <a:cubicBezTo>
                    <a:pt x="-7" y="19772"/>
                    <a:pt x="9" y="19641"/>
                    <a:pt x="43" y="19517"/>
                  </a:cubicBezTo>
                  <a:cubicBezTo>
                    <a:pt x="82" y="19377"/>
                    <a:pt x="140" y="19247"/>
                    <a:pt x="210" y="19126"/>
                  </a:cubicBezTo>
                  <a:cubicBezTo>
                    <a:pt x="210" y="19126"/>
                    <a:pt x="210" y="19126"/>
                    <a:pt x="210" y="19126"/>
                  </a:cubicBezTo>
                  <a:cubicBezTo>
                    <a:pt x="290" y="18984"/>
                    <a:pt x="385" y="18852"/>
                    <a:pt x="485" y="18728"/>
                  </a:cubicBezTo>
                  <a:cubicBezTo>
                    <a:pt x="736" y="18421"/>
                    <a:pt x="1026" y="18151"/>
                    <a:pt x="1326" y="17900"/>
                  </a:cubicBezTo>
                  <a:cubicBezTo>
                    <a:pt x="1701" y="17584"/>
                    <a:pt x="2097" y="17295"/>
                    <a:pt x="2501" y="17017"/>
                  </a:cubicBezTo>
                  <a:cubicBezTo>
                    <a:pt x="2975" y="16691"/>
                    <a:pt x="3462" y="16382"/>
                    <a:pt x="3954" y="16081"/>
                  </a:cubicBezTo>
                  <a:cubicBezTo>
                    <a:pt x="4504" y="15745"/>
                    <a:pt x="5062" y="15419"/>
                    <a:pt x="5624" y="15098"/>
                  </a:cubicBezTo>
                  <a:cubicBezTo>
                    <a:pt x="6857" y="14395"/>
                    <a:pt x="8112" y="13713"/>
                    <a:pt x="9373" y="13025"/>
                  </a:cubicBezTo>
                  <a:cubicBezTo>
                    <a:pt x="10666" y="12318"/>
                    <a:pt x="11966" y="11607"/>
                    <a:pt x="13256" y="10863"/>
                  </a:cubicBezTo>
                  <a:cubicBezTo>
                    <a:pt x="13951" y="10463"/>
                    <a:pt x="14643" y="10054"/>
                    <a:pt x="15327" y="9628"/>
                  </a:cubicBezTo>
                  <a:cubicBezTo>
                    <a:pt x="15818" y="9322"/>
                    <a:pt x="16302" y="9009"/>
                    <a:pt x="16776" y="8686"/>
                  </a:cubicBezTo>
                  <a:cubicBezTo>
                    <a:pt x="17280" y="8343"/>
                    <a:pt x="17772" y="7989"/>
                    <a:pt x="18244" y="7615"/>
                  </a:cubicBezTo>
                  <a:cubicBezTo>
                    <a:pt x="18661" y="7285"/>
                    <a:pt x="19063" y="6940"/>
                    <a:pt x="19433" y="6571"/>
                  </a:cubicBezTo>
                  <a:lnTo>
                    <a:pt x="19433" y="6571"/>
                  </a:lnTo>
                  <a:cubicBezTo>
                    <a:pt x="19747" y="6257"/>
                    <a:pt x="20039" y="5927"/>
                    <a:pt x="20280" y="5568"/>
                  </a:cubicBezTo>
                  <a:cubicBezTo>
                    <a:pt x="20478" y="5272"/>
                    <a:pt x="20643" y="4958"/>
                    <a:pt x="20727" y="4629"/>
                  </a:cubicBezTo>
                  <a:cubicBezTo>
                    <a:pt x="20769" y="4465"/>
                    <a:pt x="20802" y="4302"/>
                    <a:pt x="20815" y="4141"/>
                  </a:cubicBezTo>
                  <a:cubicBezTo>
                    <a:pt x="20815" y="4141"/>
                    <a:pt x="20815" y="4141"/>
                    <a:pt x="20815" y="4141"/>
                  </a:cubicBezTo>
                  <a:cubicBezTo>
                    <a:pt x="20823" y="4021"/>
                    <a:pt x="20824" y="3905"/>
                    <a:pt x="20800" y="3801"/>
                  </a:cubicBezTo>
                  <a:cubicBezTo>
                    <a:pt x="20800" y="3801"/>
                    <a:pt x="20800" y="3801"/>
                    <a:pt x="20800" y="3801"/>
                  </a:cubicBezTo>
                  <a:cubicBezTo>
                    <a:pt x="20781" y="3723"/>
                    <a:pt x="20754" y="3652"/>
                    <a:pt x="20711" y="3603"/>
                  </a:cubicBezTo>
                  <a:cubicBezTo>
                    <a:pt x="20675" y="3559"/>
                    <a:pt x="20621" y="3524"/>
                    <a:pt x="20563" y="3501"/>
                  </a:cubicBezTo>
                  <a:cubicBezTo>
                    <a:pt x="20491" y="3473"/>
                    <a:pt x="20405" y="3466"/>
                    <a:pt x="20314" y="3465"/>
                  </a:cubicBezTo>
                  <a:cubicBezTo>
                    <a:pt x="20314" y="3465"/>
                    <a:pt x="20314" y="3465"/>
                    <a:pt x="20314" y="3465"/>
                  </a:cubicBezTo>
                  <a:cubicBezTo>
                    <a:pt x="20198" y="3466"/>
                    <a:pt x="20078" y="3485"/>
                    <a:pt x="19956" y="3512"/>
                  </a:cubicBezTo>
                  <a:cubicBezTo>
                    <a:pt x="19622" y="3586"/>
                    <a:pt x="19298" y="3719"/>
                    <a:pt x="18975" y="3865"/>
                  </a:cubicBezTo>
                  <a:cubicBezTo>
                    <a:pt x="18546" y="4060"/>
                    <a:pt x="18130" y="4285"/>
                    <a:pt x="17720" y="4521"/>
                  </a:cubicBezTo>
                  <a:cubicBezTo>
                    <a:pt x="17223" y="4806"/>
                    <a:pt x="16737" y="5108"/>
                    <a:pt x="16256" y="5417"/>
                  </a:cubicBezTo>
                  <a:cubicBezTo>
                    <a:pt x="15120" y="6147"/>
                    <a:pt x="14019" y="6912"/>
                    <a:pt x="12930" y="7678"/>
                  </a:cubicBezTo>
                  <a:cubicBezTo>
                    <a:pt x="11753" y="8506"/>
                    <a:pt x="10594" y="9337"/>
                    <a:pt x="9437" y="10151"/>
                  </a:cubicBezTo>
                  <a:cubicBezTo>
                    <a:pt x="8365" y="10905"/>
                    <a:pt x="7296" y="11647"/>
                    <a:pt x="6207" y="12341"/>
                  </a:cubicBezTo>
                  <a:cubicBezTo>
                    <a:pt x="5752" y="12632"/>
                    <a:pt x="5293" y="12914"/>
                    <a:pt x="4823" y="13178"/>
                  </a:cubicBezTo>
                  <a:cubicBezTo>
                    <a:pt x="4446" y="13390"/>
                    <a:pt x="4061" y="13592"/>
                    <a:pt x="3659" y="13762"/>
                  </a:cubicBezTo>
                  <a:cubicBezTo>
                    <a:pt x="3501" y="13828"/>
                    <a:pt x="3339" y="13890"/>
                    <a:pt x="3171" y="13940"/>
                  </a:cubicBezTo>
                  <a:cubicBezTo>
                    <a:pt x="3171" y="13940"/>
                    <a:pt x="3171" y="13940"/>
                    <a:pt x="3171" y="13940"/>
                  </a:cubicBezTo>
                  <a:cubicBezTo>
                    <a:pt x="3037" y="13981"/>
                    <a:pt x="2896" y="14014"/>
                    <a:pt x="2748" y="14031"/>
                  </a:cubicBezTo>
                  <a:cubicBezTo>
                    <a:pt x="2748" y="14031"/>
                    <a:pt x="2748" y="14031"/>
                    <a:pt x="2748" y="14031"/>
                  </a:cubicBezTo>
                  <a:cubicBezTo>
                    <a:pt x="2634" y="14045"/>
                    <a:pt x="2511" y="14045"/>
                    <a:pt x="2384" y="14018"/>
                  </a:cubicBezTo>
                  <a:cubicBezTo>
                    <a:pt x="2331" y="14006"/>
                    <a:pt x="2277" y="13988"/>
                    <a:pt x="2224" y="13961"/>
                  </a:cubicBezTo>
                  <a:cubicBezTo>
                    <a:pt x="2175" y="13936"/>
                    <a:pt x="2129" y="13904"/>
                    <a:pt x="2088" y="13864"/>
                  </a:cubicBezTo>
                  <a:cubicBezTo>
                    <a:pt x="1898" y="13681"/>
                    <a:pt x="1737" y="13459"/>
                    <a:pt x="1640" y="13207"/>
                  </a:cubicBezTo>
                  <a:cubicBezTo>
                    <a:pt x="1553" y="12976"/>
                    <a:pt x="1526" y="12728"/>
                    <a:pt x="1554" y="12488"/>
                  </a:cubicBezTo>
                  <a:cubicBezTo>
                    <a:pt x="1554" y="12488"/>
                    <a:pt x="1554" y="12488"/>
                    <a:pt x="1554" y="12488"/>
                  </a:cubicBezTo>
                  <a:cubicBezTo>
                    <a:pt x="1586" y="12226"/>
                    <a:pt x="1673" y="11979"/>
                    <a:pt x="1788" y="11753"/>
                  </a:cubicBezTo>
                  <a:cubicBezTo>
                    <a:pt x="1924" y="11486"/>
                    <a:pt x="2095" y="11242"/>
                    <a:pt x="2281" y="11015"/>
                  </a:cubicBezTo>
                  <a:cubicBezTo>
                    <a:pt x="2746" y="10449"/>
                    <a:pt x="3299" y="9971"/>
                    <a:pt x="3865" y="9532"/>
                  </a:cubicBezTo>
                  <a:cubicBezTo>
                    <a:pt x="4548" y="9002"/>
                    <a:pt x="5263" y="8527"/>
                    <a:pt x="5984" y="8081"/>
                  </a:cubicBezTo>
                  <a:cubicBezTo>
                    <a:pt x="6759" y="7601"/>
                    <a:pt x="7543" y="7156"/>
                    <a:pt x="8328" y="6731"/>
                  </a:cubicBezTo>
                  <a:cubicBezTo>
                    <a:pt x="9079" y="6323"/>
                    <a:pt x="9832" y="5935"/>
                    <a:pt x="10580" y="5560"/>
                  </a:cubicBezTo>
                  <a:cubicBezTo>
                    <a:pt x="11199" y="5249"/>
                    <a:pt x="11815" y="4948"/>
                    <a:pt x="12424" y="4648"/>
                  </a:cubicBezTo>
                  <a:cubicBezTo>
                    <a:pt x="12649" y="4537"/>
                    <a:pt x="12872" y="4427"/>
                    <a:pt x="13092" y="4315"/>
                  </a:cubicBezTo>
                  <a:cubicBezTo>
                    <a:pt x="13092" y="4315"/>
                    <a:pt x="13092" y="4315"/>
                    <a:pt x="13092" y="4315"/>
                  </a:cubicBezTo>
                  <a:cubicBezTo>
                    <a:pt x="13244" y="4237"/>
                    <a:pt x="13393" y="4161"/>
                    <a:pt x="13535" y="4079"/>
                  </a:cubicBezTo>
                  <a:cubicBezTo>
                    <a:pt x="13651" y="4012"/>
                    <a:pt x="13763" y="3932"/>
                    <a:pt x="13877" y="3850"/>
                  </a:cubicBezTo>
                  <a:cubicBezTo>
                    <a:pt x="13877" y="3850"/>
                    <a:pt x="13877" y="3850"/>
                    <a:pt x="13877" y="3850"/>
                  </a:cubicBezTo>
                  <a:cubicBezTo>
                    <a:pt x="14048" y="3725"/>
                    <a:pt x="14215" y="3595"/>
                    <a:pt x="14377" y="3460"/>
                  </a:cubicBezTo>
                  <a:cubicBezTo>
                    <a:pt x="14377" y="3460"/>
                    <a:pt x="14377" y="3460"/>
                    <a:pt x="14377" y="3460"/>
                  </a:cubicBezTo>
                  <a:cubicBezTo>
                    <a:pt x="14777" y="3130"/>
                    <a:pt x="15153" y="2779"/>
                    <a:pt x="15477" y="2394"/>
                  </a:cubicBezTo>
                  <a:cubicBezTo>
                    <a:pt x="15633" y="2209"/>
                    <a:pt x="15776" y="2018"/>
                    <a:pt x="15891" y="1815"/>
                  </a:cubicBezTo>
                  <a:cubicBezTo>
                    <a:pt x="15989" y="1640"/>
                    <a:pt x="16070" y="1462"/>
                    <a:pt x="16098" y="1280"/>
                  </a:cubicBezTo>
                  <a:cubicBezTo>
                    <a:pt x="16110" y="1202"/>
                    <a:pt x="16113" y="1125"/>
                    <a:pt x="16103" y="1051"/>
                  </a:cubicBezTo>
                  <a:cubicBezTo>
                    <a:pt x="16103" y="1051"/>
                    <a:pt x="16103" y="1051"/>
                    <a:pt x="16103" y="1051"/>
                  </a:cubicBezTo>
                  <a:cubicBezTo>
                    <a:pt x="16093" y="980"/>
                    <a:pt x="16071" y="911"/>
                    <a:pt x="16037" y="850"/>
                  </a:cubicBezTo>
                  <a:cubicBezTo>
                    <a:pt x="16037" y="850"/>
                    <a:pt x="16037" y="850"/>
                    <a:pt x="16037" y="850"/>
                  </a:cubicBezTo>
                  <a:cubicBezTo>
                    <a:pt x="16001" y="783"/>
                    <a:pt x="15950" y="722"/>
                    <a:pt x="15889" y="668"/>
                  </a:cubicBezTo>
                  <a:cubicBezTo>
                    <a:pt x="15889" y="668"/>
                    <a:pt x="15889" y="668"/>
                    <a:pt x="15889" y="668"/>
                  </a:cubicBezTo>
                  <a:cubicBezTo>
                    <a:pt x="15817" y="603"/>
                    <a:pt x="15729" y="549"/>
                    <a:pt x="15635" y="503"/>
                  </a:cubicBezTo>
                  <a:cubicBezTo>
                    <a:pt x="15635" y="503"/>
                    <a:pt x="15635" y="503"/>
                    <a:pt x="15635" y="503"/>
                  </a:cubicBezTo>
                  <a:cubicBezTo>
                    <a:pt x="15415" y="396"/>
                    <a:pt x="15173" y="329"/>
                    <a:pt x="14930" y="308"/>
                  </a:cubicBezTo>
                  <a:cubicBezTo>
                    <a:pt x="14930" y="308"/>
                    <a:pt x="14930" y="308"/>
                    <a:pt x="14930" y="308"/>
                  </a:cubicBezTo>
                  <a:cubicBezTo>
                    <a:pt x="14680" y="285"/>
                    <a:pt x="14424" y="310"/>
                    <a:pt x="14177" y="365"/>
                  </a:cubicBezTo>
                  <a:cubicBezTo>
                    <a:pt x="13900" y="426"/>
                    <a:pt x="13632" y="526"/>
                    <a:pt x="13373" y="645"/>
                  </a:cubicBezTo>
                  <a:cubicBezTo>
                    <a:pt x="13079" y="781"/>
                    <a:pt x="12798" y="943"/>
                    <a:pt x="12527" y="1118"/>
                  </a:cubicBezTo>
                  <a:cubicBezTo>
                    <a:pt x="11888" y="1529"/>
                    <a:pt x="11306" y="2004"/>
                    <a:pt x="10744" y="2488"/>
                  </a:cubicBezTo>
                  <a:cubicBezTo>
                    <a:pt x="10101" y="3042"/>
                    <a:pt x="9490" y="3610"/>
                    <a:pt x="8885" y="4166"/>
                  </a:cubicBezTo>
                  <a:cubicBezTo>
                    <a:pt x="8255" y="4744"/>
                    <a:pt x="7632" y="5311"/>
                    <a:pt x="6995" y="5838"/>
                  </a:cubicBezTo>
                  <a:cubicBezTo>
                    <a:pt x="6390" y="6339"/>
                    <a:pt x="5769" y="6808"/>
                    <a:pt x="5110" y="7194"/>
                  </a:cubicBezTo>
                  <a:cubicBezTo>
                    <a:pt x="4809" y="7370"/>
                    <a:pt x="4499" y="7528"/>
                    <a:pt x="4178" y="7656"/>
                  </a:cubicBezTo>
                  <a:cubicBezTo>
                    <a:pt x="3881" y="7775"/>
                    <a:pt x="3572" y="7868"/>
                    <a:pt x="3257" y="7920"/>
                  </a:cubicBezTo>
                  <a:cubicBezTo>
                    <a:pt x="2957" y="7970"/>
                    <a:pt x="2651" y="7981"/>
                    <a:pt x="2352" y="7943"/>
                  </a:cubicBezTo>
                  <a:cubicBezTo>
                    <a:pt x="2043" y="7903"/>
                    <a:pt x="1746" y="7812"/>
                    <a:pt x="1474" y="7679"/>
                  </a:cubicBezTo>
                  <a:cubicBezTo>
                    <a:pt x="1387" y="7637"/>
                    <a:pt x="1301" y="7587"/>
                    <a:pt x="1221" y="7527"/>
                  </a:cubicBezTo>
                  <a:cubicBezTo>
                    <a:pt x="1156" y="7477"/>
                    <a:pt x="1095" y="7419"/>
                    <a:pt x="1045" y="7350"/>
                  </a:cubicBezTo>
                  <a:cubicBezTo>
                    <a:pt x="1045" y="7350"/>
                    <a:pt x="1045" y="7350"/>
                    <a:pt x="1045" y="7350"/>
                  </a:cubicBezTo>
                  <a:cubicBezTo>
                    <a:pt x="1001" y="7290"/>
                    <a:pt x="967" y="7223"/>
                    <a:pt x="946" y="7149"/>
                  </a:cubicBezTo>
                  <a:cubicBezTo>
                    <a:pt x="927" y="7078"/>
                    <a:pt x="922" y="7005"/>
                    <a:pt x="930" y="6934"/>
                  </a:cubicBezTo>
                  <a:cubicBezTo>
                    <a:pt x="930" y="6934"/>
                    <a:pt x="930" y="6934"/>
                    <a:pt x="930" y="6934"/>
                  </a:cubicBezTo>
                  <a:cubicBezTo>
                    <a:pt x="949" y="6768"/>
                    <a:pt x="1019" y="6622"/>
                    <a:pt x="1104" y="6497"/>
                  </a:cubicBezTo>
                  <a:cubicBezTo>
                    <a:pt x="1104" y="6497"/>
                    <a:pt x="1104" y="6497"/>
                    <a:pt x="1104" y="6497"/>
                  </a:cubicBezTo>
                  <a:cubicBezTo>
                    <a:pt x="1215" y="6328"/>
                    <a:pt x="1350" y="6182"/>
                    <a:pt x="1490" y="6049"/>
                  </a:cubicBezTo>
                  <a:cubicBezTo>
                    <a:pt x="1667" y="5878"/>
                    <a:pt x="1855" y="5725"/>
                    <a:pt x="2044" y="5579"/>
                  </a:cubicBezTo>
                  <a:cubicBezTo>
                    <a:pt x="2270" y="5406"/>
                    <a:pt x="2499" y="5244"/>
                    <a:pt x="2729" y="5089"/>
                  </a:cubicBezTo>
                  <a:cubicBezTo>
                    <a:pt x="3269" y="4722"/>
                    <a:pt x="3808" y="4389"/>
                    <a:pt x="4330" y="4065"/>
                  </a:cubicBezTo>
                  <a:cubicBezTo>
                    <a:pt x="4901" y="3711"/>
                    <a:pt x="5454" y="3371"/>
                    <a:pt x="5976" y="3027"/>
                  </a:cubicBezTo>
                  <a:cubicBezTo>
                    <a:pt x="6467" y="2703"/>
                    <a:pt x="6932" y="2380"/>
                    <a:pt x="7342" y="2027"/>
                  </a:cubicBezTo>
                  <a:cubicBezTo>
                    <a:pt x="7515" y="1879"/>
                    <a:pt x="7677" y="1726"/>
                    <a:pt x="7818" y="1562"/>
                  </a:cubicBezTo>
                  <a:cubicBezTo>
                    <a:pt x="7934" y="1427"/>
                    <a:pt x="8036" y="1287"/>
                    <a:pt x="8102" y="1135"/>
                  </a:cubicBezTo>
                  <a:cubicBezTo>
                    <a:pt x="8129" y="1072"/>
                    <a:pt x="8150" y="1007"/>
                    <a:pt x="8160" y="942"/>
                  </a:cubicBezTo>
                  <a:cubicBezTo>
                    <a:pt x="8170" y="882"/>
                    <a:pt x="8171" y="822"/>
                    <a:pt x="8162" y="764"/>
                  </a:cubicBezTo>
                  <a:cubicBezTo>
                    <a:pt x="8152" y="705"/>
                    <a:pt x="8132" y="648"/>
                    <a:pt x="8103" y="596"/>
                  </a:cubicBezTo>
                  <a:cubicBezTo>
                    <a:pt x="8071" y="536"/>
                    <a:pt x="8026" y="482"/>
                    <a:pt x="7976" y="433"/>
                  </a:cubicBezTo>
                  <a:cubicBezTo>
                    <a:pt x="7893" y="352"/>
                    <a:pt x="7796" y="285"/>
                    <a:pt x="7692" y="237"/>
                  </a:cubicBezTo>
                  <a:cubicBezTo>
                    <a:pt x="7585" y="188"/>
                    <a:pt x="7469" y="158"/>
                    <a:pt x="7351" y="142"/>
                  </a:cubicBezTo>
                  <a:cubicBezTo>
                    <a:pt x="7069" y="105"/>
                    <a:pt x="6785" y="148"/>
                    <a:pt x="6517" y="213"/>
                  </a:cubicBezTo>
                  <a:cubicBezTo>
                    <a:pt x="6167" y="299"/>
                    <a:pt x="5843" y="427"/>
                    <a:pt x="5538" y="562"/>
                  </a:cubicBezTo>
                  <a:cubicBezTo>
                    <a:pt x="5158" y="730"/>
                    <a:pt x="4809" y="913"/>
                    <a:pt x="4485" y="1090"/>
                  </a:cubicBezTo>
                  <a:cubicBezTo>
                    <a:pt x="4485" y="1090"/>
                    <a:pt x="4485" y="1090"/>
                    <a:pt x="4485" y="1090"/>
                  </a:cubicBezTo>
                  <a:cubicBezTo>
                    <a:pt x="4098" y="1301"/>
                    <a:pt x="3746" y="1506"/>
                    <a:pt x="3425" y="1694"/>
                  </a:cubicBezTo>
                  <a:cubicBezTo>
                    <a:pt x="3051" y="1912"/>
                    <a:pt x="2717" y="2107"/>
                    <a:pt x="2421" y="2272"/>
                  </a:cubicBezTo>
                  <a:cubicBezTo>
                    <a:pt x="2248" y="2368"/>
                    <a:pt x="2088" y="2455"/>
                    <a:pt x="1941" y="2529"/>
                  </a:cubicBezTo>
                  <a:cubicBezTo>
                    <a:pt x="1794" y="2604"/>
                    <a:pt x="1660" y="2668"/>
                    <a:pt x="1539" y="2720"/>
                  </a:cubicBezTo>
                  <a:cubicBezTo>
                    <a:pt x="1429" y="2768"/>
                    <a:pt x="1331" y="2808"/>
                    <a:pt x="1244" y="2838"/>
                  </a:cubicBezTo>
                  <a:cubicBezTo>
                    <a:pt x="1158" y="2868"/>
                    <a:pt x="1084" y="2888"/>
                    <a:pt x="1024" y="2902"/>
                  </a:cubicBezTo>
                  <a:cubicBezTo>
                    <a:pt x="965" y="2915"/>
                    <a:pt x="919" y="2922"/>
                    <a:pt x="888" y="2925"/>
                  </a:cubicBezTo>
                  <a:cubicBezTo>
                    <a:pt x="858" y="2929"/>
                    <a:pt x="842" y="2929"/>
                    <a:pt x="842" y="2927"/>
                  </a:cubicBezTo>
                  <a:close/>
                </a:path>
              </a:pathLst>
            </a:custGeom>
            <a:solidFill>
              <a:srgbClr val="FF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57" name="Google Shape;201;p10"/>
            <p:cNvSpPr/>
            <p:nvPr/>
          </p:nvSpPr>
          <p:spPr>
            <a:xfrm>
              <a:off x="598970" y="597166"/>
              <a:ext cx="467553" cy="4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58" name="Google Shape;202;p10"/>
            <p:cNvSpPr/>
            <p:nvPr/>
          </p:nvSpPr>
          <p:spPr>
            <a:xfrm>
              <a:off x="1772000" y="1645695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4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59" name="Google Shape;203;p10"/>
            <p:cNvSpPr/>
            <p:nvPr/>
          </p:nvSpPr>
          <p:spPr>
            <a:xfrm>
              <a:off x="1336369" y="1068856"/>
              <a:ext cx="305036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60" name="Google Shape;204;p10"/>
            <p:cNvSpPr/>
            <p:nvPr/>
          </p:nvSpPr>
          <p:spPr>
            <a:xfrm>
              <a:off x="350798" y="1318837"/>
              <a:ext cx="247932" cy="22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61" name="Google Shape;205;p10"/>
            <p:cNvSpPr/>
            <p:nvPr/>
          </p:nvSpPr>
          <p:spPr>
            <a:xfrm>
              <a:off x="1030871" y="1490363"/>
              <a:ext cx="217188" cy="19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62" name="Google Shape;206;p10"/>
            <p:cNvSpPr/>
            <p:nvPr/>
          </p:nvSpPr>
          <p:spPr>
            <a:xfrm>
              <a:off x="630013" y="94162"/>
              <a:ext cx="305035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63" name="Google Shape;207;p10"/>
            <p:cNvSpPr/>
            <p:nvPr/>
          </p:nvSpPr>
          <p:spPr>
            <a:xfrm>
              <a:off x="1357662" y="556828"/>
              <a:ext cx="305035" cy="2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64" name="Google Shape;208;p10"/>
            <p:cNvSpPr/>
            <p:nvPr/>
          </p:nvSpPr>
          <p:spPr>
            <a:xfrm>
              <a:off x="422575" y="104600"/>
              <a:ext cx="120557" cy="11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4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4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65" name="Google Shape;209;p10"/>
            <p:cNvSpPr/>
            <p:nvPr/>
          </p:nvSpPr>
          <p:spPr>
            <a:xfrm>
              <a:off x="1293838" y="177863"/>
              <a:ext cx="120558" cy="11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0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7" y="63"/>
                  </a:cubicBezTo>
                  <a:cubicBezTo>
                    <a:pt x="17272" y="-437"/>
                    <a:pt x="20277" y="2617"/>
                    <a:pt x="20980" y="5971"/>
                  </a:cubicBezTo>
                  <a:cubicBezTo>
                    <a:pt x="21144" y="6759"/>
                    <a:pt x="21160" y="7916"/>
                    <a:pt x="21017" y="8717"/>
                  </a:cubicBezTo>
                  <a:cubicBezTo>
                    <a:pt x="20670" y="10657"/>
                    <a:pt x="18951" y="13458"/>
                    <a:pt x="16666" y="15802"/>
                  </a:cubicBezTo>
                  <a:cubicBezTo>
                    <a:pt x="15071" y="17440"/>
                    <a:pt x="10460" y="21144"/>
                    <a:pt x="10016" y="21145"/>
                  </a:cubicBezTo>
                  <a:cubicBezTo>
                    <a:pt x="9959" y="21145"/>
                    <a:pt x="9581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66" name="Google Shape;210;p10"/>
            <p:cNvSpPr/>
            <p:nvPr/>
          </p:nvSpPr>
          <p:spPr>
            <a:xfrm>
              <a:off x="1258179" y="1840406"/>
              <a:ext cx="75399" cy="6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1" y="3988"/>
                  </a:cubicBezTo>
                  <a:cubicBezTo>
                    <a:pt x="1057" y="2905"/>
                    <a:pt x="1725" y="1813"/>
                    <a:pt x="2421" y="1091"/>
                  </a:cubicBezTo>
                  <a:cubicBezTo>
                    <a:pt x="3910" y="-455"/>
                    <a:pt x="5178" y="-367"/>
                    <a:pt x="7002" y="1408"/>
                  </a:cubicBezTo>
                  <a:cubicBezTo>
                    <a:pt x="7749" y="2137"/>
                    <a:pt x="8922" y="3742"/>
                    <a:pt x="9563" y="4914"/>
                  </a:cubicBezTo>
                  <a:cubicBezTo>
                    <a:pt x="9760" y="5274"/>
                    <a:pt x="9947" y="5571"/>
                    <a:pt x="9979" y="5573"/>
                  </a:cubicBezTo>
                  <a:cubicBezTo>
                    <a:pt x="10011" y="5576"/>
                    <a:pt x="10313" y="5125"/>
                    <a:pt x="10650" y="4570"/>
                  </a:cubicBezTo>
                  <a:cubicBezTo>
                    <a:pt x="12174" y="2071"/>
                    <a:pt x="13879" y="368"/>
                    <a:pt x="15166" y="63"/>
                  </a:cubicBezTo>
                  <a:cubicBezTo>
                    <a:pt x="17272" y="-438"/>
                    <a:pt x="20277" y="2616"/>
                    <a:pt x="20979" y="5971"/>
                  </a:cubicBezTo>
                  <a:cubicBezTo>
                    <a:pt x="21144" y="6758"/>
                    <a:pt x="21160" y="7916"/>
                    <a:pt x="21017" y="8717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0" y="17440"/>
                    <a:pt x="10459" y="21144"/>
                    <a:pt x="10015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268" name="نص العنوان"/>
          <p:cNvSpPr txBox="1">
            <a:spLocks noGrp="1"/>
          </p:cNvSpPr>
          <p:nvPr>
            <p:ph type="title"/>
          </p:nvPr>
        </p:nvSpPr>
        <p:spPr>
          <a:xfrm>
            <a:off x="2381952" y="788427"/>
            <a:ext cx="7889101" cy="84540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نص العنوان</a:t>
            </a:r>
          </a:p>
        </p:txBody>
      </p:sp>
      <p:sp>
        <p:nvSpPr>
          <p:cNvPr id="26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81952" y="1854887"/>
            <a:ext cx="7889101" cy="3805801"/>
          </a:xfrm>
          <a:prstGeom prst="rect">
            <a:avLst/>
          </a:prstGeom>
        </p:spPr>
        <p:txBody>
          <a:bodyPr>
            <a:normAutofit/>
          </a:bodyPr>
          <a:lstStyle>
            <a:lvl1pPr indent="-349234"/>
            <a:lvl2pPr indent="-349234"/>
            <a:lvl3pPr indent="-349234"/>
            <a:lvl4pPr indent="-349234"/>
            <a:lvl5pPr indent="-349234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5" name="Google Shape;213;p10"/>
          <p:cNvGrpSpPr/>
          <p:nvPr/>
        </p:nvGrpSpPr>
        <p:grpSpPr>
          <a:xfrm>
            <a:off x="1473126" y="5304915"/>
            <a:ext cx="1050091" cy="1126304"/>
            <a:chOff x="0" y="0"/>
            <a:chExt cx="1050089" cy="1126302"/>
          </a:xfrm>
        </p:grpSpPr>
        <p:sp>
          <p:nvSpPr>
            <p:cNvPr id="270" name="Google Shape;214;p10"/>
            <p:cNvSpPr/>
            <p:nvPr/>
          </p:nvSpPr>
          <p:spPr>
            <a:xfrm>
              <a:off x="-1" y="116298"/>
              <a:ext cx="528545" cy="42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2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1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1"/>
                    <a:pt x="13879" y="369"/>
                    <a:pt x="15166" y="63"/>
                  </a:cubicBezTo>
                  <a:cubicBezTo>
                    <a:pt x="17272" y="-438"/>
                    <a:pt x="20277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0" y="13458"/>
                    <a:pt x="16666" y="15802"/>
                  </a:cubicBezTo>
                  <a:cubicBezTo>
                    <a:pt x="15071" y="17440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71" name="Google Shape;215;p10"/>
            <p:cNvSpPr/>
            <p:nvPr/>
          </p:nvSpPr>
          <p:spPr>
            <a:xfrm>
              <a:off x="528792" y="508984"/>
              <a:ext cx="344827" cy="27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49"/>
                  </a:moveTo>
                  <a:cubicBezTo>
                    <a:pt x="6063" y="18041"/>
                    <a:pt x="3004" y="14691"/>
                    <a:pt x="1585" y="12237"/>
                  </a:cubicBezTo>
                  <a:cubicBezTo>
                    <a:pt x="-180" y="9183"/>
                    <a:pt x="-440" y="6891"/>
                    <a:pt x="650" y="3988"/>
                  </a:cubicBezTo>
                  <a:cubicBezTo>
                    <a:pt x="1057" y="2906"/>
                    <a:pt x="1725" y="1813"/>
                    <a:pt x="2420" y="1091"/>
                  </a:cubicBezTo>
                  <a:cubicBezTo>
                    <a:pt x="3910" y="-455"/>
                    <a:pt x="5178" y="-367"/>
                    <a:pt x="7002" y="1409"/>
                  </a:cubicBezTo>
                  <a:cubicBezTo>
                    <a:pt x="7750" y="2137"/>
                    <a:pt x="8922" y="3742"/>
                    <a:pt x="9563" y="4914"/>
                  </a:cubicBezTo>
                  <a:cubicBezTo>
                    <a:pt x="9760" y="5274"/>
                    <a:pt x="9947" y="5570"/>
                    <a:pt x="9979" y="5573"/>
                  </a:cubicBezTo>
                  <a:cubicBezTo>
                    <a:pt x="10011" y="5576"/>
                    <a:pt x="10313" y="5125"/>
                    <a:pt x="10651" y="4571"/>
                  </a:cubicBezTo>
                  <a:cubicBezTo>
                    <a:pt x="12174" y="2070"/>
                    <a:pt x="13879" y="369"/>
                    <a:pt x="15166" y="63"/>
                  </a:cubicBezTo>
                  <a:cubicBezTo>
                    <a:pt x="17272" y="-438"/>
                    <a:pt x="20278" y="2617"/>
                    <a:pt x="20979" y="5971"/>
                  </a:cubicBezTo>
                  <a:cubicBezTo>
                    <a:pt x="21144" y="6758"/>
                    <a:pt x="21160" y="7916"/>
                    <a:pt x="21017" y="8716"/>
                  </a:cubicBezTo>
                  <a:cubicBezTo>
                    <a:pt x="20670" y="10657"/>
                    <a:pt x="18951" y="13457"/>
                    <a:pt x="16666" y="15802"/>
                  </a:cubicBezTo>
                  <a:cubicBezTo>
                    <a:pt x="15071" y="17439"/>
                    <a:pt x="10459" y="21144"/>
                    <a:pt x="10016" y="21145"/>
                  </a:cubicBezTo>
                  <a:cubicBezTo>
                    <a:pt x="9959" y="21145"/>
                    <a:pt x="9580" y="20877"/>
                    <a:pt x="9173" y="20549"/>
                  </a:cubicBezTo>
                  <a:close/>
                </a:path>
              </a:pathLst>
            </a:custGeom>
            <a:solidFill>
              <a:srgbClr val="9E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72" name="Google Shape;216;p10"/>
            <p:cNvSpPr/>
            <p:nvPr/>
          </p:nvSpPr>
          <p:spPr>
            <a:xfrm>
              <a:off x="24254" y="757479"/>
              <a:ext cx="280274" cy="22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6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50" y="2138"/>
                    <a:pt x="8922" y="3742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0"/>
                    <a:pt x="10459" y="21145"/>
                    <a:pt x="10015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D2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73" name="Google Shape;217;p10"/>
            <p:cNvSpPr/>
            <p:nvPr/>
          </p:nvSpPr>
          <p:spPr>
            <a:xfrm>
              <a:off x="488242" y="927986"/>
              <a:ext cx="245520" cy="19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6" extrusionOk="0">
                  <a:moveTo>
                    <a:pt x="9173" y="20550"/>
                  </a:moveTo>
                  <a:cubicBezTo>
                    <a:pt x="6063" y="18043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1" y="1410"/>
                  </a:cubicBezTo>
                  <a:cubicBezTo>
                    <a:pt x="7749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2"/>
                    <a:pt x="13879" y="370"/>
                    <a:pt x="15166" y="64"/>
                  </a:cubicBezTo>
                  <a:cubicBezTo>
                    <a:pt x="17272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9"/>
                    <a:pt x="16666" y="15803"/>
                  </a:cubicBezTo>
                  <a:cubicBezTo>
                    <a:pt x="15070" y="17441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274" name="Google Shape;218;p10"/>
            <p:cNvSpPr/>
            <p:nvPr/>
          </p:nvSpPr>
          <p:spPr>
            <a:xfrm>
              <a:off x="705263" y="-1"/>
              <a:ext cx="344827" cy="2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45" extrusionOk="0">
                  <a:moveTo>
                    <a:pt x="9173" y="20550"/>
                  </a:moveTo>
                  <a:cubicBezTo>
                    <a:pt x="6063" y="18042"/>
                    <a:pt x="3004" y="14692"/>
                    <a:pt x="1585" y="12238"/>
                  </a:cubicBezTo>
                  <a:cubicBezTo>
                    <a:pt x="-180" y="9184"/>
                    <a:pt x="-440" y="6892"/>
                    <a:pt x="650" y="3989"/>
                  </a:cubicBezTo>
                  <a:cubicBezTo>
                    <a:pt x="1057" y="2907"/>
                    <a:pt x="1725" y="1814"/>
                    <a:pt x="2420" y="1092"/>
                  </a:cubicBezTo>
                  <a:cubicBezTo>
                    <a:pt x="3910" y="-454"/>
                    <a:pt x="5178" y="-366"/>
                    <a:pt x="7002" y="1410"/>
                  </a:cubicBezTo>
                  <a:cubicBezTo>
                    <a:pt x="7750" y="2138"/>
                    <a:pt x="8922" y="3743"/>
                    <a:pt x="9563" y="4915"/>
                  </a:cubicBezTo>
                  <a:cubicBezTo>
                    <a:pt x="9760" y="5275"/>
                    <a:pt x="9947" y="5571"/>
                    <a:pt x="9979" y="5574"/>
                  </a:cubicBezTo>
                  <a:cubicBezTo>
                    <a:pt x="10011" y="5577"/>
                    <a:pt x="10313" y="5126"/>
                    <a:pt x="10651" y="4572"/>
                  </a:cubicBezTo>
                  <a:cubicBezTo>
                    <a:pt x="12174" y="2071"/>
                    <a:pt x="13879" y="370"/>
                    <a:pt x="15167" y="64"/>
                  </a:cubicBezTo>
                  <a:cubicBezTo>
                    <a:pt x="17273" y="-437"/>
                    <a:pt x="20278" y="2618"/>
                    <a:pt x="20979" y="5972"/>
                  </a:cubicBezTo>
                  <a:cubicBezTo>
                    <a:pt x="21144" y="6759"/>
                    <a:pt x="21160" y="7917"/>
                    <a:pt x="21017" y="8717"/>
                  </a:cubicBezTo>
                  <a:cubicBezTo>
                    <a:pt x="20670" y="10658"/>
                    <a:pt x="18951" y="13458"/>
                    <a:pt x="16666" y="15803"/>
                  </a:cubicBezTo>
                  <a:cubicBezTo>
                    <a:pt x="15071" y="17440"/>
                    <a:pt x="10459" y="21145"/>
                    <a:pt x="10016" y="21146"/>
                  </a:cubicBezTo>
                  <a:cubicBezTo>
                    <a:pt x="9959" y="21146"/>
                    <a:pt x="9580" y="20878"/>
                    <a:pt x="9173" y="20550"/>
                  </a:cubicBezTo>
                  <a:close/>
                </a:path>
              </a:pathLst>
            </a:custGeom>
            <a:solidFill>
              <a:srgbClr val="FF25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</p:grpSp>
      <p:sp>
        <p:nvSpPr>
          <p:cNvPr id="276" name="Google Shape;219;p10"/>
          <p:cNvSpPr/>
          <p:nvPr/>
        </p:nvSpPr>
        <p:spPr>
          <a:xfrm>
            <a:off x="2411787" y="5986195"/>
            <a:ext cx="279839" cy="226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50"/>
                </a:moveTo>
                <a:cubicBezTo>
                  <a:pt x="6063" y="18043"/>
                  <a:pt x="3004" y="14692"/>
                  <a:pt x="1585" y="12238"/>
                </a:cubicBezTo>
                <a:cubicBezTo>
                  <a:pt x="-180" y="9184"/>
                  <a:pt x="-440" y="6892"/>
                  <a:pt x="650" y="3989"/>
                </a:cubicBezTo>
                <a:cubicBezTo>
                  <a:pt x="1057" y="2906"/>
                  <a:pt x="1725" y="1814"/>
                  <a:pt x="2420" y="1092"/>
                </a:cubicBezTo>
                <a:cubicBezTo>
                  <a:pt x="3910" y="-454"/>
                  <a:pt x="5178" y="-366"/>
                  <a:pt x="7001" y="1410"/>
                </a:cubicBezTo>
                <a:cubicBezTo>
                  <a:pt x="7750" y="2138"/>
                  <a:pt x="8922" y="3742"/>
                  <a:pt x="9563" y="4915"/>
                </a:cubicBezTo>
                <a:cubicBezTo>
                  <a:pt x="9760" y="5275"/>
                  <a:pt x="9947" y="5571"/>
                  <a:pt x="9979" y="5574"/>
                </a:cubicBezTo>
                <a:cubicBezTo>
                  <a:pt x="10011" y="5577"/>
                  <a:pt x="10313" y="5126"/>
                  <a:pt x="10651" y="4572"/>
                </a:cubicBezTo>
                <a:cubicBezTo>
                  <a:pt x="12174" y="2072"/>
                  <a:pt x="13879" y="370"/>
                  <a:pt x="15166" y="64"/>
                </a:cubicBezTo>
                <a:cubicBezTo>
                  <a:pt x="17272" y="-437"/>
                  <a:pt x="20278" y="2618"/>
                  <a:pt x="20979" y="5972"/>
                </a:cubicBezTo>
                <a:cubicBezTo>
                  <a:pt x="21144" y="6759"/>
                  <a:pt x="21160" y="7917"/>
                  <a:pt x="21017" y="8717"/>
                </a:cubicBezTo>
                <a:cubicBezTo>
                  <a:pt x="20670" y="10658"/>
                  <a:pt x="18951" y="13459"/>
                  <a:pt x="16666" y="15803"/>
                </a:cubicBezTo>
                <a:cubicBezTo>
                  <a:pt x="15070" y="17440"/>
                  <a:pt x="10459" y="21145"/>
                  <a:pt x="10015" y="21146"/>
                </a:cubicBezTo>
                <a:cubicBezTo>
                  <a:pt x="9959" y="21146"/>
                  <a:pt x="9580" y="20878"/>
                  <a:pt x="9173" y="20550"/>
                </a:cubicBez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277" name="Google Shape;220;p10"/>
          <p:cNvSpPr/>
          <p:nvPr/>
        </p:nvSpPr>
        <p:spPr>
          <a:xfrm>
            <a:off x="1849528" y="5051900"/>
            <a:ext cx="280239" cy="22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145" extrusionOk="0">
                <a:moveTo>
                  <a:pt x="9173" y="20549"/>
                </a:moveTo>
                <a:cubicBezTo>
                  <a:pt x="6063" y="18041"/>
                  <a:pt x="3004" y="14691"/>
                  <a:pt x="1585" y="12237"/>
                </a:cubicBezTo>
                <a:cubicBezTo>
                  <a:pt x="-180" y="9183"/>
                  <a:pt x="-440" y="6891"/>
                  <a:pt x="650" y="3988"/>
                </a:cubicBezTo>
                <a:cubicBezTo>
                  <a:pt x="1057" y="2906"/>
                  <a:pt x="1725" y="1813"/>
                  <a:pt x="2420" y="1091"/>
                </a:cubicBezTo>
                <a:cubicBezTo>
                  <a:pt x="3910" y="-455"/>
                  <a:pt x="5178" y="-367"/>
                  <a:pt x="7002" y="1409"/>
                </a:cubicBezTo>
                <a:cubicBezTo>
                  <a:pt x="7750" y="2137"/>
                  <a:pt x="8922" y="3742"/>
                  <a:pt x="9563" y="4914"/>
                </a:cubicBezTo>
                <a:cubicBezTo>
                  <a:pt x="9760" y="5274"/>
                  <a:pt x="9947" y="5570"/>
                  <a:pt x="9979" y="5573"/>
                </a:cubicBezTo>
                <a:cubicBezTo>
                  <a:pt x="10011" y="5576"/>
                  <a:pt x="10313" y="5125"/>
                  <a:pt x="10651" y="4571"/>
                </a:cubicBezTo>
                <a:cubicBezTo>
                  <a:pt x="12174" y="2070"/>
                  <a:pt x="13879" y="369"/>
                  <a:pt x="15166" y="63"/>
                </a:cubicBezTo>
                <a:cubicBezTo>
                  <a:pt x="17272" y="-438"/>
                  <a:pt x="20278" y="2617"/>
                  <a:pt x="20979" y="5971"/>
                </a:cubicBezTo>
                <a:cubicBezTo>
                  <a:pt x="21144" y="6758"/>
                  <a:pt x="21160" y="7916"/>
                  <a:pt x="21017" y="8716"/>
                </a:cubicBezTo>
                <a:cubicBezTo>
                  <a:pt x="20670" y="10657"/>
                  <a:pt x="18951" y="13457"/>
                  <a:pt x="16666" y="15802"/>
                </a:cubicBezTo>
                <a:cubicBezTo>
                  <a:pt x="15071" y="17439"/>
                  <a:pt x="10459" y="21144"/>
                  <a:pt x="10016" y="21145"/>
                </a:cubicBezTo>
                <a:cubicBezTo>
                  <a:pt x="9959" y="21145"/>
                  <a:pt x="9580" y="20877"/>
                  <a:pt x="9173" y="20549"/>
                </a:cubicBezTo>
                <a:close/>
              </a:path>
            </a:pathLst>
          </a:custGeom>
          <a:solidFill>
            <a:srgbClr val="9E0000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278" name="Google Shape;221;p10" descr="Google Shape;221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3" y="173362"/>
            <a:ext cx="1981373" cy="197527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Google Shape;9;p1">
            <a:extLst>
              <a:ext uri="{FF2B5EF4-FFF2-40B4-BE49-F238E27FC236}">
                <a16:creationId xmlns:a16="http://schemas.microsoft.com/office/drawing/2014/main" id="{C34D86A9-2E68-428B-B2F8-C69736E12600}"/>
              </a:ext>
            </a:extLst>
          </p:cNvPr>
          <p:cNvSpPr txBox="1"/>
          <p:nvPr userDrawn="1"/>
        </p:nvSpPr>
        <p:spPr>
          <a:xfrm rot="5400000">
            <a:off x="-507584" y="6036249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1"/>
          <p:cNvSpPr txBox="1"/>
          <p:nvPr/>
        </p:nvSpPr>
        <p:spPr>
          <a:xfrm rot="5400000">
            <a:off x="-507584" y="6012186"/>
            <a:ext cx="1291551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rtl="0">
              <a:defRPr>
                <a:solidFill>
                  <a:srgbClr val="FF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r>
              <a:rPr lang="en-GB" sz="1400" dirty="0"/>
              <a:t>Talal Alhazmi</a:t>
            </a:r>
            <a:endParaRPr sz="1400" dirty="0"/>
          </a:p>
        </p:txBody>
      </p:sp>
      <p:sp>
        <p:nvSpPr>
          <p:cNvPr id="3" name="نص العنوان"/>
          <p:cNvSpPr txBox="1">
            <a:spLocks noGrp="1"/>
          </p:cNvSpPr>
          <p:nvPr>
            <p:ph type="title"/>
          </p:nvPr>
        </p:nvSpPr>
        <p:spPr>
          <a:xfrm>
            <a:off x="415653" y="421105"/>
            <a:ext cx="11360701" cy="12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286237" y="6133233"/>
            <a:ext cx="451364" cy="446234"/>
          </a:xfrm>
          <a:prstGeom prst="rect">
            <a:avLst/>
          </a:prstGeom>
          <a:ln w="12700">
            <a:miter lim="400000"/>
          </a:ln>
        </p:spPr>
        <p:txBody>
          <a:bodyPr wrap="none" lIns="121899" tIns="121899" rIns="121899" bIns="121899" anchor="ctr">
            <a:spAutoFit/>
          </a:bodyPr>
          <a:lstStyle>
            <a:lvl1pPr algn="r">
              <a:defRPr sz="1300"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9" r:id="rId19"/>
  </p:sldLayoutIdLst>
  <p:transition spd="med"/>
  <p:txStyles>
    <p:titleStyle>
      <a:lvl1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1pPr>
      <a:lvl2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2pPr>
      <a:lvl3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3pPr>
      <a:lvl4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4pPr>
      <a:lvl5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5pPr>
      <a:lvl6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6pPr>
      <a:lvl7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7pPr>
      <a:lvl8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8pPr>
      <a:lvl9pPr marL="0" marR="0" indent="0" algn="ct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9E0000"/>
          </a:solidFill>
          <a:uFillTx/>
          <a:latin typeface="Alex Brush"/>
          <a:ea typeface="Alex Brush"/>
          <a:cs typeface="Alex Brush"/>
          <a:sym typeface="Alex Brush"/>
        </a:defRPr>
      </a:lvl9pPr>
    </p:titleStyle>
    <p:bodyStyle>
      <a:lvl1pPr marL="457178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1pPr>
      <a:lvl2pPr marL="914354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2pPr>
      <a:lvl3pPr marL="1371532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3pPr>
      <a:lvl4pPr marL="1828709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4pPr>
      <a:lvl5pPr marL="2285886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5pPr>
      <a:lvl6pPr marL="2743062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6pPr>
      <a:lvl7pPr marL="3200240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7pPr>
      <a:lvl8pPr marL="3657418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8pPr>
      <a:lvl9pPr marL="4114594" marR="0" indent="-355582" algn="l" defTabSz="914354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sz="2000" b="0" i="0" u="none" strike="noStrike" cap="none" spc="0" baseline="0">
          <a:solidFill>
            <a:srgbClr val="000000"/>
          </a:solidFill>
          <a:uFillTx/>
          <a:latin typeface="Gaegu"/>
          <a:ea typeface="Gaegu"/>
          <a:cs typeface="Gaegu"/>
          <a:sym typeface="Gaegu"/>
        </a:defRPr>
      </a:lvl9pPr>
    </p:bodyStyle>
    <p:otherStyle>
      <a:lvl1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354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stockphoto.com/box-of-chocolates-8258804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m/pin/536632111847000907/" TargetMode="External"/><Relationship Id="rId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slide" Target="slide16.xml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42" Type="http://schemas.openxmlformats.org/officeDocument/2006/relationships/hyperlink" Target="http://www.i2symbol.com/stickers/smileys/eating-chocolate-9f74cce522b2822390e027271ea6b605" TargetMode="External"/><Relationship Id="rId47" Type="http://schemas.openxmlformats.org/officeDocument/2006/relationships/image" Target="../media/image25.png"/><Relationship Id="rId50" Type="http://schemas.openxmlformats.org/officeDocument/2006/relationships/hyperlink" Target="http://www.i2picture.com/stickers/smileys/delicious-big-tongue-emoji-sticker-c69bfa3a42806b71b4edbac3708cb474" TargetMode="External"/><Relationship Id="rId55" Type="http://schemas.openxmlformats.org/officeDocument/2006/relationships/image" Target="../media/image17.gif"/><Relationship Id="rId6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slide" Target="slide8.xml"/><Relationship Id="rId16" Type="http://schemas.openxmlformats.org/officeDocument/2006/relationships/slide" Target="slide11.xml"/><Relationship Id="rId29" Type="http://schemas.openxmlformats.org/officeDocument/2006/relationships/image" Target="../media/image4.png"/><Relationship Id="rId11" Type="http://schemas.openxmlformats.org/officeDocument/2006/relationships/image" Target="../media/image1.png"/><Relationship Id="rId24" Type="http://schemas.openxmlformats.org/officeDocument/2006/relationships/slide" Target="slide17.xml"/><Relationship Id="rId32" Type="http://schemas.openxmlformats.org/officeDocument/2006/relationships/image" Target="../media/image18.png"/><Relationship Id="rId37" Type="http://schemas.openxmlformats.org/officeDocument/2006/relationships/image" Target="../media/image20.png"/><Relationship Id="rId40" Type="http://schemas.openxmlformats.org/officeDocument/2006/relationships/hyperlink" Target="https://pixabay.com/es/pacman-pac-man-smiley-juego-161870/" TargetMode="External"/><Relationship Id="rId45" Type="http://schemas.openxmlformats.org/officeDocument/2006/relationships/image" Target="../media/image24.png"/><Relationship Id="rId53" Type="http://schemas.openxmlformats.org/officeDocument/2006/relationships/image" Target="../media/image28.jpeg"/><Relationship Id="rId58" Type="http://schemas.microsoft.com/office/2007/relationships/hdphoto" Target="../media/hdphoto2.wdp"/><Relationship Id="rId5" Type="http://schemas.openxmlformats.org/officeDocument/2006/relationships/image" Target="../media/image12.png"/><Relationship Id="rId61" Type="http://schemas.openxmlformats.org/officeDocument/2006/relationships/hyperlink" Target="https://freesvg.org/1480560784" TargetMode="External"/><Relationship Id="rId19" Type="http://schemas.openxmlformats.org/officeDocument/2006/relationships/image" Target="../media/image3.png"/><Relationship Id="rId14" Type="http://schemas.openxmlformats.org/officeDocument/2006/relationships/slide" Target="slide18.xml"/><Relationship Id="rId22" Type="http://schemas.openxmlformats.org/officeDocument/2006/relationships/slide" Target="slide12.xml"/><Relationship Id="rId27" Type="http://schemas.openxmlformats.org/officeDocument/2006/relationships/image" Target="../media/image13.png"/><Relationship Id="rId30" Type="http://schemas.openxmlformats.org/officeDocument/2006/relationships/slide" Target="slide14.xml"/><Relationship Id="rId35" Type="http://schemas.microsoft.com/office/2007/relationships/hdphoto" Target="../media/hdphoto1.wdp"/><Relationship Id="rId43" Type="http://schemas.openxmlformats.org/officeDocument/2006/relationships/image" Target="../media/image23.png"/><Relationship Id="rId48" Type="http://schemas.openxmlformats.org/officeDocument/2006/relationships/hyperlink" Target="http://www.clipartbest.com/clipart-xTgKdKbGc" TargetMode="External"/><Relationship Id="rId56" Type="http://schemas.openxmlformats.org/officeDocument/2006/relationships/hyperlink" Target="https://www.pinterest.com/pin/536632111847000907/" TargetMode="External"/><Relationship Id="rId64" Type="http://schemas.openxmlformats.org/officeDocument/2006/relationships/hyperlink" Target="http://www.symbols-n-emoticons.com/2014/07/too-much-chocolate.html" TargetMode="External"/><Relationship Id="rId8" Type="http://schemas.openxmlformats.org/officeDocument/2006/relationships/slide" Target="slide5.xml"/><Relationship Id="rId51" Type="http://schemas.openxmlformats.org/officeDocument/2006/relationships/image" Target="../media/image27.png"/><Relationship Id="rId3" Type="http://schemas.openxmlformats.org/officeDocument/2006/relationships/image" Target="../media/image5.png"/><Relationship Id="rId12" Type="http://schemas.openxmlformats.org/officeDocument/2006/relationships/slide" Target="slide13.xml"/><Relationship Id="rId17" Type="http://schemas.openxmlformats.org/officeDocument/2006/relationships/image" Target="../media/image8.png"/><Relationship Id="rId25" Type="http://schemas.openxmlformats.org/officeDocument/2006/relationships/image" Target="../media/image14.png"/><Relationship Id="rId33" Type="http://schemas.openxmlformats.org/officeDocument/2006/relationships/hyperlink" Target="http://mondspeer.deviantart.com/art/pacman-smiley-425143434" TargetMode="External"/><Relationship Id="rId38" Type="http://schemas.openxmlformats.org/officeDocument/2006/relationships/hyperlink" Target="http://i2picture.com/stickers/smileys/eating-chocolate-emoji-sticker-600f47083fc266d0aece033484d1b9c7" TargetMode="External"/><Relationship Id="rId46" Type="http://schemas.openxmlformats.org/officeDocument/2006/relationships/hyperlink" Target="https://hdsmileys.com/silly-emoticon/" TargetMode="External"/><Relationship Id="rId59" Type="http://schemas.openxmlformats.org/officeDocument/2006/relationships/hyperlink" Target="https://weheartit.com/entry/236653507" TargetMode="External"/><Relationship Id="rId20" Type="http://schemas.openxmlformats.org/officeDocument/2006/relationships/slide" Target="slide9.xml"/><Relationship Id="rId41" Type="http://schemas.openxmlformats.org/officeDocument/2006/relationships/image" Target="../media/image22.png"/><Relationship Id="rId54" Type="http://schemas.openxmlformats.org/officeDocument/2006/relationships/hyperlink" Target="https://www.istockphoto.com/illustrations/delicious-face" TargetMode="External"/><Relationship Id="rId6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5" Type="http://schemas.openxmlformats.org/officeDocument/2006/relationships/image" Target="../media/image15.png"/><Relationship Id="rId23" Type="http://schemas.openxmlformats.org/officeDocument/2006/relationships/image" Target="../media/image9.png"/><Relationship Id="rId28" Type="http://schemas.openxmlformats.org/officeDocument/2006/relationships/slide" Target="slide7.xml"/><Relationship Id="rId36" Type="http://schemas.openxmlformats.org/officeDocument/2006/relationships/hyperlink" Target="https://www.pinterest.es/pin/127086020711937485/" TargetMode="External"/><Relationship Id="rId49" Type="http://schemas.openxmlformats.org/officeDocument/2006/relationships/image" Target="../media/image26.png"/><Relationship Id="rId57" Type="http://schemas.openxmlformats.org/officeDocument/2006/relationships/image" Target="../media/image29.png"/><Relationship Id="rId10" Type="http://schemas.openxmlformats.org/officeDocument/2006/relationships/slide" Target="slide4.xml"/><Relationship Id="rId31" Type="http://schemas.openxmlformats.org/officeDocument/2006/relationships/image" Target="../media/image11.png"/><Relationship Id="rId44" Type="http://schemas.openxmlformats.org/officeDocument/2006/relationships/hyperlink" Target="https://www.pinterest.com/nataliegolden50/emoji-drinking-and-eating/" TargetMode="External"/><Relationship Id="rId52" Type="http://schemas.openxmlformats.org/officeDocument/2006/relationships/hyperlink" Target="https://www.pinterest.fr/pin/476396466827399476/" TargetMode="External"/><Relationship Id="rId60" Type="http://schemas.openxmlformats.org/officeDocument/2006/relationships/image" Target="../media/image30.png"/><Relationship Id="rId65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slide" Target="slide6.xml"/><Relationship Id="rId3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89F8-72F4-481E-82B1-7F1D55AA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879" y="3429000"/>
            <a:ext cx="5248501" cy="2957537"/>
          </a:xfrm>
        </p:spPr>
        <p:txBody>
          <a:bodyPr>
            <a:normAutofit fontScale="90000"/>
          </a:bodyPr>
          <a:lstStyle/>
          <a:p>
            <a:r>
              <a:rPr lang="en-GB" dirty="0"/>
              <a:t>Mega Goal 2</a:t>
            </a:r>
            <a:br>
              <a:rPr lang="en-GB" dirty="0"/>
            </a:br>
            <a:r>
              <a:rPr lang="en-GB" dirty="0"/>
              <a:t>Unit 6 </a:t>
            </a:r>
            <a:br>
              <a:rPr lang="en-GB" dirty="0"/>
            </a:br>
            <a:endParaRPr lang="en-GB" dirty="0"/>
          </a:p>
        </p:txBody>
      </p:sp>
      <p:sp>
        <p:nvSpPr>
          <p:cNvPr id="3" name="Action Button: Blank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6A78763-0C90-474A-A6CE-E7E3F41896B3}"/>
              </a:ext>
            </a:extLst>
          </p:cNvPr>
          <p:cNvSpPr/>
          <p:nvPr/>
        </p:nvSpPr>
        <p:spPr>
          <a:xfrm>
            <a:off x="2181497" y="5795445"/>
            <a:ext cx="1645920" cy="923328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4497149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554;p30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61" name="Google Shape;555;p30" descr="Google Shape;555;p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62" name="Google Shape;556;p30" descr="Google Shape;556;p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5497591B-9890-4B78-8747-AFD9B04BE70F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6AB9F3B7-B9A9-41C5-A975-E83CF0B8DC15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 am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F7CDD2D3-B702-4DE7-8B0B-D69AAFC9E629}"/>
              </a:ext>
            </a:extLst>
          </p:cNvPr>
          <p:cNvSpPr/>
          <p:nvPr/>
        </p:nvSpPr>
        <p:spPr>
          <a:xfrm>
            <a:off x="1878959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CDD8811B-3C47-4E3B-873E-88DE17389B14}"/>
              </a:ext>
            </a:extLst>
          </p:cNvPr>
          <p:cNvSpPr/>
          <p:nvPr/>
        </p:nvSpPr>
        <p:spPr>
          <a:xfrm>
            <a:off x="2733440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are you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2CF54E89-0942-4C1B-B59D-A46956941709}"/>
              </a:ext>
            </a:extLst>
          </p:cNvPr>
          <p:cNvSpPr/>
          <p:nvPr/>
        </p:nvSpPr>
        <p:spPr>
          <a:xfrm>
            <a:off x="6264487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B52D43C4-9BC4-408C-9351-6327ADD2BFC3}"/>
              </a:ext>
            </a:extLst>
          </p:cNvPr>
          <p:cNvSpPr/>
          <p:nvPr/>
        </p:nvSpPr>
        <p:spPr>
          <a:xfrm>
            <a:off x="7118968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 was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5A0C4F43-D986-45BC-A38D-A178A482C5F5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32EA5362-75E7-42E5-AE43-9A16BADB174E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you are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967CDD6C-FB7D-4A6B-B166-A1F3A31F5034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GB" sz="4400" dirty="0">
                <a:latin typeface="+mj-lt"/>
              </a:rPr>
              <a:t>7- A: Are you a teacher?</a:t>
            </a:r>
          </a:p>
          <a:p>
            <a:pPr algn="ctr"/>
            <a:r>
              <a:rPr lang="en-GB" sz="4400" dirty="0">
                <a:latin typeface="+mj-lt"/>
              </a:rPr>
              <a:t>B: He asked if_____ a teacher.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F04A7D-F44A-4DB8-8F05-87965E35BE49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564;p31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67" name="Google Shape;565;p31" descr="Google Shape;565;p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68" name="Google Shape;566;p31" descr="Google Shape;566;p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CD4258F5-6B1E-4976-8063-C86D12147193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DE82A9DD-18A3-4F08-A54D-6F9A5061DDA4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asked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EE3253C8-6A7E-46E8-A453-8CB9CDB8C9D6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A986A4CD-214C-4B0E-B313-57F6089F9822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said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2E7818E6-5781-470E-AC15-EB417628FA92}"/>
              </a:ext>
            </a:extLst>
          </p:cNvPr>
          <p:cNvSpPr/>
          <p:nvPr/>
        </p:nvSpPr>
        <p:spPr>
          <a:xfrm>
            <a:off x="6275374" y="4522734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5AEAAE6A-078A-4B8F-94FD-A0765FD65818}"/>
              </a:ext>
            </a:extLst>
          </p:cNvPr>
          <p:cNvSpPr/>
          <p:nvPr/>
        </p:nvSpPr>
        <p:spPr>
          <a:xfrm>
            <a:off x="7129855" y="4522734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told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A428B31B-B04A-4981-8CF5-5135659C2405}"/>
              </a:ext>
            </a:extLst>
          </p:cNvPr>
          <p:cNvSpPr/>
          <p:nvPr/>
        </p:nvSpPr>
        <p:spPr>
          <a:xfrm>
            <a:off x="1878958" y="4518588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AE901F29-820F-434F-B5F2-55234C1EF54D}"/>
              </a:ext>
            </a:extLst>
          </p:cNvPr>
          <p:cNvSpPr/>
          <p:nvPr/>
        </p:nvSpPr>
        <p:spPr>
          <a:xfrm>
            <a:off x="2733439" y="4515834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agreed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C8315797-E167-4E08-9DE4-8A718B077E60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8- He ____ me that he had studied English.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6C427FB-2BD5-4F71-B956-089F98B6AF90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574;p32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73" name="Google Shape;575;p32" descr="Google Shape;575;p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74" name="Google Shape;576;p32" descr="Google Shape;576;p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4835BF1F-ECDC-4123-9E23-B1D0D9DB4D03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681AA39F-AB72-4AB1-A779-30145FC002F3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who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5A7E7746-EED1-4438-BD09-9C7A10A9BE1B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8BA27006-5439-4326-9FBF-ABBCD610D544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which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AA2353E9-B971-4F21-B541-AF64647E941F}"/>
              </a:ext>
            </a:extLst>
          </p:cNvPr>
          <p:cNvSpPr/>
          <p:nvPr/>
        </p:nvSpPr>
        <p:spPr>
          <a:xfrm>
            <a:off x="1872236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51979CBE-59D9-4819-9D77-B1535BB03A44}"/>
              </a:ext>
            </a:extLst>
          </p:cNvPr>
          <p:cNvSpPr/>
          <p:nvPr/>
        </p:nvSpPr>
        <p:spPr>
          <a:xfrm>
            <a:off x="2726717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where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5422FF04-7FA4-4444-8A31-4E2BFCCF2349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75600F8C-DC92-41FB-AD1A-B914257B58A1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when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4366EF4A-FC76-4E0E-B827-8F3CF5D6471D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9- Paris is the place _____ I want to go on vacation.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11D8AFF-62ED-4A68-9F27-4C2E5BE40322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584;p33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79" name="Google Shape;585;p33" descr="Google Shape;585;p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80" name="Google Shape;586;p33" descr="Google Shape;586;p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DCB78825-4AD6-4D2E-AD8A-FA3A107217F2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9A817E29-138A-4752-A0BC-A24C79C7B7C9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is the bank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512F799A-6E2A-4194-A432-F3AD83D3A1E5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D1339870-49DD-4BA8-8B48-D1ABA57D6B62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are the bank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5C8AF664-5E77-4F0A-BEC4-52AC6E6DBF5C}"/>
              </a:ext>
            </a:extLst>
          </p:cNvPr>
          <p:cNvSpPr/>
          <p:nvPr/>
        </p:nvSpPr>
        <p:spPr>
          <a:xfrm>
            <a:off x="1872236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82A9D371-5179-427A-98A6-CA854FC9ECC7}"/>
              </a:ext>
            </a:extLst>
          </p:cNvPr>
          <p:cNvSpPr/>
          <p:nvPr/>
        </p:nvSpPr>
        <p:spPr>
          <a:xfrm>
            <a:off x="2726717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the bank is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F2F8CB60-2648-4FE8-B58D-5592E00530BE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AC897BF5-1D6C-4C32-A2AF-59BB02EF24AC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the bank are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CAF054A9-6D69-4562-A558-7DB1AB0EA798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10- Do you know where ______?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B9DC942-9543-4B53-ABAE-A006E54A89DD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594;p34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85" name="Google Shape;595;p34" descr="Google Shape;595;p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86" name="Google Shape;596;p34" descr="Google Shape;596;p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B95A56BE-7A4B-4245-A43D-88F5AE564331}"/>
              </a:ext>
            </a:extLst>
          </p:cNvPr>
          <p:cNvSpPr/>
          <p:nvPr/>
        </p:nvSpPr>
        <p:spPr>
          <a:xfrm>
            <a:off x="1891298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7D504413-F9E8-4E14-AE10-9616C5997408}"/>
              </a:ext>
            </a:extLst>
          </p:cNvPr>
          <p:cNvSpPr/>
          <p:nvPr/>
        </p:nvSpPr>
        <p:spPr>
          <a:xfrm>
            <a:off x="2745780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 do too.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AD093C06-EB09-4835-B5F3-EE17804011E6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DCAC6A9F-B00C-4759-9626-96962202EFA1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So do I.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0C49D45C-9D70-47C4-9322-15F8EDC96B7D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6E08253F-8F5F-4D0A-AE32-98B2E5269662}"/>
              </a:ext>
            </a:extLst>
          </p:cNvPr>
          <p:cNvSpPr/>
          <p:nvPr/>
        </p:nvSpPr>
        <p:spPr>
          <a:xfrm>
            <a:off x="2733439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600" dirty="0">
                <a:latin typeface="+mj-lt"/>
              </a:rPr>
              <a:t>Neither can I.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BF77B2C5-0777-4EB4-9B85-6F6E17BC83D7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1E80CAF3-6F01-495A-B5E5-22760408DD56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Me too.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3C53F26F-9FFD-4701-9E6C-1E0CFF31FFB5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11- A: I can’t stand fast food.</a:t>
            </a:r>
          </a:p>
          <a:p>
            <a:pPr algn="ctr"/>
            <a:r>
              <a:rPr lang="en-GB" sz="4400" dirty="0">
                <a:latin typeface="+mj-lt"/>
              </a:rPr>
              <a:t>B: __________. </a:t>
            </a:r>
            <a:r>
              <a:rPr lang="en-GB" sz="2400" dirty="0">
                <a:latin typeface="+mj-lt"/>
              </a:rPr>
              <a:t>(agreement)</a:t>
            </a: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5129D12-87C6-4196-96FB-041ACF3BA6A6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04;p35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91" name="Google Shape;605;p35" descr="Google Shape;605;p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92" name="Google Shape;606;p35" descr="Google Shape;606;p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61FEDEC5-783A-433A-ADB6-9A38ED6021A2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57B352D1-D8AE-46C3-B261-DCE5DE5DDDC1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+mj-lt"/>
              </a:rPr>
              <a:t>Neither will I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769620DE-EC0B-491B-A3EA-5F452D8DC66E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F36188FA-AB7C-4C64-A3E8-325C8FA021AD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600" dirty="0">
                <a:latin typeface="+mj-lt"/>
              </a:rPr>
              <a:t>I won’t either.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5617DEF3-D752-45D8-9C64-9ABD90E114F0}"/>
              </a:ext>
            </a:extLst>
          </p:cNvPr>
          <p:cNvSpPr/>
          <p:nvPr/>
        </p:nvSpPr>
        <p:spPr>
          <a:xfrm>
            <a:off x="6256312" y="4522734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94774F6F-137F-4F55-8B47-0AC8F6A06E27}"/>
              </a:ext>
            </a:extLst>
          </p:cNvPr>
          <p:cNvSpPr/>
          <p:nvPr/>
        </p:nvSpPr>
        <p:spPr>
          <a:xfrm>
            <a:off x="7110793" y="4522734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So will I.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0A361871-A58D-4124-9380-25B6D1659E06}"/>
              </a:ext>
            </a:extLst>
          </p:cNvPr>
          <p:cNvSpPr/>
          <p:nvPr/>
        </p:nvSpPr>
        <p:spPr>
          <a:xfrm>
            <a:off x="1878958" y="4518588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85E664E9-70BA-4663-8F61-BC49BE4ADBE8}"/>
              </a:ext>
            </a:extLst>
          </p:cNvPr>
          <p:cNvSpPr/>
          <p:nvPr/>
        </p:nvSpPr>
        <p:spPr>
          <a:xfrm>
            <a:off x="2733439" y="4515834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 would too.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E7FF4347-1B37-49FC-AA87-ED71341D2F96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12- A:I will go the party.</a:t>
            </a:r>
          </a:p>
          <a:p>
            <a:pPr algn="ctr"/>
            <a:r>
              <a:rPr lang="en-GB" sz="4400" dirty="0">
                <a:latin typeface="+mj-lt"/>
              </a:rPr>
              <a:t>B:___________ </a:t>
            </a:r>
            <a:r>
              <a:rPr lang="en-GB" sz="2400" dirty="0">
                <a:latin typeface="+mj-lt"/>
              </a:rPr>
              <a:t>(agreement)</a:t>
            </a: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7B65248-1D0A-4075-8727-05586550866D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14;p36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97" name="Google Shape;615;p36" descr="Google Shape;615;p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98" name="Google Shape;616;p36" descr="Google Shape;616;p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F1B3F6F3-1E7F-4C7F-AE8C-C3F09AB7673F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7C0165F6-4BE8-42F9-97E4-D258AF830645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 can’t.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A32DEF05-1B5A-4331-A0C5-1B882325FA08}"/>
              </a:ext>
            </a:extLst>
          </p:cNvPr>
          <p:cNvSpPr/>
          <p:nvPr/>
        </p:nvSpPr>
        <p:spPr>
          <a:xfrm>
            <a:off x="1878959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FC0F3876-6FD7-4C3E-A309-76746C0B864D}"/>
              </a:ext>
            </a:extLst>
          </p:cNvPr>
          <p:cNvSpPr/>
          <p:nvPr/>
        </p:nvSpPr>
        <p:spPr>
          <a:xfrm>
            <a:off x="2733440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 could.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30638B8C-FAEF-4237-B732-2C987A0100F1}"/>
              </a:ext>
            </a:extLst>
          </p:cNvPr>
          <p:cNvSpPr/>
          <p:nvPr/>
        </p:nvSpPr>
        <p:spPr>
          <a:xfrm>
            <a:off x="6264487" y="296168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47C074F3-F259-45A2-B312-F7D126D984FF}"/>
              </a:ext>
            </a:extLst>
          </p:cNvPr>
          <p:cNvSpPr/>
          <p:nvPr/>
        </p:nvSpPr>
        <p:spPr>
          <a:xfrm>
            <a:off x="7118968" y="296168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 can.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9DCD26B5-C9BF-4800-AAC3-2A96673EC152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645F18D6-F3FC-43F9-A696-7078CE4834C1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 couldn’t.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1E020721-6B54-423D-8160-49E82D4F469F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13- A: I can’t swim.</a:t>
            </a:r>
          </a:p>
          <a:p>
            <a:pPr algn="ctr"/>
            <a:r>
              <a:rPr lang="en-GB" sz="4400" dirty="0">
                <a:latin typeface="+mj-lt"/>
              </a:rPr>
              <a:t>B: _______. </a:t>
            </a:r>
            <a:r>
              <a:rPr lang="en-GB" sz="2400" dirty="0">
                <a:latin typeface="+mj-lt"/>
              </a:rPr>
              <a:t>(Disagreement)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760DF33-DFE3-4EDA-AC7F-0777232890D9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624;p37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703" name="Google Shape;625;p37" descr="Google Shape;625;p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04" name="Google Shape;626;p37" descr="Google Shape;626;p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27EC8802-612C-40DA-9689-FC6A0EB2D94B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BBAE6FE5-CCBA-497A-A5CF-04A326DB8663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Direct question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53DB1BDE-D22A-4EF7-BAAE-AC05B9830E1E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8A1A9069-CE51-4232-99B1-71EFAD903EB6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Reported question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3E463A4B-E89B-4C44-ACD9-6932A95F0C57}"/>
              </a:ext>
            </a:extLst>
          </p:cNvPr>
          <p:cNvSpPr/>
          <p:nvPr/>
        </p:nvSpPr>
        <p:spPr>
          <a:xfrm>
            <a:off x="1872236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4116BE96-4836-4D38-B27D-147DC9CF21A4}"/>
              </a:ext>
            </a:extLst>
          </p:cNvPr>
          <p:cNvSpPr/>
          <p:nvPr/>
        </p:nvSpPr>
        <p:spPr>
          <a:xfrm>
            <a:off x="2726717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Direct speech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A58FA9B3-3294-48EF-8166-A1D1FD232574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CD3809C6-CD7F-4CDD-A646-B9C23EF70682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Reported speech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9E7D595E-2A24-4CAA-8168-B587F87C1871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14- “I like reading.”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E5D3C70-978D-4BA0-98C8-5CB84220A62A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634;p38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709" name="Google Shape;635;p38" descr="Google Shape;635;p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10" name="Google Shape;636;p38" descr="Google Shape;636;p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C6756B8C-DEDC-4A44-96DC-B1CDA11B53F4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9F7F65DF-7F6F-4C97-9B90-32959916A34D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Direct question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C979D42E-0786-4DC7-B8A2-9AC57B529293}"/>
              </a:ext>
            </a:extLst>
          </p:cNvPr>
          <p:cNvSpPr/>
          <p:nvPr/>
        </p:nvSpPr>
        <p:spPr>
          <a:xfrm>
            <a:off x="1878959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F488A81C-F0A0-426A-9077-EBA0C2C7581D}"/>
              </a:ext>
            </a:extLst>
          </p:cNvPr>
          <p:cNvSpPr/>
          <p:nvPr/>
        </p:nvSpPr>
        <p:spPr>
          <a:xfrm>
            <a:off x="2733440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Direct speech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2E0533CF-AB4D-4647-9772-04E5D71B2722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7DCC367D-CE3E-42D1-9BAB-04F6378A2E5D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Indirect question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0FF65D92-1528-482D-AD22-A6CD514ABCA4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A11DFB2C-D012-4227-B231-B88925C84AEA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Reported speech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0D38569E-F872-49D9-8E10-EDF43024A66E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15- Could you tell me where I can get a new phone?</a:t>
            </a:r>
            <a:endParaRPr lang="en-GB" sz="4800" dirty="0">
              <a:latin typeface="+mj-lt"/>
            </a:endParaRPr>
          </a:p>
        </p:txBody>
      </p:sp>
      <p:sp>
        <p:nvSpPr>
          <p:cNvPr id="21" name="Action Button: Blank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584AE9A-AD74-45D0-A2F8-0469DA1DB584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11EF-06B5-45C0-BCD3-9BDA39E5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eat all the chocolate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EF6E1-3D1F-4E24-B78C-6C0C017B2B16}"/>
              </a:ext>
            </a:extLst>
          </p:cNvPr>
          <p:cNvSpPr/>
          <p:nvPr/>
        </p:nvSpPr>
        <p:spPr>
          <a:xfrm>
            <a:off x="3174274" y="2151635"/>
            <a:ext cx="5355772" cy="2123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600" b="1" i="0" u="none" strike="noStrike" normalizeH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Arial"/>
              </a:rPr>
              <a:t>You are  great players</a:t>
            </a:r>
          </a:p>
        </p:txBody>
      </p:sp>
      <p:sp>
        <p:nvSpPr>
          <p:cNvPr id="4" name="Action Button: Blank 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132A3E7-8720-476E-A267-6DB7A76395BA}"/>
              </a:ext>
            </a:extLst>
          </p:cNvPr>
          <p:cNvSpPr/>
          <p:nvPr/>
        </p:nvSpPr>
        <p:spPr>
          <a:xfrm>
            <a:off x="4926874" y="5154917"/>
            <a:ext cx="2338252" cy="1015661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Exit</a:t>
            </a:r>
          </a:p>
        </p:txBody>
      </p:sp>
      <p:pic>
        <p:nvPicPr>
          <p:cNvPr id="5" name="Google Shape;473;p23" descr="Google Shape;473;p23">
            <a:extLst>
              <a:ext uri="{FF2B5EF4-FFF2-40B4-BE49-F238E27FC236}">
                <a16:creationId xmlns:a16="http://schemas.microsoft.com/office/drawing/2014/main" id="{98625DBB-B462-4348-8E2C-CAB93D0D6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304" y="-2537013"/>
            <a:ext cx="2243523" cy="1987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474;p23" descr="Google Shape;474;p23">
            <a:extLst>
              <a:ext uri="{FF2B5EF4-FFF2-40B4-BE49-F238E27FC236}">
                <a16:creationId xmlns:a16="http://schemas.microsoft.com/office/drawing/2014/main" id="{E5B0F785-5D5B-4C76-A6EC-C8408FA2F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0605" y="5154917"/>
            <a:ext cx="1981373" cy="197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475;p23" descr="Google Shape;475;p23">
            <a:extLst>
              <a:ext uri="{FF2B5EF4-FFF2-40B4-BE49-F238E27FC236}">
                <a16:creationId xmlns:a16="http://schemas.microsoft.com/office/drawing/2014/main" id="{862CD501-B9A4-4DB1-80BD-9E09D0B1D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5131" y="7262741"/>
            <a:ext cx="1981375" cy="197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478;p23" descr="Google Shape;478;p23">
            <a:extLst>
              <a:ext uri="{FF2B5EF4-FFF2-40B4-BE49-F238E27FC236}">
                <a16:creationId xmlns:a16="http://schemas.microsoft.com/office/drawing/2014/main" id="{F88AA2F7-A0FD-4F87-9BF5-C11688B67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215" y="2089459"/>
            <a:ext cx="1981373" cy="197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479;p23" descr="Google Shape;479;p23">
            <a:extLst>
              <a:ext uri="{FF2B5EF4-FFF2-40B4-BE49-F238E27FC236}">
                <a16:creationId xmlns:a16="http://schemas.microsoft.com/office/drawing/2014/main" id="{C7AAED70-95BC-4C49-A6C2-E47DACFF1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1232" y="4650127"/>
            <a:ext cx="2044356" cy="2038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480;p23" descr="Google Shape;480;p23">
            <a:extLst>
              <a:ext uri="{FF2B5EF4-FFF2-40B4-BE49-F238E27FC236}">
                <a16:creationId xmlns:a16="http://schemas.microsoft.com/office/drawing/2014/main" id="{535BBD5B-F22F-40B8-B431-5A1E71E84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12847"/>
            <a:ext cx="2292296" cy="2024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oogle Shape;481;p23" descr="Google Shape;481;p23">
            <a:extLst>
              <a:ext uri="{FF2B5EF4-FFF2-40B4-BE49-F238E27FC236}">
                <a16:creationId xmlns:a16="http://schemas.microsoft.com/office/drawing/2014/main" id="{2DC3C50E-53B6-40B1-9F12-1B3E9216D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664" y="-3634851"/>
            <a:ext cx="1981373" cy="197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oogle Shape;482;p23" descr="Google Shape;482;p23">
            <a:extLst>
              <a:ext uri="{FF2B5EF4-FFF2-40B4-BE49-F238E27FC236}">
                <a16:creationId xmlns:a16="http://schemas.microsoft.com/office/drawing/2014/main" id="{423BC385-3D4A-43B2-8216-2467B22F8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11271" y="72719"/>
            <a:ext cx="2085015" cy="20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483;p23" descr="Google Shape;483;p23">
            <a:extLst>
              <a:ext uri="{FF2B5EF4-FFF2-40B4-BE49-F238E27FC236}">
                <a16:creationId xmlns:a16="http://schemas.microsoft.com/office/drawing/2014/main" id="{D28CEB27-352B-402A-83B2-A9DD8C6488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60098" y="-1589002"/>
            <a:ext cx="2078917" cy="20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Google Shape;484;p23" descr="Google Shape;484;p23">
            <a:extLst>
              <a:ext uri="{FF2B5EF4-FFF2-40B4-BE49-F238E27FC236}">
                <a16:creationId xmlns:a16="http://schemas.microsoft.com/office/drawing/2014/main" id="{80A2A9D7-887F-4942-9F80-7850A0DB44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6494" y="7645533"/>
            <a:ext cx="2249620" cy="1981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oogle Shape;485;p23" descr="Google Shape;485;p23">
            <a:extLst>
              <a:ext uri="{FF2B5EF4-FFF2-40B4-BE49-F238E27FC236}">
                <a16:creationId xmlns:a16="http://schemas.microsoft.com/office/drawing/2014/main" id="{595E15AA-8CDD-4EF8-B874-C9D3787EE0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1022" y="-1920934"/>
            <a:ext cx="2085015" cy="2078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oogle Shape;486;p23" descr="Google Shape;486;p23">
            <a:extLst>
              <a:ext uri="{FF2B5EF4-FFF2-40B4-BE49-F238E27FC236}">
                <a16:creationId xmlns:a16="http://schemas.microsoft.com/office/drawing/2014/main" id="{D6ABB087-F6DA-4789-B1EE-922A9C077E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5503" y="-2826031"/>
            <a:ext cx="2026335" cy="202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487;p23" descr="Google Shape;487;p23">
            <a:extLst>
              <a:ext uri="{FF2B5EF4-FFF2-40B4-BE49-F238E27FC236}">
                <a16:creationId xmlns:a16="http://schemas.microsoft.com/office/drawing/2014/main" id="{47DC1E7D-18CF-49AE-A890-0C0D2BF87A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839522" y="2420024"/>
            <a:ext cx="2286200" cy="2017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oogle Shape;476;p23" descr="Google Shape;476;p23">
            <a:extLst>
              <a:ext uri="{FF2B5EF4-FFF2-40B4-BE49-F238E27FC236}">
                <a16:creationId xmlns:a16="http://schemas.microsoft.com/office/drawing/2014/main" id="{BB4F1E15-243B-49E5-83E5-D29EDAAE45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42115" y="2333931"/>
            <a:ext cx="2085015" cy="20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oogle Shape;477;p23" descr="Google Shape;477;p23">
            <a:extLst>
              <a:ext uri="{FF2B5EF4-FFF2-40B4-BE49-F238E27FC236}">
                <a16:creationId xmlns:a16="http://schemas.microsoft.com/office/drawing/2014/main" id="{64AF15D1-A503-4E7E-AAFF-BE44BBED27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526256" y="-2731109"/>
            <a:ext cx="2085015" cy="20789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881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938 -0.69884 C 0.82513 -1.00602 0.62721 -1.27245 0.36133 -1.29051 C 0.1082 -1.31389 -0.12969 -1.10694 -0.1457 -0.80949 C -0.16562 -0.5331 0.00078 -0.27708 0.23867 -0.25787 C 0.45638 -0.24444 0.66276 -0.41412 0.67865 -0.67129 C 0.69427 -0.90509 0.55534 -1.12616 0.35365 -1.14421 C 0.16745 -1.1581 -0.00703 -1.01551 -0.01875 -0.8 C -0.03073 -0.60764 0.08021 -0.41852 0.24648 -0.40995 C 0.39714 -0.39606 0.53997 -0.50671 0.55182 -0.68102 C 0.55964 -0.83703 0.47656 -0.98796 0.34531 -0.99745 C 0.23099 -1.00602 0.11589 -0.9243 0.1082 -0.79028 C 0.09974 -0.67569 0.15925 -0.5662 0.25469 -0.55648 C 0.33346 -0.54722 0.41719 -0.59815 0.42083 -0.68935 C 0.42891 -0.76273 0.39714 -0.84143 0.33776 -0.85092 C 0.2901 -0.85092 0.24284 -0.83171 0.23464 -0.78194 C 0.23099 -0.75 0.23867 -0.71736 0.2625 -0.70324 C 0.27435 -0.69884 0.28255 -0.69884 0.29427 -0.70324 " pathEditMode="relative" rAng="0" ptsTypes="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9" y="-75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16211 1.1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55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845 -0.85185 C -0.22291 -1.04398 -0.2806 -1.14722 -0.34101 -1.14722 C -0.40989 -1.14722 -0.46497 -1.04398 -0.50338 -0.85185 L -0.68776 7.40741E-7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8" y="-573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69 C 0.01459 0.0169 0.03191 0.0338 0.03946 0.05556 C 0.04714 0.07986 0.05092 0.1081 0.05495 0.13634 C 0.0586 0.16458 0.05495 0.18889 0.05092 0.21505 C 0.04714 0.23889 0.04141 0.26505 0.028 0.28681 C 0.01654 0.30857 -0.0026 0.32616 -0.02369 0.33935 C -0.0427 0.35255 -0.06575 0.36111 -0.08867 0.36551 C -0.11145 0.36968 -0.13476 0.36968 -0.15572 0.36551 C -0.17864 0.36111 -0.19973 0.35046 -0.21692 0.33287 C -0.23411 0.31759 -0.24934 0.29792 -0.25651 0.27361 C -0.26653 0.25208 -0.31783 0.23935 -0.31783 0.21505 C -0.31979 0.1912 -0.27057 0.14491 -0.26054 0.12107 C -0.25104 0.09954 -0.23411 0.08171 -0.21119 0.07315 C -0.18815 0.06667 -0.2164 0.04722 -0.20117 0.06227 C -0.18776 0.07801 -0.19986 0.1544 -0.19791 0.18264 C -0.19791 0.21134 -0.2552 0.19144 -0.26471 0.21366 C -0.27447 0.23542 -0.14414 0.26065 -0.18255 0.28935 C -0.21692 0.31968 -0.25104 0.31111 -0.27252 0.3132 C -0.29348 0.3132 -0.31067 0.3044 -0.33164 0.29583 C -0.35429 0.28472 -0.37343 0.26505 -0.38671 0.24745 C -0.40026 0.23033 -0.40585 0.20857 -0.41328 0.17361 C -0.41888 0.13843 -0.41888 0.12107 -0.41888 0.09491 C -0.41888 0.06875 -0.36393 -0.20625 -0.36393 -0.23125 " pathEditMode="relative" rAng="0" ptsTypes="AAAAAAAAAAAAAAAAAAAA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69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13333 C 0.00859 -0.02431 0.03099 0.12824 0.10989 0.12593 C 0.22408 0.12593 0.23268 -0.38426 0.36888 -0.38611 C 0.49179 -0.38611 0.42604 0.06019 0.5444 0.0581 C 0.66731 0.0581 0.60156 -0.26481 0.73372 -0.26481 C 0.85208 -0.26481 0.78632 -0.04699 0.89153 -0.04699 C 0.9927 -0.04699 0.9401 -0.21343 1.03229 -0.21343 C 1.08489 -0.21343 1.08945 -0.16806 1.09336 -0.13333 " pathEditMode="relative" rAng="0" ptsTypes="AAAAAA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74" y="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C -0.02031 0.00301 -0.09023 -0.01597 -0.11575 -0.01597 C -0.27122 -0.01597 -0.43203 0.28194 -0.43203 0.58009 C -0.43203 0.42986 -0.51237 0.28194 -0.58763 0.28194 C -0.66797 0.28194 -0.7431 0.43217 -0.7431 0.58009 C -0.7431 0.50602 -0.78294 0.42986 -0.82343 0.42986 C -0.86341 0.42986 -0.9039 0.5037 -0.9039 0.58009 C -0.9039 0.5419 -0.92409 0.50602 -0.94375 0.50602 C -0.96393 0.50602 -0.98359 0.54421 -0.98359 0.58009 C -0.98359 0.56065 -0.99336 0.5419 -1.0039 0.5419 C -1.00911 0.5419 -1.02409 0.56111 -1.02409 0.58009 C -1.02409 0.5706 -1.02929 0.56065 -1.03385 0.56065 C -1.03385 0.55856 -1.04375 0.57014 -1.04375 0.58009 C -1.04375 0.575 -1.04375 0.5706 -1.04895 0.5706 C -1.04895 0.57291 -1.05416 0.57546 -1.05416 0.58009 C -1.05416 0.57778 -1.05416 0.575 -1.05416 0.57291 C -1.05937 0.57291 -1.05937 0.575 -1.05937 0.57778 C -1.06458 0.57778 -1.06458 0.57546 -1.06458 0.57291 C -1.06979 0.57291 -1.06979 0.575 -1.06979 0.57778 " pathEditMode="relative" rAng="0" ptsTypes="AAAAAAAAAAAAAAAAA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90" y="25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22 -0.29051 L -0.29922 -0.1831 C -0.29922 -0.1331 -0.25834 -0.07639 -0.25222 -0.02546 C -0.25222 0.01227 -0.29037 0.08125 -0.29037 0.11319 C -0.29037 0.15671 -0.27878 0.20116 -0.27878 0.2831 L 0.17734 0.33982 L -0.37279 0.40301 L -0.29922 0.47847 L -0.27878 0.5419 L -0.29649 0.69282 C -0.28763 0.7625 -0.24948 0.81921 -0.23451 0.88819 C -0.23177 0.91366 -0.22839 0.97037 -0.23451 1.0081 C -0.24063 1.04583 -0.28151 1.07778 -0.28425 1.09005 C -0.29649 1.10903 -0.28425 1.15347 -0.29037 1.17801 L -0.29922 1.21667 L -0.29922 1.28565 " pathEditMode="relative" rAng="5400000" ptsTypes="AAAAAAAAAAAA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787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1523 -2.22222E-6 C 0.6013 -2.22222E-6 0.8306 0.28704 0.8306 0.52014 L 0.8306 1.0402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23" y="5201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C 0.02305 0.00092 0.04206 0.00903 0.05195 0.02106 L 0.075 0.04907 C 0.07995 0.05509 0.08802 0.0581 0.09805 0.0581 C 0.11198 0.0581 0.12396 0.05 0.125 0.03796 C 0.12396 0.02801 0.11198 0.01898 0.09805 0.01898 C 0.08802 0.01898 0.07995 0.02291 0.075 0.02801 L 0.05195 0.05602 C 0.04206 0.06805 0.02305 0.07592 -2.08333E-7 0.07708 C -0.02305 0.07592 -0.04206 0.06805 -0.05195 0.05602 L -0.075 0.02801 C -0.07995 0.02291 -0.08802 0.01898 -0.09805 0.01898 C -0.11198 0.01898 -0.12396 0.02801 -0.125 0.03796 C -0.12396 0.05 -0.11198 0.0581 -0.09805 0.0581 C -0.08802 0.0581 -0.07995 0.05509 -0.075 0.04907 L -0.05195 0.02106 C -0.04206 0.00903 -0.02305 0.00092 -2.08333E-7 1.85185E-6 Z " pathEditMode="relative" rAng="0" ptsTypes="AAAAAAAAAAAAAAA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3AE33C-ADF7-4C31-89CE-C1A449749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368"/>
          <a:stretch/>
        </p:blipFill>
        <p:spPr>
          <a:xfrm>
            <a:off x="0" y="0"/>
            <a:ext cx="12192000" cy="6964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B10288-750E-4696-97BF-FD9924F9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9" y="1884145"/>
            <a:ext cx="11360701" cy="1230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Choose the chocolate </a:t>
            </a:r>
          </a:p>
        </p:txBody>
      </p:sp>
      <p:sp>
        <p:nvSpPr>
          <p:cNvPr id="3" name="Action Button: Blank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5E244EF-D3B6-4281-A542-759284972D07}"/>
              </a:ext>
            </a:extLst>
          </p:cNvPr>
          <p:cNvSpPr/>
          <p:nvPr/>
        </p:nvSpPr>
        <p:spPr>
          <a:xfrm>
            <a:off x="5162005" y="4763032"/>
            <a:ext cx="1867988" cy="1015661"/>
          </a:xfrm>
          <a:prstGeom prst="actionButtonBlank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000" b="1" i="0" u="none" strike="noStrike" normalizeH="0" baseline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FillTx/>
                <a:latin typeface="+mn-lt"/>
                <a:ea typeface="+mn-ea"/>
                <a:cs typeface="+mn-cs"/>
                <a:sym typeface="Arial"/>
              </a:rPr>
              <a:t>Start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1368C-3762-4003-B864-9DFFFD4A4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5785" y="3429000"/>
            <a:ext cx="2026335" cy="2026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F49A1-8E27-4918-851C-897C9CFE1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95386" y="3429000"/>
            <a:ext cx="2026335" cy="20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823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New Years Yes Sticker by Nora Fikse for iOS &amp; Android | GIPHY">
            <a:extLst>
              <a:ext uri="{FF2B5EF4-FFF2-40B4-BE49-F238E27FC236}">
                <a16:creationId xmlns:a16="http://schemas.microsoft.com/office/drawing/2014/main" id="{49C289FD-DDDB-4A49-AFD7-994451B42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811EF-06B5-45C0-BCD3-9BDA39E5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You eat all the chocolate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EF6E1-3D1F-4E24-B78C-6C0C017B2B16}"/>
              </a:ext>
            </a:extLst>
          </p:cNvPr>
          <p:cNvSpPr/>
          <p:nvPr/>
        </p:nvSpPr>
        <p:spPr>
          <a:xfrm>
            <a:off x="3174274" y="2151635"/>
            <a:ext cx="5355772" cy="2123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600" b="1" i="0" u="none" strike="noStrike" normalizeH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Arial"/>
              </a:rPr>
              <a:t>You are  great players</a:t>
            </a:r>
          </a:p>
        </p:txBody>
      </p:sp>
      <p:sp>
        <p:nvSpPr>
          <p:cNvPr id="4" name="Action Button: Blank 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132A3E7-8720-476E-A267-6DB7A76395BA}"/>
              </a:ext>
            </a:extLst>
          </p:cNvPr>
          <p:cNvSpPr/>
          <p:nvPr/>
        </p:nvSpPr>
        <p:spPr>
          <a:xfrm>
            <a:off x="4926874" y="5154917"/>
            <a:ext cx="2338252" cy="1015661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Exit</a:t>
            </a:r>
          </a:p>
        </p:txBody>
      </p:sp>
      <p:pic>
        <p:nvPicPr>
          <p:cNvPr id="10" name="Google Shape;480;p23" descr="Google Shape;480;p23">
            <a:extLst>
              <a:ext uri="{FF2B5EF4-FFF2-40B4-BE49-F238E27FC236}">
                <a16:creationId xmlns:a16="http://schemas.microsoft.com/office/drawing/2014/main" id="{535BBD5B-F22F-40B8-B431-5A1E71E84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" y="4412847"/>
            <a:ext cx="2292296" cy="2024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Google Shape;476;p23" descr="Google Shape;476;p23">
            <a:extLst>
              <a:ext uri="{FF2B5EF4-FFF2-40B4-BE49-F238E27FC236}">
                <a16:creationId xmlns:a16="http://schemas.microsoft.com/office/drawing/2014/main" id="{8C0ED5B8-7316-477B-B5FF-30008D516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087" y="-3053"/>
            <a:ext cx="2085015" cy="20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ADDAE-76B7-4CFA-9160-C7B0F5185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381" y="4930690"/>
            <a:ext cx="2249619" cy="19874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750873-A371-4A16-88F9-CF7D5C6E4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62" y="130348"/>
            <a:ext cx="1981372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4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2"/>
          <p:cNvSpPr txBox="1">
            <a:spLocks noGrp="1"/>
          </p:cNvSpPr>
          <p:nvPr>
            <p:ph type="title"/>
          </p:nvPr>
        </p:nvSpPr>
        <p:spPr>
          <a:xfrm>
            <a:off x="1062035" y="822960"/>
            <a:ext cx="4710730" cy="19545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4800" b="1" dirty="0">
                <a:solidFill>
                  <a:schemeClr val="tx1"/>
                </a:solidFill>
              </a:rPr>
              <a:t>Term of use</a:t>
            </a:r>
            <a:br>
              <a:rPr lang="en" sz="4800" b="1" dirty="0">
                <a:solidFill>
                  <a:schemeClr val="tx1"/>
                </a:solidFill>
              </a:rPr>
            </a:br>
            <a:r>
              <a:rPr lang="en-GB" sz="4800" b="1" dirty="0">
                <a:solidFill>
                  <a:schemeClr val="tx1"/>
                </a:solidFill>
              </a:rPr>
              <a:t>License Agreement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697" name="Google Shape;697;p62"/>
          <p:cNvSpPr txBox="1">
            <a:spLocks noGrp="1"/>
          </p:cNvSpPr>
          <p:nvPr>
            <p:ph type="subTitle" idx="1"/>
          </p:nvPr>
        </p:nvSpPr>
        <p:spPr>
          <a:xfrm>
            <a:off x="1091055" y="2777520"/>
            <a:ext cx="5538345" cy="8255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GB" dirty="0">
                <a:solidFill>
                  <a:schemeClr val="tx1"/>
                </a:solidFill>
              </a:rPr>
              <a:t>This PowerPoint project, including game slides and associated content is a copyrighted to </a:t>
            </a:r>
            <a:r>
              <a:rPr lang="en-GB" b="1" dirty="0">
                <a:solidFill>
                  <a:schemeClr val="tx1"/>
                </a:solidFill>
              </a:rPr>
              <a:t>T. Talal Alhazmi.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698" name="Google Shape;698;p62"/>
          <p:cNvSpPr/>
          <p:nvPr/>
        </p:nvSpPr>
        <p:spPr>
          <a:xfrm>
            <a:off x="7760667" y="1272801"/>
            <a:ext cx="2091504" cy="4312436"/>
          </a:xfrm>
          <a:custGeom>
            <a:avLst/>
            <a:gdLst/>
            <a:ahLst/>
            <a:cxnLst/>
            <a:rect l="l" t="t" r="r" b="b"/>
            <a:pathLst>
              <a:path w="14020" h="29670" extrusionOk="0">
                <a:moveTo>
                  <a:pt x="8161" y="2281"/>
                </a:moveTo>
                <a:cubicBezTo>
                  <a:pt x="8328" y="2281"/>
                  <a:pt x="8474" y="2427"/>
                  <a:pt x="8474" y="2595"/>
                </a:cubicBezTo>
                <a:lnTo>
                  <a:pt x="8474" y="2616"/>
                </a:lnTo>
                <a:cubicBezTo>
                  <a:pt x="8474" y="2804"/>
                  <a:pt x="8328" y="2929"/>
                  <a:pt x="8161" y="2929"/>
                </a:cubicBezTo>
                <a:lnTo>
                  <a:pt x="6026" y="2929"/>
                </a:lnTo>
                <a:cubicBezTo>
                  <a:pt x="5838" y="2929"/>
                  <a:pt x="5692" y="2804"/>
                  <a:pt x="5692" y="2616"/>
                </a:cubicBezTo>
                <a:lnTo>
                  <a:pt x="5692" y="2595"/>
                </a:lnTo>
                <a:cubicBezTo>
                  <a:pt x="5692" y="2427"/>
                  <a:pt x="5838" y="2281"/>
                  <a:pt x="6026" y="2281"/>
                </a:cubicBezTo>
                <a:close/>
                <a:moveTo>
                  <a:pt x="13036" y="4248"/>
                </a:moveTo>
                <a:lnTo>
                  <a:pt x="13036" y="25422"/>
                </a:lnTo>
                <a:lnTo>
                  <a:pt x="1151" y="25422"/>
                </a:lnTo>
                <a:lnTo>
                  <a:pt x="1151" y="4248"/>
                </a:lnTo>
                <a:close/>
                <a:moveTo>
                  <a:pt x="1988" y="0"/>
                </a:moveTo>
                <a:cubicBezTo>
                  <a:pt x="900" y="0"/>
                  <a:pt x="0" y="900"/>
                  <a:pt x="0" y="2009"/>
                </a:cubicBezTo>
                <a:lnTo>
                  <a:pt x="0" y="27661"/>
                </a:lnTo>
                <a:cubicBezTo>
                  <a:pt x="0" y="28770"/>
                  <a:pt x="900" y="29670"/>
                  <a:pt x="1988" y="29670"/>
                </a:cubicBezTo>
                <a:lnTo>
                  <a:pt x="12010" y="29670"/>
                </a:lnTo>
                <a:cubicBezTo>
                  <a:pt x="13119" y="29670"/>
                  <a:pt x="14019" y="28770"/>
                  <a:pt x="14019" y="27661"/>
                </a:cubicBezTo>
                <a:lnTo>
                  <a:pt x="14019" y="2009"/>
                </a:lnTo>
                <a:cubicBezTo>
                  <a:pt x="14019" y="900"/>
                  <a:pt x="13119" y="0"/>
                  <a:pt x="12010" y="0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99" name="Google Shape;699;p62"/>
          <p:cNvPicPr preferRelativeResize="0"/>
          <p:nvPr/>
        </p:nvPicPr>
        <p:blipFill rotWithShape="1">
          <a:blip r:embed="rId3">
            <a:alphaModFix/>
          </a:blip>
          <a:srcRect l="33684" r="33681"/>
          <a:stretch/>
        </p:blipFill>
        <p:spPr>
          <a:xfrm>
            <a:off x="7923919" y="1893030"/>
            <a:ext cx="1783744" cy="307459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0" name="Google Shape;700;p62"/>
          <p:cNvSpPr/>
          <p:nvPr/>
        </p:nvSpPr>
        <p:spPr>
          <a:xfrm>
            <a:off x="8641783" y="5090604"/>
            <a:ext cx="347600" cy="3476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61EA0-C14D-4FBC-8BCC-3FCC5313ABAF}"/>
              </a:ext>
            </a:extLst>
          </p:cNvPr>
          <p:cNvSpPr txBox="1"/>
          <p:nvPr/>
        </p:nvSpPr>
        <p:spPr>
          <a:xfrm>
            <a:off x="706995" y="3674735"/>
            <a:ext cx="62306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Do not submit copies or modifications of this project to any website that requires sign in or paid subscription.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D721E-F1E9-429B-863C-4F3F7915419A}"/>
              </a:ext>
            </a:extLst>
          </p:cNvPr>
          <p:cNvSpPr txBox="1"/>
          <p:nvPr/>
        </p:nvSpPr>
        <p:spPr>
          <a:xfrm>
            <a:off x="738637" y="4847556"/>
            <a:ext cx="6230677" cy="111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67" dirty="0">
                <a:solidFill>
                  <a:schemeClr val="tx1"/>
                </a:solidFill>
                <a:latin typeface="Arial" panose="020B0604020202020204" pitchFamily="34" charset="0"/>
              </a:rPr>
              <a:t>You may download the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PowerPoint</a:t>
            </a:r>
            <a:r>
              <a:rPr lang="en-GB" sz="1867" dirty="0">
                <a:solidFill>
                  <a:schemeClr val="tx1"/>
                </a:solidFill>
                <a:latin typeface="Arial" panose="020B0604020202020204" pitchFamily="34" charset="0"/>
              </a:rPr>
              <a:t>, make archival copies, and customize the project only for your </a:t>
            </a:r>
            <a:r>
              <a:rPr lang="en-GB" sz="1867" b="1" dirty="0">
                <a:solidFill>
                  <a:schemeClr val="tx1"/>
                </a:solidFill>
                <a:latin typeface="Arial" panose="020B0604020202020204" pitchFamily="34" charset="0"/>
              </a:rPr>
              <a:t>personal use or use within your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</a:rPr>
              <a:t>school</a:t>
            </a:r>
            <a:r>
              <a:rPr lang="en-GB" sz="1867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867" dirty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GB" sz="1867" b="1" dirty="0">
                <a:solidFill>
                  <a:schemeClr val="tx1"/>
                </a:solidFill>
                <a:latin typeface="Arial" panose="020B0604020202020204" pitchFamily="34" charset="0"/>
              </a:rPr>
              <a:t>not</a:t>
            </a:r>
            <a:r>
              <a:rPr lang="en-GB" sz="1867" dirty="0">
                <a:solidFill>
                  <a:schemeClr val="tx1"/>
                </a:solidFill>
                <a:latin typeface="Arial" panose="020B0604020202020204" pitchFamily="34" charset="0"/>
              </a:rPr>
              <a:t> for resale.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E25BA-F17A-456F-8017-E1C2FDC637E4}"/>
              </a:ext>
            </a:extLst>
          </p:cNvPr>
          <p:cNvSpPr txBox="1"/>
          <p:nvPr/>
        </p:nvSpPr>
        <p:spPr>
          <a:xfrm>
            <a:off x="2609516" y="8106611"/>
            <a:ext cx="663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Done by T. Talal Alhazmi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473;p23" descr="Google Shape;473;p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020" y="261301"/>
            <a:ext cx="2243523" cy="1987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Google Shape;474;p23" descr="Google Shape;474;p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901" y="4559443"/>
            <a:ext cx="1981373" cy="197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Google Shape;475;p23" descr="Google Shape;475;p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620" y="2444642"/>
            <a:ext cx="1981375" cy="197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Google Shape;476;p23" descr="Google Shape;476;p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0020" y="229567"/>
            <a:ext cx="2085015" cy="20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Google Shape;477;p23" descr="Google Shape;477;p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657" y="228181"/>
            <a:ext cx="2085015" cy="2078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Google Shape;478;p23" descr="Google Shape;478;p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4929" y="2438439"/>
            <a:ext cx="1981373" cy="197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Google Shape;479;p23" descr="Google Shape;479;p2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61391" y="4556523"/>
            <a:ext cx="2044356" cy="2038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Google Shape;480;p23" descr="Google Shape;480;p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0735" y="2417327"/>
            <a:ext cx="2292296" cy="2024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Google Shape;481;p23" descr="Google Shape;481;p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10313" y="302683"/>
            <a:ext cx="1981373" cy="197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Google Shape;482;p23" descr="Google Shape;482;p2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5655" y="2350779"/>
            <a:ext cx="2085015" cy="20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Google Shape;483;p23" descr="Google Shape;483;p2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6131" y="2407711"/>
            <a:ext cx="2078917" cy="20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Google Shape;484;p23" descr="Google Shape;484;p2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22495" y="4598787"/>
            <a:ext cx="2249620" cy="1981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Google Shape;485;p23" descr="Google Shape;485;p2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71994" y="4536515"/>
            <a:ext cx="2085015" cy="2078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Google Shape;486;p23" descr="Google Shape;486;p23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63008" y="257605"/>
            <a:ext cx="2026335" cy="202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Google Shape;487;p23" descr="Google Shape;487;p23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5059" y="4576319"/>
            <a:ext cx="2286200" cy="2017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9A66A1-C049-4E7A-97F2-EAD905D3546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535457" y="289845"/>
            <a:ext cx="2182557" cy="1914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62DD31-CB3F-4AB8-BBDE-D53E77997C50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6"/>
              </a:ext>
            </a:extLst>
          </a:blip>
          <a:srcRect l="9900" t="8794" r="9502" b="14091"/>
          <a:stretch/>
        </p:blipFill>
        <p:spPr>
          <a:xfrm>
            <a:off x="2841691" y="394106"/>
            <a:ext cx="1782828" cy="1705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61E8BF-C8BE-4907-93EE-7E48544A3E7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8"/>
              </a:ext>
            </a:extLst>
          </a:blip>
          <a:srcRect l="15086" t="11694" r="1268" b="3321"/>
          <a:stretch/>
        </p:blipFill>
        <p:spPr>
          <a:xfrm>
            <a:off x="5153152" y="394106"/>
            <a:ext cx="2109856" cy="2143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E3B02D-505C-49E1-A662-6D60EA996B76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rcRect l="7115" t="6776" r="6921" b="30408"/>
          <a:stretch/>
        </p:blipFill>
        <p:spPr>
          <a:xfrm>
            <a:off x="7328659" y="118585"/>
            <a:ext cx="2021650" cy="2188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A19F08-DE15-4D44-A299-7CC60C7A5286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2"/>
              </a:ext>
            </a:extLst>
          </a:blip>
          <a:srcRect l="9535" t="9844" r="22735" b="14284"/>
          <a:stretch/>
        </p:blipFill>
        <p:spPr>
          <a:xfrm>
            <a:off x="9378398" y="53639"/>
            <a:ext cx="2237904" cy="25069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6325A1-4CD8-4E68-A646-926DEE49B7B4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4"/>
              </a:ext>
            </a:extLst>
          </a:blip>
          <a:srcRect t="3052" b="8106"/>
          <a:stretch/>
        </p:blipFill>
        <p:spPr>
          <a:xfrm>
            <a:off x="445655" y="2453722"/>
            <a:ext cx="1981373" cy="176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CAAF82-2604-44EA-BC15-60E60710A81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6"/>
              </a:ext>
            </a:extLst>
          </a:blip>
          <a:srcRect/>
          <a:stretch/>
        </p:blipFill>
        <p:spPr>
          <a:xfrm>
            <a:off x="2935750" y="2516542"/>
            <a:ext cx="1665045" cy="16650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CA51EA-473C-4FD7-AC94-1C9A18CD46A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4923586" y="2300381"/>
            <a:ext cx="2217333" cy="22130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C5EAB8-6DA2-40BF-8C63-2E31420E26A5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0"/>
              </a:ext>
            </a:extLst>
          </a:blip>
          <a:srcRect l="16260" t="13662" r="14180" b="11078"/>
          <a:stretch/>
        </p:blipFill>
        <p:spPr>
          <a:xfrm>
            <a:off x="7411244" y="2392681"/>
            <a:ext cx="2155509" cy="23321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BCC8BF-4BA7-413D-BB47-3AD91DC696AD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2"/>
              </a:ext>
            </a:extLst>
          </a:blip>
          <a:stretch>
            <a:fillRect/>
          </a:stretch>
        </p:blipFill>
        <p:spPr>
          <a:xfrm>
            <a:off x="9656014" y="2467852"/>
            <a:ext cx="2049733" cy="20385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A6B51C-AD92-4244-89ED-B55FA50E43C9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4"/>
              </a:ext>
            </a:extLst>
          </a:blip>
          <a:stretch>
            <a:fillRect/>
          </a:stretch>
        </p:blipFill>
        <p:spPr>
          <a:xfrm>
            <a:off x="484965" y="4556523"/>
            <a:ext cx="1865376" cy="1865376"/>
          </a:xfrm>
          <a:prstGeom prst="rect">
            <a:avLst/>
          </a:prstGeom>
        </p:spPr>
      </p:pic>
      <p:pic>
        <p:nvPicPr>
          <p:cNvPr id="576" name="Picture 575">
            <a:extLst>
              <a:ext uri="{FF2B5EF4-FFF2-40B4-BE49-F238E27FC236}">
                <a16:creationId xmlns:a16="http://schemas.microsoft.com/office/drawing/2014/main" id="{BD44F3CD-3FF0-4241-9EAF-EB9CE57E57E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6"/>
              </a:ext>
            </a:extLst>
          </a:blip>
          <a:stretch>
            <a:fillRect/>
          </a:stretch>
        </p:blipFill>
        <p:spPr>
          <a:xfrm>
            <a:off x="2814901" y="4533913"/>
            <a:ext cx="2026335" cy="2026335"/>
          </a:xfrm>
          <a:prstGeom prst="rect">
            <a:avLst/>
          </a:prstGeom>
        </p:spPr>
      </p:pic>
      <p:pic>
        <p:nvPicPr>
          <p:cNvPr id="578" name="Picture 577">
            <a:extLst>
              <a:ext uri="{FF2B5EF4-FFF2-40B4-BE49-F238E27FC236}">
                <a16:creationId xmlns:a16="http://schemas.microsoft.com/office/drawing/2014/main" id="{6FCAA857-6EDB-4C69-A050-3283FC24F330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10000" b="90000" l="10000" r="90000">
                        <a14:backgroundMark x1="33750" y1="5625" x2="25208" y2="9167"/>
                        <a14:backgroundMark x1="25208" y1="9167" x2="10417" y2="22500"/>
                        <a14:backgroundMark x1="10417" y1="22500" x2="1042" y2="40000"/>
                        <a14:backgroundMark x1="1042" y1="40000" x2="208" y2="52500"/>
                        <a14:backgroundMark x1="208" y1="52500" x2="10833" y2="78958"/>
                        <a14:backgroundMark x1="10833" y1="78958" x2="23333" y2="91458"/>
                        <a14:backgroundMark x1="23333" y1="91458" x2="56250" y2="95417"/>
                        <a14:backgroundMark x1="56250" y1="95417" x2="74792" y2="93958"/>
                        <a14:backgroundMark x1="74792" y1="93958" x2="87708" y2="80000"/>
                        <a14:backgroundMark x1="87708" y1="80000" x2="95208" y2="63125"/>
                        <a14:backgroundMark x1="95208" y1="63125" x2="99167" y2="43542"/>
                        <a14:backgroundMark x1="99167" y1="43542" x2="96875" y2="35417"/>
                        <a14:backgroundMark x1="96875" y1="35417" x2="87708" y2="19583"/>
                        <a14:backgroundMark x1="87708" y1="19583" x2="72500" y2="6458"/>
                        <a14:backgroundMark x1="72500" y1="6458" x2="52917" y2="1875"/>
                        <a14:backgroundMark x1="52917" y1="1875" x2="30833" y2="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9"/>
              </a:ext>
            </a:extLst>
          </a:blip>
          <a:srcRect l="9606" t="9145" r="9868" b="8750"/>
          <a:stretch/>
        </p:blipFill>
        <p:spPr>
          <a:xfrm>
            <a:off x="5066599" y="4576319"/>
            <a:ext cx="2038937" cy="2078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0CA5EA25-063F-4A7D-ADBF-899CCA876AA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1"/>
              </a:ext>
            </a:extLst>
          </a:blip>
          <a:stretch>
            <a:fillRect/>
          </a:stretch>
        </p:blipFill>
        <p:spPr>
          <a:xfrm>
            <a:off x="7404384" y="4497738"/>
            <a:ext cx="1904762" cy="1904762"/>
          </a:xfrm>
          <a:prstGeom prst="rect">
            <a:avLst/>
          </a:prstGeom>
        </p:spPr>
      </p:pic>
      <p:pic>
        <p:nvPicPr>
          <p:cNvPr id="586" name="Picture 585">
            <a:extLst>
              <a:ext uri="{FF2B5EF4-FFF2-40B4-BE49-F238E27FC236}">
                <a16:creationId xmlns:a16="http://schemas.microsoft.com/office/drawing/2014/main" id="{8D633440-14B0-42D3-990F-0D9229D4D3B8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4"/>
              </a:ext>
            </a:extLst>
          </a:blip>
          <a:srcRect l="16495" r="16157"/>
          <a:stretch/>
        </p:blipFill>
        <p:spPr>
          <a:xfrm>
            <a:off x="9393228" y="4587240"/>
            <a:ext cx="2575303" cy="2225251"/>
          </a:xfrm>
          <a:prstGeom prst="rect">
            <a:avLst/>
          </a:prstGeom>
        </p:spPr>
      </p:pic>
      <p:sp>
        <p:nvSpPr>
          <p:cNvPr id="587" name="Action Button: Blank 586">
            <a:hlinkClick r:id="rId65" action="ppaction://hlinksldjump" highlightClick="1"/>
            <a:extLst>
              <a:ext uri="{FF2B5EF4-FFF2-40B4-BE49-F238E27FC236}">
                <a16:creationId xmlns:a16="http://schemas.microsoft.com/office/drawing/2014/main" id="{1C19325E-92E3-4A2A-9050-D3E4511EE7DC}"/>
              </a:ext>
            </a:extLst>
          </p:cNvPr>
          <p:cNvSpPr/>
          <p:nvPr/>
        </p:nvSpPr>
        <p:spPr>
          <a:xfrm>
            <a:off x="6488155" y="6370367"/>
            <a:ext cx="2217333" cy="830995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b="1" dirty="0"/>
              <a:t>Exit</a:t>
            </a:r>
            <a:endParaRPr kumimoji="0" lang="en-GB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75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2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"/>
                            </p:stCondLst>
                            <p:childTnLst>
                              <p:par>
                                <p:cTn id="8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9"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0" dur="2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1"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2" dur="2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3" dur="2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4"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5" dur="2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492;p24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23" name="Google Shape;493;p24" descr="Google Shape;493;p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24" name="Google Shape;494;p24" descr="Google Shape;494;p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6" name="A">
            <a:extLst>
              <a:ext uri="{FF2B5EF4-FFF2-40B4-BE49-F238E27FC236}">
                <a16:creationId xmlns:a16="http://schemas.microsoft.com/office/drawing/2014/main" id="{90AB0E24-C7D2-4403-B49C-6EA87F8FF4EA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A_answer">
            <a:extLst>
              <a:ext uri="{FF2B5EF4-FFF2-40B4-BE49-F238E27FC236}">
                <a16:creationId xmlns:a16="http://schemas.microsoft.com/office/drawing/2014/main" id="{300DA09F-E494-42FC-B699-3A2F40A818A8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Reporter</a:t>
            </a:r>
          </a:p>
        </p:txBody>
      </p:sp>
      <p:sp>
        <p:nvSpPr>
          <p:cNvPr id="18" name="B">
            <a:extLst>
              <a:ext uri="{FF2B5EF4-FFF2-40B4-BE49-F238E27FC236}">
                <a16:creationId xmlns:a16="http://schemas.microsoft.com/office/drawing/2014/main" id="{CE960B43-AD8E-46F6-B994-71DC9C63D8C1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B_answer">
            <a:extLst>
              <a:ext uri="{FF2B5EF4-FFF2-40B4-BE49-F238E27FC236}">
                <a16:creationId xmlns:a16="http://schemas.microsoft.com/office/drawing/2014/main" id="{D1E66698-4C81-4173-9C60-A92A8368B4DA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Announcer</a:t>
            </a: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3F042FA4-BF15-49DF-8DD1-E2E26DB7B5A2}"/>
              </a:ext>
            </a:extLst>
          </p:cNvPr>
          <p:cNvSpPr/>
          <p:nvPr/>
        </p:nvSpPr>
        <p:spPr>
          <a:xfrm>
            <a:off x="1872236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C_answer">
            <a:extLst>
              <a:ext uri="{FF2B5EF4-FFF2-40B4-BE49-F238E27FC236}">
                <a16:creationId xmlns:a16="http://schemas.microsoft.com/office/drawing/2014/main" id="{01E4C961-4A13-420C-B8E3-8D5B0E7C5B0B}"/>
              </a:ext>
            </a:extLst>
          </p:cNvPr>
          <p:cNvSpPr/>
          <p:nvPr/>
        </p:nvSpPr>
        <p:spPr>
          <a:xfrm>
            <a:off x="2726717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Candidate</a:t>
            </a: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B158684D-09DF-47C1-BC53-4353C65A5D43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3" name="D_answer">
            <a:extLst>
              <a:ext uri="{FF2B5EF4-FFF2-40B4-BE49-F238E27FC236}">
                <a16:creationId xmlns:a16="http://schemas.microsoft.com/office/drawing/2014/main" id="{9DA67A28-6CA5-43B7-99A2-E4011C92BB7F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Scientist</a:t>
            </a:r>
          </a:p>
        </p:txBody>
      </p:sp>
      <p:sp>
        <p:nvSpPr>
          <p:cNvPr id="24" name="Question box">
            <a:extLst>
              <a:ext uri="{FF2B5EF4-FFF2-40B4-BE49-F238E27FC236}">
                <a16:creationId xmlns:a16="http://schemas.microsoft.com/office/drawing/2014/main" id="{0A6E3032-EE27-4513-9D87-BC014E1EC8B0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1- Person trying to be elected</a:t>
            </a:r>
            <a:endParaRPr lang="en-GB" sz="4800" dirty="0">
              <a:latin typeface="+mj-lt"/>
            </a:endParaRPr>
          </a:p>
        </p:txBody>
      </p:sp>
      <p:sp>
        <p:nvSpPr>
          <p:cNvPr id="2" name="Action Button: Blank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29D52FD-E470-4DF7-9ACB-4CCB80902781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">
            <a:extLst>
              <a:ext uri="{FF2B5EF4-FFF2-40B4-BE49-F238E27FC236}">
                <a16:creationId xmlns:a16="http://schemas.microsoft.com/office/drawing/2014/main" id="{A9FCBADA-9C9F-469B-BAAD-F8824270E3FC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A_answer">
            <a:extLst>
              <a:ext uri="{FF2B5EF4-FFF2-40B4-BE49-F238E27FC236}">
                <a16:creationId xmlns:a16="http://schemas.microsoft.com/office/drawing/2014/main" id="{98B6251D-A804-46AD-8379-40060595BAC6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Proof</a:t>
            </a:r>
          </a:p>
        </p:txBody>
      </p:sp>
      <p:sp>
        <p:nvSpPr>
          <p:cNvPr id="22" name="B">
            <a:extLst>
              <a:ext uri="{FF2B5EF4-FFF2-40B4-BE49-F238E27FC236}">
                <a16:creationId xmlns:a16="http://schemas.microsoft.com/office/drawing/2014/main" id="{4CF93942-429D-411A-8737-5B2AE49D2A6E}"/>
              </a:ext>
            </a:extLst>
          </p:cNvPr>
          <p:cNvSpPr/>
          <p:nvPr/>
        </p:nvSpPr>
        <p:spPr>
          <a:xfrm>
            <a:off x="1878959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B_answer">
            <a:extLst>
              <a:ext uri="{FF2B5EF4-FFF2-40B4-BE49-F238E27FC236}">
                <a16:creationId xmlns:a16="http://schemas.microsoft.com/office/drawing/2014/main" id="{DFB2A800-6DCE-4E3C-8E63-5B601819CDDF}"/>
              </a:ext>
            </a:extLst>
          </p:cNvPr>
          <p:cNvSpPr/>
          <p:nvPr/>
        </p:nvSpPr>
        <p:spPr>
          <a:xfrm>
            <a:off x="2733440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Bother</a:t>
            </a:r>
          </a:p>
        </p:txBody>
      </p:sp>
      <p:sp>
        <p:nvSpPr>
          <p:cNvPr id="24" name="C">
            <a:extLst>
              <a:ext uri="{FF2B5EF4-FFF2-40B4-BE49-F238E27FC236}">
                <a16:creationId xmlns:a16="http://schemas.microsoft.com/office/drawing/2014/main" id="{3FD39792-11F4-4C42-A402-CF84C0BBE3F0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C_answer">
            <a:extLst>
              <a:ext uri="{FF2B5EF4-FFF2-40B4-BE49-F238E27FC236}">
                <a16:creationId xmlns:a16="http://schemas.microsoft.com/office/drawing/2014/main" id="{D2846C72-9BAC-4B8D-A833-9C1B8B1F2899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Scan</a:t>
            </a:r>
          </a:p>
        </p:txBody>
      </p:sp>
      <p:sp>
        <p:nvSpPr>
          <p:cNvPr id="26" name="D">
            <a:extLst>
              <a:ext uri="{FF2B5EF4-FFF2-40B4-BE49-F238E27FC236}">
                <a16:creationId xmlns:a16="http://schemas.microsoft.com/office/drawing/2014/main" id="{6C9EAC72-564A-4C51-BAE9-7C2DF94EAD9B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7" name="D_answer">
            <a:extLst>
              <a:ext uri="{FF2B5EF4-FFF2-40B4-BE49-F238E27FC236}">
                <a16:creationId xmlns:a16="http://schemas.microsoft.com/office/drawing/2014/main" id="{658B8338-7FFD-47F5-8F9D-007B6F30ACC9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Knocked down</a:t>
            </a:r>
          </a:p>
        </p:txBody>
      </p:sp>
      <p:sp>
        <p:nvSpPr>
          <p:cNvPr id="28" name="Question box">
            <a:extLst>
              <a:ext uri="{FF2B5EF4-FFF2-40B4-BE49-F238E27FC236}">
                <a16:creationId xmlns:a16="http://schemas.microsoft.com/office/drawing/2014/main" id="{9EAD1B3D-3613-4C34-91E0-A9AE3C614677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2- Get an image with a computer</a:t>
            </a:r>
            <a:endParaRPr lang="en-GB" sz="4800" dirty="0">
              <a:latin typeface="+mj-lt"/>
            </a:endParaRPr>
          </a:p>
        </p:txBody>
      </p:sp>
      <p:sp>
        <p:nvSpPr>
          <p:cNvPr id="29" name="Action Button: Blank 2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AE9DE2A-3410-4066-9D99-45EB17BE5002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514;p26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37" name="Google Shape;515;p26" descr="Google Shape;515;p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38" name="Google Shape;516;p26" descr="Google Shape;516;p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DCB4E13D-CAF5-49BE-ACCB-1A6B70920EB2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FCA76DF5-4AAA-4B10-B019-99B86678D180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vision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26C199E3-F201-4D6A-A400-E4E6563E4081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6BB9195E-A67E-4440-9821-08B6179A76C6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content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8953D8EA-533C-4A3E-91CB-D036B6FACAEF}"/>
              </a:ext>
            </a:extLst>
          </p:cNvPr>
          <p:cNvSpPr/>
          <p:nvPr/>
        </p:nvSpPr>
        <p:spPr>
          <a:xfrm>
            <a:off x="1872236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34736FB5-5193-482A-8F11-20B01ABE7700}"/>
              </a:ext>
            </a:extLst>
          </p:cNvPr>
          <p:cNvSpPr/>
          <p:nvPr/>
        </p:nvSpPr>
        <p:spPr>
          <a:xfrm>
            <a:off x="2726717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hoax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23EB1965-1E6B-44F6-99FE-C4A4C2F5725C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65D4BD3D-CF75-4E8A-8BBA-3A6CAF2AFD4D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pitied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6BB9E60D-1C7A-4072-BF76-E47E3AC5769B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3- A plan that is designed to trick someone else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BA5102A-9B9E-4CF7-811C-E3E0FBE53D38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524;p27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43" name="Google Shape;525;p27" descr="Google Shape;525;p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44" name="Google Shape;526;p27" descr="Google Shape;526;p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655E9D05-7CB8-47F8-A219-3AC2008CB30C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F5FC1A82-EBB9-4B19-A666-E6EE6F1DD493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+mj-lt"/>
              </a:rPr>
              <a:t>Watermelon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DEBA4CC1-E2A0-4D92-B9E2-2A513FD9A7C0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B2F40D4F-E14D-4033-A787-D8F066D949C6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Apple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E12E7CB0-30D8-4833-9839-6F74C65F2949}"/>
              </a:ext>
            </a:extLst>
          </p:cNvPr>
          <p:cNvSpPr/>
          <p:nvPr/>
        </p:nvSpPr>
        <p:spPr>
          <a:xfrm>
            <a:off x="6272014" y="4517907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82D2F764-1186-456A-957A-36CAA128BC3C}"/>
              </a:ext>
            </a:extLst>
          </p:cNvPr>
          <p:cNvSpPr/>
          <p:nvPr/>
        </p:nvSpPr>
        <p:spPr>
          <a:xfrm>
            <a:off x="7126495" y="4517907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+mj-lt"/>
              </a:rPr>
              <a:t>pomegranate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15555F45-6CA4-4237-8B06-BD429ABD847C}"/>
              </a:ext>
            </a:extLst>
          </p:cNvPr>
          <p:cNvSpPr/>
          <p:nvPr/>
        </p:nvSpPr>
        <p:spPr>
          <a:xfrm>
            <a:off x="1871431" y="4520661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4D0028EC-0501-406B-978F-2131478785AF}"/>
              </a:ext>
            </a:extLst>
          </p:cNvPr>
          <p:cNvSpPr/>
          <p:nvPr/>
        </p:nvSpPr>
        <p:spPr>
          <a:xfrm>
            <a:off x="2725912" y="4517907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Pineapple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9D8DEC87-0DCC-4850-A096-92F93F119910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4-                             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3AC4515-432E-4902-ADA4-47979A598211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نتيجة الصورة لـ pomegranate">
            <a:extLst>
              <a:ext uri="{FF2B5EF4-FFF2-40B4-BE49-F238E27FC236}">
                <a16:creationId xmlns:a16="http://schemas.microsoft.com/office/drawing/2014/main" id="{7C86139B-D5CC-491B-B699-5AF5BC54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15" y="680720"/>
            <a:ext cx="3524250" cy="20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534;p28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49" name="Google Shape;535;p28" descr="Google Shape;535;p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50" name="Google Shape;536;p28" descr="Google Shape;536;p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143AD365-4063-4512-8668-8F4CF124534A}"/>
              </a:ext>
            </a:extLst>
          </p:cNvPr>
          <p:cNvSpPr/>
          <p:nvPr/>
        </p:nvSpPr>
        <p:spPr>
          <a:xfrm>
            <a:off x="1863903" y="4597592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4AAC360C-1A38-4A9A-A00B-DBE3903EC570}"/>
              </a:ext>
            </a:extLst>
          </p:cNvPr>
          <p:cNvSpPr/>
          <p:nvPr/>
        </p:nvSpPr>
        <p:spPr>
          <a:xfrm>
            <a:off x="271838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Papayas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4292C505-AA6D-4BB7-8938-0063EC0CD9C5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36610434-6CF2-41BC-8BCC-C49CF41E0793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+mj-lt"/>
              </a:rPr>
              <a:t>Watermelon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2198553D-5579-4556-8D22-D3DEB9D8E5B6}"/>
              </a:ext>
            </a:extLst>
          </p:cNvPr>
          <p:cNvSpPr/>
          <p:nvPr/>
        </p:nvSpPr>
        <p:spPr>
          <a:xfrm>
            <a:off x="1856376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4B29D132-FFC9-4E89-8AED-0032203A3987}"/>
              </a:ext>
            </a:extLst>
          </p:cNvPr>
          <p:cNvSpPr/>
          <p:nvPr/>
        </p:nvSpPr>
        <p:spPr>
          <a:xfrm>
            <a:off x="2710857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Pumpkin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AE4DC1CA-0B4F-47A6-A5DD-3CCF4B907C66}"/>
              </a:ext>
            </a:extLst>
          </p:cNvPr>
          <p:cNvSpPr/>
          <p:nvPr/>
        </p:nvSpPr>
        <p:spPr>
          <a:xfrm>
            <a:off x="6272014" y="4600346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C124BB56-94DD-4895-81AB-83F04ECAAFAA}"/>
              </a:ext>
            </a:extLst>
          </p:cNvPr>
          <p:cNvSpPr/>
          <p:nvPr/>
        </p:nvSpPr>
        <p:spPr>
          <a:xfrm>
            <a:off x="7126495" y="4597592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Pepino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BE555F7A-4C87-467F-864D-73DE3AD27F6C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5-                          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2BB2AD7-8D1B-4E38-AE2D-4AA9F64EBE06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050" name="Picture 2" descr="نتيجة الصورة لـ pumpkin">
            <a:extLst>
              <a:ext uri="{FF2B5EF4-FFF2-40B4-BE49-F238E27FC236}">
                <a16:creationId xmlns:a16="http://schemas.microsoft.com/office/drawing/2014/main" id="{E2B86305-003B-4795-BB6C-C9E5FE1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17" y="679648"/>
            <a:ext cx="2800350" cy="21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544;p29"/>
          <p:cNvGrpSpPr/>
          <p:nvPr/>
        </p:nvGrpSpPr>
        <p:grpSpPr>
          <a:xfrm>
            <a:off x="10652730" y="5470324"/>
            <a:ext cx="1417915" cy="1122777"/>
            <a:chOff x="0" y="0"/>
            <a:chExt cx="1417912" cy="1122776"/>
          </a:xfrm>
        </p:grpSpPr>
        <p:pic>
          <p:nvPicPr>
            <p:cNvPr id="655" name="Google Shape;545;p29" descr="Google Shape;545;p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21424"/>
              <a:ext cx="1271805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56" name="Google Shape;546;p29" descr="Google Shape;546;p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23198">
              <a:off x="84134" y="140447"/>
              <a:ext cx="1268708" cy="7013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77800" dist="19050" dir="540000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1" name="A">
            <a:extLst>
              <a:ext uri="{FF2B5EF4-FFF2-40B4-BE49-F238E27FC236}">
                <a16:creationId xmlns:a16="http://schemas.microsoft.com/office/drawing/2014/main" id="{B9E53E63-A438-42B5-9F42-7DFAF95CFC43}"/>
              </a:ext>
            </a:extLst>
          </p:cNvPr>
          <p:cNvSpPr/>
          <p:nvPr/>
        </p:nvSpPr>
        <p:spPr>
          <a:xfrm>
            <a:off x="1878958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A_answer">
            <a:extLst>
              <a:ext uri="{FF2B5EF4-FFF2-40B4-BE49-F238E27FC236}">
                <a16:creationId xmlns:a16="http://schemas.microsoft.com/office/drawing/2014/main" id="{5E1628D3-E30C-43B7-8BD9-996E07D42184}"/>
              </a:ext>
            </a:extLst>
          </p:cNvPr>
          <p:cNvSpPr/>
          <p:nvPr/>
        </p:nvSpPr>
        <p:spPr>
          <a:xfrm>
            <a:off x="2733440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have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D36AE0B7-921C-436E-A98E-FB8921700540}"/>
              </a:ext>
            </a:extLst>
          </p:cNvPr>
          <p:cNvSpPr/>
          <p:nvPr/>
        </p:nvSpPr>
        <p:spPr>
          <a:xfrm>
            <a:off x="6272014" y="2989185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B_answer">
            <a:extLst>
              <a:ext uri="{FF2B5EF4-FFF2-40B4-BE49-F238E27FC236}">
                <a16:creationId xmlns:a16="http://schemas.microsoft.com/office/drawing/2014/main" id="{29620368-5FEB-4276-BB85-5E3A3FA793E6}"/>
              </a:ext>
            </a:extLst>
          </p:cNvPr>
          <p:cNvSpPr/>
          <p:nvPr/>
        </p:nvSpPr>
        <p:spPr>
          <a:xfrm>
            <a:off x="7126495" y="2989185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has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CA6C312E-39BF-4873-ACC1-09AEC8DB10A7}"/>
              </a:ext>
            </a:extLst>
          </p:cNvPr>
          <p:cNvSpPr/>
          <p:nvPr/>
        </p:nvSpPr>
        <p:spPr>
          <a:xfrm>
            <a:off x="6275375" y="4517907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C_answer">
            <a:extLst>
              <a:ext uri="{FF2B5EF4-FFF2-40B4-BE49-F238E27FC236}">
                <a16:creationId xmlns:a16="http://schemas.microsoft.com/office/drawing/2014/main" id="{C20BFC79-032A-4C23-9A7A-031D4E27D5A9}"/>
              </a:ext>
            </a:extLst>
          </p:cNvPr>
          <p:cNvSpPr/>
          <p:nvPr/>
        </p:nvSpPr>
        <p:spPr>
          <a:xfrm>
            <a:off x="7129856" y="4517907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had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BDB53B4D-5895-43E6-A466-DA130425663B}"/>
              </a:ext>
            </a:extLst>
          </p:cNvPr>
          <p:cNvSpPr/>
          <p:nvPr/>
        </p:nvSpPr>
        <p:spPr>
          <a:xfrm>
            <a:off x="1878959" y="4520661"/>
            <a:ext cx="846954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D_answer">
            <a:extLst>
              <a:ext uri="{FF2B5EF4-FFF2-40B4-BE49-F238E27FC236}">
                <a16:creationId xmlns:a16="http://schemas.microsoft.com/office/drawing/2014/main" id="{03840E5F-6379-4481-B829-41E0647ED67F}"/>
              </a:ext>
            </a:extLst>
          </p:cNvPr>
          <p:cNvSpPr/>
          <p:nvPr/>
        </p:nvSpPr>
        <p:spPr>
          <a:xfrm>
            <a:off x="2733440" y="4517907"/>
            <a:ext cx="3186547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is</a:t>
            </a:r>
          </a:p>
        </p:txBody>
      </p:sp>
      <p:sp>
        <p:nvSpPr>
          <p:cNvPr id="19" name="Question box">
            <a:extLst>
              <a:ext uri="{FF2B5EF4-FFF2-40B4-BE49-F238E27FC236}">
                <a16:creationId xmlns:a16="http://schemas.microsoft.com/office/drawing/2014/main" id="{F2A272E8-1F35-4C1B-B306-45F2E510FE0B}"/>
              </a:ext>
            </a:extLst>
          </p:cNvPr>
          <p:cNvSpPr/>
          <p:nvPr/>
        </p:nvSpPr>
        <p:spPr>
          <a:xfrm>
            <a:off x="2346385" y="660778"/>
            <a:ext cx="7966657" cy="2160000"/>
          </a:xfrm>
          <a:prstGeom prst="roundRect">
            <a:avLst/>
          </a:prstGeom>
          <a:solidFill>
            <a:schemeClr val="bg1">
              <a:lumMod val="60000"/>
              <a:lumOff val="40000"/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6- He said he ____learned English.</a:t>
            </a:r>
            <a:endParaRPr lang="en-GB" sz="4800" dirty="0">
              <a:latin typeface="+mj-lt"/>
            </a:endParaRPr>
          </a:p>
        </p:txBody>
      </p:sp>
      <p:sp>
        <p:nvSpPr>
          <p:cNvPr id="20" name="Action Button: Blank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674032F-E807-4ECD-BF98-5B08ED23649E}"/>
              </a:ext>
            </a:extLst>
          </p:cNvPr>
          <p:cNvSpPr/>
          <p:nvPr/>
        </p:nvSpPr>
        <p:spPr>
          <a:xfrm>
            <a:off x="5101389" y="6049384"/>
            <a:ext cx="2017579" cy="1015661"/>
          </a:xfrm>
          <a:prstGeom prst="actionButtonBlank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Next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lidesMania">
      <a:dk1>
        <a:srgbClr val="000000"/>
      </a:dk1>
      <a:lt1>
        <a:srgbClr val="8E0000"/>
      </a:lt1>
      <a:dk2>
        <a:srgbClr val="A7A7A7"/>
      </a:dk2>
      <a:lt2>
        <a:srgbClr val="535353"/>
      </a:lt2>
      <a:accent1>
        <a:srgbClr val="CC0000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0000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439</Words>
  <Application>Microsoft Office PowerPoint</Application>
  <PresentationFormat>شاشة عريضة</PresentationFormat>
  <Paragraphs>170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Alex Brush</vt:lpstr>
      <vt:lpstr>Arial</vt:lpstr>
      <vt:lpstr>Barlow Condensed</vt:lpstr>
      <vt:lpstr>Calibri</vt:lpstr>
      <vt:lpstr>Gaegu</vt:lpstr>
      <vt:lpstr>Helvetica</vt:lpstr>
      <vt:lpstr>SlidesMania</vt:lpstr>
      <vt:lpstr>Mega Goal 2 Unit 6  </vt:lpstr>
      <vt:lpstr>Choose the chocolate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You eat all the chocolate</vt:lpstr>
      <vt:lpstr>You eat all the chocolate</vt:lpstr>
      <vt:lpstr>Term of use License Agreement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TALAL ALH</dc:creator>
  <cp:keywords>Game</cp:keywords>
  <cp:lastModifiedBy>آهات مكتومة</cp:lastModifiedBy>
  <cp:revision>66</cp:revision>
  <dcterms:modified xsi:type="dcterms:W3CDTF">2021-04-07T15:01:45Z</dcterms:modified>
</cp:coreProperties>
</file>