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hape 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rtl="1" latinLnBrk="0">
      <a:defRPr sz="1600">
        <a:latin typeface="+mj-lt"/>
        <a:ea typeface="+mj-ea"/>
        <a:cs typeface="+mj-cs"/>
        <a:sym typeface="Calibri"/>
      </a:defRPr>
    </a:lvl1pPr>
    <a:lvl2pPr indent="228600" defTabSz="1219200" rtl="1" latinLnBrk="0">
      <a:defRPr sz="1600">
        <a:latin typeface="+mj-lt"/>
        <a:ea typeface="+mj-ea"/>
        <a:cs typeface="+mj-cs"/>
        <a:sym typeface="Calibri"/>
      </a:defRPr>
    </a:lvl2pPr>
    <a:lvl3pPr indent="457200" defTabSz="1219200" rtl="1" latinLnBrk="0">
      <a:defRPr sz="1600">
        <a:latin typeface="+mj-lt"/>
        <a:ea typeface="+mj-ea"/>
        <a:cs typeface="+mj-cs"/>
        <a:sym typeface="Calibri"/>
      </a:defRPr>
    </a:lvl3pPr>
    <a:lvl4pPr indent="685800" defTabSz="1219200" rtl="1" latinLnBrk="0">
      <a:defRPr sz="1600">
        <a:latin typeface="+mj-lt"/>
        <a:ea typeface="+mj-ea"/>
        <a:cs typeface="+mj-cs"/>
        <a:sym typeface="Calibri"/>
      </a:defRPr>
    </a:lvl4pPr>
    <a:lvl5pPr indent="914400" defTabSz="1219200" rtl="1" latinLnBrk="0">
      <a:defRPr sz="1600">
        <a:latin typeface="+mj-lt"/>
        <a:ea typeface="+mj-ea"/>
        <a:cs typeface="+mj-cs"/>
        <a:sym typeface="Calibri"/>
      </a:defRPr>
    </a:lvl5pPr>
    <a:lvl6pPr indent="1143000" defTabSz="1219200" rtl="1" latinLnBrk="0">
      <a:defRPr sz="1600">
        <a:latin typeface="+mj-lt"/>
        <a:ea typeface="+mj-ea"/>
        <a:cs typeface="+mj-cs"/>
        <a:sym typeface="Calibri"/>
      </a:defRPr>
    </a:lvl6pPr>
    <a:lvl7pPr indent="1371600" defTabSz="1219200" rtl="1" latinLnBrk="0">
      <a:defRPr sz="1600">
        <a:latin typeface="+mj-lt"/>
        <a:ea typeface="+mj-ea"/>
        <a:cs typeface="+mj-cs"/>
        <a:sym typeface="Calibri"/>
      </a:defRPr>
    </a:lvl7pPr>
    <a:lvl8pPr indent="1600200" defTabSz="1219200" rtl="1" latinLnBrk="0">
      <a:defRPr sz="1600">
        <a:latin typeface="+mj-lt"/>
        <a:ea typeface="+mj-ea"/>
        <a:cs typeface="+mj-cs"/>
        <a:sym typeface="Calibri"/>
      </a:defRPr>
    </a:lvl8pPr>
    <a:lvl9pPr indent="1828800" defTabSz="1219200" rtl="1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نص العنوان"/>
          <p:cNvSpPr txBox="1"/>
          <p:nvPr>
            <p:ph type="title"/>
          </p:nvPr>
        </p:nvSpPr>
        <p:spPr>
          <a:xfrm>
            <a:off x="914399" y="2840565"/>
            <a:ext cx="10363201" cy="196003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/>
          </p:nvPr>
        </p:nvSpPr>
        <p:spPr>
          <a:xfrm>
            <a:off x="1828799" y="5181600"/>
            <a:ext cx="8534401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10972801" cy="603462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963082" y="5875866"/>
            <a:ext cx="10363206" cy="1816102"/>
          </a:xfrm>
          <a:prstGeom prst="rect">
            <a:avLst/>
          </a:prstGeom>
        </p:spPr>
        <p:txBody>
          <a:bodyPr anchor="t"/>
          <a:lstStyle>
            <a:lvl1pPr algn="l">
              <a:defRPr b="1" cap="all"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quarter" idx="1"/>
          </p:nvPr>
        </p:nvSpPr>
        <p:spPr>
          <a:xfrm>
            <a:off x="963082" y="3875613"/>
            <a:ext cx="10363206" cy="200025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5384801" cy="6034623"/>
          </a:xfrm>
          <a:prstGeom prst="rect">
            <a:avLst/>
          </a:prstGeom>
        </p:spPr>
        <p:txBody>
          <a:bodyPr/>
          <a:lstStyle>
            <a:lvl1pPr marL="440871" indent="-440871">
              <a:defRPr sz="3600"/>
            </a:lvl1pPr>
            <a:lvl2pPr marL="885823" indent="-428623">
              <a:defRPr sz="3600"/>
            </a:lvl2pPr>
            <a:lvl3pPr marL="1325877" indent="-411477">
              <a:defRPr sz="3600"/>
            </a:lvl3pPr>
            <a:lvl4pPr marL="1828800" indent="-457200">
              <a:defRPr sz="3600"/>
            </a:lvl4pPr>
            <a:lvl5pPr marL="2286000" indent="-457200"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609599" y="2046815"/>
            <a:ext cx="5386918" cy="8530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3200"/>
            </a:lvl1pPr>
            <a:lvl2pPr marL="0" indent="0">
              <a:spcBef>
                <a:spcPts val="500"/>
              </a:spcBef>
              <a:buSzTx/>
              <a:buFontTx/>
              <a:buNone/>
              <a:defRPr b="1" sz="3200"/>
            </a:lvl2pPr>
            <a:lvl3pPr marL="0" indent="0">
              <a:spcBef>
                <a:spcPts val="500"/>
              </a:spcBef>
              <a:buSzTx/>
              <a:buFontTx/>
              <a:buNone/>
              <a:defRPr b="1" sz="3200"/>
            </a:lvl3pPr>
            <a:lvl4pPr marL="0" indent="0">
              <a:spcBef>
                <a:spcPts val="500"/>
              </a:spcBef>
              <a:buSzTx/>
              <a:buFontTx/>
              <a:buNone/>
              <a:defRPr b="1" sz="3200"/>
            </a:lvl4pPr>
            <a:lvl5pPr marL="0" indent="0">
              <a:spcBef>
                <a:spcPts val="500"/>
              </a:spcBef>
              <a:buSzTx/>
              <a:buFontTx/>
              <a:buNone/>
              <a:defRPr b="1"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Text Placeholder 4"/>
          <p:cNvSpPr/>
          <p:nvPr>
            <p:ph type="body" sz="quarter" idx="21"/>
          </p:nvPr>
        </p:nvSpPr>
        <p:spPr>
          <a:xfrm>
            <a:off x="6193362" y="2046815"/>
            <a:ext cx="5389038" cy="853023"/>
          </a:xfrm>
          <a:prstGeom prst="rect">
            <a:avLst/>
          </a:prstGeom>
          <a:ln w="12700"/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3"/>
          <p:cNvSpPr/>
          <p:nvPr/>
        </p:nvSpPr>
        <p:spPr>
          <a:xfrm>
            <a:off x="1581497" y="775496"/>
            <a:ext cx="21649982" cy="11910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/>
          </a:p>
        </p:txBody>
      </p:sp>
      <p:pic>
        <p:nvPicPr>
          <p:cNvPr id="67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0"/>
          <a:stretch>
            <a:fillRect/>
          </a:stretch>
        </p:blipFill>
        <p:spPr>
          <a:xfrm>
            <a:off x="-37020" y="12457146"/>
            <a:ext cx="3648772" cy="104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G_4033.png" descr="IMG_4033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0" t="1255" r="0" b="1255"/>
          <a:stretch>
            <a:fillRect/>
          </a:stretch>
        </p:blipFill>
        <p:spPr>
          <a:xfrm>
            <a:off x="1787415" y="939667"/>
            <a:ext cx="2592302" cy="2278162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نص العنوان"/>
          <p:cNvSpPr txBox="1"/>
          <p:nvPr>
            <p:ph type="title"/>
          </p:nvPr>
        </p:nvSpPr>
        <p:spPr>
          <a:xfrm>
            <a:off x="609599" y="364066"/>
            <a:ext cx="4011089" cy="154940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7" name="مستوى النص الأول…"/>
          <p:cNvSpPr txBox="1"/>
          <p:nvPr>
            <p:ph type="body" sz="quarter" idx="1"/>
          </p:nvPr>
        </p:nvSpPr>
        <p:spPr>
          <a:xfrm>
            <a:off x="4766733" y="364066"/>
            <a:ext cx="6815667" cy="7804156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8" name="Text Placeholder 3"/>
          <p:cNvSpPr/>
          <p:nvPr>
            <p:ph type="body" sz="quarter" idx="21"/>
          </p:nvPr>
        </p:nvSpPr>
        <p:spPr>
          <a:xfrm>
            <a:off x="609596" y="1913466"/>
            <a:ext cx="4011092" cy="6254756"/>
          </a:xfrm>
          <a:prstGeom prst="rect">
            <a:avLst/>
          </a:prstGeom>
          <a:ln w="12700"/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xfrm>
            <a:off x="2389717" y="6400800"/>
            <a:ext cx="7315206" cy="75565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7" name="Picture Placeholder 2"/>
          <p:cNvSpPr/>
          <p:nvPr>
            <p:ph type="pic" sz="quarter" idx="21"/>
          </p:nvPr>
        </p:nvSpPr>
        <p:spPr>
          <a:xfrm>
            <a:off x="2389717" y="817029"/>
            <a:ext cx="7315206" cy="548640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8" name="مستوى النص الأول…"/>
          <p:cNvSpPr txBox="1"/>
          <p:nvPr>
            <p:ph type="body" sz="quarter" idx="1"/>
          </p:nvPr>
        </p:nvSpPr>
        <p:spPr>
          <a:xfrm>
            <a:off x="2389717" y="7156445"/>
            <a:ext cx="7315206" cy="1073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800"/>
            </a:lvl1pPr>
            <a:lvl2pPr marL="0" indent="0">
              <a:spcBef>
                <a:spcPts val="200"/>
              </a:spcBef>
              <a:buSzTx/>
              <a:buFontTx/>
              <a:buNone/>
              <a:defRPr sz="1800"/>
            </a:lvl2pPr>
            <a:lvl3pPr marL="0" indent="0">
              <a:spcBef>
                <a:spcPts val="200"/>
              </a:spcBef>
              <a:buSzTx/>
              <a:buFontTx/>
              <a:buNone/>
              <a:defRPr sz="1800"/>
            </a:lvl3pPr>
            <a:lvl4pPr marL="0" indent="0">
              <a:spcBef>
                <a:spcPts val="200"/>
              </a:spcBef>
              <a:buSzTx/>
              <a:buFontTx/>
              <a:buNone/>
              <a:defRPr sz="1800"/>
            </a:lvl4pPr>
            <a:lvl5pPr marL="0" indent="0">
              <a:spcBef>
                <a:spcPts val="200"/>
              </a:spcBef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609599" y="366183"/>
            <a:ext cx="10972801" cy="15240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3" name="IMG_0807.jpeg" descr="IMG_08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مستوى النص الأول…"/>
          <p:cNvSpPr txBox="1"/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" name="رقم الشريحة"/>
          <p:cNvSpPr txBox="1"/>
          <p:nvPr>
            <p:ph type="sldNum" sz="quarter" idx="2"/>
          </p:nvPr>
        </p:nvSpPr>
        <p:spPr>
          <a:xfrm>
            <a:off x="11241413" y="8553016"/>
            <a:ext cx="340991" cy="331069"/>
          </a:xfrm>
          <a:prstGeom prst="rect">
            <a:avLst/>
          </a:prstGeom>
          <a:ln w="25400">
            <a:miter lim="400000"/>
          </a:ln>
        </p:spPr>
        <p:txBody>
          <a:bodyPr wrap="none" lIns="60957" tIns="60957" rIns="60957" bIns="6095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 xmlns:p14="http://schemas.microsoft.com/office/powerpoint/2010/main" spd="med" advClick="1"/>
  <p:txStyles>
    <p:titleStyle>
      <a:lvl1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50056" marR="0" indent="-450056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85820" marR="0" indent="-42862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14450" marR="0" indent="-40005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851660" marR="0" indent="-48006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3088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7660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2232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80455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137657" marR="0" indent="-480057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s://www.liveworksheets.com/lg2981980hk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slide" Target="slide11.xml"/><Relationship Id="rId4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" Target="slide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6.xml"/><Relationship Id="rId3" Type="http://schemas.openxmlformats.org/officeDocument/2006/relationships/image" Target="../media/image14.png"/><Relationship Id="rId4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9.png"/><Relationship Id="rId4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9.xml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slide" Target="slide4.xml"/><Relationship Id="rId4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slide" Target="slide8.xml"/><Relationship Id="rId4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طيل مستدير الزوايا"/>
          <p:cNvSpPr/>
          <p:nvPr/>
        </p:nvSpPr>
        <p:spPr>
          <a:xfrm>
            <a:off x="5490818" y="3071602"/>
            <a:ext cx="15095788" cy="3881116"/>
          </a:xfrm>
          <a:prstGeom prst="roundRect">
            <a:avLst>
              <a:gd name="adj" fmla="val 13089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215" y="3933856"/>
            <a:ext cx="9782147" cy="9782144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مربع نص 1"/>
          <p:cNvSpPr txBox="1"/>
          <p:nvPr/>
        </p:nvSpPr>
        <p:spPr>
          <a:xfrm>
            <a:off x="7744115" y="2938785"/>
            <a:ext cx="10852190" cy="39192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sz="9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منتصف</a:t>
            </a:r>
            <a:r>
              <a:t> الفصل</a:t>
            </a:r>
          </a:p>
          <a:p>
            <a:pPr algn="ctr" rtl="0">
              <a:defRPr sz="74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</a:t>
            </a:r>
            <a:r>
              <a:t>العاشر</a:t>
            </a:r>
            <a:endParaRPr b="1">
              <a:latin typeface="+mj-lt"/>
              <a:ea typeface="+mj-ea"/>
              <a:cs typeface="+mj-cs"/>
              <a:sym typeface="Calibri"/>
            </a:endParaRPr>
          </a:p>
          <a:p>
            <a:pPr algn="ctr" rtl="0">
              <a:defRPr sz="2600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الدروس من ١٠-١ الى ١٠-٤</a:t>
            </a:r>
          </a:p>
        </p:txBody>
      </p:sp>
      <p:pic>
        <p:nvPicPr>
          <p:cNvPr id="101" name="IMG_1141.png" descr="IMG_1141.png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6419" t="5676" r="26419" b="38459"/>
          <a:stretch>
            <a:fillRect/>
          </a:stretch>
        </p:blipFill>
        <p:spPr>
          <a:xfrm>
            <a:off x="8350270" y="5122333"/>
            <a:ext cx="1833655" cy="14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honto.png" descr="phonto.png"/>
          <p:cNvPicPr>
            <a:picLocks noChangeAspect="1"/>
          </p:cNvPicPr>
          <p:nvPr/>
        </p:nvPicPr>
        <p:blipFill>
          <a:blip r:embed="rId5">
            <a:extLst/>
          </a:blip>
          <a:srcRect l="32933" t="42237" r="26031" b="37767"/>
          <a:stretch>
            <a:fillRect/>
          </a:stretch>
        </p:blipFill>
        <p:spPr>
          <a:xfrm>
            <a:off x="8799936" y="11965251"/>
            <a:ext cx="4238813" cy="911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G_4033.png" descr="IMG_4033.png"/>
          <p:cNvPicPr>
            <a:picLocks noChangeAspect="1"/>
          </p:cNvPicPr>
          <p:nvPr/>
        </p:nvPicPr>
        <p:blipFill>
          <a:blip r:embed="rId6">
            <a:extLst/>
          </a:blip>
          <a:srcRect l="5582" t="5287" r="5582" b="5287"/>
          <a:stretch>
            <a:fillRect/>
          </a:stretch>
        </p:blipFill>
        <p:spPr>
          <a:xfrm>
            <a:off x="1530839" y="4959349"/>
            <a:ext cx="2091946" cy="1898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تجميع"/>
          <p:cNvGrpSpPr/>
          <p:nvPr/>
        </p:nvGrpSpPr>
        <p:grpSpPr>
          <a:xfrm>
            <a:off x="18596304" y="-1"/>
            <a:ext cx="6094472" cy="1953666"/>
            <a:chOff x="0" y="0"/>
            <a:chExt cx="6094471" cy="1953664"/>
          </a:xfrm>
        </p:grpSpPr>
        <p:sp>
          <p:nvSpPr>
            <p:cNvPr id="104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7" name="تجميع"/>
            <p:cNvGrpSpPr/>
            <p:nvPr/>
          </p:nvGrpSpPr>
          <p:grpSpPr>
            <a:xfrm>
              <a:off x="4313708" y="508515"/>
              <a:ext cx="981042" cy="1445150"/>
              <a:chOff x="0" y="0"/>
              <a:chExt cx="981040" cy="1445148"/>
            </a:xfrm>
          </p:grpSpPr>
          <p:sp>
            <p:nvSpPr>
              <p:cNvPr id="10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>
                    <a:solidFill>
                      <a:srgbClr val="F4E7D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" name="١٠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</p:grpSp>
        <p:sp>
          <p:nvSpPr>
            <p:cNvPr id="108" name="وحدات القياس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وحدات القياس</a:t>
              </a:r>
            </a:p>
          </p:txBody>
        </p:sp>
      </p:grpSp>
      <p:pic>
        <p:nvPicPr>
          <p:cNvPr id="110" name="IMG_9752.jpeg" descr="IMG_9752.jpeg"/>
          <p:cNvPicPr>
            <a:picLocks noChangeAspect="1"/>
          </p:cNvPicPr>
          <p:nvPr/>
        </p:nvPicPr>
        <p:blipFill>
          <a:blip r:embed="rId7">
            <a:extLst/>
          </a:blip>
          <a:srcRect l="1124" t="0" r="1124" b="0"/>
          <a:stretch>
            <a:fillRect/>
          </a:stretch>
        </p:blipFill>
        <p:spPr>
          <a:xfrm>
            <a:off x="16149847" y="5122333"/>
            <a:ext cx="1619360" cy="1621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21868119" y="11516114"/>
            <a:ext cx="1122564" cy="759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0802.png" descr="IMG_0802.png"/>
          <p:cNvPicPr>
            <a:picLocks noChangeAspect="1"/>
          </p:cNvPicPr>
          <p:nvPr/>
        </p:nvPicPr>
        <p:blipFill>
          <a:blip r:embed="rId3">
            <a:extLst/>
          </a:blip>
          <a:srcRect l="0" t="0" r="2610" b="0"/>
          <a:stretch>
            <a:fillRect/>
          </a:stretch>
        </p:blipFill>
        <p:spPr>
          <a:xfrm>
            <a:off x="6961055" y="488232"/>
            <a:ext cx="15848052" cy="5876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7754" y="6364363"/>
            <a:ext cx="4174733" cy="4638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G_0802.png" descr="IMG_0802.png"/>
          <p:cNvPicPr>
            <a:picLocks noChangeAspect="1"/>
          </p:cNvPicPr>
          <p:nvPr/>
        </p:nvPicPr>
        <p:blipFill>
          <a:blip r:embed="rId2">
            <a:extLst/>
          </a:blip>
          <a:srcRect l="0" t="0" r="2610" b="0"/>
          <a:stretch>
            <a:fillRect/>
          </a:stretch>
        </p:blipFill>
        <p:spPr>
          <a:xfrm>
            <a:off x="6028320" y="775496"/>
            <a:ext cx="15307073" cy="56757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" name="تجميع"/>
          <p:cNvGrpSpPr/>
          <p:nvPr/>
        </p:nvGrpSpPr>
        <p:grpSpPr>
          <a:xfrm>
            <a:off x="7400733" y="7314576"/>
            <a:ext cx="11954269" cy="1466746"/>
            <a:chOff x="0" y="24043"/>
            <a:chExt cx="11954267" cy="1466744"/>
          </a:xfrm>
        </p:grpSpPr>
        <p:sp>
          <p:nvSpPr>
            <p:cNvPr id="207" name="٤٢٠ سم=  ٤٢٠        ١٠٠=  ٤٫٢ م"/>
            <p:cNvSpPr txBox="1"/>
            <p:nvPr/>
          </p:nvSpPr>
          <p:spPr>
            <a:xfrm>
              <a:off x="0" y="188376"/>
              <a:ext cx="11954268" cy="12732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957" tIns="60957" rIns="60957" bIns="60957" numCol="1" anchor="t">
              <a:noAutofit/>
            </a:bodyPr>
            <a:lstStyle>
              <a:lvl1pPr algn="ctr" defTabSz="2438400" rtl="0">
                <a:defRPr b="1" sz="7600">
                  <a:solidFill>
                    <a:srgbClr val="0061FE"/>
                  </a:solidFill>
                </a:defRPr>
              </a:lvl1pPr>
            </a:lstStyle>
            <a:p>
              <a:pPr/>
              <a:r>
                <a:t>٤٢٠ سم=  ٤٢٠        ١٠٠=  ٤٫٢ م       </a:t>
              </a:r>
            </a:p>
          </p:txBody>
        </p:sp>
        <p:sp>
          <p:nvSpPr>
            <p:cNvPr id="208" name="÷"/>
            <p:cNvSpPr txBox="1"/>
            <p:nvPr/>
          </p:nvSpPr>
          <p:spPr>
            <a:xfrm>
              <a:off x="4709175" y="24043"/>
              <a:ext cx="919323" cy="14667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957" tIns="60957" rIns="60957" bIns="60957" numCol="1" anchor="t">
              <a:noAutofit/>
            </a:bodyPr>
            <a:lstStyle>
              <a:lvl1pPr algn="r" defTabSz="457200">
                <a:defRPr sz="9500">
                  <a:solidFill>
                    <a:srgbClr val="20212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÷</a:t>
              </a:r>
            </a:p>
          </p:txBody>
        </p:sp>
      </p:grpSp>
      <p:sp>
        <p:nvSpPr>
          <p:cNvPr id="210" name="إذن يمكن للشاحنة المرور من تحت الجسر"/>
          <p:cNvSpPr txBox="1"/>
          <p:nvPr/>
        </p:nvSpPr>
        <p:spPr>
          <a:xfrm>
            <a:off x="7400733" y="9644692"/>
            <a:ext cx="10614720" cy="973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r" defTabSz="457200">
              <a:defRPr b="1" sz="6000">
                <a:solidFill>
                  <a:srgbClr val="7A219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إذن يمكن للشاحنة المرور من تحت الجسر </a:t>
            </a:r>
          </a:p>
        </p:txBody>
      </p:sp>
      <p:grpSp>
        <p:nvGrpSpPr>
          <p:cNvPr id="213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211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12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14" name="IMG_3565.png" descr="IMG_356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44606" y="9750001"/>
            <a:ext cx="3420425" cy="3420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405071" y="8165480"/>
            <a:ext cx="6182506" cy="512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17113" y="11470690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0803.png" descr="IMG_0803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78607"/>
          <a:stretch>
            <a:fillRect/>
          </a:stretch>
        </p:blipFill>
        <p:spPr>
          <a:xfrm>
            <a:off x="11916230" y="939667"/>
            <a:ext cx="9117580" cy="187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0803.png" descr="IMG_0803.png"/>
          <p:cNvPicPr>
            <a:picLocks noChangeAspect="1"/>
          </p:cNvPicPr>
          <p:nvPr/>
        </p:nvPicPr>
        <p:blipFill>
          <a:blip r:embed="rId4">
            <a:extLst/>
          </a:blip>
          <a:srcRect l="52213" t="23420" r="0" b="55872"/>
          <a:stretch>
            <a:fillRect/>
          </a:stretch>
        </p:blipFill>
        <p:spPr>
          <a:xfrm>
            <a:off x="13783338" y="2306306"/>
            <a:ext cx="6040307" cy="2519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0803.png" descr="IMG_0803.png"/>
          <p:cNvPicPr>
            <a:picLocks noChangeAspect="1"/>
          </p:cNvPicPr>
          <p:nvPr/>
        </p:nvPicPr>
        <p:blipFill>
          <a:blip r:embed="rId4">
            <a:extLst/>
          </a:blip>
          <a:srcRect l="25108" t="23420" r="58757" b="55872"/>
          <a:stretch>
            <a:fillRect/>
          </a:stretch>
        </p:blipFill>
        <p:spPr>
          <a:xfrm>
            <a:off x="8874186" y="2016205"/>
            <a:ext cx="2039362" cy="2519783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مستطيل"/>
          <p:cNvSpPr/>
          <p:nvPr/>
        </p:nvSpPr>
        <p:spPr>
          <a:xfrm>
            <a:off x="10979719" y="3104816"/>
            <a:ext cx="2853538" cy="922740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pic>
        <p:nvPicPr>
          <p:cNvPr id="222" name="IMG_0803.png" descr="IMG_0803.png"/>
          <p:cNvPicPr>
            <a:picLocks noChangeAspect="1"/>
          </p:cNvPicPr>
          <p:nvPr/>
        </p:nvPicPr>
        <p:blipFill>
          <a:blip r:embed="rId4">
            <a:extLst/>
          </a:blip>
          <a:srcRect l="38206" t="42418" r="1167" b="36874"/>
          <a:stretch>
            <a:fillRect/>
          </a:stretch>
        </p:blipFill>
        <p:spPr>
          <a:xfrm>
            <a:off x="12406488" y="4535964"/>
            <a:ext cx="7101088" cy="2334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0803.png" descr="IMG_0803.png"/>
          <p:cNvPicPr>
            <a:picLocks noChangeAspect="1"/>
          </p:cNvPicPr>
          <p:nvPr/>
        </p:nvPicPr>
        <p:blipFill>
          <a:blip r:embed="rId4">
            <a:extLst/>
          </a:blip>
          <a:srcRect l="43708" t="64074" r="1360" b="15218"/>
          <a:stretch>
            <a:fillRect/>
          </a:stretch>
        </p:blipFill>
        <p:spPr>
          <a:xfrm>
            <a:off x="12777648" y="7374409"/>
            <a:ext cx="6841769" cy="2482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0803.png" descr="IMG_0803.png"/>
          <p:cNvPicPr>
            <a:picLocks noChangeAspect="1"/>
          </p:cNvPicPr>
          <p:nvPr/>
        </p:nvPicPr>
        <p:blipFill>
          <a:blip r:embed="rId4">
            <a:extLst/>
          </a:blip>
          <a:srcRect l="47858" t="81520" r="1650" b="0"/>
          <a:stretch>
            <a:fillRect/>
          </a:stretch>
        </p:blipFill>
        <p:spPr>
          <a:xfrm>
            <a:off x="13330494" y="9658578"/>
            <a:ext cx="6288768" cy="2215828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مستطيل"/>
          <p:cNvSpPr/>
          <p:nvPr/>
        </p:nvSpPr>
        <p:spPr>
          <a:xfrm>
            <a:off x="9486958" y="5292272"/>
            <a:ext cx="2853538" cy="92273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pic>
        <p:nvPicPr>
          <p:cNvPr id="226" name="IMG_0803.png" descr="IMG_0803.png"/>
          <p:cNvPicPr>
            <a:picLocks noChangeAspect="1"/>
          </p:cNvPicPr>
          <p:nvPr/>
        </p:nvPicPr>
        <p:blipFill>
          <a:blip r:embed="rId4">
            <a:extLst/>
          </a:blip>
          <a:srcRect l="10271" t="43179" r="73594" b="36113"/>
          <a:stretch>
            <a:fillRect/>
          </a:stretch>
        </p:blipFill>
        <p:spPr>
          <a:xfrm>
            <a:off x="7381425" y="4535964"/>
            <a:ext cx="2039362" cy="2519784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مستطيل"/>
          <p:cNvSpPr/>
          <p:nvPr/>
        </p:nvSpPr>
        <p:spPr>
          <a:xfrm>
            <a:off x="9548189" y="7954591"/>
            <a:ext cx="2853537" cy="92273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228" name="مستطيل"/>
          <p:cNvSpPr/>
          <p:nvPr/>
        </p:nvSpPr>
        <p:spPr>
          <a:xfrm>
            <a:off x="9548189" y="10435853"/>
            <a:ext cx="2853537" cy="922740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pic>
        <p:nvPicPr>
          <p:cNvPr id="229" name="IMG_0803.png" descr="IMG_0803.png"/>
          <p:cNvPicPr>
            <a:picLocks noChangeAspect="1"/>
          </p:cNvPicPr>
          <p:nvPr/>
        </p:nvPicPr>
        <p:blipFill>
          <a:blip r:embed="rId4">
            <a:extLst/>
          </a:blip>
          <a:srcRect l="14167" t="61998" r="68529" b="17294"/>
          <a:stretch>
            <a:fillRect/>
          </a:stretch>
        </p:blipFill>
        <p:spPr>
          <a:xfrm>
            <a:off x="7036682" y="6870780"/>
            <a:ext cx="2135536" cy="246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0803.png" descr="IMG_0803.png"/>
          <p:cNvPicPr>
            <a:picLocks noChangeAspect="1"/>
          </p:cNvPicPr>
          <p:nvPr/>
        </p:nvPicPr>
        <p:blipFill>
          <a:blip r:embed="rId4">
            <a:extLst/>
          </a:blip>
          <a:srcRect l="19021" t="79292" r="64844" b="0"/>
          <a:stretch>
            <a:fillRect/>
          </a:stretch>
        </p:blipFill>
        <p:spPr>
          <a:xfrm>
            <a:off x="7036682" y="8955856"/>
            <a:ext cx="2039362" cy="2519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G_0803.png" descr="IMG_0803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8607"/>
          <a:stretch>
            <a:fillRect/>
          </a:stretch>
        </p:blipFill>
        <p:spPr>
          <a:xfrm>
            <a:off x="10501966" y="939667"/>
            <a:ext cx="9117580" cy="187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G_0803.png" descr="IMG_0803.png"/>
          <p:cNvPicPr>
            <a:picLocks noChangeAspect="1"/>
          </p:cNvPicPr>
          <p:nvPr/>
        </p:nvPicPr>
        <p:blipFill>
          <a:blip r:embed="rId2">
            <a:extLst/>
          </a:blip>
          <a:srcRect l="52213" t="23420" r="0" b="55872"/>
          <a:stretch>
            <a:fillRect/>
          </a:stretch>
        </p:blipFill>
        <p:spPr>
          <a:xfrm>
            <a:off x="13783338" y="2817283"/>
            <a:ext cx="6040307" cy="2519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G_0803.png" descr="IMG_0803.png"/>
          <p:cNvPicPr>
            <a:picLocks noChangeAspect="1"/>
          </p:cNvPicPr>
          <p:nvPr/>
        </p:nvPicPr>
        <p:blipFill>
          <a:blip r:embed="rId2">
            <a:extLst/>
          </a:blip>
          <a:srcRect l="25108" t="23420" r="58757" b="55872"/>
          <a:stretch>
            <a:fillRect/>
          </a:stretch>
        </p:blipFill>
        <p:spPr>
          <a:xfrm>
            <a:off x="8874186" y="2527182"/>
            <a:ext cx="2039362" cy="2519783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مستطيل"/>
          <p:cNvSpPr/>
          <p:nvPr/>
        </p:nvSpPr>
        <p:spPr>
          <a:xfrm>
            <a:off x="10979719" y="3615793"/>
            <a:ext cx="2853538" cy="922740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pic>
        <p:nvPicPr>
          <p:cNvPr id="236" name="IMG_0803.png" descr="IMG_0803.png"/>
          <p:cNvPicPr>
            <a:picLocks noChangeAspect="1"/>
          </p:cNvPicPr>
          <p:nvPr/>
        </p:nvPicPr>
        <p:blipFill>
          <a:blip r:embed="rId2">
            <a:extLst/>
          </a:blip>
          <a:srcRect l="38206" t="42418" r="1167" b="36874"/>
          <a:stretch>
            <a:fillRect/>
          </a:stretch>
        </p:blipFill>
        <p:spPr>
          <a:xfrm>
            <a:off x="12406488" y="5046941"/>
            <a:ext cx="7101088" cy="2334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G_0803.png" descr="IMG_0803.png"/>
          <p:cNvPicPr>
            <a:picLocks noChangeAspect="1"/>
          </p:cNvPicPr>
          <p:nvPr/>
        </p:nvPicPr>
        <p:blipFill>
          <a:blip r:embed="rId2">
            <a:extLst/>
          </a:blip>
          <a:srcRect l="43708" t="64074" r="1360" b="15218"/>
          <a:stretch>
            <a:fillRect/>
          </a:stretch>
        </p:blipFill>
        <p:spPr>
          <a:xfrm>
            <a:off x="12777648" y="7885386"/>
            <a:ext cx="6841769" cy="2482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G_0803.png" descr="IMG_0803.png"/>
          <p:cNvPicPr>
            <a:picLocks noChangeAspect="1"/>
          </p:cNvPicPr>
          <p:nvPr/>
        </p:nvPicPr>
        <p:blipFill>
          <a:blip r:embed="rId2">
            <a:extLst/>
          </a:blip>
          <a:srcRect l="47858" t="81520" r="1650" b="0"/>
          <a:stretch>
            <a:fillRect/>
          </a:stretch>
        </p:blipFill>
        <p:spPr>
          <a:xfrm>
            <a:off x="13330494" y="10169555"/>
            <a:ext cx="6288768" cy="2215828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مستطيل"/>
          <p:cNvSpPr/>
          <p:nvPr/>
        </p:nvSpPr>
        <p:spPr>
          <a:xfrm>
            <a:off x="9486958" y="5803249"/>
            <a:ext cx="2853538" cy="92273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pic>
        <p:nvPicPr>
          <p:cNvPr id="240" name="IMG_0803.png" descr="IMG_0803.png"/>
          <p:cNvPicPr>
            <a:picLocks noChangeAspect="1"/>
          </p:cNvPicPr>
          <p:nvPr/>
        </p:nvPicPr>
        <p:blipFill>
          <a:blip r:embed="rId2">
            <a:extLst/>
          </a:blip>
          <a:srcRect l="10271" t="43179" r="73594" b="36113"/>
          <a:stretch>
            <a:fillRect/>
          </a:stretch>
        </p:blipFill>
        <p:spPr>
          <a:xfrm>
            <a:off x="7381425" y="5046941"/>
            <a:ext cx="2039362" cy="2519784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مستطيل"/>
          <p:cNvSpPr/>
          <p:nvPr/>
        </p:nvSpPr>
        <p:spPr>
          <a:xfrm>
            <a:off x="9548189" y="8465567"/>
            <a:ext cx="2853537" cy="922740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242" name="مستطيل"/>
          <p:cNvSpPr/>
          <p:nvPr/>
        </p:nvSpPr>
        <p:spPr>
          <a:xfrm>
            <a:off x="9548189" y="10946830"/>
            <a:ext cx="2853537" cy="92273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pic>
        <p:nvPicPr>
          <p:cNvPr id="243" name="IMG_0803.png" descr="IMG_0803.png"/>
          <p:cNvPicPr>
            <a:picLocks noChangeAspect="1"/>
          </p:cNvPicPr>
          <p:nvPr/>
        </p:nvPicPr>
        <p:blipFill>
          <a:blip r:embed="rId2">
            <a:extLst/>
          </a:blip>
          <a:srcRect l="14167" t="61998" r="68529" b="17294"/>
          <a:stretch>
            <a:fillRect/>
          </a:stretch>
        </p:blipFill>
        <p:spPr>
          <a:xfrm>
            <a:off x="7036682" y="7381757"/>
            <a:ext cx="2135536" cy="246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0803.png" descr="IMG_0803.png"/>
          <p:cNvPicPr>
            <a:picLocks noChangeAspect="1"/>
          </p:cNvPicPr>
          <p:nvPr/>
        </p:nvPicPr>
        <p:blipFill>
          <a:blip r:embed="rId2">
            <a:extLst/>
          </a:blip>
          <a:srcRect l="19021" t="79292" r="64844" b="0"/>
          <a:stretch>
            <a:fillRect/>
          </a:stretch>
        </p:blipFill>
        <p:spPr>
          <a:xfrm>
            <a:off x="7036682" y="9466833"/>
            <a:ext cx="2039362" cy="2519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G_3572.png" descr="IMG_357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36531" y="8472801"/>
            <a:ext cx="4507826" cy="45078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Group 8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1091035" y="10418010"/>
            <a:ext cx="1955801" cy="836558"/>
            <a:chOff x="-2" y="-2"/>
            <a:chExt cx="1955800" cy="836556"/>
          </a:xfrm>
        </p:grpSpPr>
        <p:sp>
          <p:nvSpPr>
            <p:cNvPr id="246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47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sp>
        <p:nvSpPr>
          <p:cNvPr id="249" name="١٥٠٠٠"/>
          <p:cNvSpPr txBox="1"/>
          <p:nvPr/>
        </p:nvSpPr>
        <p:spPr>
          <a:xfrm>
            <a:off x="11149234" y="3584455"/>
            <a:ext cx="2514507" cy="9854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800">
                <a:solidFill>
                  <a:srgbClr val="0061FE"/>
                </a:solidFill>
              </a:defRPr>
            </a:lvl1pPr>
          </a:lstStyle>
          <a:p>
            <a:pPr/>
            <a:r>
              <a:t>١٥٠٠٠</a:t>
            </a:r>
          </a:p>
        </p:txBody>
      </p:sp>
      <p:sp>
        <p:nvSpPr>
          <p:cNvPr id="250" name="٥"/>
          <p:cNvSpPr txBox="1"/>
          <p:nvPr/>
        </p:nvSpPr>
        <p:spPr>
          <a:xfrm>
            <a:off x="9717704" y="5872584"/>
            <a:ext cx="2514507" cy="9854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800">
                <a:solidFill>
                  <a:srgbClr val="0061FE"/>
                </a:solidFill>
              </a:defRPr>
            </a:lvl1pPr>
          </a:lstStyle>
          <a:p>
            <a:pPr/>
            <a:r>
              <a:t>٥</a:t>
            </a:r>
          </a:p>
        </p:txBody>
      </p:sp>
      <p:sp>
        <p:nvSpPr>
          <p:cNvPr id="251" name="٠,٧"/>
          <p:cNvSpPr txBox="1"/>
          <p:nvPr/>
        </p:nvSpPr>
        <p:spPr>
          <a:xfrm>
            <a:off x="9717704" y="8460805"/>
            <a:ext cx="2514507" cy="9854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800">
                <a:solidFill>
                  <a:srgbClr val="0061FE"/>
                </a:solidFill>
              </a:defRPr>
            </a:lvl1pPr>
          </a:lstStyle>
          <a:p>
            <a:pPr/>
            <a:r>
              <a:t>٠,٧</a:t>
            </a:r>
          </a:p>
        </p:txBody>
      </p:sp>
      <p:sp>
        <p:nvSpPr>
          <p:cNvPr id="252" name="١٧٠٠"/>
          <p:cNvSpPr txBox="1"/>
          <p:nvPr/>
        </p:nvSpPr>
        <p:spPr>
          <a:xfrm>
            <a:off x="9891982" y="10942067"/>
            <a:ext cx="2514507" cy="9854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800">
                <a:solidFill>
                  <a:srgbClr val="0061FE"/>
                </a:solidFill>
              </a:defRPr>
            </a:lvl1pPr>
          </a:lstStyle>
          <a:p>
            <a:pPr/>
            <a:r>
              <a:t>١٧٠٠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254" y="6016476"/>
            <a:ext cx="7290367" cy="729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2052483" y="11581319"/>
            <a:ext cx="1044838" cy="706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9745.png" descr="IMG_974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8164" y="1309767"/>
            <a:ext cx="15859901" cy="9413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709661" y="11364221"/>
            <a:ext cx="2373948" cy="1015412"/>
            <a:chOff x="-2" y="-2"/>
            <a:chExt cx="2373946" cy="1015410"/>
          </a:xfrm>
        </p:grpSpPr>
        <p:sp>
          <p:nvSpPr>
            <p:cNvPr id="258" name="Freeform 13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59" name="Freeform 15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61" name="IMG_3573.png" descr="IMG_3573.png"/>
          <p:cNvPicPr>
            <a:picLocks noChangeAspect="1"/>
          </p:cNvPicPr>
          <p:nvPr/>
        </p:nvPicPr>
        <p:blipFill>
          <a:blip r:embed="rId3">
            <a:extLst/>
          </a:blip>
          <a:srcRect l="4010" t="18485" r="4010" b="18485"/>
          <a:stretch>
            <a:fillRect/>
          </a:stretch>
        </p:blipFill>
        <p:spPr>
          <a:xfrm>
            <a:off x="17958025" y="8897075"/>
            <a:ext cx="5958959" cy="408345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أكبر سعه هو منظف النوافذ"/>
          <p:cNvSpPr txBox="1"/>
          <p:nvPr/>
        </p:nvSpPr>
        <p:spPr>
          <a:xfrm>
            <a:off x="8433109" y="9445923"/>
            <a:ext cx="8527611" cy="9331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400">
                <a:solidFill>
                  <a:srgbClr val="0061FE"/>
                </a:solidFill>
              </a:defRPr>
            </a:lvl1pPr>
          </a:lstStyle>
          <a:p>
            <a:pPr/>
            <a:r>
              <a:t>أكبر سعه هو منظف النوافذ</a:t>
            </a:r>
          </a:p>
        </p:txBody>
      </p:sp>
      <p:sp>
        <p:nvSpPr>
          <p:cNvPr id="263" name="أقل سعه هو منظف الصحون"/>
          <p:cNvSpPr txBox="1"/>
          <p:nvPr/>
        </p:nvSpPr>
        <p:spPr>
          <a:xfrm>
            <a:off x="8433109" y="10938799"/>
            <a:ext cx="8527611" cy="9331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400">
                <a:solidFill>
                  <a:srgbClr val="0061FE"/>
                </a:solidFill>
              </a:defRPr>
            </a:lvl1pPr>
          </a:lstStyle>
          <a:p>
            <a:pPr/>
            <a:r>
              <a:t>أقل سعه هو منظف الصحون</a:t>
            </a:r>
          </a:p>
        </p:txBody>
      </p:sp>
      <p:pic>
        <p:nvPicPr>
          <p:cNvPr id="264" name="IMG_9745.png" descr="IMG_974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68653" y="1107972"/>
            <a:ext cx="12476293" cy="7405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780477" y="11340741"/>
            <a:ext cx="1014747" cy="686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G_9747.png" descr="IMG_9747.png"/>
          <p:cNvPicPr>
            <a:picLocks noChangeAspect="1"/>
          </p:cNvPicPr>
          <p:nvPr/>
        </p:nvPicPr>
        <p:blipFill>
          <a:blip r:embed="rId4">
            <a:extLst/>
          </a:blip>
          <a:srcRect l="8190" t="3102" r="609" b="3102"/>
          <a:stretch>
            <a:fillRect/>
          </a:stretch>
        </p:blipFill>
        <p:spPr>
          <a:xfrm>
            <a:off x="6434875" y="897814"/>
            <a:ext cx="16196108" cy="8358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981613" y="10757303"/>
            <a:ext cx="1955801" cy="836558"/>
            <a:chOff x="-2" y="-2"/>
            <a:chExt cx="1955800" cy="836556"/>
          </a:xfrm>
        </p:grpSpPr>
        <p:sp>
          <p:nvSpPr>
            <p:cNvPr id="270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71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73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9054" y="9241952"/>
            <a:ext cx="3867259" cy="386726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مستطيل مستدير الزوايا"/>
          <p:cNvSpPr/>
          <p:nvPr/>
        </p:nvSpPr>
        <p:spPr>
          <a:xfrm>
            <a:off x="5158419" y="6600509"/>
            <a:ext cx="6854960" cy="1532326"/>
          </a:xfrm>
          <a:prstGeom prst="roundRect">
            <a:avLst>
              <a:gd name="adj" fmla="val 12432"/>
            </a:avLst>
          </a:prstGeom>
          <a:ln w="63500">
            <a:solidFill>
              <a:srgbClr val="8C3A38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75" name="IMG_9747.png" descr="IMG_9747.png"/>
          <p:cNvPicPr>
            <a:picLocks noChangeAspect="1"/>
          </p:cNvPicPr>
          <p:nvPr/>
        </p:nvPicPr>
        <p:blipFill>
          <a:blip r:embed="rId4">
            <a:extLst/>
          </a:blip>
          <a:srcRect l="8190" t="3102" r="609" b="3102"/>
          <a:stretch>
            <a:fillRect/>
          </a:stretch>
        </p:blipFill>
        <p:spPr>
          <a:xfrm>
            <a:off x="5126669" y="825683"/>
            <a:ext cx="17632585" cy="9099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21717370" y="11277361"/>
            <a:ext cx="1122564" cy="759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7754" y="6364363"/>
            <a:ext cx="4975144" cy="5527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9749.png" descr="IMG_97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8563" y="464674"/>
            <a:ext cx="14309757" cy="3924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281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82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84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90362" y="7895757"/>
            <a:ext cx="5274670" cy="527467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الكتلة هي مقدار مايحتويه  الجسم من مادة"/>
          <p:cNvSpPr txBox="1"/>
          <p:nvPr/>
        </p:nvSpPr>
        <p:spPr>
          <a:xfrm>
            <a:off x="6679062" y="6290330"/>
            <a:ext cx="11917751" cy="880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000">
                <a:solidFill>
                  <a:srgbClr val="0061FE"/>
                </a:solidFill>
              </a:defRPr>
            </a:lvl1pPr>
          </a:lstStyle>
          <a:p>
            <a:pPr/>
            <a:r>
              <a:t>الكتلة هي مقدار مايحتويه  الجسم من مادة</a:t>
            </a:r>
          </a:p>
        </p:txBody>
      </p:sp>
      <p:pic>
        <p:nvPicPr>
          <p:cNvPr id="286" name="IMG_9749.png" descr="IMG_97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8563" y="464674"/>
            <a:ext cx="14309757" cy="3924564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مثال كتلة قالب حلوى ١ كجم"/>
          <p:cNvSpPr txBox="1"/>
          <p:nvPr/>
        </p:nvSpPr>
        <p:spPr>
          <a:xfrm>
            <a:off x="6447613" y="8316770"/>
            <a:ext cx="11917751" cy="880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000">
                <a:solidFill>
                  <a:srgbClr val="0061FE"/>
                </a:solidFill>
              </a:defRPr>
            </a:lvl1pPr>
          </a:lstStyle>
          <a:p>
            <a:pPr/>
            <a:r>
              <a:t>مثال كتلة قالب حلوى ١ كجم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971160" y="11626561"/>
            <a:ext cx="1020329" cy="689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G_0797.png" descr="IMG_0797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75141"/>
          <a:stretch>
            <a:fillRect/>
          </a:stretch>
        </p:blipFill>
        <p:spPr>
          <a:xfrm>
            <a:off x="12899632" y="221998"/>
            <a:ext cx="10331724" cy="2433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G_0797.png" descr="IMG_0797.png"/>
          <p:cNvPicPr>
            <a:picLocks noChangeAspect="1"/>
          </p:cNvPicPr>
          <p:nvPr/>
        </p:nvPicPr>
        <p:blipFill>
          <a:blip r:embed="rId4">
            <a:extLst/>
          </a:blip>
          <a:srcRect l="0" t="28730" r="4887" b="0"/>
          <a:stretch>
            <a:fillRect/>
          </a:stretch>
        </p:blipFill>
        <p:spPr>
          <a:xfrm>
            <a:off x="7133805" y="2656033"/>
            <a:ext cx="12994350" cy="9227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G_0797.png" descr="IMG_0797.png"/>
          <p:cNvPicPr>
            <a:picLocks noChangeAspect="1"/>
          </p:cNvPicPr>
          <p:nvPr/>
        </p:nvPicPr>
        <p:blipFill>
          <a:blip r:embed="rId2">
            <a:extLst/>
          </a:blip>
          <a:srcRect l="15228" t="8372" r="8190" b="75141"/>
          <a:stretch>
            <a:fillRect/>
          </a:stretch>
        </p:blipFill>
        <p:spPr>
          <a:xfrm>
            <a:off x="16208670" y="890315"/>
            <a:ext cx="7194042" cy="1467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G_0797.png" descr="IMG_0797.png"/>
          <p:cNvPicPr>
            <a:picLocks noChangeAspect="1"/>
          </p:cNvPicPr>
          <p:nvPr/>
        </p:nvPicPr>
        <p:blipFill>
          <a:blip r:embed="rId2">
            <a:extLst/>
          </a:blip>
          <a:srcRect l="0" t="28730" r="4887" b="55496"/>
          <a:stretch>
            <a:fillRect/>
          </a:stretch>
        </p:blipFill>
        <p:spPr>
          <a:xfrm>
            <a:off x="7465927" y="2722198"/>
            <a:ext cx="10398523" cy="1634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G_0797.png" descr="IMG_0797.png"/>
          <p:cNvPicPr>
            <a:picLocks noChangeAspect="1"/>
          </p:cNvPicPr>
          <p:nvPr/>
        </p:nvPicPr>
        <p:blipFill>
          <a:blip r:embed="rId2">
            <a:extLst/>
          </a:blip>
          <a:srcRect l="42036" t="45919" r="3025" b="38307"/>
          <a:stretch>
            <a:fillRect/>
          </a:stretch>
        </p:blipFill>
        <p:spPr>
          <a:xfrm>
            <a:off x="12020320" y="4886102"/>
            <a:ext cx="6273036" cy="1706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G_0797.png" descr="IMG_0797.png"/>
          <p:cNvPicPr>
            <a:picLocks noChangeAspect="1"/>
          </p:cNvPicPr>
          <p:nvPr/>
        </p:nvPicPr>
        <p:blipFill>
          <a:blip r:embed="rId2">
            <a:extLst/>
          </a:blip>
          <a:srcRect l="52996" t="62863" r="9475" b="21363"/>
          <a:stretch>
            <a:fillRect/>
          </a:stretch>
        </p:blipFill>
        <p:spPr>
          <a:xfrm>
            <a:off x="13214136" y="7376322"/>
            <a:ext cx="4224664" cy="1682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G_0797.png" descr="IMG_0797.png"/>
          <p:cNvPicPr>
            <a:picLocks noChangeAspect="1"/>
          </p:cNvPicPr>
          <p:nvPr/>
        </p:nvPicPr>
        <p:blipFill>
          <a:blip r:embed="rId2">
            <a:extLst/>
          </a:blip>
          <a:srcRect l="37932" t="79807" r="6748" b="4420"/>
          <a:stretch>
            <a:fillRect/>
          </a:stretch>
        </p:blipFill>
        <p:spPr>
          <a:xfrm>
            <a:off x="12148955" y="9767383"/>
            <a:ext cx="5715365" cy="1544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" name="Group 7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122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23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sp>
        <p:nvSpPr>
          <p:cNvPr id="125" name="١٥"/>
          <p:cNvSpPr txBox="1"/>
          <p:nvPr/>
        </p:nvSpPr>
        <p:spPr>
          <a:xfrm>
            <a:off x="10027763" y="3050203"/>
            <a:ext cx="2050186" cy="9783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600">
                <a:solidFill>
                  <a:srgbClr val="0061FE"/>
                </a:solidFill>
              </a:defRPr>
            </a:lvl1pPr>
          </a:lstStyle>
          <a:p>
            <a:pPr/>
            <a:r>
              <a:t>١٥</a:t>
            </a:r>
          </a:p>
        </p:txBody>
      </p:sp>
      <p:pic>
        <p:nvPicPr>
          <p:cNvPr id="126" name="IMG_0797.png" descr="IMG_0797.png"/>
          <p:cNvPicPr>
            <a:picLocks noChangeAspect="1"/>
          </p:cNvPicPr>
          <p:nvPr/>
        </p:nvPicPr>
        <p:blipFill>
          <a:blip r:embed="rId2">
            <a:extLst/>
          </a:blip>
          <a:srcRect l="15504" t="45153" r="67564" b="39073"/>
          <a:stretch>
            <a:fillRect/>
          </a:stretch>
        </p:blipFill>
        <p:spPr>
          <a:xfrm>
            <a:off x="7593016" y="4886102"/>
            <a:ext cx="1933176" cy="17067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" name="تجميع"/>
          <p:cNvGrpSpPr/>
          <p:nvPr/>
        </p:nvGrpSpPr>
        <p:grpSpPr>
          <a:xfrm>
            <a:off x="9516004" y="5508652"/>
            <a:ext cx="2514507" cy="1005645"/>
            <a:chOff x="0" y="0"/>
            <a:chExt cx="2514506" cy="1005643"/>
          </a:xfrm>
        </p:grpSpPr>
        <p:sp>
          <p:nvSpPr>
            <p:cNvPr id="127" name="مستطيل"/>
            <p:cNvSpPr/>
            <p:nvPr/>
          </p:nvSpPr>
          <p:spPr>
            <a:xfrm>
              <a:off x="125735" y="0"/>
              <a:ext cx="2263036" cy="1005644"/>
            </a:xfrm>
            <a:prstGeom prst="rect">
              <a:avLst/>
            </a:prstGeom>
            <a:solidFill>
              <a:srgbClr val="DDDDDD">
                <a:alpha val="67808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" dist="0" dir="5400000">
                <a:srgbClr val="000000">
                  <a:alpha val="35000"/>
                </a:srgbClr>
              </a:outerShdw>
            </a:effectLst>
          </p:spPr>
          <p:txBody>
            <a:bodyPr wrap="square" lIns="60957" tIns="60957" rIns="60957" bIns="60957" numCol="1" anchor="ctr">
              <a:noAutofit/>
            </a:bodyPr>
            <a:lstStyle/>
            <a:p>
              <a:pPr/>
            </a:p>
          </p:txBody>
        </p:sp>
        <p:sp>
          <p:nvSpPr>
            <p:cNvPr id="128" name="٧٠٠٠٠"/>
            <p:cNvSpPr/>
            <p:nvPr/>
          </p:nvSpPr>
          <p:spPr>
            <a:xfrm>
              <a:off x="0" y="20228"/>
              <a:ext cx="251450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957" tIns="60957" rIns="60957" bIns="60957" numCol="1" anchor="t">
              <a:spAutoFit/>
            </a:bodyPr>
            <a:lstStyle>
              <a:lvl1pPr algn="ctr" defTabSz="2438400" rtl="0">
                <a:defRPr b="1" sz="6800">
                  <a:solidFill>
                    <a:srgbClr val="0061FE"/>
                  </a:solidFill>
                </a:defRPr>
              </a:lvl1pPr>
            </a:lstStyle>
            <a:p>
              <a:pPr/>
              <a:r>
                <a:t>٧٠٠٠٠</a:t>
              </a:r>
            </a:p>
          </p:txBody>
        </p:sp>
      </p:grpSp>
      <p:pic>
        <p:nvPicPr>
          <p:cNvPr id="130" name="IMG_0797.png" descr="IMG_0797.png"/>
          <p:cNvPicPr>
            <a:picLocks noChangeAspect="1"/>
          </p:cNvPicPr>
          <p:nvPr/>
        </p:nvPicPr>
        <p:blipFill>
          <a:blip r:embed="rId2">
            <a:extLst/>
          </a:blip>
          <a:srcRect l="21813" t="64215" r="55395" b="20011"/>
          <a:stretch>
            <a:fillRect/>
          </a:stretch>
        </p:blipFill>
        <p:spPr>
          <a:xfrm>
            <a:off x="7716989" y="7554081"/>
            <a:ext cx="2565725" cy="1682748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مستطيل"/>
          <p:cNvSpPr/>
          <p:nvPr/>
        </p:nvSpPr>
        <p:spPr>
          <a:xfrm>
            <a:off x="9714479" y="10122901"/>
            <a:ext cx="2263035" cy="1005645"/>
          </a:xfrm>
          <a:prstGeom prst="rect">
            <a:avLst/>
          </a:prstGeom>
          <a:solidFill>
            <a:srgbClr val="DDDDDD">
              <a:alpha val="67808"/>
            </a:srgbClr>
          </a:solidFill>
          <a:ln w="12700">
            <a:miter lim="400000"/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grpSp>
        <p:nvGrpSpPr>
          <p:cNvPr id="134" name="تجميع"/>
          <p:cNvGrpSpPr/>
          <p:nvPr/>
        </p:nvGrpSpPr>
        <p:grpSpPr>
          <a:xfrm>
            <a:off x="10616976" y="7892634"/>
            <a:ext cx="2263036" cy="1005645"/>
            <a:chOff x="10189" y="0"/>
            <a:chExt cx="2263034" cy="1005643"/>
          </a:xfrm>
        </p:grpSpPr>
        <p:sp>
          <p:nvSpPr>
            <p:cNvPr id="132" name="مستطيل"/>
            <p:cNvSpPr/>
            <p:nvPr/>
          </p:nvSpPr>
          <p:spPr>
            <a:xfrm>
              <a:off x="10189" y="0"/>
              <a:ext cx="2263035" cy="1005644"/>
            </a:xfrm>
            <a:prstGeom prst="rect">
              <a:avLst/>
            </a:prstGeom>
            <a:solidFill>
              <a:srgbClr val="DDDDDD">
                <a:alpha val="67808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" dist="0" dir="5400000">
                <a:srgbClr val="000000">
                  <a:alpha val="35000"/>
                </a:srgbClr>
              </a:outerShdw>
            </a:effectLst>
          </p:spPr>
          <p:txBody>
            <a:bodyPr wrap="square" lIns="60957" tIns="60957" rIns="60957" bIns="60957" numCol="1" anchor="ctr">
              <a:noAutofit/>
            </a:bodyPr>
            <a:lstStyle/>
            <a:p>
              <a:pPr/>
            </a:p>
          </p:txBody>
        </p:sp>
        <p:sp>
          <p:nvSpPr>
            <p:cNvPr id="133" name="٥٠٠"/>
            <p:cNvSpPr txBox="1"/>
            <p:nvPr/>
          </p:nvSpPr>
          <p:spPr>
            <a:xfrm>
              <a:off x="182737" y="20228"/>
              <a:ext cx="1917939" cy="9854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957" tIns="60957" rIns="60957" bIns="60957" numCol="1" anchor="t">
              <a:spAutoFit/>
            </a:bodyPr>
            <a:lstStyle>
              <a:lvl1pPr algn="ctr" defTabSz="2438400" rtl="0">
                <a:defRPr b="1" sz="6800">
                  <a:solidFill>
                    <a:srgbClr val="0061FE"/>
                  </a:solidFill>
                </a:defRPr>
              </a:lvl1pPr>
            </a:lstStyle>
            <a:p>
              <a:pPr/>
              <a:r>
                <a:t>٥٠٠</a:t>
              </a:r>
            </a:p>
          </p:txBody>
        </p:sp>
      </p:grpSp>
      <p:pic>
        <p:nvPicPr>
          <p:cNvPr id="135" name="IMG_0797.png" descr="IMG_0797.png"/>
          <p:cNvPicPr>
            <a:picLocks noChangeAspect="1"/>
          </p:cNvPicPr>
          <p:nvPr/>
        </p:nvPicPr>
        <p:blipFill>
          <a:blip r:embed="rId2">
            <a:extLst/>
          </a:blip>
          <a:srcRect l="16755" t="79468" r="70978" b="3162"/>
          <a:stretch>
            <a:fillRect/>
          </a:stretch>
        </p:blipFill>
        <p:spPr>
          <a:xfrm>
            <a:off x="8088375" y="9611014"/>
            <a:ext cx="1267309" cy="1700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٠٫٥"/>
          <p:cNvSpPr txBox="1"/>
          <p:nvPr/>
        </p:nvSpPr>
        <p:spPr>
          <a:xfrm>
            <a:off x="10080266" y="10145694"/>
            <a:ext cx="1531461" cy="9854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800">
                <a:solidFill>
                  <a:srgbClr val="0061FE"/>
                </a:solidFill>
              </a:defRPr>
            </a:lvl1pPr>
          </a:lstStyle>
          <a:p>
            <a:pPr/>
            <a:r>
              <a:t>٠٫٥</a:t>
            </a:r>
          </a:p>
        </p:txBody>
      </p:sp>
      <p:pic>
        <p:nvPicPr>
          <p:cNvPr id="137" name="IMG_3559.png" descr="IMG_3559.png"/>
          <p:cNvPicPr>
            <a:picLocks noChangeAspect="1"/>
          </p:cNvPicPr>
          <p:nvPr/>
        </p:nvPicPr>
        <p:blipFill>
          <a:blip r:embed="rId4">
            <a:extLst/>
          </a:blip>
          <a:srcRect l="0" t="16214" r="3715" b="16214"/>
          <a:stretch>
            <a:fillRect/>
          </a:stretch>
        </p:blipFill>
        <p:spPr>
          <a:xfrm>
            <a:off x="17864352" y="8794836"/>
            <a:ext cx="5982460" cy="4198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0" y="5914016"/>
            <a:ext cx="7066482" cy="706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2017593" y="11650194"/>
            <a:ext cx="962817" cy="651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G_0798.png" descr="IMG_0798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7733816" y="775496"/>
            <a:ext cx="14439638" cy="7032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0798.png" descr="IMG_0798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054"/>
          <a:stretch>
            <a:fillRect/>
          </a:stretch>
        </p:blipFill>
        <p:spPr>
          <a:xfrm>
            <a:off x="9347288" y="527512"/>
            <a:ext cx="13569253" cy="310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0798.png" descr="IMG_0798.png"/>
          <p:cNvPicPr>
            <a:picLocks noChangeAspect="1"/>
          </p:cNvPicPr>
          <p:nvPr/>
        </p:nvPicPr>
        <p:blipFill>
          <a:blip r:embed="rId2">
            <a:extLst/>
          </a:blip>
          <a:srcRect l="23966" t="48291" r="4535" b="25552"/>
          <a:stretch>
            <a:fillRect/>
          </a:stretch>
        </p:blipFill>
        <p:spPr>
          <a:xfrm>
            <a:off x="9347212" y="4380740"/>
            <a:ext cx="11186244" cy="199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0798.png" descr="IMG_0798.png"/>
          <p:cNvPicPr>
            <a:picLocks noChangeAspect="1"/>
          </p:cNvPicPr>
          <p:nvPr/>
        </p:nvPicPr>
        <p:blipFill>
          <a:blip r:embed="rId2">
            <a:extLst/>
          </a:blip>
          <a:srcRect l="23966" t="73844" r="4535" b="0"/>
          <a:stretch>
            <a:fillRect/>
          </a:stretch>
        </p:blipFill>
        <p:spPr>
          <a:xfrm>
            <a:off x="9585247" y="7786101"/>
            <a:ext cx="10465710" cy="18645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" name="Group 7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15876" y="11441735"/>
            <a:ext cx="1955801" cy="836558"/>
            <a:chOff x="-2" y="-2"/>
            <a:chExt cx="1955800" cy="836556"/>
          </a:xfrm>
        </p:grpSpPr>
        <p:sp>
          <p:nvSpPr>
            <p:cNvPr id="146" name="Freeform 9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47" name="Freeform 11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49" name="IMG_3564.png" descr="IMG_3564.png"/>
          <p:cNvPicPr>
            <a:picLocks noChangeAspect="1"/>
          </p:cNvPicPr>
          <p:nvPr/>
        </p:nvPicPr>
        <p:blipFill>
          <a:blip r:embed="rId4">
            <a:extLst/>
          </a:blip>
          <a:srcRect l="0" t="15938" r="0" b="0"/>
          <a:stretch>
            <a:fillRect/>
          </a:stretch>
        </p:blipFill>
        <p:spPr>
          <a:xfrm>
            <a:off x="20050841" y="9936130"/>
            <a:ext cx="4577212" cy="3847606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كيلومتر"/>
          <p:cNvSpPr txBox="1"/>
          <p:nvPr/>
        </p:nvSpPr>
        <p:spPr>
          <a:xfrm>
            <a:off x="5589995" y="4888133"/>
            <a:ext cx="3504821" cy="9783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600">
                <a:solidFill>
                  <a:srgbClr val="0061FE"/>
                </a:solidFill>
              </a:defRPr>
            </a:lvl1pPr>
          </a:lstStyle>
          <a:p>
            <a:pPr/>
            <a:r>
              <a:t>كيلومتر</a:t>
            </a:r>
          </a:p>
        </p:txBody>
      </p:sp>
      <p:sp>
        <p:nvSpPr>
          <p:cNvPr id="151" name="متر"/>
          <p:cNvSpPr txBox="1"/>
          <p:nvPr/>
        </p:nvSpPr>
        <p:spPr>
          <a:xfrm>
            <a:off x="9855518" y="7991616"/>
            <a:ext cx="2050186" cy="9783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600">
                <a:solidFill>
                  <a:srgbClr val="0061FE"/>
                </a:solidFill>
              </a:defRPr>
            </a:lvl1pPr>
          </a:lstStyle>
          <a:p>
            <a:pPr/>
            <a:r>
              <a:t>متر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780477" y="11340741"/>
            <a:ext cx="1014747" cy="686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9744.png" descr="IMG_9744.png"/>
          <p:cNvPicPr>
            <a:picLocks noChangeAspect="1"/>
          </p:cNvPicPr>
          <p:nvPr/>
        </p:nvPicPr>
        <p:blipFill>
          <a:blip r:embed="rId4">
            <a:extLst/>
          </a:blip>
          <a:srcRect l="0" t="0" r="9820" b="0"/>
          <a:stretch>
            <a:fillRect/>
          </a:stretch>
        </p:blipFill>
        <p:spPr>
          <a:xfrm>
            <a:off x="9162597" y="1162059"/>
            <a:ext cx="13468231" cy="7737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981613" y="10757303"/>
            <a:ext cx="1955801" cy="836558"/>
            <a:chOff x="-2" y="-2"/>
            <a:chExt cx="1955800" cy="836556"/>
          </a:xfrm>
        </p:grpSpPr>
        <p:sp>
          <p:nvSpPr>
            <p:cNvPr id="157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58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60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59488" y="9966314"/>
            <a:ext cx="3142898" cy="314289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مستطيل مستدير الزوايا"/>
          <p:cNvSpPr/>
          <p:nvPr/>
        </p:nvSpPr>
        <p:spPr>
          <a:xfrm>
            <a:off x="7499657" y="7929336"/>
            <a:ext cx="5897302" cy="2005230"/>
          </a:xfrm>
          <a:prstGeom prst="roundRect">
            <a:avLst>
              <a:gd name="adj" fmla="val 9500"/>
            </a:avLst>
          </a:prstGeom>
          <a:ln w="63500">
            <a:solidFill>
              <a:srgbClr val="8C3A38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2" name="IMG_9744.png" descr="IMG_9744.png"/>
          <p:cNvPicPr>
            <a:picLocks noChangeAspect="1"/>
          </p:cNvPicPr>
          <p:nvPr/>
        </p:nvPicPr>
        <p:blipFill>
          <a:blip r:embed="rId4">
            <a:extLst/>
          </a:blip>
          <a:srcRect l="0" t="0" r="9820" b="0"/>
          <a:stretch>
            <a:fillRect/>
          </a:stretch>
        </p:blipFill>
        <p:spPr>
          <a:xfrm>
            <a:off x="5517924" y="775496"/>
            <a:ext cx="17089812" cy="9817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" y="6533830"/>
            <a:ext cx="7182171" cy="718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724845" y="11569666"/>
            <a:ext cx="1058666" cy="7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0801.png" descr="IMG_0801.png"/>
          <p:cNvPicPr>
            <a:picLocks noChangeAspect="1"/>
          </p:cNvPicPr>
          <p:nvPr/>
        </p:nvPicPr>
        <p:blipFill>
          <a:blip r:embed="rId4">
            <a:extLst/>
          </a:blip>
          <a:srcRect l="31065" t="0" r="16496" b="78181"/>
          <a:stretch>
            <a:fillRect/>
          </a:stretch>
        </p:blipFill>
        <p:spPr>
          <a:xfrm>
            <a:off x="14025011" y="939667"/>
            <a:ext cx="6954776" cy="1768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0801.png" descr="IMG_0801.png"/>
          <p:cNvPicPr>
            <a:picLocks noChangeAspect="1"/>
          </p:cNvPicPr>
          <p:nvPr/>
        </p:nvPicPr>
        <p:blipFill>
          <a:blip r:embed="rId4">
            <a:extLst/>
          </a:blip>
          <a:srcRect l="46492" t="22101" r="16496" b="56794"/>
          <a:stretch>
            <a:fillRect/>
          </a:stretch>
        </p:blipFill>
        <p:spPr>
          <a:xfrm>
            <a:off x="13406168" y="2962936"/>
            <a:ext cx="6057237" cy="2110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0801.png" descr="IMG_0801.png"/>
          <p:cNvPicPr>
            <a:picLocks noChangeAspect="1"/>
          </p:cNvPicPr>
          <p:nvPr/>
        </p:nvPicPr>
        <p:blipFill>
          <a:blip r:embed="rId4">
            <a:extLst/>
          </a:blip>
          <a:srcRect l="16228" t="22582" r="61231" b="56313"/>
          <a:stretch>
            <a:fillRect/>
          </a:stretch>
        </p:blipFill>
        <p:spPr>
          <a:xfrm>
            <a:off x="5543996" y="2962936"/>
            <a:ext cx="3688948" cy="2110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0801.png" descr="IMG_0801.png"/>
          <p:cNvPicPr>
            <a:picLocks noChangeAspect="1"/>
          </p:cNvPicPr>
          <p:nvPr/>
        </p:nvPicPr>
        <p:blipFill>
          <a:blip r:embed="rId4">
            <a:extLst/>
          </a:blip>
          <a:srcRect l="39513" t="45780" r="17965" b="38125"/>
          <a:stretch>
            <a:fillRect/>
          </a:stretch>
        </p:blipFill>
        <p:spPr>
          <a:xfrm>
            <a:off x="12288043" y="5536818"/>
            <a:ext cx="6958870" cy="160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0801.png" descr="IMG_0801.png"/>
          <p:cNvPicPr>
            <a:picLocks noChangeAspect="1"/>
          </p:cNvPicPr>
          <p:nvPr/>
        </p:nvPicPr>
        <p:blipFill>
          <a:blip r:embed="rId4">
            <a:extLst/>
          </a:blip>
          <a:srcRect l="37750" t="63812" r="17892" b="18809"/>
          <a:stretch>
            <a:fillRect/>
          </a:stretch>
        </p:blipFill>
        <p:spPr>
          <a:xfrm>
            <a:off x="12288043" y="7538992"/>
            <a:ext cx="7259413" cy="1737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0801.png" descr="IMG_0801.png"/>
          <p:cNvPicPr>
            <a:picLocks noChangeAspect="1"/>
          </p:cNvPicPr>
          <p:nvPr/>
        </p:nvPicPr>
        <p:blipFill>
          <a:blip r:embed="rId4">
            <a:extLst/>
          </a:blip>
          <a:srcRect l="39440" t="80521" r="17451" b="0"/>
          <a:stretch>
            <a:fillRect/>
          </a:stretch>
        </p:blipFill>
        <p:spPr>
          <a:xfrm>
            <a:off x="12720990" y="9669753"/>
            <a:ext cx="7055044" cy="1948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0801.png" descr="IMG_0801.png"/>
          <p:cNvPicPr>
            <a:picLocks noChangeAspect="1"/>
          </p:cNvPicPr>
          <p:nvPr/>
        </p:nvPicPr>
        <p:blipFill>
          <a:blip r:embed="rId4">
            <a:extLst/>
          </a:blip>
          <a:srcRect l="13730" t="44940" r="68723" b="33955"/>
          <a:stretch>
            <a:fillRect/>
          </a:stretch>
        </p:blipFill>
        <p:spPr>
          <a:xfrm>
            <a:off x="6361559" y="5478539"/>
            <a:ext cx="2871467" cy="2110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0801.png" descr="IMG_0801.png"/>
          <p:cNvPicPr>
            <a:picLocks noChangeAspect="1"/>
          </p:cNvPicPr>
          <p:nvPr/>
        </p:nvPicPr>
        <p:blipFill>
          <a:blip r:embed="rId4">
            <a:extLst/>
          </a:blip>
          <a:srcRect l="16595" t="65615" r="69605" b="19410"/>
          <a:stretch>
            <a:fillRect/>
          </a:stretch>
        </p:blipFill>
        <p:spPr>
          <a:xfrm>
            <a:off x="6668145" y="7589121"/>
            <a:ext cx="2258357" cy="1497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0801.png" descr="IMG_0801.png"/>
          <p:cNvPicPr>
            <a:picLocks noChangeAspect="1"/>
          </p:cNvPicPr>
          <p:nvPr/>
        </p:nvPicPr>
        <p:blipFill>
          <a:blip r:embed="rId4">
            <a:extLst/>
          </a:blip>
          <a:srcRect l="19239" t="84968" r="68356" b="0"/>
          <a:stretch>
            <a:fillRect/>
          </a:stretch>
        </p:blipFill>
        <p:spPr>
          <a:xfrm>
            <a:off x="6896348" y="10124915"/>
            <a:ext cx="2029942" cy="150325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مستطيل"/>
          <p:cNvSpPr/>
          <p:nvPr/>
        </p:nvSpPr>
        <p:spPr>
          <a:xfrm>
            <a:off x="9699942" y="3770475"/>
            <a:ext cx="3310001" cy="92273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176" name="مستطيل"/>
          <p:cNvSpPr/>
          <p:nvPr/>
        </p:nvSpPr>
        <p:spPr>
          <a:xfrm>
            <a:off x="9277867" y="5880113"/>
            <a:ext cx="2853538" cy="92273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177" name="مستطيل"/>
          <p:cNvSpPr/>
          <p:nvPr/>
        </p:nvSpPr>
        <p:spPr>
          <a:xfrm>
            <a:off x="9277867" y="7946580"/>
            <a:ext cx="2981898" cy="91047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178" name="مستطيل"/>
          <p:cNvSpPr/>
          <p:nvPr/>
        </p:nvSpPr>
        <p:spPr>
          <a:xfrm>
            <a:off x="9213716" y="10423747"/>
            <a:ext cx="3069566" cy="90569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G_0801.png" descr="IMG_0801.png"/>
          <p:cNvPicPr>
            <a:picLocks noChangeAspect="1"/>
          </p:cNvPicPr>
          <p:nvPr/>
        </p:nvPicPr>
        <p:blipFill>
          <a:blip r:embed="rId2">
            <a:extLst/>
          </a:blip>
          <a:srcRect l="31065" t="0" r="16496" b="78181"/>
          <a:stretch>
            <a:fillRect/>
          </a:stretch>
        </p:blipFill>
        <p:spPr>
          <a:xfrm>
            <a:off x="11500439" y="1194461"/>
            <a:ext cx="6954776" cy="1768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0801.png" descr="IMG_0801.png"/>
          <p:cNvPicPr>
            <a:picLocks noChangeAspect="1"/>
          </p:cNvPicPr>
          <p:nvPr/>
        </p:nvPicPr>
        <p:blipFill>
          <a:blip r:embed="rId2">
            <a:extLst/>
          </a:blip>
          <a:srcRect l="46492" t="22101" r="16496" b="56794"/>
          <a:stretch>
            <a:fillRect/>
          </a:stretch>
        </p:blipFill>
        <p:spPr>
          <a:xfrm>
            <a:off x="13406168" y="2962936"/>
            <a:ext cx="6057237" cy="2110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0801.png" descr="IMG_0801.png"/>
          <p:cNvPicPr>
            <a:picLocks noChangeAspect="1"/>
          </p:cNvPicPr>
          <p:nvPr/>
        </p:nvPicPr>
        <p:blipFill>
          <a:blip r:embed="rId2">
            <a:extLst/>
          </a:blip>
          <a:srcRect l="16228" t="22582" r="61231" b="56313"/>
          <a:stretch>
            <a:fillRect/>
          </a:stretch>
        </p:blipFill>
        <p:spPr>
          <a:xfrm>
            <a:off x="5543996" y="2962936"/>
            <a:ext cx="3688948" cy="2110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0801.png" descr="IMG_0801.png"/>
          <p:cNvPicPr>
            <a:picLocks noChangeAspect="1"/>
          </p:cNvPicPr>
          <p:nvPr/>
        </p:nvPicPr>
        <p:blipFill>
          <a:blip r:embed="rId2">
            <a:extLst/>
          </a:blip>
          <a:srcRect l="39513" t="45780" r="17965" b="38125"/>
          <a:stretch>
            <a:fillRect/>
          </a:stretch>
        </p:blipFill>
        <p:spPr>
          <a:xfrm>
            <a:off x="12288043" y="5536818"/>
            <a:ext cx="6958870" cy="160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0801.png" descr="IMG_0801.png"/>
          <p:cNvPicPr>
            <a:picLocks noChangeAspect="1"/>
          </p:cNvPicPr>
          <p:nvPr/>
        </p:nvPicPr>
        <p:blipFill>
          <a:blip r:embed="rId2">
            <a:extLst/>
          </a:blip>
          <a:srcRect l="37750" t="63812" r="17892" b="18809"/>
          <a:stretch>
            <a:fillRect/>
          </a:stretch>
        </p:blipFill>
        <p:spPr>
          <a:xfrm>
            <a:off x="12288043" y="7538992"/>
            <a:ext cx="7259413" cy="1737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0801.png" descr="IMG_0801.png"/>
          <p:cNvPicPr>
            <a:picLocks noChangeAspect="1"/>
          </p:cNvPicPr>
          <p:nvPr/>
        </p:nvPicPr>
        <p:blipFill>
          <a:blip r:embed="rId2">
            <a:extLst/>
          </a:blip>
          <a:srcRect l="39440" t="80521" r="17451" b="0"/>
          <a:stretch>
            <a:fillRect/>
          </a:stretch>
        </p:blipFill>
        <p:spPr>
          <a:xfrm>
            <a:off x="12720990" y="9669753"/>
            <a:ext cx="7055044" cy="1948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G_0801.png" descr="IMG_0801.png"/>
          <p:cNvPicPr>
            <a:picLocks noChangeAspect="1"/>
          </p:cNvPicPr>
          <p:nvPr/>
        </p:nvPicPr>
        <p:blipFill>
          <a:blip r:embed="rId2">
            <a:extLst/>
          </a:blip>
          <a:srcRect l="13730" t="44940" r="68723" b="33955"/>
          <a:stretch>
            <a:fillRect/>
          </a:stretch>
        </p:blipFill>
        <p:spPr>
          <a:xfrm>
            <a:off x="6361559" y="5478539"/>
            <a:ext cx="2871467" cy="2110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G_0801.png" descr="IMG_0801.png"/>
          <p:cNvPicPr>
            <a:picLocks noChangeAspect="1"/>
          </p:cNvPicPr>
          <p:nvPr/>
        </p:nvPicPr>
        <p:blipFill>
          <a:blip r:embed="rId2">
            <a:extLst/>
          </a:blip>
          <a:srcRect l="16595" t="65615" r="69605" b="19410"/>
          <a:stretch>
            <a:fillRect/>
          </a:stretch>
        </p:blipFill>
        <p:spPr>
          <a:xfrm>
            <a:off x="6668145" y="7589121"/>
            <a:ext cx="2258357" cy="1497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0801.png" descr="IMG_0801.png"/>
          <p:cNvPicPr>
            <a:picLocks noChangeAspect="1"/>
          </p:cNvPicPr>
          <p:nvPr/>
        </p:nvPicPr>
        <p:blipFill>
          <a:blip r:embed="rId2">
            <a:extLst/>
          </a:blip>
          <a:srcRect l="19239" t="84968" r="68356" b="0"/>
          <a:stretch>
            <a:fillRect/>
          </a:stretch>
        </p:blipFill>
        <p:spPr>
          <a:xfrm>
            <a:off x="6896348" y="10124915"/>
            <a:ext cx="2029942" cy="150325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مستطيل"/>
          <p:cNvSpPr/>
          <p:nvPr/>
        </p:nvSpPr>
        <p:spPr>
          <a:xfrm>
            <a:off x="9699942" y="3770475"/>
            <a:ext cx="3310001" cy="92273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190" name="مستطيل"/>
          <p:cNvSpPr/>
          <p:nvPr/>
        </p:nvSpPr>
        <p:spPr>
          <a:xfrm>
            <a:off x="9406228" y="5930498"/>
            <a:ext cx="2853537" cy="922740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191" name="مستطيل"/>
          <p:cNvSpPr/>
          <p:nvPr/>
        </p:nvSpPr>
        <p:spPr>
          <a:xfrm>
            <a:off x="9277867" y="7946580"/>
            <a:ext cx="2981898" cy="91047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192" name="مستطيل"/>
          <p:cNvSpPr/>
          <p:nvPr/>
        </p:nvSpPr>
        <p:spPr>
          <a:xfrm>
            <a:off x="9213716" y="10423747"/>
            <a:ext cx="3069566" cy="90569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193" name="١٧٠٠٠"/>
          <p:cNvSpPr txBox="1"/>
          <p:nvPr/>
        </p:nvSpPr>
        <p:spPr>
          <a:xfrm>
            <a:off x="10097689" y="3765712"/>
            <a:ext cx="2514507" cy="9854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800">
                <a:solidFill>
                  <a:srgbClr val="0061FE"/>
                </a:solidFill>
              </a:defRPr>
            </a:lvl1pPr>
          </a:lstStyle>
          <a:p>
            <a:pPr/>
            <a:r>
              <a:t>١٧٠٠٠</a:t>
            </a:r>
          </a:p>
        </p:txBody>
      </p:sp>
      <p:sp>
        <p:nvSpPr>
          <p:cNvPr id="194" name="٥٢"/>
          <p:cNvSpPr txBox="1"/>
          <p:nvPr/>
        </p:nvSpPr>
        <p:spPr>
          <a:xfrm>
            <a:off x="9471407" y="6041123"/>
            <a:ext cx="2514507" cy="9854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800">
                <a:solidFill>
                  <a:srgbClr val="0061FE"/>
                </a:solidFill>
              </a:defRPr>
            </a:lvl1pPr>
          </a:lstStyle>
          <a:p>
            <a:pPr/>
            <a:r>
              <a:t>٥٢</a:t>
            </a:r>
          </a:p>
        </p:txBody>
      </p:sp>
      <p:sp>
        <p:nvSpPr>
          <p:cNvPr id="195" name="٥"/>
          <p:cNvSpPr txBox="1"/>
          <p:nvPr/>
        </p:nvSpPr>
        <p:spPr>
          <a:xfrm>
            <a:off x="9401465" y="7958510"/>
            <a:ext cx="2514507" cy="9854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800">
                <a:solidFill>
                  <a:srgbClr val="0061FE"/>
                </a:solidFill>
              </a:defRPr>
            </a:lvl1pPr>
          </a:lstStyle>
          <a:p>
            <a:pPr/>
            <a:r>
              <a:t>٥</a:t>
            </a:r>
          </a:p>
        </p:txBody>
      </p:sp>
      <p:sp>
        <p:nvSpPr>
          <p:cNvPr id="196" name="٢"/>
          <p:cNvSpPr txBox="1"/>
          <p:nvPr/>
        </p:nvSpPr>
        <p:spPr>
          <a:xfrm>
            <a:off x="9566424" y="10394941"/>
            <a:ext cx="2514507" cy="9854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 defTabSz="2438400" rtl="0">
              <a:defRPr b="1" sz="6800">
                <a:solidFill>
                  <a:srgbClr val="0061FE"/>
                </a:solidFill>
              </a:defRPr>
            </a:lvl1pPr>
          </a:lstStyle>
          <a:p>
            <a:pPr/>
            <a:r>
              <a:t>٢</a:t>
            </a:r>
          </a:p>
        </p:txBody>
      </p:sp>
      <p:grpSp>
        <p:nvGrpSpPr>
          <p:cNvPr id="199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2373948" cy="1015412"/>
            <a:chOff x="-2" y="-2"/>
            <a:chExt cx="2373946" cy="1015410"/>
          </a:xfrm>
        </p:grpSpPr>
        <p:sp>
          <p:nvSpPr>
            <p:cNvPr id="197" name="Freeform 10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98" name="Freeform 12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00" name="IMG_3571.png" descr="IMG_35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14525" y="9134363"/>
            <a:ext cx="4369476" cy="4369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