
<file path=[Content_Types].xml><?xml version="1.0" encoding="utf-8"?>
<Types xmlns="http://schemas.openxmlformats.org/package/2006/content-types">
  <Default Extension="xml" ContentType="application/xml"/>
  <Default Extension="rels" ContentType="application/vnd.openxmlformats-package.relationships+xml"/>
  <Default Extension="jpeg" ContentType="image/jpg"/>
  <Default Extension="png" ContentType="image/png"/>
  <Default Extension="bmp" ContentType="image/bmp"/>
  <Default Extension="gif" ContentType="image/gif"/>
  <Default Extension="tif" ContentType="image/tif"/>
  <Default Extension="pdf" ContentType="application/pdf"/>
  <Default Extension="mov" ContentType="application/movie"/>
  <Default Extension="vml" ContentType="application/vnd.openxmlformats-officedocument.vmlDrawing"/>
  <Default Extension="xlsx" ContentType="application/vnd.openxmlformats-officedocument.spreadsheetml.sheet"/>
  <Override PartName="/docProps/core.xml" ContentType="application/vnd.openxmlformats-package.core-properties+xml"/>
  <Override PartName="/docProps/app.xml" ContentType="application/vnd.openxmlformats-officedocument.extended-properties+xml"/>
  <Override PartName="/ppt/presentation.xml" ContentType="application/vnd.openxmlformats-officedocument.presentationml.presentation.main+xml"/>
  <Override PartName="/ppt/presProps.xml" ContentType="application/vnd.openxmlformats-officedocument.presentationml.presProps+xml"/>
  <Override PartName="/ppt/viewProps.xml" ContentType="application/vnd.openxmlformats-officedocument.presentationml.viewProps+xml"/>
  <Override PartName="/ppt/commentAuthors.xml" ContentType="application/vnd.openxmlformats-officedocument.presentationml.commentAuthors+xml"/>
  <Override PartName="/ppt/tableStyles.xml" ContentType="application/vnd.openxmlformats-officedocument.presentationml.tableStyles+xml"/>
  <Override PartName="/ppt/slideMasters/slideMaster1.xml" ContentType="application/vnd.openxmlformats-officedocument.presentationml.slideMaster+xml"/>
  <Override PartName="/ppt/theme/theme1.xml" ContentType="application/vnd.openxmlformats-officedocument.theme+xml"/>
  <Override PartName="/ppt/notesMasters/notesMaster1.xml" ContentType="application/vnd.openxmlformats-officedocument.presentationml.notes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media/image1.jpeg" ContentType="image/jpeg"/>
</Types>
</file>

<file path=_rels/.rels><?xml version="1.0" encoding="UTF-8"?>
<Relationships xmlns="http://schemas.openxmlformats.org/package/2006/relationships"><Relationship Id="rId1" Type="http://schemas.openxmlformats.org/package/2006/relationships/metadata/core-properties" Target="docProps/core.xml"/><Relationship Id="rId2" Type="http://schemas.openxmlformats.org/officeDocument/2006/relationships/extended-properties" Target="docProps/app.xml"/><Relationship Id="rId3"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sldMasterIdLst>
    <p:sldMasterId id="2147483648" r:id="rId5"/>
  </p:sldMasterIdLst>
  <p:notesMasterIdLst>
    <p:notesMasterId r:id="rId7"/>
  </p:notesMasterIdLst>
  <p:sldIdLst>
    <p:sldId id="256" r:id="rId8"/>
    <p:sldId id="257" r:id="rId9"/>
    <p:sldId id="258" r:id="rId10"/>
    <p:sldId id="259" r:id="rId11"/>
    <p:sldId id="260" r:id="rId12"/>
    <p:sldId id="261" r:id="rId13"/>
    <p:sldId id="262" r:id="rId14"/>
    <p:sldId id="263" r:id="rId15"/>
    <p:sldId id="264" r:id="rId16"/>
    <p:sldId id="265" r:id="rId17"/>
    <p:sldId id="266" r:id="rId18"/>
    <p:sldId id="267" r:id="rId19"/>
    <p:sldId id="268" r:id="rId20"/>
    <p:sldId id="269" r:id="rId21"/>
    <p:sldId id="270" r:id="rId22"/>
    <p:sldId id="271" r:id="rId23"/>
    <p:sldId id="272" r:id="rId24"/>
    <p:sldId id="273" r:id="rId25"/>
    <p:sldId id="274" r:id="rId26"/>
    <p:sldId id="275" r:id="rId27"/>
    <p:sldId id="276" r:id="rId28"/>
  </p:sldIdLst>
  <p:sldSz cx="24384000" cy="137160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1219200" rtl="1" fontAlgn="auto" latinLnBrk="0" hangingPunct="0">
      <a:lnSpc>
        <a:spcPct val="100000"/>
      </a:lnSpc>
      <a:spcBef>
        <a:spcPts val="0"/>
      </a:spcBef>
      <a:spcAft>
        <a:spcPts val="0"/>
      </a:spcAft>
      <a:buClrTx/>
      <a:buSzTx/>
      <a:buFontTx/>
      <a:buNone/>
      <a:tabLst/>
      <a:defRPr b="0" baseline="0" cap="none" i="0" spc="0" strike="noStrike" sz="2400" u="none" kumimoji="0" normalizeH="0">
        <a:ln>
          <a:noFill/>
        </a:ln>
        <a:solidFill>
          <a:srgbClr val="000000"/>
        </a:solidFill>
        <a:effectLst/>
        <a:uFillTx/>
        <a:latin typeface="+mj-lt"/>
        <a:ea typeface="+mj-ea"/>
        <a:cs typeface="+mj-cs"/>
        <a:sym typeface="Calibri"/>
      </a:defRPr>
    </a:lvl1pPr>
    <a:lvl2pPr marL="0" marR="0" indent="0" algn="l" defTabSz="1219200" rtl="1" fontAlgn="auto" latinLnBrk="0" hangingPunct="0">
      <a:lnSpc>
        <a:spcPct val="100000"/>
      </a:lnSpc>
      <a:spcBef>
        <a:spcPts val="0"/>
      </a:spcBef>
      <a:spcAft>
        <a:spcPts val="0"/>
      </a:spcAft>
      <a:buClrTx/>
      <a:buSzTx/>
      <a:buFontTx/>
      <a:buNone/>
      <a:tabLst/>
      <a:defRPr b="0" baseline="0" cap="none" i="0" spc="0" strike="noStrike" sz="2400" u="none" kumimoji="0" normalizeH="0">
        <a:ln>
          <a:noFill/>
        </a:ln>
        <a:solidFill>
          <a:srgbClr val="000000"/>
        </a:solidFill>
        <a:effectLst/>
        <a:uFillTx/>
        <a:latin typeface="+mj-lt"/>
        <a:ea typeface="+mj-ea"/>
        <a:cs typeface="+mj-cs"/>
        <a:sym typeface="Calibri"/>
      </a:defRPr>
    </a:lvl2pPr>
    <a:lvl3pPr marL="0" marR="0" indent="0" algn="l" defTabSz="1219200" rtl="1" fontAlgn="auto" latinLnBrk="0" hangingPunct="0">
      <a:lnSpc>
        <a:spcPct val="100000"/>
      </a:lnSpc>
      <a:spcBef>
        <a:spcPts val="0"/>
      </a:spcBef>
      <a:spcAft>
        <a:spcPts val="0"/>
      </a:spcAft>
      <a:buClrTx/>
      <a:buSzTx/>
      <a:buFontTx/>
      <a:buNone/>
      <a:tabLst/>
      <a:defRPr b="0" baseline="0" cap="none" i="0" spc="0" strike="noStrike" sz="2400" u="none" kumimoji="0" normalizeH="0">
        <a:ln>
          <a:noFill/>
        </a:ln>
        <a:solidFill>
          <a:srgbClr val="000000"/>
        </a:solidFill>
        <a:effectLst/>
        <a:uFillTx/>
        <a:latin typeface="+mj-lt"/>
        <a:ea typeface="+mj-ea"/>
        <a:cs typeface="+mj-cs"/>
        <a:sym typeface="Calibri"/>
      </a:defRPr>
    </a:lvl3pPr>
    <a:lvl4pPr marL="0" marR="0" indent="0" algn="l" defTabSz="1219200" rtl="1" fontAlgn="auto" latinLnBrk="0" hangingPunct="0">
      <a:lnSpc>
        <a:spcPct val="100000"/>
      </a:lnSpc>
      <a:spcBef>
        <a:spcPts val="0"/>
      </a:spcBef>
      <a:spcAft>
        <a:spcPts val="0"/>
      </a:spcAft>
      <a:buClrTx/>
      <a:buSzTx/>
      <a:buFontTx/>
      <a:buNone/>
      <a:tabLst/>
      <a:defRPr b="0" baseline="0" cap="none" i="0" spc="0" strike="noStrike" sz="2400" u="none" kumimoji="0" normalizeH="0">
        <a:ln>
          <a:noFill/>
        </a:ln>
        <a:solidFill>
          <a:srgbClr val="000000"/>
        </a:solidFill>
        <a:effectLst/>
        <a:uFillTx/>
        <a:latin typeface="+mj-lt"/>
        <a:ea typeface="+mj-ea"/>
        <a:cs typeface="+mj-cs"/>
        <a:sym typeface="Calibri"/>
      </a:defRPr>
    </a:lvl4pPr>
    <a:lvl5pPr marL="0" marR="0" indent="0" algn="l" defTabSz="1219200" rtl="1" fontAlgn="auto" latinLnBrk="0" hangingPunct="0">
      <a:lnSpc>
        <a:spcPct val="100000"/>
      </a:lnSpc>
      <a:spcBef>
        <a:spcPts val="0"/>
      </a:spcBef>
      <a:spcAft>
        <a:spcPts val="0"/>
      </a:spcAft>
      <a:buClrTx/>
      <a:buSzTx/>
      <a:buFontTx/>
      <a:buNone/>
      <a:tabLst/>
      <a:defRPr b="0" baseline="0" cap="none" i="0" spc="0" strike="noStrike" sz="2400" u="none" kumimoji="0" normalizeH="0">
        <a:ln>
          <a:noFill/>
        </a:ln>
        <a:solidFill>
          <a:srgbClr val="000000"/>
        </a:solidFill>
        <a:effectLst/>
        <a:uFillTx/>
        <a:latin typeface="+mj-lt"/>
        <a:ea typeface="+mj-ea"/>
        <a:cs typeface="+mj-cs"/>
        <a:sym typeface="Calibri"/>
      </a:defRPr>
    </a:lvl5pPr>
    <a:lvl6pPr marL="0" marR="0" indent="0" algn="l" defTabSz="1219200" rtl="1" fontAlgn="auto" latinLnBrk="0" hangingPunct="0">
      <a:lnSpc>
        <a:spcPct val="100000"/>
      </a:lnSpc>
      <a:spcBef>
        <a:spcPts val="0"/>
      </a:spcBef>
      <a:spcAft>
        <a:spcPts val="0"/>
      </a:spcAft>
      <a:buClrTx/>
      <a:buSzTx/>
      <a:buFontTx/>
      <a:buNone/>
      <a:tabLst/>
      <a:defRPr b="0" baseline="0" cap="none" i="0" spc="0" strike="noStrike" sz="2400" u="none" kumimoji="0" normalizeH="0">
        <a:ln>
          <a:noFill/>
        </a:ln>
        <a:solidFill>
          <a:srgbClr val="000000"/>
        </a:solidFill>
        <a:effectLst/>
        <a:uFillTx/>
        <a:latin typeface="+mj-lt"/>
        <a:ea typeface="+mj-ea"/>
        <a:cs typeface="+mj-cs"/>
        <a:sym typeface="Calibri"/>
      </a:defRPr>
    </a:lvl6pPr>
    <a:lvl7pPr marL="0" marR="0" indent="0" algn="l" defTabSz="1219200" rtl="1" fontAlgn="auto" latinLnBrk="0" hangingPunct="0">
      <a:lnSpc>
        <a:spcPct val="100000"/>
      </a:lnSpc>
      <a:spcBef>
        <a:spcPts val="0"/>
      </a:spcBef>
      <a:spcAft>
        <a:spcPts val="0"/>
      </a:spcAft>
      <a:buClrTx/>
      <a:buSzTx/>
      <a:buFontTx/>
      <a:buNone/>
      <a:tabLst/>
      <a:defRPr b="0" baseline="0" cap="none" i="0" spc="0" strike="noStrike" sz="2400" u="none" kumimoji="0" normalizeH="0">
        <a:ln>
          <a:noFill/>
        </a:ln>
        <a:solidFill>
          <a:srgbClr val="000000"/>
        </a:solidFill>
        <a:effectLst/>
        <a:uFillTx/>
        <a:latin typeface="+mj-lt"/>
        <a:ea typeface="+mj-ea"/>
        <a:cs typeface="+mj-cs"/>
        <a:sym typeface="Calibri"/>
      </a:defRPr>
    </a:lvl7pPr>
    <a:lvl8pPr marL="0" marR="0" indent="0" algn="l" defTabSz="1219200" rtl="1" fontAlgn="auto" latinLnBrk="0" hangingPunct="0">
      <a:lnSpc>
        <a:spcPct val="100000"/>
      </a:lnSpc>
      <a:spcBef>
        <a:spcPts val="0"/>
      </a:spcBef>
      <a:spcAft>
        <a:spcPts val="0"/>
      </a:spcAft>
      <a:buClrTx/>
      <a:buSzTx/>
      <a:buFontTx/>
      <a:buNone/>
      <a:tabLst/>
      <a:defRPr b="0" baseline="0" cap="none" i="0" spc="0" strike="noStrike" sz="2400" u="none" kumimoji="0" normalizeH="0">
        <a:ln>
          <a:noFill/>
        </a:ln>
        <a:solidFill>
          <a:srgbClr val="000000"/>
        </a:solidFill>
        <a:effectLst/>
        <a:uFillTx/>
        <a:latin typeface="+mj-lt"/>
        <a:ea typeface="+mj-ea"/>
        <a:cs typeface="+mj-cs"/>
        <a:sym typeface="Calibri"/>
      </a:defRPr>
    </a:lvl8pPr>
    <a:lvl9pPr marL="0" marR="0" indent="0" algn="l" defTabSz="1219200" rtl="1" fontAlgn="auto" latinLnBrk="0" hangingPunct="0">
      <a:lnSpc>
        <a:spcPct val="100000"/>
      </a:lnSpc>
      <a:spcBef>
        <a:spcPts val="0"/>
      </a:spcBef>
      <a:spcAft>
        <a:spcPts val="0"/>
      </a:spcAft>
      <a:buClrTx/>
      <a:buSzTx/>
      <a:buFontTx/>
      <a:buNone/>
      <a:tabLst/>
      <a:defRPr b="0" baseline="0" cap="none" i="0" spc="0" strike="noStrike" sz="2400" u="none" kumimoji="0" normalizeH="0">
        <a:ln>
          <a:noFill/>
        </a:ln>
        <a:solidFill>
          <a:srgbClr val="000000"/>
        </a:solidFill>
        <a:effectLst/>
        <a:uFillTx/>
        <a:latin typeface="+mj-lt"/>
        <a:ea typeface="+mj-ea"/>
        <a:cs typeface="+mj-cs"/>
        <a:sym typeface="Calibri"/>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file>

<file path=ppt/presProps.xml><?xml version="1.0" encoding="utf-8"?>
<p:presentationP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showPr loop="0"/>
</p:presentationPr>
</file>

<file path=ppt/tableStyles.xml><?xml version="1.0" encoding="utf-8"?>
<a:tblStyleLst xmlns:a="http://schemas.openxmlformats.org/drawingml/2006/main" xmlns:r="http://schemas.openxmlformats.org/officeDocument/2006/relationships" def="{5940675A-B579-460E-94D1-54222C63F5DA}">
  <a:tblStyle styleId="{4C3C2611-4C71-4FC5-86AE-919BDF0F9419}" styleName="">
    <a:tblBg/>
    <a:wholeTbl>
      <a:tcTxStyle b="off" i="off">
        <a:fontRef idx="major">
          <a:srgbClr val="000000"/>
        </a:fontRef>
        <a:srgbClr val="000000"/>
      </a:tcTxStyle>
      <a:tcStyle>
        <a:tcBdr>
          <a:left>
            <a:ln w="25400" cap="flat">
              <a:solidFill>
                <a:srgbClr val="FFFFFF"/>
              </a:solidFill>
              <a:prstDash val="solid"/>
              <a:round/>
            </a:ln>
          </a:left>
          <a:right>
            <a:ln w="25400" cap="flat">
              <a:solidFill>
                <a:srgbClr val="FFFFFF"/>
              </a:solidFill>
              <a:prstDash val="solid"/>
              <a:round/>
            </a:ln>
          </a:right>
          <a:top>
            <a:ln w="25400" cap="flat">
              <a:solidFill>
                <a:srgbClr val="FFFFFF"/>
              </a:solidFill>
              <a:prstDash val="solid"/>
              <a:round/>
            </a:ln>
          </a:top>
          <a:bottom>
            <a:ln w="25400" cap="flat">
              <a:solidFill>
                <a:srgbClr val="FFFFFF"/>
              </a:solidFill>
              <a:prstDash val="solid"/>
              <a:round/>
            </a:ln>
          </a:bottom>
          <a:insideH>
            <a:ln w="25400" cap="flat">
              <a:solidFill>
                <a:srgbClr val="FFFFFF"/>
              </a:solidFill>
              <a:prstDash val="solid"/>
              <a:round/>
            </a:ln>
          </a:insideH>
          <a:insideV>
            <a:ln w="25400" cap="flat">
              <a:solidFill>
                <a:srgbClr val="FFFFFF"/>
              </a:solidFill>
              <a:prstDash val="solid"/>
              <a:round/>
            </a:ln>
          </a:insideV>
        </a:tcBdr>
        <a:fill>
          <a:solidFill>
            <a:srgbClr val="CFD7E7"/>
          </a:solidFill>
        </a:fill>
      </a:tcStyle>
    </a:wholeTbl>
    <a:band2H>
      <a:tcTxStyle b="def" i="def"/>
      <a:tcStyle>
        <a:tcBdr/>
        <a:fill>
          <a:solidFill>
            <a:srgbClr val="E8ECF4"/>
          </a:solidFill>
        </a:fill>
      </a:tcStyle>
    </a:band2H>
    <a:firstCol>
      <a:tcTxStyle b="on" i="off">
        <a:fontRef idx="major">
          <a:srgbClr val="FFFFFF"/>
        </a:fontRef>
        <a:srgbClr val="FFFFFF"/>
      </a:tcTxStyle>
      <a:tcStyle>
        <a:tcBdr>
          <a:left>
            <a:ln w="25400" cap="flat">
              <a:solidFill>
                <a:srgbClr val="FFFFFF"/>
              </a:solidFill>
              <a:prstDash val="solid"/>
              <a:round/>
            </a:ln>
          </a:left>
          <a:right>
            <a:ln w="25400" cap="flat">
              <a:solidFill>
                <a:srgbClr val="FFFFFF"/>
              </a:solidFill>
              <a:prstDash val="solid"/>
              <a:round/>
            </a:ln>
          </a:right>
          <a:top>
            <a:ln w="25400" cap="flat">
              <a:solidFill>
                <a:srgbClr val="FFFFFF"/>
              </a:solidFill>
              <a:prstDash val="solid"/>
              <a:round/>
            </a:ln>
          </a:top>
          <a:bottom>
            <a:ln w="25400" cap="flat">
              <a:solidFill>
                <a:srgbClr val="FFFFFF"/>
              </a:solidFill>
              <a:prstDash val="solid"/>
              <a:round/>
            </a:ln>
          </a:bottom>
          <a:insideH>
            <a:ln w="25400" cap="flat">
              <a:solidFill>
                <a:srgbClr val="FFFFFF"/>
              </a:solidFill>
              <a:prstDash val="solid"/>
              <a:round/>
            </a:ln>
          </a:insideH>
          <a:insideV>
            <a:ln w="25400" cap="flat">
              <a:solidFill>
                <a:srgbClr val="FFFFFF"/>
              </a:solidFill>
              <a:prstDash val="solid"/>
              <a:round/>
            </a:ln>
          </a:insideV>
        </a:tcBdr>
        <a:fill>
          <a:solidFill>
            <a:schemeClr val="accent1"/>
          </a:solidFill>
        </a:fill>
      </a:tcStyle>
    </a:firstCol>
    <a:lastRow>
      <a:tcTxStyle b="on" i="off">
        <a:fontRef idx="major">
          <a:srgbClr val="FFFFFF"/>
        </a:fontRef>
        <a:srgbClr val="FFFFFF"/>
      </a:tcTxStyle>
      <a:tcStyle>
        <a:tcBdr>
          <a:left>
            <a:ln w="25400" cap="flat">
              <a:solidFill>
                <a:srgbClr val="FFFFFF"/>
              </a:solidFill>
              <a:prstDash val="solid"/>
              <a:round/>
            </a:ln>
          </a:left>
          <a:right>
            <a:ln w="25400" cap="flat">
              <a:solidFill>
                <a:srgbClr val="FFFFFF"/>
              </a:solidFill>
              <a:prstDash val="solid"/>
              <a:round/>
            </a:ln>
          </a:right>
          <a:top>
            <a:ln w="101600" cap="flat">
              <a:solidFill>
                <a:srgbClr val="FFFFFF"/>
              </a:solidFill>
              <a:prstDash val="solid"/>
              <a:round/>
            </a:ln>
          </a:top>
          <a:bottom>
            <a:ln w="25400" cap="flat">
              <a:solidFill>
                <a:srgbClr val="FFFFFF"/>
              </a:solidFill>
              <a:prstDash val="solid"/>
              <a:round/>
            </a:ln>
          </a:bottom>
          <a:insideH>
            <a:ln w="25400" cap="flat">
              <a:solidFill>
                <a:srgbClr val="FFFFFF"/>
              </a:solidFill>
              <a:prstDash val="solid"/>
              <a:round/>
            </a:ln>
          </a:insideH>
          <a:insideV>
            <a:ln w="25400" cap="flat">
              <a:solidFill>
                <a:srgbClr val="FFFFFF"/>
              </a:solidFill>
              <a:prstDash val="solid"/>
              <a:round/>
            </a:ln>
          </a:insideV>
        </a:tcBdr>
        <a:fill>
          <a:solidFill>
            <a:schemeClr val="accent1"/>
          </a:solidFill>
        </a:fill>
      </a:tcStyle>
    </a:lastRow>
    <a:firstRow>
      <a:tcTxStyle b="on" i="off">
        <a:fontRef idx="major">
          <a:srgbClr val="FFFFFF"/>
        </a:fontRef>
        <a:srgbClr val="FFFFFF"/>
      </a:tcTxStyle>
      <a:tcStyle>
        <a:tcBdr>
          <a:left>
            <a:ln w="25400" cap="flat">
              <a:solidFill>
                <a:srgbClr val="FFFFFF"/>
              </a:solidFill>
              <a:prstDash val="solid"/>
              <a:round/>
            </a:ln>
          </a:left>
          <a:right>
            <a:ln w="25400" cap="flat">
              <a:solidFill>
                <a:srgbClr val="FFFFFF"/>
              </a:solidFill>
              <a:prstDash val="solid"/>
              <a:round/>
            </a:ln>
          </a:right>
          <a:top>
            <a:ln w="25400" cap="flat">
              <a:solidFill>
                <a:srgbClr val="FFFFFF"/>
              </a:solidFill>
              <a:prstDash val="solid"/>
              <a:round/>
            </a:ln>
          </a:top>
          <a:bottom>
            <a:ln w="101600" cap="flat">
              <a:solidFill>
                <a:srgbClr val="FFFFFF"/>
              </a:solidFill>
              <a:prstDash val="solid"/>
              <a:round/>
            </a:ln>
          </a:bottom>
          <a:insideH>
            <a:ln w="25400" cap="flat">
              <a:solidFill>
                <a:srgbClr val="FFFFFF"/>
              </a:solidFill>
              <a:prstDash val="solid"/>
              <a:round/>
            </a:ln>
          </a:insideH>
          <a:insideV>
            <a:ln w="25400" cap="flat">
              <a:solidFill>
                <a:srgbClr val="FFFFFF"/>
              </a:solidFill>
              <a:prstDash val="solid"/>
              <a:round/>
            </a:ln>
          </a:insideV>
        </a:tcBdr>
        <a:fill>
          <a:solidFill>
            <a:schemeClr val="accent1"/>
          </a:solidFill>
        </a:fill>
      </a:tcStyle>
    </a:firstRow>
  </a:tblStyle>
  <a:tblStyle styleId="{C7B018BB-80A7-4F77-B60F-C8B233D01FF8}" styleName="">
    <a:tblBg/>
    <a:wholeTbl>
      <a:tcTxStyle b="off" i="off">
        <a:fontRef idx="major">
          <a:srgbClr val="000000"/>
        </a:fontRef>
        <a:srgbClr val="000000"/>
      </a:tcTxStyle>
      <a:tcStyle>
        <a:tcBdr>
          <a:left>
            <a:ln w="25400" cap="flat">
              <a:solidFill>
                <a:srgbClr val="FFFFFF"/>
              </a:solidFill>
              <a:prstDash val="solid"/>
              <a:round/>
            </a:ln>
          </a:left>
          <a:right>
            <a:ln w="25400" cap="flat">
              <a:solidFill>
                <a:srgbClr val="FFFFFF"/>
              </a:solidFill>
              <a:prstDash val="solid"/>
              <a:round/>
            </a:ln>
          </a:right>
          <a:top>
            <a:ln w="25400" cap="flat">
              <a:solidFill>
                <a:srgbClr val="FFFFFF"/>
              </a:solidFill>
              <a:prstDash val="solid"/>
              <a:round/>
            </a:ln>
          </a:top>
          <a:bottom>
            <a:ln w="25400" cap="flat">
              <a:solidFill>
                <a:srgbClr val="FFFFFF"/>
              </a:solidFill>
              <a:prstDash val="solid"/>
              <a:round/>
            </a:ln>
          </a:bottom>
          <a:insideH>
            <a:ln w="25400" cap="flat">
              <a:solidFill>
                <a:srgbClr val="FFFFFF"/>
              </a:solidFill>
              <a:prstDash val="solid"/>
              <a:round/>
            </a:ln>
          </a:insideH>
          <a:insideV>
            <a:ln w="25400" cap="flat">
              <a:solidFill>
                <a:srgbClr val="FFFFFF"/>
              </a:solidFill>
              <a:prstDash val="solid"/>
              <a:round/>
            </a:ln>
          </a:insideV>
        </a:tcBdr>
        <a:fill>
          <a:solidFill>
            <a:srgbClr val="DEE7D0"/>
          </a:solidFill>
        </a:fill>
      </a:tcStyle>
    </a:wholeTbl>
    <a:band2H>
      <a:tcTxStyle b="def" i="def"/>
      <a:tcStyle>
        <a:tcBdr/>
        <a:fill>
          <a:solidFill>
            <a:srgbClr val="EFF3E9"/>
          </a:solidFill>
        </a:fill>
      </a:tcStyle>
    </a:band2H>
    <a:firstCol>
      <a:tcTxStyle b="on" i="off">
        <a:fontRef idx="major">
          <a:srgbClr val="FFFFFF"/>
        </a:fontRef>
        <a:srgbClr val="FFFFFF"/>
      </a:tcTxStyle>
      <a:tcStyle>
        <a:tcBdr>
          <a:left>
            <a:ln w="25400" cap="flat">
              <a:solidFill>
                <a:srgbClr val="FFFFFF"/>
              </a:solidFill>
              <a:prstDash val="solid"/>
              <a:round/>
            </a:ln>
          </a:left>
          <a:right>
            <a:ln w="25400" cap="flat">
              <a:solidFill>
                <a:srgbClr val="FFFFFF"/>
              </a:solidFill>
              <a:prstDash val="solid"/>
              <a:round/>
            </a:ln>
          </a:right>
          <a:top>
            <a:ln w="25400" cap="flat">
              <a:solidFill>
                <a:srgbClr val="FFFFFF"/>
              </a:solidFill>
              <a:prstDash val="solid"/>
              <a:round/>
            </a:ln>
          </a:top>
          <a:bottom>
            <a:ln w="25400" cap="flat">
              <a:solidFill>
                <a:srgbClr val="FFFFFF"/>
              </a:solidFill>
              <a:prstDash val="solid"/>
              <a:round/>
            </a:ln>
          </a:bottom>
          <a:insideH>
            <a:ln w="25400" cap="flat">
              <a:solidFill>
                <a:srgbClr val="FFFFFF"/>
              </a:solidFill>
              <a:prstDash val="solid"/>
              <a:round/>
            </a:ln>
          </a:insideH>
          <a:insideV>
            <a:ln w="25400" cap="flat">
              <a:solidFill>
                <a:srgbClr val="FFFFFF"/>
              </a:solidFill>
              <a:prstDash val="solid"/>
              <a:round/>
            </a:ln>
          </a:insideV>
        </a:tcBdr>
        <a:fill>
          <a:solidFill>
            <a:schemeClr val="accent3"/>
          </a:solidFill>
        </a:fill>
      </a:tcStyle>
    </a:firstCol>
    <a:lastRow>
      <a:tcTxStyle b="on" i="off">
        <a:fontRef idx="major">
          <a:srgbClr val="FFFFFF"/>
        </a:fontRef>
        <a:srgbClr val="FFFFFF"/>
      </a:tcTxStyle>
      <a:tcStyle>
        <a:tcBdr>
          <a:left>
            <a:ln w="25400" cap="flat">
              <a:solidFill>
                <a:srgbClr val="FFFFFF"/>
              </a:solidFill>
              <a:prstDash val="solid"/>
              <a:round/>
            </a:ln>
          </a:left>
          <a:right>
            <a:ln w="25400" cap="flat">
              <a:solidFill>
                <a:srgbClr val="FFFFFF"/>
              </a:solidFill>
              <a:prstDash val="solid"/>
              <a:round/>
            </a:ln>
          </a:right>
          <a:top>
            <a:ln w="101600" cap="flat">
              <a:solidFill>
                <a:srgbClr val="FFFFFF"/>
              </a:solidFill>
              <a:prstDash val="solid"/>
              <a:round/>
            </a:ln>
          </a:top>
          <a:bottom>
            <a:ln w="25400" cap="flat">
              <a:solidFill>
                <a:srgbClr val="FFFFFF"/>
              </a:solidFill>
              <a:prstDash val="solid"/>
              <a:round/>
            </a:ln>
          </a:bottom>
          <a:insideH>
            <a:ln w="25400" cap="flat">
              <a:solidFill>
                <a:srgbClr val="FFFFFF"/>
              </a:solidFill>
              <a:prstDash val="solid"/>
              <a:round/>
            </a:ln>
          </a:insideH>
          <a:insideV>
            <a:ln w="25400" cap="flat">
              <a:solidFill>
                <a:srgbClr val="FFFFFF"/>
              </a:solidFill>
              <a:prstDash val="solid"/>
              <a:round/>
            </a:ln>
          </a:insideV>
        </a:tcBdr>
        <a:fill>
          <a:solidFill>
            <a:schemeClr val="accent3"/>
          </a:solidFill>
        </a:fill>
      </a:tcStyle>
    </a:lastRow>
    <a:firstRow>
      <a:tcTxStyle b="on" i="off">
        <a:fontRef idx="major">
          <a:srgbClr val="FFFFFF"/>
        </a:fontRef>
        <a:srgbClr val="FFFFFF"/>
      </a:tcTxStyle>
      <a:tcStyle>
        <a:tcBdr>
          <a:left>
            <a:ln w="25400" cap="flat">
              <a:solidFill>
                <a:srgbClr val="FFFFFF"/>
              </a:solidFill>
              <a:prstDash val="solid"/>
              <a:round/>
            </a:ln>
          </a:left>
          <a:right>
            <a:ln w="25400" cap="flat">
              <a:solidFill>
                <a:srgbClr val="FFFFFF"/>
              </a:solidFill>
              <a:prstDash val="solid"/>
              <a:round/>
            </a:ln>
          </a:right>
          <a:top>
            <a:ln w="25400" cap="flat">
              <a:solidFill>
                <a:srgbClr val="FFFFFF"/>
              </a:solidFill>
              <a:prstDash val="solid"/>
              <a:round/>
            </a:ln>
          </a:top>
          <a:bottom>
            <a:ln w="101600" cap="flat">
              <a:solidFill>
                <a:srgbClr val="FFFFFF"/>
              </a:solidFill>
              <a:prstDash val="solid"/>
              <a:round/>
            </a:ln>
          </a:bottom>
          <a:insideH>
            <a:ln w="25400" cap="flat">
              <a:solidFill>
                <a:srgbClr val="FFFFFF"/>
              </a:solidFill>
              <a:prstDash val="solid"/>
              <a:round/>
            </a:ln>
          </a:insideH>
          <a:insideV>
            <a:ln w="25400" cap="flat">
              <a:solidFill>
                <a:srgbClr val="FFFFFF"/>
              </a:solidFill>
              <a:prstDash val="solid"/>
              <a:round/>
            </a:ln>
          </a:insideV>
        </a:tcBdr>
        <a:fill>
          <a:solidFill>
            <a:schemeClr val="accent3"/>
          </a:solidFill>
        </a:fill>
      </a:tcStyle>
    </a:firstRow>
  </a:tblStyle>
  <a:tblStyle styleId="{EEE7283C-3CF3-47DC-8721-378D4A62B228}" styleName="">
    <a:tblBg/>
    <a:wholeTbl>
      <a:tcTxStyle b="off" i="off">
        <a:fontRef idx="major">
          <a:srgbClr val="000000"/>
        </a:fontRef>
        <a:srgbClr val="000000"/>
      </a:tcTxStyle>
      <a:tcStyle>
        <a:tcBdr>
          <a:left>
            <a:ln w="25400" cap="flat">
              <a:solidFill>
                <a:srgbClr val="FFFFFF"/>
              </a:solidFill>
              <a:prstDash val="solid"/>
              <a:round/>
            </a:ln>
          </a:left>
          <a:right>
            <a:ln w="25400" cap="flat">
              <a:solidFill>
                <a:srgbClr val="FFFFFF"/>
              </a:solidFill>
              <a:prstDash val="solid"/>
              <a:round/>
            </a:ln>
          </a:right>
          <a:top>
            <a:ln w="25400" cap="flat">
              <a:solidFill>
                <a:srgbClr val="FFFFFF"/>
              </a:solidFill>
              <a:prstDash val="solid"/>
              <a:round/>
            </a:ln>
          </a:top>
          <a:bottom>
            <a:ln w="25400" cap="flat">
              <a:solidFill>
                <a:srgbClr val="FFFFFF"/>
              </a:solidFill>
              <a:prstDash val="solid"/>
              <a:round/>
            </a:ln>
          </a:bottom>
          <a:insideH>
            <a:ln w="25400" cap="flat">
              <a:solidFill>
                <a:srgbClr val="FFFFFF"/>
              </a:solidFill>
              <a:prstDash val="solid"/>
              <a:round/>
            </a:ln>
          </a:insideH>
          <a:insideV>
            <a:ln w="25400" cap="flat">
              <a:solidFill>
                <a:srgbClr val="FFFFFF"/>
              </a:solidFill>
              <a:prstDash val="solid"/>
              <a:round/>
            </a:ln>
          </a:insideV>
        </a:tcBdr>
        <a:fill>
          <a:solidFill>
            <a:srgbClr val="FCDCCE"/>
          </a:solidFill>
        </a:fill>
      </a:tcStyle>
    </a:wholeTbl>
    <a:band2H>
      <a:tcTxStyle b="def" i="def"/>
      <a:tcStyle>
        <a:tcBdr/>
        <a:fill>
          <a:solidFill>
            <a:srgbClr val="FDEEE8"/>
          </a:solidFill>
        </a:fill>
      </a:tcStyle>
    </a:band2H>
    <a:firstCol>
      <a:tcTxStyle b="on" i="off">
        <a:fontRef idx="major">
          <a:srgbClr val="FFFFFF"/>
        </a:fontRef>
        <a:srgbClr val="FFFFFF"/>
      </a:tcTxStyle>
      <a:tcStyle>
        <a:tcBdr>
          <a:left>
            <a:ln w="25400" cap="flat">
              <a:solidFill>
                <a:srgbClr val="FFFFFF"/>
              </a:solidFill>
              <a:prstDash val="solid"/>
              <a:round/>
            </a:ln>
          </a:left>
          <a:right>
            <a:ln w="25400" cap="flat">
              <a:solidFill>
                <a:srgbClr val="FFFFFF"/>
              </a:solidFill>
              <a:prstDash val="solid"/>
              <a:round/>
            </a:ln>
          </a:right>
          <a:top>
            <a:ln w="25400" cap="flat">
              <a:solidFill>
                <a:srgbClr val="FFFFFF"/>
              </a:solidFill>
              <a:prstDash val="solid"/>
              <a:round/>
            </a:ln>
          </a:top>
          <a:bottom>
            <a:ln w="25400" cap="flat">
              <a:solidFill>
                <a:srgbClr val="FFFFFF"/>
              </a:solidFill>
              <a:prstDash val="solid"/>
              <a:round/>
            </a:ln>
          </a:bottom>
          <a:insideH>
            <a:ln w="25400" cap="flat">
              <a:solidFill>
                <a:srgbClr val="FFFFFF"/>
              </a:solidFill>
              <a:prstDash val="solid"/>
              <a:round/>
            </a:ln>
          </a:insideH>
          <a:insideV>
            <a:ln w="25400" cap="flat">
              <a:solidFill>
                <a:srgbClr val="FFFFFF"/>
              </a:solidFill>
              <a:prstDash val="solid"/>
              <a:round/>
            </a:ln>
          </a:insideV>
        </a:tcBdr>
        <a:fill>
          <a:solidFill>
            <a:schemeClr val="accent6"/>
          </a:solidFill>
        </a:fill>
      </a:tcStyle>
    </a:firstCol>
    <a:lastRow>
      <a:tcTxStyle b="on" i="off">
        <a:fontRef idx="major">
          <a:srgbClr val="FFFFFF"/>
        </a:fontRef>
        <a:srgbClr val="FFFFFF"/>
      </a:tcTxStyle>
      <a:tcStyle>
        <a:tcBdr>
          <a:left>
            <a:ln w="25400" cap="flat">
              <a:solidFill>
                <a:srgbClr val="FFFFFF"/>
              </a:solidFill>
              <a:prstDash val="solid"/>
              <a:round/>
            </a:ln>
          </a:left>
          <a:right>
            <a:ln w="25400" cap="flat">
              <a:solidFill>
                <a:srgbClr val="FFFFFF"/>
              </a:solidFill>
              <a:prstDash val="solid"/>
              <a:round/>
            </a:ln>
          </a:right>
          <a:top>
            <a:ln w="101600" cap="flat">
              <a:solidFill>
                <a:srgbClr val="FFFFFF"/>
              </a:solidFill>
              <a:prstDash val="solid"/>
              <a:round/>
            </a:ln>
          </a:top>
          <a:bottom>
            <a:ln w="25400" cap="flat">
              <a:solidFill>
                <a:srgbClr val="FFFFFF"/>
              </a:solidFill>
              <a:prstDash val="solid"/>
              <a:round/>
            </a:ln>
          </a:bottom>
          <a:insideH>
            <a:ln w="25400" cap="flat">
              <a:solidFill>
                <a:srgbClr val="FFFFFF"/>
              </a:solidFill>
              <a:prstDash val="solid"/>
              <a:round/>
            </a:ln>
          </a:insideH>
          <a:insideV>
            <a:ln w="25400" cap="flat">
              <a:solidFill>
                <a:srgbClr val="FFFFFF"/>
              </a:solidFill>
              <a:prstDash val="solid"/>
              <a:round/>
            </a:ln>
          </a:insideV>
        </a:tcBdr>
        <a:fill>
          <a:solidFill>
            <a:schemeClr val="accent6"/>
          </a:solidFill>
        </a:fill>
      </a:tcStyle>
    </a:lastRow>
    <a:firstRow>
      <a:tcTxStyle b="on" i="off">
        <a:fontRef idx="major">
          <a:srgbClr val="FFFFFF"/>
        </a:fontRef>
        <a:srgbClr val="FFFFFF"/>
      </a:tcTxStyle>
      <a:tcStyle>
        <a:tcBdr>
          <a:left>
            <a:ln w="25400" cap="flat">
              <a:solidFill>
                <a:srgbClr val="FFFFFF"/>
              </a:solidFill>
              <a:prstDash val="solid"/>
              <a:round/>
            </a:ln>
          </a:left>
          <a:right>
            <a:ln w="25400" cap="flat">
              <a:solidFill>
                <a:srgbClr val="FFFFFF"/>
              </a:solidFill>
              <a:prstDash val="solid"/>
              <a:round/>
            </a:ln>
          </a:right>
          <a:top>
            <a:ln w="25400" cap="flat">
              <a:solidFill>
                <a:srgbClr val="FFFFFF"/>
              </a:solidFill>
              <a:prstDash val="solid"/>
              <a:round/>
            </a:ln>
          </a:top>
          <a:bottom>
            <a:ln w="101600" cap="flat">
              <a:solidFill>
                <a:srgbClr val="FFFFFF"/>
              </a:solidFill>
              <a:prstDash val="solid"/>
              <a:round/>
            </a:ln>
          </a:bottom>
          <a:insideH>
            <a:ln w="25400" cap="flat">
              <a:solidFill>
                <a:srgbClr val="FFFFFF"/>
              </a:solidFill>
              <a:prstDash val="solid"/>
              <a:round/>
            </a:ln>
          </a:insideH>
          <a:insideV>
            <a:ln w="25400" cap="flat">
              <a:solidFill>
                <a:srgbClr val="FFFFFF"/>
              </a:solidFill>
              <a:prstDash val="solid"/>
              <a:round/>
            </a:ln>
          </a:insideV>
        </a:tcBdr>
        <a:fill>
          <a:solidFill>
            <a:schemeClr val="accent6"/>
          </a:solidFill>
        </a:fill>
      </a:tcStyle>
    </a:firstRow>
  </a:tblStyle>
  <a:tblStyle styleId="{CF821DB8-F4EB-4A41-A1BA-3FCAFE7338EE}" styleName="">
    <a:tblBg/>
    <a:wholeTbl>
      <a:tcTxStyle b="off" i="off">
        <a:fontRef idx="major">
          <a:srgbClr val="000000"/>
        </a:fontRef>
        <a:srgbClr val="000000"/>
      </a:tcTxStyle>
      <a:tcStyle>
        <a:tcBdr>
          <a:left>
            <a:ln w="25400" cap="flat">
              <a:noFill/>
              <a:miter lim="400000"/>
            </a:ln>
          </a:left>
          <a:right>
            <a:ln w="25400" cap="flat">
              <a:noFill/>
              <a:miter lim="400000"/>
            </a:ln>
          </a:right>
          <a:top>
            <a:ln w="25400" cap="flat">
              <a:noFill/>
              <a:miter lim="400000"/>
            </a:ln>
          </a:top>
          <a:bottom>
            <a:ln w="25400" cap="flat">
              <a:noFill/>
              <a:miter lim="400000"/>
            </a:ln>
          </a:bottom>
          <a:insideH>
            <a:ln w="25400" cap="flat">
              <a:noFill/>
              <a:miter lim="400000"/>
            </a:ln>
          </a:insideH>
          <a:insideV>
            <a:ln w="25400" cap="flat">
              <a:noFill/>
              <a:miter lim="400000"/>
            </a:ln>
          </a:insideV>
        </a:tcBdr>
        <a:fill>
          <a:solidFill>
            <a:srgbClr val="E6E6E6"/>
          </a:solidFill>
        </a:fill>
      </a:tcStyle>
    </a:wholeTbl>
    <a:band2H>
      <a:tcTxStyle b="def" i="def"/>
      <a:tcStyle>
        <a:tcBdr/>
        <a:fill>
          <a:solidFill>
            <a:srgbClr val="FFFFFF"/>
          </a:solidFill>
        </a:fill>
      </a:tcStyle>
    </a:band2H>
    <a:firstCol>
      <a:tcTxStyle b="on" i="off">
        <a:fontRef idx="major">
          <a:srgbClr val="FFFFFF"/>
        </a:fontRef>
        <a:srgbClr val="FFFFFF"/>
      </a:tcTxStyle>
      <a:tcStyle>
        <a:tcBdr>
          <a:left>
            <a:ln w="25400" cap="flat">
              <a:noFill/>
              <a:miter lim="400000"/>
            </a:ln>
          </a:left>
          <a:right>
            <a:ln w="25400" cap="flat">
              <a:noFill/>
              <a:miter lim="400000"/>
            </a:ln>
          </a:right>
          <a:top>
            <a:ln w="25400" cap="flat">
              <a:noFill/>
              <a:miter lim="400000"/>
            </a:ln>
          </a:top>
          <a:bottom>
            <a:ln w="25400" cap="flat">
              <a:noFill/>
              <a:miter lim="400000"/>
            </a:ln>
          </a:bottom>
          <a:insideH>
            <a:ln w="25400" cap="flat">
              <a:noFill/>
              <a:miter lim="400000"/>
            </a:ln>
          </a:insideH>
          <a:insideV>
            <a:ln w="25400" cap="flat">
              <a:noFill/>
              <a:miter lim="400000"/>
            </a:ln>
          </a:insideV>
        </a:tcBdr>
        <a:fill>
          <a:solidFill>
            <a:schemeClr val="accent1"/>
          </a:solidFill>
        </a:fill>
      </a:tcStyle>
    </a:firstCol>
    <a:lastRow>
      <a:tcTxStyle b="on" i="off">
        <a:fontRef idx="major">
          <a:srgbClr val="000000"/>
        </a:fontRef>
        <a:srgbClr val="000000"/>
      </a:tcTxStyle>
      <a:tcStyle>
        <a:tcBdr>
          <a:left>
            <a:ln w="25400" cap="flat">
              <a:noFill/>
              <a:miter lim="400000"/>
            </a:ln>
          </a:left>
          <a:right>
            <a:ln w="25400" cap="flat">
              <a:noFill/>
              <a:miter lim="400000"/>
            </a:ln>
          </a:right>
          <a:top>
            <a:ln w="127000" cap="flat">
              <a:solidFill>
                <a:srgbClr val="000000"/>
              </a:solidFill>
              <a:prstDash val="solid"/>
              <a:round/>
            </a:ln>
          </a:top>
          <a:bottom>
            <a:ln w="63500" cap="flat">
              <a:solidFill>
                <a:srgbClr val="000000"/>
              </a:solidFill>
              <a:prstDash val="solid"/>
              <a:round/>
            </a:ln>
          </a:bottom>
          <a:insideH>
            <a:ln w="25400" cap="flat">
              <a:noFill/>
              <a:miter lim="400000"/>
            </a:ln>
          </a:insideH>
          <a:insideV>
            <a:ln w="25400" cap="flat">
              <a:noFill/>
              <a:miter lim="400000"/>
            </a:ln>
          </a:insideV>
        </a:tcBdr>
        <a:fill>
          <a:solidFill>
            <a:srgbClr val="FFFFFF"/>
          </a:solidFill>
        </a:fill>
      </a:tcStyle>
    </a:lastRow>
    <a:firstRow>
      <a:tcTxStyle b="on" i="off">
        <a:fontRef idx="major">
          <a:srgbClr val="FFFFFF"/>
        </a:fontRef>
        <a:srgbClr val="FFFFFF"/>
      </a:tcTxStyle>
      <a:tcStyle>
        <a:tcBdr>
          <a:left>
            <a:ln w="25400" cap="flat">
              <a:noFill/>
              <a:miter lim="400000"/>
            </a:ln>
          </a:left>
          <a:right>
            <a:ln w="25400" cap="flat">
              <a:noFill/>
              <a:miter lim="400000"/>
            </a:ln>
          </a:right>
          <a:top>
            <a:ln w="63500" cap="flat">
              <a:solidFill>
                <a:srgbClr val="000000"/>
              </a:solidFill>
              <a:prstDash val="solid"/>
              <a:round/>
            </a:ln>
          </a:top>
          <a:bottom>
            <a:ln w="63500" cap="flat">
              <a:solidFill>
                <a:srgbClr val="000000"/>
              </a:solidFill>
              <a:prstDash val="solid"/>
              <a:round/>
            </a:ln>
          </a:bottom>
          <a:insideH>
            <a:ln w="25400" cap="flat">
              <a:noFill/>
              <a:miter lim="400000"/>
            </a:ln>
          </a:insideH>
          <a:insideV>
            <a:ln w="25400" cap="flat">
              <a:noFill/>
              <a:miter lim="400000"/>
            </a:ln>
          </a:insideV>
        </a:tcBdr>
        <a:fill>
          <a:solidFill>
            <a:schemeClr val="accent1"/>
          </a:solidFill>
        </a:fill>
      </a:tcStyle>
    </a:firstRow>
  </a:tblStyle>
  <a:tblStyle styleId="{33BA23B1-9221-436E-865A-0063620EA4FD}" styleName="">
    <a:tblBg/>
    <a:wholeTbl>
      <a:tcTxStyle b="off" i="off">
        <a:fontRef idx="major">
          <a:srgbClr val="000000"/>
        </a:fontRef>
        <a:srgbClr val="000000"/>
      </a:tcTxStyle>
      <a:tcStyle>
        <a:tcBdr>
          <a:left>
            <a:ln w="25400" cap="flat">
              <a:solidFill>
                <a:srgbClr val="FFFFFF"/>
              </a:solidFill>
              <a:prstDash val="solid"/>
              <a:round/>
            </a:ln>
          </a:left>
          <a:right>
            <a:ln w="25400" cap="flat">
              <a:solidFill>
                <a:srgbClr val="FFFFFF"/>
              </a:solidFill>
              <a:prstDash val="solid"/>
              <a:round/>
            </a:ln>
          </a:right>
          <a:top>
            <a:ln w="25400" cap="flat">
              <a:solidFill>
                <a:srgbClr val="FFFFFF"/>
              </a:solidFill>
              <a:prstDash val="solid"/>
              <a:round/>
            </a:ln>
          </a:top>
          <a:bottom>
            <a:ln w="25400" cap="flat">
              <a:solidFill>
                <a:srgbClr val="FFFFFF"/>
              </a:solidFill>
              <a:prstDash val="solid"/>
              <a:round/>
            </a:ln>
          </a:bottom>
          <a:insideH>
            <a:ln w="25400" cap="flat">
              <a:solidFill>
                <a:srgbClr val="FFFFFF"/>
              </a:solidFill>
              <a:prstDash val="solid"/>
              <a:round/>
            </a:ln>
          </a:insideH>
          <a:insideV>
            <a:ln w="25400" cap="flat">
              <a:solidFill>
                <a:srgbClr val="FFFFFF"/>
              </a:solidFill>
              <a:prstDash val="solid"/>
              <a:round/>
            </a:ln>
          </a:insideV>
        </a:tcBdr>
        <a:fill>
          <a:solidFill>
            <a:srgbClr val="CACACA"/>
          </a:solidFill>
        </a:fill>
      </a:tcStyle>
    </a:wholeTbl>
    <a:band2H>
      <a:tcTxStyle b="def" i="def"/>
      <a:tcStyle>
        <a:tcBdr/>
        <a:fill>
          <a:solidFill>
            <a:srgbClr val="E6E6E6"/>
          </a:solidFill>
        </a:fill>
      </a:tcStyle>
    </a:band2H>
    <a:firstCol>
      <a:tcTxStyle b="on" i="off">
        <a:fontRef idx="major">
          <a:srgbClr val="FFFFFF"/>
        </a:fontRef>
        <a:srgbClr val="FFFFFF"/>
      </a:tcTxStyle>
      <a:tcStyle>
        <a:tcBdr>
          <a:left>
            <a:ln w="25400" cap="flat">
              <a:solidFill>
                <a:srgbClr val="FFFFFF"/>
              </a:solidFill>
              <a:prstDash val="solid"/>
              <a:round/>
            </a:ln>
          </a:left>
          <a:right>
            <a:ln w="25400" cap="flat">
              <a:solidFill>
                <a:srgbClr val="FFFFFF"/>
              </a:solidFill>
              <a:prstDash val="solid"/>
              <a:round/>
            </a:ln>
          </a:right>
          <a:top>
            <a:ln w="25400" cap="flat">
              <a:solidFill>
                <a:srgbClr val="FFFFFF"/>
              </a:solidFill>
              <a:prstDash val="solid"/>
              <a:round/>
            </a:ln>
          </a:top>
          <a:bottom>
            <a:ln w="25400" cap="flat">
              <a:solidFill>
                <a:srgbClr val="FFFFFF"/>
              </a:solidFill>
              <a:prstDash val="solid"/>
              <a:round/>
            </a:ln>
          </a:bottom>
          <a:insideH>
            <a:ln w="25400" cap="flat">
              <a:solidFill>
                <a:srgbClr val="FFFFFF"/>
              </a:solidFill>
              <a:prstDash val="solid"/>
              <a:round/>
            </a:ln>
          </a:insideH>
          <a:insideV>
            <a:ln w="25400" cap="flat">
              <a:solidFill>
                <a:srgbClr val="FFFFFF"/>
              </a:solidFill>
              <a:prstDash val="solid"/>
              <a:round/>
            </a:ln>
          </a:insideV>
        </a:tcBdr>
        <a:fill>
          <a:solidFill>
            <a:srgbClr val="000000"/>
          </a:solidFill>
        </a:fill>
      </a:tcStyle>
    </a:firstCol>
    <a:lastRow>
      <a:tcTxStyle b="on" i="off">
        <a:fontRef idx="major">
          <a:srgbClr val="FFFFFF"/>
        </a:fontRef>
        <a:srgbClr val="FFFFFF"/>
      </a:tcTxStyle>
      <a:tcStyle>
        <a:tcBdr>
          <a:left>
            <a:ln w="25400" cap="flat">
              <a:solidFill>
                <a:srgbClr val="FFFFFF"/>
              </a:solidFill>
              <a:prstDash val="solid"/>
              <a:round/>
            </a:ln>
          </a:left>
          <a:right>
            <a:ln w="25400" cap="flat">
              <a:solidFill>
                <a:srgbClr val="FFFFFF"/>
              </a:solidFill>
              <a:prstDash val="solid"/>
              <a:round/>
            </a:ln>
          </a:right>
          <a:top>
            <a:ln w="101600" cap="flat">
              <a:solidFill>
                <a:srgbClr val="FFFFFF"/>
              </a:solidFill>
              <a:prstDash val="solid"/>
              <a:round/>
            </a:ln>
          </a:top>
          <a:bottom>
            <a:ln w="25400" cap="flat">
              <a:solidFill>
                <a:srgbClr val="FFFFFF"/>
              </a:solidFill>
              <a:prstDash val="solid"/>
              <a:round/>
            </a:ln>
          </a:bottom>
          <a:insideH>
            <a:ln w="25400" cap="flat">
              <a:solidFill>
                <a:srgbClr val="FFFFFF"/>
              </a:solidFill>
              <a:prstDash val="solid"/>
              <a:round/>
            </a:ln>
          </a:insideH>
          <a:insideV>
            <a:ln w="25400" cap="flat">
              <a:solidFill>
                <a:srgbClr val="FFFFFF"/>
              </a:solidFill>
              <a:prstDash val="solid"/>
              <a:round/>
            </a:ln>
          </a:insideV>
        </a:tcBdr>
        <a:fill>
          <a:solidFill>
            <a:srgbClr val="000000"/>
          </a:solidFill>
        </a:fill>
      </a:tcStyle>
    </a:lastRow>
    <a:firstRow>
      <a:tcTxStyle b="on" i="off">
        <a:fontRef idx="major">
          <a:srgbClr val="FFFFFF"/>
        </a:fontRef>
        <a:srgbClr val="FFFFFF"/>
      </a:tcTxStyle>
      <a:tcStyle>
        <a:tcBdr>
          <a:left>
            <a:ln w="25400" cap="flat">
              <a:solidFill>
                <a:srgbClr val="FFFFFF"/>
              </a:solidFill>
              <a:prstDash val="solid"/>
              <a:round/>
            </a:ln>
          </a:left>
          <a:right>
            <a:ln w="25400" cap="flat">
              <a:solidFill>
                <a:srgbClr val="FFFFFF"/>
              </a:solidFill>
              <a:prstDash val="solid"/>
              <a:round/>
            </a:ln>
          </a:right>
          <a:top>
            <a:ln w="25400" cap="flat">
              <a:solidFill>
                <a:srgbClr val="FFFFFF"/>
              </a:solidFill>
              <a:prstDash val="solid"/>
              <a:round/>
            </a:ln>
          </a:top>
          <a:bottom>
            <a:ln w="101600" cap="flat">
              <a:solidFill>
                <a:srgbClr val="FFFFFF"/>
              </a:solidFill>
              <a:prstDash val="solid"/>
              <a:round/>
            </a:ln>
          </a:bottom>
          <a:insideH>
            <a:ln w="25400" cap="flat">
              <a:solidFill>
                <a:srgbClr val="FFFFFF"/>
              </a:solidFill>
              <a:prstDash val="solid"/>
              <a:round/>
            </a:ln>
          </a:insideH>
          <a:insideV>
            <a:ln w="25400" cap="flat">
              <a:solidFill>
                <a:srgbClr val="FFFFFF"/>
              </a:solidFill>
              <a:prstDash val="solid"/>
              <a:round/>
            </a:ln>
          </a:insideV>
        </a:tcBdr>
        <a:fill>
          <a:solidFill>
            <a:srgbClr val="000000"/>
          </a:solidFill>
        </a:fill>
      </a:tcStyle>
    </a:firstRow>
  </a:tblStyle>
  <a:tblStyle styleId="{2708684C-4D16-4618-839F-0558EEFCDFE6}" styleName="">
    <a:tblBg/>
    <a:wholeTbl>
      <a:tcTxStyle b="off" i="off">
        <a:fontRef idx="major">
          <a:srgbClr val="000000"/>
        </a:fontRef>
        <a:srgbClr val="000000"/>
      </a:tcTxStyle>
      <a:tcStyle>
        <a:tcBdr>
          <a:left>
            <a:ln w="25400" cap="flat">
              <a:solidFill>
                <a:srgbClr val="000000"/>
              </a:solidFill>
              <a:prstDash val="solid"/>
              <a:round/>
            </a:ln>
          </a:left>
          <a:right>
            <a:ln w="25400" cap="flat">
              <a:solidFill>
                <a:srgbClr val="000000"/>
              </a:solidFill>
              <a:prstDash val="solid"/>
              <a:round/>
            </a:ln>
          </a:right>
          <a:top>
            <a:ln w="25400" cap="flat">
              <a:solidFill>
                <a:srgbClr val="000000"/>
              </a:solidFill>
              <a:prstDash val="solid"/>
              <a:round/>
            </a:ln>
          </a:top>
          <a:bottom>
            <a:ln w="25400" cap="flat">
              <a:solidFill>
                <a:srgbClr val="000000"/>
              </a:solidFill>
              <a:prstDash val="solid"/>
              <a:round/>
            </a:ln>
          </a:bottom>
          <a:insideH>
            <a:ln w="25400" cap="flat">
              <a:solidFill>
                <a:srgbClr val="000000"/>
              </a:solidFill>
              <a:prstDash val="solid"/>
              <a:round/>
            </a:ln>
          </a:insideH>
          <a:insideV>
            <a:ln w="25400" cap="flat">
              <a:solidFill>
                <a:srgbClr val="000000"/>
              </a:solidFill>
              <a:prstDash val="solid"/>
              <a:round/>
            </a:ln>
          </a:insideV>
        </a:tcBdr>
        <a:fill>
          <a:solidFill>
            <a:srgbClr val="000000">
              <a:alpha val="20000"/>
            </a:srgbClr>
          </a:solidFill>
        </a:fill>
      </a:tcStyle>
    </a:wholeTbl>
    <a:band2H>
      <a:tcTxStyle b="def" i="def"/>
      <a:tcStyle>
        <a:tcBdr/>
        <a:fill>
          <a:solidFill>
            <a:srgbClr val="FFFFFF"/>
          </a:solidFill>
        </a:fill>
      </a:tcStyle>
    </a:band2H>
    <a:firstCol>
      <a:tcTxStyle b="on" i="off">
        <a:fontRef idx="major">
          <a:srgbClr val="000000"/>
        </a:fontRef>
        <a:srgbClr val="000000"/>
      </a:tcTxStyle>
      <a:tcStyle>
        <a:tcBdr>
          <a:left>
            <a:ln w="25400" cap="flat">
              <a:solidFill>
                <a:srgbClr val="000000"/>
              </a:solidFill>
              <a:prstDash val="solid"/>
              <a:round/>
            </a:ln>
          </a:left>
          <a:right>
            <a:ln w="25400" cap="flat">
              <a:solidFill>
                <a:srgbClr val="000000"/>
              </a:solidFill>
              <a:prstDash val="solid"/>
              <a:round/>
            </a:ln>
          </a:right>
          <a:top>
            <a:ln w="25400" cap="flat">
              <a:solidFill>
                <a:srgbClr val="000000"/>
              </a:solidFill>
              <a:prstDash val="solid"/>
              <a:round/>
            </a:ln>
          </a:top>
          <a:bottom>
            <a:ln w="25400" cap="flat">
              <a:solidFill>
                <a:srgbClr val="000000"/>
              </a:solidFill>
              <a:prstDash val="solid"/>
              <a:round/>
            </a:ln>
          </a:bottom>
          <a:insideH>
            <a:ln w="25400" cap="flat">
              <a:solidFill>
                <a:srgbClr val="000000"/>
              </a:solidFill>
              <a:prstDash val="solid"/>
              <a:round/>
            </a:ln>
          </a:insideH>
          <a:insideV>
            <a:ln w="25400" cap="flat">
              <a:solidFill>
                <a:srgbClr val="000000"/>
              </a:solidFill>
              <a:prstDash val="solid"/>
              <a:round/>
            </a:ln>
          </a:insideV>
        </a:tcBdr>
        <a:fill>
          <a:solidFill>
            <a:srgbClr val="000000">
              <a:alpha val="20000"/>
            </a:srgbClr>
          </a:solidFill>
        </a:fill>
      </a:tcStyle>
    </a:firstCol>
    <a:lastRow>
      <a:tcTxStyle b="on" i="off">
        <a:fontRef idx="major">
          <a:srgbClr val="000000"/>
        </a:fontRef>
        <a:srgbClr val="000000"/>
      </a:tcTxStyle>
      <a:tcStyle>
        <a:tcBdr>
          <a:left>
            <a:ln w="25400" cap="flat">
              <a:solidFill>
                <a:srgbClr val="000000"/>
              </a:solidFill>
              <a:prstDash val="solid"/>
              <a:round/>
            </a:ln>
          </a:left>
          <a:right>
            <a:ln w="25400" cap="flat">
              <a:solidFill>
                <a:srgbClr val="000000"/>
              </a:solidFill>
              <a:prstDash val="solid"/>
              <a:round/>
            </a:ln>
          </a:right>
          <a:top>
            <a:ln w="127000" cap="flat">
              <a:solidFill>
                <a:srgbClr val="000000"/>
              </a:solidFill>
              <a:prstDash val="solid"/>
              <a:round/>
            </a:ln>
          </a:top>
          <a:bottom>
            <a:ln w="25400" cap="flat">
              <a:solidFill>
                <a:srgbClr val="000000"/>
              </a:solidFill>
              <a:prstDash val="solid"/>
              <a:round/>
            </a:ln>
          </a:bottom>
          <a:insideH>
            <a:ln w="25400" cap="flat">
              <a:solidFill>
                <a:srgbClr val="000000"/>
              </a:solidFill>
              <a:prstDash val="solid"/>
              <a:round/>
            </a:ln>
          </a:insideH>
          <a:insideV>
            <a:ln w="25400" cap="flat">
              <a:solidFill>
                <a:srgbClr val="000000"/>
              </a:solidFill>
              <a:prstDash val="solid"/>
              <a:round/>
            </a:ln>
          </a:insideV>
        </a:tcBdr>
        <a:fill>
          <a:noFill/>
        </a:fill>
      </a:tcStyle>
    </a:lastRow>
    <a:firstRow>
      <a:tcTxStyle b="on" i="off">
        <a:fontRef idx="major">
          <a:srgbClr val="000000"/>
        </a:fontRef>
        <a:srgbClr val="000000"/>
      </a:tcTxStyle>
      <a:tcStyle>
        <a:tcBdr>
          <a:left>
            <a:ln w="25400" cap="flat">
              <a:solidFill>
                <a:srgbClr val="000000"/>
              </a:solidFill>
              <a:prstDash val="solid"/>
              <a:round/>
            </a:ln>
          </a:left>
          <a:right>
            <a:ln w="25400" cap="flat">
              <a:solidFill>
                <a:srgbClr val="000000"/>
              </a:solidFill>
              <a:prstDash val="solid"/>
              <a:round/>
            </a:ln>
          </a:right>
          <a:top>
            <a:ln w="25400" cap="flat">
              <a:solidFill>
                <a:srgbClr val="000000"/>
              </a:solidFill>
              <a:prstDash val="solid"/>
              <a:round/>
            </a:ln>
          </a:top>
          <a:bottom>
            <a:ln w="63500" cap="flat">
              <a:solidFill>
                <a:srgbClr val="000000"/>
              </a:solidFill>
              <a:prstDash val="solid"/>
              <a:round/>
            </a:ln>
          </a:bottom>
          <a:insideH>
            <a:ln w="25400" cap="flat">
              <a:solidFill>
                <a:srgbClr val="000000"/>
              </a:solidFill>
              <a:prstDash val="solid"/>
              <a:round/>
            </a:ln>
          </a:insideH>
          <a:insideV>
            <a:ln w="25400" cap="flat">
              <a:solidFill>
                <a:srgbClr val="000000"/>
              </a:solidFill>
              <a:prstDash val="solid"/>
              <a:round/>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Comments="1"/>
</file>

<file path=ppt/_rels/presentation.xml.rels><?xml version="1.0" encoding="UTF-8"?>
<Relationships xmlns="http://schemas.openxmlformats.org/package/2006/relationships"><Relationship Id="rId1" Type="http://schemas.openxmlformats.org/officeDocument/2006/relationships/presProps" Target="presProps.xml"/><Relationship Id="rId2" Type="http://schemas.openxmlformats.org/officeDocument/2006/relationships/viewProps" Target="viewProps.xml"/><Relationship Id="rId3" Type="http://schemas.openxmlformats.org/officeDocument/2006/relationships/commentAuthors" Target="commentAuthors.xml"/><Relationship Id="rId4" Type="http://schemas.openxmlformats.org/officeDocument/2006/relationships/tableStyles" Target="tableStyles.xml"/><Relationship Id="rId5" Type="http://schemas.openxmlformats.org/officeDocument/2006/relationships/slideMaster" Target="slideMasters/slideMaster1.xml"/><Relationship Id="rId6" Type="http://schemas.openxmlformats.org/officeDocument/2006/relationships/theme" Target="theme/theme1.xml"/><Relationship Id="rId7" Type="http://schemas.openxmlformats.org/officeDocument/2006/relationships/notesMaster" Target="notesMasters/notesMaster1.xml"/><Relationship Id="rId8" Type="http://schemas.openxmlformats.org/officeDocument/2006/relationships/slide" Target="slides/slide1.xml"/><Relationship Id="rId9" Type="http://schemas.openxmlformats.org/officeDocument/2006/relationships/slide" Target="slides/slide2.xml"/><Relationship Id="rId10" Type="http://schemas.openxmlformats.org/officeDocument/2006/relationships/slide" Target="slides/slide3.xml"/><Relationship Id="rId11" Type="http://schemas.openxmlformats.org/officeDocument/2006/relationships/slide" Target="slides/slide4.xml"/><Relationship Id="rId12" Type="http://schemas.openxmlformats.org/officeDocument/2006/relationships/slide" Target="slides/slide5.xml"/><Relationship Id="rId13" Type="http://schemas.openxmlformats.org/officeDocument/2006/relationships/slide" Target="slides/slide6.xml"/><Relationship Id="rId14" Type="http://schemas.openxmlformats.org/officeDocument/2006/relationships/slide" Target="slides/slide7.xml"/><Relationship Id="rId15" Type="http://schemas.openxmlformats.org/officeDocument/2006/relationships/slide" Target="slides/slide8.xml"/><Relationship Id="rId16" Type="http://schemas.openxmlformats.org/officeDocument/2006/relationships/slide" Target="slides/slide9.xml"/><Relationship Id="rId17" Type="http://schemas.openxmlformats.org/officeDocument/2006/relationships/slide" Target="slides/slide10.xml"/><Relationship Id="rId18" Type="http://schemas.openxmlformats.org/officeDocument/2006/relationships/slide" Target="slides/slide11.xml"/><Relationship Id="rId19" Type="http://schemas.openxmlformats.org/officeDocument/2006/relationships/slide" Target="slides/slide12.xml"/><Relationship Id="rId20" Type="http://schemas.openxmlformats.org/officeDocument/2006/relationships/slide" Target="slides/slide13.xml"/><Relationship Id="rId21" Type="http://schemas.openxmlformats.org/officeDocument/2006/relationships/slide" Target="slides/slide14.xml"/><Relationship Id="rId22" Type="http://schemas.openxmlformats.org/officeDocument/2006/relationships/slide" Target="slides/slide15.xml"/><Relationship Id="rId23" Type="http://schemas.openxmlformats.org/officeDocument/2006/relationships/slide" Target="slides/slide16.xml"/><Relationship Id="rId24" Type="http://schemas.openxmlformats.org/officeDocument/2006/relationships/slide" Target="slides/slide17.xml"/><Relationship Id="rId25" Type="http://schemas.openxmlformats.org/officeDocument/2006/relationships/slide" Target="slides/slide18.xml"/><Relationship Id="rId26" Type="http://schemas.openxmlformats.org/officeDocument/2006/relationships/slide" Target="slides/slide19.xml"/><Relationship Id="rId27" Type="http://schemas.openxmlformats.org/officeDocument/2006/relationships/slide" Target="slides/slide20.xml"/><Relationship Id="rId28" Type="http://schemas.openxmlformats.org/officeDocument/2006/relationships/slide" Target="slides/slide21.xml"/></Relationships>

</file>

<file path=ppt/notesMasters/_rels/notesMaster1.xml.rels><?xml version="1.0" encoding="UTF-8"?>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cSld>
    <p:spTree>
      <p:nvGrpSpPr>
        <p:cNvPr id="1" name=""/>
        <p:cNvGrpSpPr/>
        <p:nvPr/>
      </p:nvGrpSpPr>
      <p:grpSpPr>
        <a:xfrm>
          <a:off x="0" y="0"/>
          <a:ext cx="0" cy="0"/>
          <a:chOff x="0" y="0"/>
          <a:chExt cx="0" cy="0"/>
        </a:xfrm>
      </p:grpSpPr>
      <p:sp>
        <p:nvSpPr>
          <p:cNvPr id="94" name="Shape 94"/>
          <p:cNvSpPr/>
          <p:nvPr>
            <p:ph type="sldImg"/>
          </p:nvPr>
        </p:nvSpPr>
        <p:spPr>
          <a:xfrm>
            <a:off x="1143000" y="685800"/>
            <a:ext cx="4572000" cy="3429000"/>
          </a:xfrm>
          <a:prstGeom prst="rect">
            <a:avLst/>
          </a:prstGeom>
        </p:spPr>
        <p:txBody>
          <a:bodyPr/>
          <a:lstStyle/>
          <a:p>
            <a:pPr/>
          </a:p>
        </p:txBody>
      </p:sp>
      <p:sp>
        <p:nvSpPr>
          <p:cNvPr id="95" name="Shape 95"/>
          <p:cNvSpPr/>
          <p:nvPr>
            <p:ph type="body" sz="quarter" idx="1"/>
          </p:nvPr>
        </p:nvSpPr>
        <p:spPr>
          <a:xfrm>
            <a:off x="914400" y="4343400"/>
            <a:ext cx="5029200" cy="4114800"/>
          </a:xfrm>
          <a:prstGeom prst="rect">
            <a:avLst/>
          </a:prstGeom>
        </p:spPr>
        <p:txBody>
          <a:bodyPr/>
          <a:lstStyle/>
          <a:p>
            <a:pPr/>
          </a:p>
        </p:txBody>
      </p:sp>
    </p:spTree>
  </p:cSld>
  <p:clrMap bg1="lt1" tx1="dk1" bg2="lt2" tx2="dk2" accent1="accent1" accent2="accent2" accent3="accent3" accent4="accent4" accent5="accent5" accent6="accent6" hlink="hlink" folHlink="folHlink"/>
  <p:notesStyle>
    <a:lvl1pPr defTabSz="1219200" rtl="1" latinLnBrk="0">
      <a:defRPr sz="1600">
        <a:latin typeface="+mj-lt"/>
        <a:ea typeface="+mj-ea"/>
        <a:cs typeface="+mj-cs"/>
        <a:sym typeface="Calibri"/>
      </a:defRPr>
    </a:lvl1pPr>
    <a:lvl2pPr indent="228600" defTabSz="1219200" rtl="1" latinLnBrk="0">
      <a:defRPr sz="1600">
        <a:latin typeface="+mj-lt"/>
        <a:ea typeface="+mj-ea"/>
        <a:cs typeface="+mj-cs"/>
        <a:sym typeface="Calibri"/>
      </a:defRPr>
    </a:lvl2pPr>
    <a:lvl3pPr indent="457200" defTabSz="1219200" rtl="1" latinLnBrk="0">
      <a:defRPr sz="1600">
        <a:latin typeface="+mj-lt"/>
        <a:ea typeface="+mj-ea"/>
        <a:cs typeface="+mj-cs"/>
        <a:sym typeface="Calibri"/>
      </a:defRPr>
    </a:lvl3pPr>
    <a:lvl4pPr indent="685800" defTabSz="1219200" rtl="1" latinLnBrk="0">
      <a:defRPr sz="1600">
        <a:latin typeface="+mj-lt"/>
        <a:ea typeface="+mj-ea"/>
        <a:cs typeface="+mj-cs"/>
        <a:sym typeface="Calibri"/>
      </a:defRPr>
    </a:lvl4pPr>
    <a:lvl5pPr indent="914400" defTabSz="1219200" rtl="1" latinLnBrk="0">
      <a:defRPr sz="1600">
        <a:latin typeface="+mj-lt"/>
        <a:ea typeface="+mj-ea"/>
        <a:cs typeface="+mj-cs"/>
        <a:sym typeface="Calibri"/>
      </a:defRPr>
    </a:lvl5pPr>
    <a:lvl6pPr indent="1143000" defTabSz="1219200" rtl="1" latinLnBrk="0">
      <a:defRPr sz="1600">
        <a:latin typeface="+mj-lt"/>
        <a:ea typeface="+mj-ea"/>
        <a:cs typeface="+mj-cs"/>
        <a:sym typeface="Calibri"/>
      </a:defRPr>
    </a:lvl6pPr>
    <a:lvl7pPr indent="1371600" defTabSz="1219200" rtl="1" latinLnBrk="0">
      <a:defRPr sz="1600">
        <a:latin typeface="+mj-lt"/>
        <a:ea typeface="+mj-ea"/>
        <a:cs typeface="+mj-cs"/>
        <a:sym typeface="Calibri"/>
      </a:defRPr>
    </a:lvl7pPr>
    <a:lvl8pPr indent="1600200" defTabSz="1219200" rtl="1" latinLnBrk="0">
      <a:defRPr sz="1600">
        <a:latin typeface="+mj-lt"/>
        <a:ea typeface="+mj-ea"/>
        <a:cs typeface="+mj-cs"/>
        <a:sym typeface="Calibri"/>
      </a:defRPr>
    </a:lvl8pPr>
    <a:lvl9pPr indent="1828800" defTabSz="1219200" rtl="1" latinLnBrk="0">
      <a:defRPr sz="1600">
        <a:latin typeface="+mj-lt"/>
        <a:ea typeface="+mj-ea"/>
        <a:cs typeface="+mj-cs"/>
        <a:sym typeface="Calibri"/>
      </a:defRPr>
    </a:lvl9pPr>
  </p:notesStyle>
</p:notesMaster>
</file>

<file path=ppt/slideLayouts/_rels/slideLayout1.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 Id="rId3" Type="http://schemas.openxmlformats.org/officeDocument/2006/relationships/image" Target="../media/image2.png"/></Relationships>

</file>

<file path=ppt/slideLayouts/_rels/slideLayout8.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itle" showMasterSp="1" showMasterPhAnim="1">
  <p:cSld name="Title Slide">
    <p:spTree>
      <p:nvGrpSpPr>
        <p:cNvPr id="1" name=""/>
        <p:cNvGrpSpPr/>
        <p:nvPr/>
      </p:nvGrpSpPr>
      <p:grpSpPr>
        <a:xfrm>
          <a:off x="0" y="0"/>
          <a:ext cx="0" cy="0"/>
          <a:chOff x="0" y="0"/>
          <a:chExt cx="0" cy="0"/>
        </a:xfrm>
      </p:grpSpPr>
      <p:sp>
        <p:nvSpPr>
          <p:cNvPr id="11" name="نص العنوان"/>
          <p:cNvSpPr txBox="1"/>
          <p:nvPr>
            <p:ph type="title"/>
          </p:nvPr>
        </p:nvSpPr>
        <p:spPr>
          <a:xfrm>
            <a:off x="914399" y="2840565"/>
            <a:ext cx="10363201" cy="1960035"/>
          </a:xfrm>
          <a:prstGeom prst="rect">
            <a:avLst/>
          </a:prstGeom>
        </p:spPr>
        <p:txBody>
          <a:bodyPr/>
          <a:lstStyle/>
          <a:p>
            <a:pPr/>
            <a:r>
              <a:t>نص العنوان</a:t>
            </a:r>
          </a:p>
        </p:txBody>
      </p:sp>
      <p:sp>
        <p:nvSpPr>
          <p:cNvPr id="12" name="مستوى النص الأول…"/>
          <p:cNvSpPr txBox="1"/>
          <p:nvPr>
            <p:ph type="body" sz="quarter" idx="1"/>
          </p:nvPr>
        </p:nvSpPr>
        <p:spPr>
          <a:xfrm>
            <a:off x="1828799" y="5181600"/>
            <a:ext cx="8534401" cy="2336800"/>
          </a:xfrm>
          <a:prstGeom prst="rect">
            <a:avLst/>
          </a:prstGeom>
        </p:spPr>
        <p:txBody>
          <a:bodyPr/>
          <a:lstStyle>
            <a:lvl1pPr marL="0" indent="0" algn="ctr">
              <a:buSzTx/>
              <a:buFontTx/>
              <a:buNone/>
              <a:defRPr>
                <a:solidFill>
                  <a:srgbClr val="888888"/>
                </a:solidFill>
              </a:defRPr>
            </a:lvl1pPr>
            <a:lvl2pPr marL="0" indent="0" algn="ctr">
              <a:buSzTx/>
              <a:buFontTx/>
              <a:buNone/>
              <a:defRPr>
                <a:solidFill>
                  <a:srgbClr val="888888"/>
                </a:solidFill>
              </a:defRPr>
            </a:lvl2pPr>
            <a:lvl3pPr marL="0" indent="0" algn="ctr">
              <a:buSzTx/>
              <a:buFontTx/>
              <a:buNone/>
              <a:defRPr>
                <a:solidFill>
                  <a:srgbClr val="888888"/>
                </a:solidFill>
              </a:defRPr>
            </a:lvl3pPr>
            <a:lvl4pPr marL="0" indent="0" algn="ctr">
              <a:buSzTx/>
              <a:buFontTx/>
              <a:buNone/>
              <a:defRPr>
                <a:solidFill>
                  <a:srgbClr val="888888"/>
                </a:solidFill>
              </a:defRPr>
            </a:lvl4pPr>
            <a:lvl5pPr marL="0" indent="0" algn="ctr">
              <a:buSzTx/>
              <a:buFontTx/>
              <a:buNone/>
              <a:defRPr>
                <a:solidFill>
                  <a:srgbClr val="888888"/>
                </a:solidFill>
              </a:defRPr>
            </a:lvl5pPr>
          </a:lstStyle>
          <a:p>
            <a:pPr/>
            <a:r>
              <a:t>مستوى النص الأول</a:t>
            </a:r>
          </a:p>
          <a:p>
            <a:pPr lvl="1"/>
            <a:r>
              <a:t>مستوى النص الثاني</a:t>
            </a:r>
          </a:p>
          <a:p>
            <a:pPr lvl="2"/>
            <a:r>
              <a:t>مستوى النص الثالث</a:t>
            </a:r>
          </a:p>
          <a:p>
            <a:pPr lvl="3"/>
            <a:r>
              <a:t>مستوى النص الرابع</a:t>
            </a:r>
          </a:p>
          <a:p>
            <a:pPr lvl="4"/>
            <a:r>
              <a:t>مستوى النص الخامس</a:t>
            </a:r>
          </a:p>
        </p:txBody>
      </p:sp>
      <p:sp>
        <p:nvSpPr>
          <p:cNvPr id="13" name="رقم الشريحة"/>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2.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and Content">
    <p:spTree>
      <p:nvGrpSpPr>
        <p:cNvPr id="1" name=""/>
        <p:cNvGrpSpPr/>
        <p:nvPr/>
      </p:nvGrpSpPr>
      <p:grpSpPr>
        <a:xfrm>
          <a:off x="0" y="0"/>
          <a:ext cx="0" cy="0"/>
          <a:chOff x="0" y="0"/>
          <a:chExt cx="0" cy="0"/>
        </a:xfrm>
      </p:grpSpPr>
      <p:sp>
        <p:nvSpPr>
          <p:cNvPr id="20" name="نص العنوان"/>
          <p:cNvSpPr txBox="1"/>
          <p:nvPr>
            <p:ph type="title"/>
          </p:nvPr>
        </p:nvSpPr>
        <p:spPr>
          <a:prstGeom prst="rect">
            <a:avLst/>
          </a:prstGeom>
        </p:spPr>
        <p:txBody>
          <a:bodyPr/>
          <a:lstStyle/>
          <a:p>
            <a:pPr/>
            <a:r>
              <a:t>نص العنوان</a:t>
            </a:r>
          </a:p>
        </p:txBody>
      </p:sp>
      <p:sp>
        <p:nvSpPr>
          <p:cNvPr id="21" name="مستوى النص الأول…"/>
          <p:cNvSpPr txBox="1"/>
          <p:nvPr>
            <p:ph type="body" sz="quarter" idx="1"/>
          </p:nvPr>
        </p:nvSpPr>
        <p:spPr>
          <a:xfrm>
            <a:off x="609599" y="2133599"/>
            <a:ext cx="10972801" cy="6034623"/>
          </a:xfrm>
          <a:prstGeom prst="rect">
            <a:avLst/>
          </a:prstGeom>
        </p:spPr>
        <p:txBody>
          <a:bodyPr/>
          <a:lstStyle/>
          <a:p>
            <a:pPr/>
            <a:r>
              <a:t>مستوى النص الأول</a:t>
            </a:r>
          </a:p>
          <a:p>
            <a:pPr lvl="1"/>
            <a:r>
              <a:t>مستوى النص الثاني</a:t>
            </a:r>
          </a:p>
          <a:p>
            <a:pPr lvl="2"/>
            <a:r>
              <a:t>مستوى النص الثالث</a:t>
            </a:r>
          </a:p>
          <a:p>
            <a:pPr lvl="3"/>
            <a:r>
              <a:t>مستوى النص الرابع</a:t>
            </a:r>
          </a:p>
          <a:p>
            <a:pPr lvl="4"/>
            <a:r>
              <a:t>مستوى النص الخامس</a:t>
            </a:r>
          </a:p>
        </p:txBody>
      </p:sp>
      <p:sp>
        <p:nvSpPr>
          <p:cNvPr id="22" name="رقم الشريحة"/>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3.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Section Header">
    <p:spTree>
      <p:nvGrpSpPr>
        <p:cNvPr id="1" name=""/>
        <p:cNvGrpSpPr/>
        <p:nvPr/>
      </p:nvGrpSpPr>
      <p:grpSpPr>
        <a:xfrm>
          <a:off x="0" y="0"/>
          <a:ext cx="0" cy="0"/>
          <a:chOff x="0" y="0"/>
          <a:chExt cx="0" cy="0"/>
        </a:xfrm>
      </p:grpSpPr>
      <p:sp>
        <p:nvSpPr>
          <p:cNvPr id="29" name="نص العنوان"/>
          <p:cNvSpPr txBox="1"/>
          <p:nvPr>
            <p:ph type="title"/>
          </p:nvPr>
        </p:nvSpPr>
        <p:spPr>
          <a:xfrm>
            <a:off x="963082" y="5875866"/>
            <a:ext cx="10363206" cy="1816102"/>
          </a:xfrm>
          <a:prstGeom prst="rect">
            <a:avLst/>
          </a:prstGeom>
        </p:spPr>
        <p:txBody>
          <a:bodyPr anchor="t"/>
          <a:lstStyle>
            <a:lvl1pPr algn="l">
              <a:defRPr b="1" cap="all" sz="5200"/>
            </a:lvl1pPr>
          </a:lstStyle>
          <a:p>
            <a:pPr/>
            <a:r>
              <a:t>نص العنوان</a:t>
            </a:r>
          </a:p>
        </p:txBody>
      </p:sp>
      <p:sp>
        <p:nvSpPr>
          <p:cNvPr id="30" name="مستوى النص الأول…"/>
          <p:cNvSpPr txBox="1"/>
          <p:nvPr>
            <p:ph type="body" sz="quarter" idx="1"/>
          </p:nvPr>
        </p:nvSpPr>
        <p:spPr>
          <a:xfrm>
            <a:off x="963082" y="3875613"/>
            <a:ext cx="10363206" cy="2000257"/>
          </a:xfrm>
          <a:prstGeom prst="rect">
            <a:avLst/>
          </a:prstGeom>
        </p:spPr>
        <p:txBody>
          <a:bodyPr anchor="b"/>
          <a:lstStyle>
            <a:lvl1pPr marL="0" indent="0">
              <a:spcBef>
                <a:spcPts val="500"/>
              </a:spcBef>
              <a:buSzTx/>
              <a:buFontTx/>
              <a:buNone/>
              <a:defRPr sz="2600">
                <a:solidFill>
                  <a:srgbClr val="888888"/>
                </a:solidFill>
              </a:defRPr>
            </a:lvl1pPr>
            <a:lvl2pPr marL="0" indent="0">
              <a:spcBef>
                <a:spcPts val="500"/>
              </a:spcBef>
              <a:buSzTx/>
              <a:buFontTx/>
              <a:buNone/>
              <a:defRPr sz="2600">
                <a:solidFill>
                  <a:srgbClr val="888888"/>
                </a:solidFill>
              </a:defRPr>
            </a:lvl2pPr>
            <a:lvl3pPr marL="0" indent="0">
              <a:spcBef>
                <a:spcPts val="500"/>
              </a:spcBef>
              <a:buSzTx/>
              <a:buFontTx/>
              <a:buNone/>
              <a:defRPr sz="2600">
                <a:solidFill>
                  <a:srgbClr val="888888"/>
                </a:solidFill>
              </a:defRPr>
            </a:lvl3pPr>
            <a:lvl4pPr marL="0" indent="0">
              <a:spcBef>
                <a:spcPts val="500"/>
              </a:spcBef>
              <a:buSzTx/>
              <a:buFontTx/>
              <a:buNone/>
              <a:defRPr sz="2600">
                <a:solidFill>
                  <a:srgbClr val="888888"/>
                </a:solidFill>
              </a:defRPr>
            </a:lvl4pPr>
            <a:lvl5pPr marL="0" indent="0">
              <a:spcBef>
                <a:spcPts val="500"/>
              </a:spcBef>
              <a:buSzTx/>
              <a:buFontTx/>
              <a:buNone/>
              <a:defRPr sz="2600">
                <a:solidFill>
                  <a:srgbClr val="888888"/>
                </a:solidFill>
              </a:defRPr>
            </a:lvl5pPr>
          </a:lstStyle>
          <a:p>
            <a:pPr/>
            <a:r>
              <a:t>مستوى النص الأول</a:t>
            </a:r>
          </a:p>
          <a:p>
            <a:pPr lvl="1"/>
            <a:r>
              <a:t>مستوى النص الثاني</a:t>
            </a:r>
          </a:p>
          <a:p>
            <a:pPr lvl="2"/>
            <a:r>
              <a:t>مستوى النص الثالث</a:t>
            </a:r>
          </a:p>
          <a:p>
            <a:pPr lvl="3"/>
            <a:r>
              <a:t>مستوى النص الرابع</a:t>
            </a:r>
          </a:p>
          <a:p>
            <a:pPr lvl="4"/>
            <a:r>
              <a:t>مستوى النص الخامس</a:t>
            </a:r>
          </a:p>
        </p:txBody>
      </p:sp>
      <p:sp>
        <p:nvSpPr>
          <p:cNvPr id="31" name="رقم الشريحة"/>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4.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wo Content">
    <p:spTree>
      <p:nvGrpSpPr>
        <p:cNvPr id="1" name=""/>
        <p:cNvGrpSpPr/>
        <p:nvPr/>
      </p:nvGrpSpPr>
      <p:grpSpPr>
        <a:xfrm>
          <a:off x="0" y="0"/>
          <a:ext cx="0" cy="0"/>
          <a:chOff x="0" y="0"/>
          <a:chExt cx="0" cy="0"/>
        </a:xfrm>
      </p:grpSpPr>
      <p:sp>
        <p:nvSpPr>
          <p:cNvPr id="38" name="نص العنوان"/>
          <p:cNvSpPr txBox="1"/>
          <p:nvPr>
            <p:ph type="title"/>
          </p:nvPr>
        </p:nvSpPr>
        <p:spPr>
          <a:prstGeom prst="rect">
            <a:avLst/>
          </a:prstGeom>
        </p:spPr>
        <p:txBody>
          <a:bodyPr/>
          <a:lstStyle/>
          <a:p>
            <a:pPr/>
            <a:r>
              <a:t>نص العنوان</a:t>
            </a:r>
          </a:p>
        </p:txBody>
      </p:sp>
      <p:sp>
        <p:nvSpPr>
          <p:cNvPr id="39" name="مستوى النص الأول…"/>
          <p:cNvSpPr txBox="1"/>
          <p:nvPr>
            <p:ph type="body" sz="quarter" idx="1"/>
          </p:nvPr>
        </p:nvSpPr>
        <p:spPr>
          <a:xfrm>
            <a:off x="609599" y="2133599"/>
            <a:ext cx="5384801" cy="6034623"/>
          </a:xfrm>
          <a:prstGeom prst="rect">
            <a:avLst/>
          </a:prstGeom>
        </p:spPr>
        <p:txBody>
          <a:bodyPr/>
          <a:lstStyle>
            <a:lvl1pPr marL="440871" indent="-440871">
              <a:defRPr sz="3600"/>
            </a:lvl1pPr>
            <a:lvl2pPr marL="885823" indent="-428623">
              <a:defRPr sz="3600"/>
            </a:lvl2pPr>
            <a:lvl3pPr marL="1325877" indent="-411477">
              <a:defRPr sz="3600"/>
            </a:lvl3pPr>
            <a:lvl4pPr marL="1828800" indent="-457200">
              <a:defRPr sz="3600"/>
            </a:lvl4pPr>
            <a:lvl5pPr marL="2286000" indent="-457200">
              <a:defRPr sz="3600"/>
            </a:lvl5pPr>
          </a:lstStyle>
          <a:p>
            <a:pPr/>
            <a:r>
              <a:t>مستوى النص الأول</a:t>
            </a:r>
          </a:p>
          <a:p>
            <a:pPr lvl="1"/>
            <a:r>
              <a:t>مستوى النص الثاني</a:t>
            </a:r>
          </a:p>
          <a:p>
            <a:pPr lvl="2"/>
            <a:r>
              <a:t>مستوى النص الثالث</a:t>
            </a:r>
          </a:p>
          <a:p>
            <a:pPr lvl="3"/>
            <a:r>
              <a:t>مستوى النص الرابع</a:t>
            </a:r>
          </a:p>
          <a:p>
            <a:pPr lvl="4"/>
            <a:r>
              <a:t>مستوى النص الخامس</a:t>
            </a:r>
          </a:p>
        </p:txBody>
      </p:sp>
      <p:sp>
        <p:nvSpPr>
          <p:cNvPr id="40" name="رقم الشريحة"/>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5.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Comparison">
    <p:spTree>
      <p:nvGrpSpPr>
        <p:cNvPr id="1" name=""/>
        <p:cNvGrpSpPr/>
        <p:nvPr/>
      </p:nvGrpSpPr>
      <p:grpSpPr>
        <a:xfrm>
          <a:off x="0" y="0"/>
          <a:ext cx="0" cy="0"/>
          <a:chOff x="0" y="0"/>
          <a:chExt cx="0" cy="0"/>
        </a:xfrm>
      </p:grpSpPr>
      <p:sp>
        <p:nvSpPr>
          <p:cNvPr id="47" name="نص العنوان"/>
          <p:cNvSpPr txBox="1"/>
          <p:nvPr>
            <p:ph type="title"/>
          </p:nvPr>
        </p:nvSpPr>
        <p:spPr>
          <a:prstGeom prst="rect">
            <a:avLst/>
          </a:prstGeom>
        </p:spPr>
        <p:txBody>
          <a:bodyPr/>
          <a:lstStyle/>
          <a:p>
            <a:pPr/>
            <a:r>
              <a:t>نص العنوان</a:t>
            </a:r>
          </a:p>
        </p:txBody>
      </p:sp>
      <p:sp>
        <p:nvSpPr>
          <p:cNvPr id="48" name="مستوى النص الأول…"/>
          <p:cNvSpPr txBox="1"/>
          <p:nvPr>
            <p:ph type="body" sz="quarter" idx="1"/>
          </p:nvPr>
        </p:nvSpPr>
        <p:spPr>
          <a:xfrm>
            <a:off x="609599" y="2046815"/>
            <a:ext cx="5386918" cy="853023"/>
          </a:xfrm>
          <a:prstGeom prst="rect">
            <a:avLst/>
          </a:prstGeom>
        </p:spPr>
        <p:txBody>
          <a:bodyPr anchor="b"/>
          <a:lstStyle>
            <a:lvl1pPr marL="0" indent="0">
              <a:spcBef>
                <a:spcPts val="500"/>
              </a:spcBef>
              <a:buSzTx/>
              <a:buFontTx/>
              <a:buNone/>
              <a:defRPr b="1" sz="3200"/>
            </a:lvl1pPr>
            <a:lvl2pPr marL="0" indent="0">
              <a:spcBef>
                <a:spcPts val="500"/>
              </a:spcBef>
              <a:buSzTx/>
              <a:buFontTx/>
              <a:buNone/>
              <a:defRPr b="1" sz="3200"/>
            </a:lvl2pPr>
            <a:lvl3pPr marL="0" indent="0">
              <a:spcBef>
                <a:spcPts val="500"/>
              </a:spcBef>
              <a:buSzTx/>
              <a:buFontTx/>
              <a:buNone/>
              <a:defRPr b="1" sz="3200"/>
            </a:lvl3pPr>
            <a:lvl4pPr marL="0" indent="0">
              <a:spcBef>
                <a:spcPts val="500"/>
              </a:spcBef>
              <a:buSzTx/>
              <a:buFontTx/>
              <a:buNone/>
              <a:defRPr b="1" sz="3200"/>
            </a:lvl4pPr>
            <a:lvl5pPr marL="0" indent="0">
              <a:spcBef>
                <a:spcPts val="500"/>
              </a:spcBef>
              <a:buSzTx/>
              <a:buFontTx/>
              <a:buNone/>
              <a:defRPr b="1" sz="3200"/>
            </a:lvl5pPr>
          </a:lstStyle>
          <a:p>
            <a:pPr/>
            <a:r>
              <a:t>مستوى النص الأول</a:t>
            </a:r>
          </a:p>
          <a:p>
            <a:pPr lvl="1"/>
            <a:r>
              <a:t>مستوى النص الثاني</a:t>
            </a:r>
          </a:p>
          <a:p>
            <a:pPr lvl="2"/>
            <a:r>
              <a:t>مستوى النص الثالث</a:t>
            </a:r>
          </a:p>
          <a:p>
            <a:pPr lvl="3"/>
            <a:r>
              <a:t>مستوى النص الرابع</a:t>
            </a:r>
          </a:p>
          <a:p>
            <a:pPr lvl="4"/>
            <a:r>
              <a:t>مستوى النص الخامس</a:t>
            </a:r>
          </a:p>
        </p:txBody>
      </p:sp>
      <p:sp>
        <p:nvSpPr>
          <p:cNvPr id="49" name="Text Placeholder 4"/>
          <p:cNvSpPr/>
          <p:nvPr>
            <p:ph type="body" sz="quarter" idx="21"/>
          </p:nvPr>
        </p:nvSpPr>
        <p:spPr>
          <a:xfrm>
            <a:off x="6193362" y="2046815"/>
            <a:ext cx="5389038" cy="853023"/>
          </a:xfrm>
          <a:prstGeom prst="rect">
            <a:avLst/>
          </a:prstGeom>
          <a:ln w="12700"/>
        </p:spPr>
        <p:txBody>
          <a:bodyPr anchor="b"/>
          <a:lstStyle/>
          <a:p>
            <a:pPr rtl="0">
              <a:defRPr/>
            </a:pPr>
          </a:p>
        </p:txBody>
      </p:sp>
      <p:sp>
        <p:nvSpPr>
          <p:cNvPr id="50" name="رقم الشريحة"/>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6.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Only">
    <p:spTree>
      <p:nvGrpSpPr>
        <p:cNvPr id="1" name=""/>
        <p:cNvGrpSpPr/>
        <p:nvPr/>
      </p:nvGrpSpPr>
      <p:grpSpPr>
        <a:xfrm>
          <a:off x="0" y="0"/>
          <a:ext cx="0" cy="0"/>
          <a:chOff x="0" y="0"/>
          <a:chExt cx="0" cy="0"/>
        </a:xfrm>
      </p:grpSpPr>
      <p:sp>
        <p:nvSpPr>
          <p:cNvPr id="57" name="نص العنوان"/>
          <p:cNvSpPr txBox="1"/>
          <p:nvPr>
            <p:ph type="title"/>
          </p:nvPr>
        </p:nvSpPr>
        <p:spPr>
          <a:prstGeom prst="rect">
            <a:avLst/>
          </a:prstGeom>
        </p:spPr>
        <p:txBody>
          <a:bodyPr/>
          <a:lstStyle/>
          <a:p>
            <a:pPr/>
            <a:r>
              <a:t>نص العنوان</a:t>
            </a:r>
          </a:p>
        </p:txBody>
      </p:sp>
      <p:sp>
        <p:nvSpPr>
          <p:cNvPr id="58" name="رقم الشريحة"/>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7.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Blank">
    <p:spTree>
      <p:nvGrpSpPr>
        <p:cNvPr id="1" name=""/>
        <p:cNvGrpSpPr/>
        <p:nvPr/>
      </p:nvGrpSpPr>
      <p:grpSpPr>
        <a:xfrm>
          <a:off x="0" y="0"/>
          <a:ext cx="0" cy="0"/>
          <a:chOff x="0" y="0"/>
          <a:chExt cx="0" cy="0"/>
        </a:xfrm>
      </p:grpSpPr>
      <p:sp>
        <p:nvSpPr>
          <p:cNvPr id="65" name="Freeform 3"/>
          <p:cNvSpPr/>
          <p:nvPr/>
        </p:nvSpPr>
        <p:spPr>
          <a:xfrm>
            <a:off x="1581497" y="775496"/>
            <a:ext cx="21649982" cy="11910508"/>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20733" y="21600"/>
                </a:moveTo>
                <a:lnTo>
                  <a:pt x="867" y="21600"/>
                </a:lnTo>
                <a:cubicBezTo>
                  <a:pt x="389" y="21600"/>
                  <a:pt x="0" y="21166"/>
                  <a:pt x="0" y="20634"/>
                </a:cubicBezTo>
                <a:lnTo>
                  <a:pt x="0" y="966"/>
                </a:lnTo>
                <a:cubicBezTo>
                  <a:pt x="0" y="434"/>
                  <a:pt x="389" y="0"/>
                  <a:pt x="867" y="0"/>
                </a:cubicBezTo>
                <a:lnTo>
                  <a:pt x="20733" y="0"/>
                </a:lnTo>
                <a:cubicBezTo>
                  <a:pt x="21211" y="0"/>
                  <a:pt x="21600" y="434"/>
                  <a:pt x="21600" y="966"/>
                </a:cubicBezTo>
                <a:lnTo>
                  <a:pt x="21600" y="20634"/>
                </a:lnTo>
                <a:cubicBezTo>
                  <a:pt x="21600" y="21166"/>
                  <a:pt x="21211" y="21600"/>
                  <a:pt x="20733" y="21600"/>
                </a:cubicBezTo>
                <a:close/>
              </a:path>
            </a:pathLst>
          </a:custGeom>
          <a:solidFill>
            <a:srgbClr val="FFFFFF"/>
          </a:solidFill>
          <a:ln w="12700">
            <a:miter lim="400000"/>
          </a:ln>
        </p:spPr>
        <p:txBody>
          <a:bodyPr lIns="60957" tIns="60957" rIns="60957" bIns="60957"/>
          <a:lstStyle/>
          <a:p>
            <a:pPr/>
          </a:p>
        </p:txBody>
      </p:sp>
      <p:pic>
        <p:nvPicPr>
          <p:cNvPr id="66" name="phonto 2.png" descr="phonto 2.png"/>
          <p:cNvPicPr>
            <a:picLocks noChangeAspect="1"/>
          </p:cNvPicPr>
          <p:nvPr/>
        </p:nvPicPr>
        <p:blipFill>
          <a:blip r:embed="rId2">
            <a:alphaModFix amt="62557"/>
            <a:extLst/>
          </a:blip>
          <a:srcRect l="30662" t="35271" r="24037" b="35270"/>
          <a:stretch>
            <a:fillRect/>
          </a:stretch>
        </p:blipFill>
        <p:spPr>
          <a:xfrm>
            <a:off x="-37020" y="12457146"/>
            <a:ext cx="3648772" cy="1046892"/>
          </a:xfrm>
          <a:prstGeom prst="rect">
            <a:avLst/>
          </a:prstGeom>
          <a:ln w="12700">
            <a:miter lim="400000"/>
          </a:ln>
        </p:spPr>
      </p:pic>
      <p:pic>
        <p:nvPicPr>
          <p:cNvPr id="67" name="IMG_4033.png" descr="IMG_4033.png"/>
          <p:cNvPicPr>
            <a:picLocks noChangeAspect="1"/>
          </p:cNvPicPr>
          <p:nvPr/>
        </p:nvPicPr>
        <p:blipFill>
          <a:blip r:embed="rId3">
            <a:alphaModFix amt="15752"/>
            <a:extLst/>
          </a:blip>
          <a:srcRect l="0" t="1255" r="0" b="1255"/>
          <a:stretch>
            <a:fillRect/>
          </a:stretch>
        </p:blipFill>
        <p:spPr>
          <a:xfrm>
            <a:off x="1787415" y="939667"/>
            <a:ext cx="2592302" cy="2278162"/>
          </a:xfrm>
          <a:prstGeom prst="rect">
            <a:avLst/>
          </a:prstGeom>
          <a:ln w="12700">
            <a:miter lim="400000"/>
          </a:ln>
        </p:spPr>
      </p:pic>
      <p:sp>
        <p:nvSpPr>
          <p:cNvPr id="68" name="رقم الشريحة"/>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8.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Content with Caption">
    <p:spTree>
      <p:nvGrpSpPr>
        <p:cNvPr id="1" name=""/>
        <p:cNvGrpSpPr/>
        <p:nvPr/>
      </p:nvGrpSpPr>
      <p:grpSpPr>
        <a:xfrm>
          <a:off x="0" y="0"/>
          <a:ext cx="0" cy="0"/>
          <a:chOff x="0" y="0"/>
          <a:chExt cx="0" cy="0"/>
        </a:xfrm>
      </p:grpSpPr>
      <p:sp>
        <p:nvSpPr>
          <p:cNvPr id="75" name="نص العنوان"/>
          <p:cNvSpPr txBox="1"/>
          <p:nvPr>
            <p:ph type="title"/>
          </p:nvPr>
        </p:nvSpPr>
        <p:spPr>
          <a:xfrm>
            <a:off x="609599" y="364066"/>
            <a:ext cx="4011089" cy="1549401"/>
          </a:xfrm>
          <a:prstGeom prst="rect">
            <a:avLst/>
          </a:prstGeom>
        </p:spPr>
        <p:txBody>
          <a:bodyPr anchor="b"/>
          <a:lstStyle>
            <a:lvl1pPr algn="l">
              <a:defRPr b="1" sz="2600"/>
            </a:lvl1pPr>
          </a:lstStyle>
          <a:p>
            <a:pPr/>
            <a:r>
              <a:t>نص العنوان</a:t>
            </a:r>
          </a:p>
        </p:txBody>
      </p:sp>
      <p:sp>
        <p:nvSpPr>
          <p:cNvPr id="76" name="مستوى النص الأول…"/>
          <p:cNvSpPr txBox="1"/>
          <p:nvPr>
            <p:ph type="body" sz="quarter" idx="1"/>
          </p:nvPr>
        </p:nvSpPr>
        <p:spPr>
          <a:xfrm>
            <a:off x="4766733" y="364066"/>
            <a:ext cx="6815667" cy="7804156"/>
          </a:xfrm>
          <a:prstGeom prst="rect">
            <a:avLst/>
          </a:prstGeom>
        </p:spPr>
        <p:txBody>
          <a:bodyPr/>
          <a:lstStyle/>
          <a:p>
            <a:pPr/>
            <a:r>
              <a:t>مستوى النص الأول</a:t>
            </a:r>
          </a:p>
          <a:p>
            <a:pPr lvl="1"/>
            <a:r>
              <a:t>مستوى النص الثاني</a:t>
            </a:r>
          </a:p>
          <a:p>
            <a:pPr lvl="2"/>
            <a:r>
              <a:t>مستوى النص الثالث</a:t>
            </a:r>
          </a:p>
          <a:p>
            <a:pPr lvl="3"/>
            <a:r>
              <a:t>مستوى النص الرابع</a:t>
            </a:r>
          </a:p>
          <a:p>
            <a:pPr lvl="4"/>
            <a:r>
              <a:t>مستوى النص الخامس</a:t>
            </a:r>
          </a:p>
        </p:txBody>
      </p:sp>
      <p:sp>
        <p:nvSpPr>
          <p:cNvPr id="77" name="Text Placeholder 3"/>
          <p:cNvSpPr/>
          <p:nvPr>
            <p:ph type="body" sz="quarter" idx="21"/>
          </p:nvPr>
        </p:nvSpPr>
        <p:spPr>
          <a:xfrm>
            <a:off x="609596" y="1913466"/>
            <a:ext cx="4011092" cy="6254756"/>
          </a:xfrm>
          <a:prstGeom prst="rect">
            <a:avLst/>
          </a:prstGeom>
          <a:ln w="12700"/>
        </p:spPr>
        <p:txBody>
          <a:bodyPr/>
          <a:lstStyle/>
          <a:p>
            <a:pPr rtl="0">
              <a:defRPr/>
            </a:pPr>
          </a:p>
        </p:txBody>
      </p:sp>
      <p:sp>
        <p:nvSpPr>
          <p:cNvPr id="78" name="رقم الشريحة"/>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9.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Picture with Caption">
    <p:spTree>
      <p:nvGrpSpPr>
        <p:cNvPr id="1" name=""/>
        <p:cNvGrpSpPr/>
        <p:nvPr/>
      </p:nvGrpSpPr>
      <p:grpSpPr>
        <a:xfrm>
          <a:off x="0" y="0"/>
          <a:ext cx="0" cy="0"/>
          <a:chOff x="0" y="0"/>
          <a:chExt cx="0" cy="0"/>
        </a:xfrm>
      </p:grpSpPr>
      <p:sp>
        <p:nvSpPr>
          <p:cNvPr id="85" name="نص العنوان"/>
          <p:cNvSpPr txBox="1"/>
          <p:nvPr>
            <p:ph type="title"/>
          </p:nvPr>
        </p:nvSpPr>
        <p:spPr>
          <a:xfrm>
            <a:off x="2389717" y="6400800"/>
            <a:ext cx="7315206" cy="755651"/>
          </a:xfrm>
          <a:prstGeom prst="rect">
            <a:avLst/>
          </a:prstGeom>
        </p:spPr>
        <p:txBody>
          <a:bodyPr anchor="b"/>
          <a:lstStyle>
            <a:lvl1pPr algn="l">
              <a:defRPr b="1" sz="2600"/>
            </a:lvl1pPr>
          </a:lstStyle>
          <a:p>
            <a:pPr/>
            <a:r>
              <a:t>نص العنوان</a:t>
            </a:r>
          </a:p>
        </p:txBody>
      </p:sp>
      <p:sp>
        <p:nvSpPr>
          <p:cNvPr id="86" name="Picture Placeholder 2"/>
          <p:cNvSpPr/>
          <p:nvPr>
            <p:ph type="pic" sz="quarter" idx="21"/>
          </p:nvPr>
        </p:nvSpPr>
        <p:spPr>
          <a:xfrm>
            <a:off x="2389717" y="817029"/>
            <a:ext cx="7315206" cy="5486406"/>
          </a:xfrm>
          <a:prstGeom prst="rect">
            <a:avLst/>
          </a:prstGeom>
          <a:ln w="12700"/>
        </p:spPr>
        <p:txBody>
          <a:bodyPr lIns="91439" tIns="45719" rIns="91439" bIns="45719">
            <a:noAutofit/>
          </a:bodyPr>
          <a:lstStyle/>
          <a:p>
            <a:pPr/>
          </a:p>
        </p:txBody>
      </p:sp>
      <p:sp>
        <p:nvSpPr>
          <p:cNvPr id="87" name="مستوى النص الأول…"/>
          <p:cNvSpPr txBox="1"/>
          <p:nvPr>
            <p:ph type="body" sz="quarter" idx="1"/>
          </p:nvPr>
        </p:nvSpPr>
        <p:spPr>
          <a:xfrm>
            <a:off x="2389717" y="7156445"/>
            <a:ext cx="7315206" cy="1073155"/>
          </a:xfrm>
          <a:prstGeom prst="rect">
            <a:avLst/>
          </a:prstGeom>
        </p:spPr>
        <p:txBody>
          <a:bodyPr/>
          <a:lstStyle>
            <a:lvl1pPr marL="0" indent="0">
              <a:spcBef>
                <a:spcPts val="200"/>
              </a:spcBef>
              <a:buSzTx/>
              <a:buFontTx/>
              <a:buNone/>
              <a:defRPr sz="1800"/>
            </a:lvl1pPr>
            <a:lvl2pPr marL="0" indent="0">
              <a:spcBef>
                <a:spcPts val="200"/>
              </a:spcBef>
              <a:buSzTx/>
              <a:buFontTx/>
              <a:buNone/>
              <a:defRPr sz="1800"/>
            </a:lvl2pPr>
            <a:lvl3pPr marL="0" indent="0">
              <a:spcBef>
                <a:spcPts val="200"/>
              </a:spcBef>
              <a:buSzTx/>
              <a:buFontTx/>
              <a:buNone/>
              <a:defRPr sz="1800"/>
            </a:lvl3pPr>
            <a:lvl4pPr marL="0" indent="0">
              <a:spcBef>
                <a:spcPts val="200"/>
              </a:spcBef>
              <a:buSzTx/>
              <a:buFontTx/>
              <a:buNone/>
              <a:defRPr sz="1800"/>
            </a:lvl4pPr>
            <a:lvl5pPr marL="0" indent="0">
              <a:spcBef>
                <a:spcPts val="200"/>
              </a:spcBef>
              <a:buSzTx/>
              <a:buFontTx/>
              <a:buNone/>
              <a:defRPr sz="1800"/>
            </a:lvl5pPr>
          </a:lstStyle>
          <a:p>
            <a:pPr/>
            <a:r>
              <a:t>مستوى النص الأول</a:t>
            </a:r>
          </a:p>
          <a:p>
            <a:pPr lvl="1"/>
            <a:r>
              <a:t>مستوى النص الثاني</a:t>
            </a:r>
          </a:p>
          <a:p>
            <a:pPr lvl="2"/>
            <a:r>
              <a:t>مستوى النص الثالث</a:t>
            </a:r>
          </a:p>
          <a:p>
            <a:pPr lvl="3"/>
            <a:r>
              <a:t>مستوى النص الرابع</a:t>
            </a:r>
          </a:p>
          <a:p>
            <a:pPr lvl="4"/>
            <a:r>
              <a:t>مستوى النص الخامس</a:t>
            </a:r>
          </a:p>
        </p:txBody>
      </p:sp>
      <p:sp>
        <p:nvSpPr>
          <p:cNvPr id="88" name="رقم الشريحة"/>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Masters/_rels/slideMaster1.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5" Type="http://schemas.openxmlformats.org/officeDocument/2006/relationships/slideLayout" Target="../slideLayouts/slideLayout4.xml"/><Relationship Id="rId6" Type="http://schemas.openxmlformats.org/officeDocument/2006/relationships/slideLayout" Target="../slideLayouts/slideLayout5.xml"/><Relationship Id="rId7" Type="http://schemas.openxmlformats.org/officeDocument/2006/relationships/slideLayout" Target="../slideLayouts/slideLayout6.xml"/><Relationship Id="rId8" Type="http://schemas.openxmlformats.org/officeDocument/2006/relationships/slideLayout" Target="../slideLayouts/slideLayout7.xml"/><Relationship Id="rId9" Type="http://schemas.openxmlformats.org/officeDocument/2006/relationships/slideLayout" Target="../slideLayouts/slideLayout8.xml"/><Relationship Id="rId10"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cSld>
    <p:bg>
      <p:bgPr>
        <a:solidFill>
          <a:srgbClr val="FFFFFF"/>
        </a:solidFill>
      </p:bgPr>
    </p:bg>
    <p:spTree>
      <p:nvGrpSpPr>
        <p:cNvPr id="1" name=""/>
        <p:cNvGrpSpPr/>
        <p:nvPr/>
      </p:nvGrpSpPr>
      <p:grpSpPr>
        <a:xfrm>
          <a:off x="0" y="0"/>
          <a:ext cx="0" cy="0"/>
          <a:chOff x="0" y="0"/>
          <a:chExt cx="0" cy="0"/>
        </a:xfrm>
      </p:grpSpPr>
      <p:sp>
        <p:nvSpPr>
          <p:cNvPr id="2" name="نص العنوان"/>
          <p:cNvSpPr txBox="1"/>
          <p:nvPr>
            <p:ph type="title"/>
          </p:nvPr>
        </p:nvSpPr>
        <p:spPr>
          <a:xfrm>
            <a:off x="609599" y="366183"/>
            <a:ext cx="10972801" cy="1524007"/>
          </a:xfrm>
          <a:prstGeom prst="rect">
            <a:avLst/>
          </a:prstGeom>
          <a:ln w="25400">
            <a:miter lim="400000"/>
          </a:ln>
          <a:extLst>
            <a:ext uri="{C572A759-6A51-4108-AA02-DFA0A04FC94B}">
              <ma14:wrappingTextBoxFlag xmlns:ma14="http://schemas.microsoft.com/office/mac/drawingml/2011/main" val="1"/>
            </a:ext>
          </a:extLst>
        </p:spPr>
        <p:txBody>
          <a:bodyPr lIns="60957" tIns="60957" rIns="60957" bIns="60957" anchor="ctr">
            <a:normAutofit fontScale="100000" lnSpcReduction="0"/>
          </a:bodyPr>
          <a:lstStyle/>
          <a:p>
            <a:pPr/>
            <a:r>
              <a:t>نص العنوان</a:t>
            </a:r>
          </a:p>
        </p:txBody>
      </p:sp>
      <p:sp>
        <p:nvSpPr>
          <p:cNvPr id="3" name="مستوى النص الأول…"/>
          <p:cNvSpPr txBox="1"/>
          <p:nvPr>
            <p:ph type="body" idx="1"/>
          </p:nvPr>
        </p:nvSpPr>
        <p:spPr>
          <a:xfrm>
            <a:off x="13610166" y="4876800"/>
            <a:ext cx="9550401" cy="8839200"/>
          </a:xfrm>
          <a:prstGeom prst="rect">
            <a:avLst/>
          </a:prstGeom>
          <a:ln w="25400">
            <a:miter lim="400000"/>
          </a:ln>
          <a:extLst>
            <a:ext uri="{C572A759-6A51-4108-AA02-DFA0A04FC94B}">
              <ma14:wrappingTextBoxFlag xmlns:ma14="http://schemas.microsoft.com/office/mac/drawingml/2011/main" val="1"/>
            </a:ext>
          </a:extLst>
        </p:spPr>
        <p:txBody>
          <a:bodyPr lIns="60957" tIns="60957" rIns="60957" bIns="60957">
            <a:normAutofit fontScale="100000" lnSpcReduction="0"/>
          </a:bodyPr>
          <a:lstStyle/>
          <a:p>
            <a:pPr/>
            <a:r>
              <a:t>مستوى النص الأول</a:t>
            </a:r>
          </a:p>
          <a:p>
            <a:pPr lvl="1"/>
            <a:r>
              <a:t>مستوى النص الثاني</a:t>
            </a:r>
          </a:p>
          <a:p>
            <a:pPr lvl="2"/>
            <a:r>
              <a:t>مستوى النص الثالث</a:t>
            </a:r>
          </a:p>
          <a:p>
            <a:pPr lvl="3"/>
            <a:r>
              <a:t>مستوى النص الرابع</a:t>
            </a:r>
          </a:p>
          <a:p>
            <a:pPr lvl="4"/>
            <a:r>
              <a:t>مستوى النص الخامس</a:t>
            </a:r>
          </a:p>
        </p:txBody>
      </p:sp>
      <p:sp>
        <p:nvSpPr>
          <p:cNvPr id="4" name="رقم الشريحة"/>
          <p:cNvSpPr txBox="1"/>
          <p:nvPr>
            <p:ph type="sldNum" sz="quarter" idx="2"/>
          </p:nvPr>
        </p:nvSpPr>
        <p:spPr>
          <a:xfrm>
            <a:off x="11241413" y="8553016"/>
            <a:ext cx="340991" cy="331069"/>
          </a:xfrm>
          <a:prstGeom prst="rect">
            <a:avLst/>
          </a:prstGeom>
          <a:ln w="25400">
            <a:miter lim="400000"/>
          </a:ln>
        </p:spPr>
        <p:txBody>
          <a:bodyPr wrap="none" lIns="60957" tIns="60957" rIns="60957" bIns="60957" anchor="ctr">
            <a:spAutoFit/>
          </a:bodyPr>
          <a:lstStyle>
            <a:lvl1pPr algn="r">
              <a:defRPr sz="1600">
                <a:solidFill>
                  <a:srgbClr val="888888"/>
                </a:solidFill>
              </a:defRPr>
            </a:lvl1pPr>
          </a:lstStyle>
          <a:p>
            <a:pPr/>
            <a:fld id="{86CB4B4D-7CA3-9044-876B-883B54F8677D}" type="slidenum"/>
          </a:p>
        </p:txBody>
      </p:sp>
    </p:spTree>
  </p:cSld>
  <p:clrMap bg1="lt1" tx1="dk1" bg2="lt2" tx2="dk2" accent1="accent1" accent2="accent2" accent3="accent3" accent4="accent4" accent5="accent5" accent6="accent6" hlink="hlink" folHlink="folHlink"/>
  <p:sldLayoutIdLst>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Lst>
  <p:transition xmlns:p14="http://schemas.microsoft.com/office/powerpoint/2010/main" spd="med" advClick="1"/>
  <p:txStyles>
    <p:titleStyle>
      <a:lvl1pPr marL="0" marR="0" indent="0" algn="ctr" defTabSz="1219200" rtl="1" latinLnBrk="0">
        <a:lnSpc>
          <a:spcPct val="100000"/>
        </a:lnSpc>
        <a:spcBef>
          <a:spcPts val="0"/>
        </a:spcBef>
        <a:spcAft>
          <a:spcPts val="0"/>
        </a:spcAft>
        <a:buClrTx/>
        <a:buSzTx/>
        <a:buFontTx/>
        <a:buNone/>
        <a:tabLst/>
        <a:defRPr b="0" baseline="0" cap="none" i="0" spc="0" strike="noStrike" sz="5800" u="none">
          <a:solidFill>
            <a:srgbClr val="000000"/>
          </a:solidFill>
          <a:uFillTx/>
          <a:latin typeface="+mj-lt"/>
          <a:ea typeface="+mj-ea"/>
          <a:cs typeface="+mj-cs"/>
          <a:sym typeface="Calibri"/>
        </a:defRPr>
      </a:lvl1pPr>
      <a:lvl2pPr marL="0" marR="0" indent="0" algn="ctr" defTabSz="1219200" rtl="1" latinLnBrk="0">
        <a:lnSpc>
          <a:spcPct val="100000"/>
        </a:lnSpc>
        <a:spcBef>
          <a:spcPts val="0"/>
        </a:spcBef>
        <a:spcAft>
          <a:spcPts val="0"/>
        </a:spcAft>
        <a:buClrTx/>
        <a:buSzTx/>
        <a:buFontTx/>
        <a:buNone/>
        <a:tabLst/>
        <a:defRPr b="0" baseline="0" cap="none" i="0" spc="0" strike="noStrike" sz="5800" u="none">
          <a:solidFill>
            <a:srgbClr val="000000"/>
          </a:solidFill>
          <a:uFillTx/>
          <a:latin typeface="+mj-lt"/>
          <a:ea typeface="+mj-ea"/>
          <a:cs typeface="+mj-cs"/>
          <a:sym typeface="Calibri"/>
        </a:defRPr>
      </a:lvl2pPr>
      <a:lvl3pPr marL="0" marR="0" indent="0" algn="ctr" defTabSz="1219200" rtl="1" latinLnBrk="0">
        <a:lnSpc>
          <a:spcPct val="100000"/>
        </a:lnSpc>
        <a:spcBef>
          <a:spcPts val="0"/>
        </a:spcBef>
        <a:spcAft>
          <a:spcPts val="0"/>
        </a:spcAft>
        <a:buClrTx/>
        <a:buSzTx/>
        <a:buFontTx/>
        <a:buNone/>
        <a:tabLst/>
        <a:defRPr b="0" baseline="0" cap="none" i="0" spc="0" strike="noStrike" sz="5800" u="none">
          <a:solidFill>
            <a:srgbClr val="000000"/>
          </a:solidFill>
          <a:uFillTx/>
          <a:latin typeface="+mj-lt"/>
          <a:ea typeface="+mj-ea"/>
          <a:cs typeface="+mj-cs"/>
          <a:sym typeface="Calibri"/>
        </a:defRPr>
      </a:lvl3pPr>
      <a:lvl4pPr marL="0" marR="0" indent="0" algn="ctr" defTabSz="1219200" rtl="1" latinLnBrk="0">
        <a:lnSpc>
          <a:spcPct val="100000"/>
        </a:lnSpc>
        <a:spcBef>
          <a:spcPts val="0"/>
        </a:spcBef>
        <a:spcAft>
          <a:spcPts val="0"/>
        </a:spcAft>
        <a:buClrTx/>
        <a:buSzTx/>
        <a:buFontTx/>
        <a:buNone/>
        <a:tabLst/>
        <a:defRPr b="0" baseline="0" cap="none" i="0" spc="0" strike="noStrike" sz="5800" u="none">
          <a:solidFill>
            <a:srgbClr val="000000"/>
          </a:solidFill>
          <a:uFillTx/>
          <a:latin typeface="+mj-lt"/>
          <a:ea typeface="+mj-ea"/>
          <a:cs typeface="+mj-cs"/>
          <a:sym typeface="Calibri"/>
        </a:defRPr>
      </a:lvl4pPr>
      <a:lvl5pPr marL="0" marR="0" indent="0" algn="ctr" defTabSz="1219200" rtl="1" latinLnBrk="0">
        <a:lnSpc>
          <a:spcPct val="100000"/>
        </a:lnSpc>
        <a:spcBef>
          <a:spcPts val="0"/>
        </a:spcBef>
        <a:spcAft>
          <a:spcPts val="0"/>
        </a:spcAft>
        <a:buClrTx/>
        <a:buSzTx/>
        <a:buFontTx/>
        <a:buNone/>
        <a:tabLst/>
        <a:defRPr b="0" baseline="0" cap="none" i="0" spc="0" strike="noStrike" sz="5800" u="none">
          <a:solidFill>
            <a:srgbClr val="000000"/>
          </a:solidFill>
          <a:uFillTx/>
          <a:latin typeface="+mj-lt"/>
          <a:ea typeface="+mj-ea"/>
          <a:cs typeface="+mj-cs"/>
          <a:sym typeface="Calibri"/>
        </a:defRPr>
      </a:lvl5pPr>
      <a:lvl6pPr marL="0" marR="0" indent="0" algn="ctr" defTabSz="1219200" rtl="1" latinLnBrk="0">
        <a:lnSpc>
          <a:spcPct val="100000"/>
        </a:lnSpc>
        <a:spcBef>
          <a:spcPts val="0"/>
        </a:spcBef>
        <a:spcAft>
          <a:spcPts val="0"/>
        </a:spcAft>
        <a:buClrTx/>
        <a:buSzTx/>
        <a:buFontTx/>
        <a:buNone/>
        <a:tabLst/>
        <a:defRPr b="0" baseline="0" cap="none" i="0" spc="0" strike="noStrike" sz="5800" u="none">
          <a:solidFill>
            <a:srgbClr val="000000"/>
          </a:solidFill>
          <a:uFillTx/>
          <a:latin typeface="+mj-lt"/>
          <a:ea typeface="+mj-ea"/>
          <a:cs typeface="+mj-cs"/>
          <a:sym typeface="Calibri"/>
        </a:defRPr>
      </a:lvl6pPr>
      <a:lvl7pPr marL="0" marR="0" indent="0" algn="ctr" defTabSz="1219200" rtl="1" latinLnBrk="0">
        <a:lnSpc>
          <a:spcPct val="100000"/>
        </a:lnSpc>
        <a:spcBef>
          <a:spcPts val="0"/>
        </a:spcBef>
        <a:spcAft>
          <a:spcPts val="0"/>
        </a:spcAft>
        <a:buClrTx/>
        <a:buSzTx/>
        <a:buFontTx/>
        <a:buNone/>
        <a:tabLst/>
        <a:defRPr b="0" baseline="0" cap="none" i="0" spc="0" strike="noStrike" sz="5800" u="none">
          <a:solidFill>
            <a:srgbClr val="000000"/>
          </a:solidFill>
          <a:uFillTx/>
          <a:latin typeface="+mj-lt"/>
          <a:ea typeface="+mj-ea"/>
          <a:cs typeface="+mj-cs"/>
          <a:sym typeface="Calibri"/>
        </a:defRPr>
      </a:lvl7pPr>
      <a:lvl8pPr marL="0" marR="0" indent="0" algn="ctr" defTabSz="1219200" rtl="1" latinLnBrk="0">
        <a:lnSpc>
          <a:spcPct val="100000"/>
        </a:lnSpc>
        <a:spcBef>
          <a:spcPts val="0"/>
        </a:spcBef>
        <a:spcAft>
          <a:spcPts val="0"/>
        </a:spcAft>
        <a:buClrTx/>
        <a:buSzTx/>
        <a:buFontTx/>
        <a:buNone/>
        <a:tabLst/>
        <a:defRPr b="0" baseline="0" cap="none" i="0" spc="0" strike="noStrike" sz="5800" u="none">
          <a:solidFill>
            <a:srgbClr val="000000"/>
          </a:solidFill>
          <a:uFillTx/>
          <a:latin typeface="+mj-lt"/>
          <a:ea typeface="+mj-ea"/>
          <a:cs typeface="+mj-cs"/>
          <a:sym typeface="Calibri"/>
        </a:defRPr>
      </a:lvl8pPr>
      <a:lvl9pPr marL="0" marR="0" indent="0" algn="ctr" defTabSz="1219200" rtl="1" latinLnBrk="0">
        <a:lnSpc>
          <a:spcPct val="100000"/>
        </a:lnSpc>
        <a:spcBef>
          <a:spcPts val="0"/>
        </a:spcBef>
        <a:spcAft>
          <a:spcPts val="0"/>
        </a:spcAft>
        <a:buClrTx/>
        <a:buSzTx/>
        <a:buFontTx/>
        <a:buNone/>
        <a:tabLst/>
        <a:defRPr b="0" baseline="0" cap="none" i="0" spc="0" strike="noStrike" sz="5800" u="none">
          <a:solidFill>
            <a:srgbClr val="000000"/>
          </a:solidFill>
          <a:uFillTx/>
          <a:latin typeface="+mj-lt"/>
          <a:ea typeface="+mj-ea"/>
          <a:cs typeface="+mj-cs"/>
          <a:sym typeface="Calibri"/>
        </a:defRPr>
      </a:lvl9pPr>
    </p:titleStyle>
    <p:bodyStyle>
      <a:lvl1pPr marL="450056" marR="0" indent="-450056" algn="l" defTabSz="1219200" rtl="1" latinLnBrk="0">
        <a:lnSpc>
          <a:spcPct val="100000"/>
        </a:lnSpc>
        <a:spcBef>
          <a:spcPts val="800"/>
        </a:spcBef>
        <a:spcAft>
          <a:spcPts val="0"/>
        </a:spcAft>
        <a:buClrTx/>
        <a:buSzPct val="100000"/>
        <a:buFont typeface="Arial"/>
        <a:buChar char="•"/>
        <a:tabLst/>
        <a:defRPr b="0" baseline="0" cap="none" i="0" spc="0" strike="noStrike" sz="4200" u="none">
          <a:solidFill>
            <a:srgbClr val="000000"/>
          </a:solidFill>
          <a:uFillTx/>
          <a:latin typeface="+mj-lt"/>
          <a:ea typeface="+mj-ea"/>
          <a:cs typeface="+mj-cs"/>
          <a:sym typeface="Calibri"/>
        </a:defRPr>
      </a:lvl1pPr>
      <a:lvl2pPr marL="885820" marR="0" indent="-428620" algn="l" defTabSz="1219200" rtl="1" latinLnBrk="0">
        <a:lnSpc>
          <a:spcPct val="100000"/>
        </a:lnSpc>
        <a:spcBef>
          <a:spcPts val="800"/>
        </a:spcBef>
        <a:spcAft>
          <a:spcPts val="0"/>
        </a:spcAft>
        <a:buClrTx/>
        <a:buSzPct val="100000"/>
        <a:buFont typeface="Arial"/>
        <a:buChar char="–"/>
        <a:tabLst/>
        <a:defRPr b="0" baseline="0" cap="none" i="0" spc="0" strike="noStrike" sz="4200" u="none">
          <a:solidFill>
            <a:srgbClr val="000000"/>
          </a:solidFill>
          <a:uFillTx/>
          <a:latin typeface="+mj-lt"/>
          <a:ea typeface="+mj-ea"/>
          <a:cs typeface="+mj-cs"/>
          <a:sym typeface="Calibri"/>
        </a:defRPr>
      </a:lvl2pPr>
      <a:lvl3pPr marL="1314450" marR="0" indent="-400050" algn="l" defTabSz="1219200" rtl="1" latinLnBrk="0">
        <a:lnSpc>
          <a:spcPct val="100000"/>
        </a:lnSpc>
        <a:spcBef>
          <a:spcPts val="800"/>
        </a:spcBef>
        <a:spcAft>
          <a:spcPts val="0"/>
        </a:spcAft>
        <a:buClrTx/>
        <a:buSzPct val="100000"/>
        <a:buFont typeface="Arial"/>
        <a:buChar char="•"/>
        <a:tabLst/>
        <a:defRPr b="0" baseline="0" cap="none" i="0" spc="0" strike="noStrike" sz="4200" u="none">
          <a:solidFill>
            <a:srgbClr val="000000"/>
          </a:solidFill>
          <a:uFillTx/>
          <a:latin typeface="+mj-lt"/>
          <a:ea typeface="+mj-ea"/>
          <a:cs typeface="+mj-cs"/>
          <a:sym typeface="Calibri"/>
        </a:defRPr>
      </a:lvl3pPr>
      <a:lvl4pPr marL="1851660" marR="0" indent="-480060" algn="l" defTabSz="1219200" rtl="1" latinLnBrk="0">
        <a:lnSpc>
          <a:spcPct val="100000"/>
        </a:lnSpc>
        <a:spcBef>
          <a:spcPts val="800"/>
        </a:spcBef>
        <a:spcAft>
          <a:spcPts val="0"/>
        </a:spcAft>
        <a:buClrTx/>
        <a:buSzPct val="100000"/>
        <a:buFont typeface="Arial"/>
        <a:buChar char="–"/>
        <a:tabLst/>
        <a:defRPr b="0" baseline="0" cap="none" i="0" spc="0" strike="noStrike" sz="4200" u="none">
          <a:solidFill>
            <a:srgbClr val="000000"/>
          </a:solidFill>
          <a:uFillTx/>
          <a:latin typeface="+mj-lt"/>
          <a:ea typeface="+mj-ea"/>
          <a:cs typeface="+mj-cs"/>
          <a:sym typeface="Calibri"/>
        </a:defRPr>
      </a:lvl4pPr>
      <a:lvl5pPr marL="2308854" marR="0" indent="-480054" algn="l" defTabSz="1219200" rtl="1" latinLnBrk="0">
        <a:lnSpc>
          <a:spcPct val="100000"/>
        </a:lnSpc>
        <a:spcBef>
          <a:spcPts val="800"/>
        </a:spcBef>
        <a:spcAft>
          <a:spcPts val="0"/>
        </a:spcAft>
        <a:buClrTx/>
        <a:buSzPct val="100000"/>
        <a:buFont typeface="Arial"/>
        <a:buChar char="»"/>
        <a:tabLst/>
        <a:defRPr b="0" baseline="0" cap="none" i="0" spc="0" strike="noStrike" sz="4200" u="none">
          <a:solidFill>
            <a:srgbClr val="000000"/>
          </a:solidFill>
          <a:uFillTx/>
          <a:latin typeface="+mj-lt"/>
          <a:ea typeface="+mj-ea"/>
          <a:cs typeface="+mj-cs"/>
          <a:sym typeface="Calibri"/>
        </a:defRPr>
      </a:lvl5pPr>
      <a:lvl6pPr marL="2766054" marR="0" indent="-480054" algn="l" defTabSz="1219200" rtl="1" latinLnBrk="0">
        <a:lnSpc>
          <a:spcPct val="100000"/>
        </a:lnSpc>
        <a:spcBef>
          <a:spcPts val="800"/>
        </a:spcBef>
        <a:spcAft>
          <a:spcPts val="0"/>
        </a:spcAft>
        <a:buClrTx/>
        <a:buSzPct val="100000"/>
        <a:buFont typeface="Arial"/>
        <a:buChar char="•"/>
        <a:tabLst/>
        <a:defRPr b="0" baseline="0" cap="none" i="0" spc="0" strike="noStrike" sz="4200" u="none">
          <a:solidFill>
            <a:srgbClr val="000000"/>
          </a:solidFill>
          <a:uFillTx/>
          <a:latin typeface="+mj-lt"/>
          <a:ea typeface="+mj-ea"/>
          <a:cs typeface="+mj-cs"/>
          <a:sym typeface="Calibri"/>
        </a:defRPr>
      </a:lvl6pPr>
      <a:lvl7pPr marL="3223254" marR="0" indent="-480054" algn="l" defTabSz="1219200" rtl="1" latinLnBrk="0">
        <a:lnSpc>
          <a:spcPct val="100000"/>
        </a:lnSpc>
        <a:spcBef>
          <a:spcPts val="800"/>
        </a:spcBef>
        <a:spcAft>
          <a:spcPts val="0"/>
        </a:spcAft>
        <a:buClrTx/>
        <a:buSzPct val="100000"/>
        <a:buFont typeface="Arial"/>
        <a:buChar char="•"/>
        <a:tabLst/>
        <a:defRPr b="0" baseline="0" cap="none" i="0" spc="0" strike="noStrike" sz="4200" u="none">
          <a:solidFill>
            <a:srgbClr val="000000"/>
          </a:solidFill>
          <a:uFillTx/>
          <a:latin typeface="+mj-lt"/>
          <a:ea typeface="+mj-ea"/>
          <a:cs typeface="+mj-cs"/>
          <a:sym typeface="Calibri"/>
        </a:defRPr>
      </a:lvl7pPr>
      <a:lvl8pPr marL="3680455" marR="0" indent="-480054" algn="l" defTabSz="1219200" rtl="1" latinLnBrk="0">
        <a:lnSpc>
          <a:spcPct val="100000"/>
        </a:lnSpc>
        <a:spcBef>
          <a:spcPts val="800"/>
        </a:spcBef>
        <a:spcAft>
          <a:spcPts val="0"/>
        </a:spcAft>
        <a:buClrTx/>
        <a:buSzPct val="100000"/>
        <a:buFont typeface="Arial"/>
        <a:buChar char="•"/>
        <a:tabLst/>
        <a:defRPr b="0" baseline="0" cap="none" i="0" spc="0" strike="noStrike" sz="4200" u="none">
          <a:solidFill>
            <a:srgbClr val="000000"/>
          </a:solidFill>
          <a:uFillTx/>
          <a:latin typeface="+mj-lt"/>
          <a:ea typeface="+mj-ea"/>
          <a:cs typeface="+mj-cs"/>
          <a:sym typeface="Calibri"/>
        </a:defRPr>
      </a:lvl8pPr>
      <a:lvl9pPr marL="4137657" marR="0" indent="-480057" algn="l" defTabSz="1219200" rtl="1" latinLnBrk="0">
        <a:lnSpc>
          <a:spcPct val="100000"/>
        </a:lnSpc>
        <a:spcBef>
          <a:spcPts val="800"/>
        </a:spcBef>
        <a:spcAft>
          <a:spcPts val="0"/>
        </a:spcAft>
        <a:buClrTx/>
        <a:buSzPct val="100000"/>
        <a:buFont typeface="Arial"/>
        <a:buChar char="•"/>
        <a:tabLst/>
        <a:defRPr b="0" baseline="0" cap="none" i="0" spc="0" strike="noStrike" sz="4200" u="none">
          <a:solidFill>
            <a:srgbClr val="000000"/>
          </a:solidFill>
          <a:uFillTx/>
          <a:latin typeface="+mj-lt"/>
          <a:ea typeface="+mj-ea"/>
          <a:cs typeface="+mj-cs"/>
          <a:sym typeface="Calibri"/>
        </a:defRPr>
      </a:lvl9pPr>
    </p:bodyStyle>
    <p:otherStyle>
      <a:lvl1pPr marL="0" marR="0" indent="0" algn="r" defTabSz="1219200" rtl="1" latinLnBrk="0">
        <a:lnSpc>
          <a:spcPct val="100000"/>
        </a:lnSpc>
        <a:spcBef>
          <a:spcPts val="0"/>
        </a:spcBef>
        <a:spcAft>
          <a:spcPts val="0"/>
        </a:spcAft>
        <a:buClrTx/>
        <a:buSzTx/>
        <a:buFontTx/>
        <a:buNone/>
        <a:tabLst/>
        <a:defRPr b="0" baseline="0" cap="none" i="0" spc="0" strike="noStrike" sz="1600" u="none">
          <a:solidFill>
            <a:schemeClr val="tx1"/>
          </a:solidFill>
          <a:uFillTx/>
          <a:latin typeface="+mn-lt"/>
          <a:ea typeface="+mn-ea"/>
          <a:cs typeface="+mn-cs"/>
          <a:sym typeface="Calibri"/>
        </a:defRPr>
      </a:lvl1pPr>
      <a:lvl2pPr marL="0" marR="0" indent="0" algn="r" defTabSz="1219200" rtl="1" latinLnBrk="0">
        <a:lnSpc>
          <a:spcPct val="100000"/>
        </a:lnSpc>
        <a:spcBef>
          <a:spcPts val="0"/>
        </a:spcBef>
        <a:spcAft>
          <a:spcPts val="0"/>
        </a:spcAft>
        <a:buClrTx/>
        <a:buSzTx/>
        <a:buFontTx/>
        <a:buNone/>
        <a:tabLst/>
        <a:defRPr b="0" baseline="0" cap="none" i="0" spc="0" strike="noStrike" sz="1600" u="none">
          <a:solidFill>
            <a:schemeClr val="tx1"/>
          </a:solidFill>
          <a:uFillTx/>
          <a:latin typeface="+mn-lt"/>
          <a:ea typeface="+mn-ea"/>
          <a:cs typeface="+mn-cs"/>
          <a:sym typeface="Calibri"/>
        </a:defRPr>
      </a:lvl2pPr>
      <a:lvl3pPr marL="0" marR="0" indent="0" algn="r" defTabSz="1219200" rtl="1" latinLnBrk="0">
        <a:lnSpc>
          <a:spcPct val="100000"/>
        </a:lnSpc>
        <a:spcBef>
          <a:spcPts val="0"/>
        </a:spcBef>
        <a:spcAft>
          <a:spcPts val="0"/>
        </a:spcAft>
        <a:buClrTx/>
        <a:buSzTx/>
        <a:buFontTx/>
        <a:buNone/>
        <a:tabLst/>
        <a:defRPr b="0" baseline="0" cap="none" i="0" spc="0" strike="noStrike" sz="1600" u="none">
          <a:solidFill>
            <a:schemeClr val="tx1"/>
          </a:solidFill>
          <a:uFillTx/>
          <a:latin typeface="+mn-lt"/>
          <a:ea typeface="+mn-ea"/>
          <a:cs typeface="+mn-cs"/>
          <a:sym typeface="Calibri"/>
        </a:defRPr>
      </a:lvl3pPr>
      <a:lvl4pPr marL="0" marR="0" indent="0" algn="r" defTabSz="1219200" rtl="1" latinLnBrk="0">
        <a:lnSpc>
          <a:spcPct val="100000"/>
        </a:lnSpc>
        <a:spcBef>
          <a:spcPts val="0"/>
        </a:spcBef>
        <a:spcAft>
          <a:spcPts val="0"/>
        </a:spcAft>
        <a:buClrTx/>
        <a:buSzTx/>
        <a:buFontTx/>
        <a:buNone/>
        <a:tabLst/>
        <a:defRPr b="0" baseline="0" cap="none" i="0" spc="0" strike="noStrike" sz="1600" u="none">
          <a:solidFill>
            <a:schemeClr val="tx1"/>
          </a:solidFill>
          <a:uFillTx/>
          <a:latin typeface="+mn-lt"/>
          <a:ea typeface="+mn-ea"/>
          <a:cs typeface="+mn-cs"/>
          <a:sym typeface="Calibri"/>
        </a:defRPr>
      </a:lvl4pPr>
      <a:lvl5pPr marL="0" marR="0" indent="0" algn="r" defTabSz="1219200" rtl="1" latinLnBrk="0">
        <a:lnSpc>
          <a:spcPct val="100000"/>
        </a:lnSpc>
        <a:spcBef>
          <a:spcPts val="0"/>
        </a:spcBef>
        <a:spcAft>
          <a:spcPts val="0"/>
        </a:spcAft>
        <a:buClrTx/>
        <a:buSzTx/>
        <a:buFontTx/>
        <a:buNone/>
        <a:tabLst/>
        <a:defRPr b="0" baseline="0" cap="none" i="0" spc="0" strike="noStrike" sz="1600" u="none">
          <a:solidFill>
            <a:schemeClr val="tx1"/>
          </a:solidFill>
          <a:uFillTx/>
          <a:latin typeface="+mn-lt"/>
          <a:ea typeface="+mn-ea"/>
          <a:cs typeface="+mn-cs"/>
          <a:sym typeface="Calibri"/>
        </a:defRPr>
      </a:lvl5pPr>
      <a:lvl6pPr marL="0" marR="0" indent="0" algn="r" defTabSz="1219200" rtl="1" latinLnBrk="0">
        <a:lnSpc>
          <a:spcPct val="100000"/>
        </a:lnSpc>
        <a:spcBef>
          <a:spcPts val="0"/>
        </a:spcBef>
        <a:spcAft>
          <a:spcPts val="0"/>
        </a:spcAft>
        <a:buClrTx/>
        <a:buSzTx/>
        <a:buFontTx/>
        <a:buNone/>
        <a:tabLst/>
        <a:defRPr b="0" baseline="0" cap="none" i="0" spc="0" strike="noStrike" sz="1600" u="none">
          <a:solidFill>
            <a:schemeClr val="tx1"/>
          </a:solidFill>
          <a:uFillTx/>
          <a:latin typeface="+mn-lt"/>
          <a:ea typeface="+mn-ea"/>
          <a:cs typeface="+mn-cs"/>
          <a:sym typeface="Calibri"/>
        </a:defRPr>
      </a:lvl6pPr>
      <a:lvl7pPr marL="0" marR="0" indent="0" algn="r" defTabSz="1219200" rtl="1" latinLnBrk="0">
        <a:lnSpc>
          <a:spcPct val="100000"/>
        </a:lnSpc>
        <a:spcBef>
          <a:spcPts val="0"/>
        </a:spcBef>
        <a:spcAft>
          <a:spcPts val="0"/>
        </a:spcAft>
        <a:buClrTx/>
        <a:buSzTx/>
        <a:buFontTx/>
        <a:buNone/>
        <a:tabLst/>
        <a:defRPr b="0" baseline="0" cap="none" i="0" spc="0" strike="noStrike" sz="1600" u="none">
          <a:solidFill>
            <a:schemeClr val="tx1"/>
          </a:solidFill>
          <a:uFillTx/>
          <a:latin typeface="+mn-lt"/>
          <a:ea typeface="+mn-ea"/>
          <a:cs typeface="+mn-cs"/>
          <a:sym typeface="Calibri"/>
        </a:defRPr>
      </a:lvl7pPr>
      <a:lvl8pPr marL="0" marR="0" indent="0" algn="r" defTabSz="1219200" rtl="1" latinLnBrk="0">
        <a:lnSpc>
          <a:spcPct val="100000"/>
        </a:lnSpc>
        <a:spcBef>
          <a:spcPts val="0"/>
        </a:spcBef>
        <a:spcAft>
          <a:spcPts val="0"/>
        </a:spcAft>
        <a:buClrTx/>
        <a:buSzTx/>
        <a:buFontTx/>
        <a:buNone/>
        <a:tabLst/>
        <a:defRPr b="0" baseline="0" cap="none" i="0" spc="0" strike="noStrike" sz="1600" u="none">
          <a:solidFill>
            <a:schemeClr val="tx1"/>
          </a:solidFill>
          <a:uFillTx/>
          <a:latin typeface="+mn-lt"/>
          <a:ea typeface="+mn-ea"/>
          <a:cs typeface="+mn-cs"/>
          <a:sym typeface="Calibri"/>
        </a:defRPr>
      </a:lvl8pPr>
      <a:lvl9pPr marL="0" marR="0" indent="0" algn="r" defTabSz="1219200" rtl="1" latinLnBrk="0">
        <a:lnSpc>
          <a:spcPct val="100000"/>
        </a:lnSpc>
        <a:spcBef>
          <a:spcPts val="0"/>
        </a:spcBef>
        <a:spcAft>
          <a:spcPts val="0"/>
        </a:spcAft>
        <a:buClrTx/>
        <a:buSzTx/>
        <a:buFontTx/>
        <a:buNone/>
        <a:tabLst/>
        <a:defRPr b="0" baseline="0" cap="none" i="0" spc="0" strike="noStrike" sz="1600" u="none">
          <a:solidFill>
            <a:schemeClr val="tx1"/>
          </a:solidFill>
          <a:uFillTx/>
          <a:latin typeface="+mn-lt"/>
          <a:ea typeface="+mn-ea"/>
          <a:cs typeface="+mn-cs"/>
          <a:sym typeface="Calibri"/>
        </a:defRPr>
      </a:lvl9pPr>
    </p:otherStyle>
  </p:txStyles>
</p:sldMaster>
</file>

<file path=ppt/slides/_rels/slide1.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3.png"/><Relationship Id="rId3" Type="http://schemas.openxmlformats.org/officeDocument/2006/relationships/image" Target="../media/image1.jpeg"/><Relationship Id="rId4" Type="http://schemas.openxmlformats.org/officeDocument/2006/relationships/hyperlink" Target="https://www.liveworksheets.com/as2982009hy" TargetMode="External"/><Relationship Id="rId5" Type="http://schemas.openxmlformats.org/officeDocument/2006/relationships/image" Target="../media/image4.png"/><Relationship Id="rId6" Type="http://schemas.openxmlformats.org/officeDocument/2006/relationships/image" Target="../media/image5.png"/><Relationship Id="rId7" Type="http://schemas.openxmlformats.org/officeDocument/2006/relationships/image" Target="../media/image2.png"/></Relationships>

</file>

<file path=ppt/slides/_rels/slide10.xml.rels><?xml version="1.0" encoding="UTF-8"?>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7.png"/><Relationship Id="rId3" Type="http://schemas.openxmlformats.org/officeDocument/2006/relationships/image" Target="../media/image7.png"/><Relationship Id="rId4" Type="http://schemas.openxmlformats.org/officeDocument/2006/relationships/image" Target="../media/image18.png"/></Relationships>

</file>

<file path=ppt/slides/_rels/slide11.xml.rels><?xml version="1.0" encoding="UTF-8"?>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8.png"/><Relationship Id="rId3" Type="http://schemas.openxmlformats.org/officeDocument/2006/relationships/slide" Target="slide10.xml"/><Relationship Id="rId4" Type="http://schemas.openxmlformats.org/officeDocument/2006/relationships/image" Target="../media/image9.png"/></Relationships>

</file>

<file path=ppt/slides/_rels/slide12.xml.rels><?xml version="1.0" encoding="UTF-8"?>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0.png"/><Relationship Id="rId3" Type="http://schemas.openxmlformats.org/officeDocument/2006/relationships/image" Target="../media/image7.png"/><Relationship Id="rId4" Type="http://schemas.openxmlformats.org/officeDocument/2006/relationships/image" Target="../media/image19.png"/></Relationships>

</file>

<file path=ppt/slides/_rels/slide13.xml.rels><?xml version="1.0" encoding="UTF-8"?>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9.png"/><Relationship Id="rId3" Type="http://schemas.openxmlformats.org/officeDocument/2006/relationships/image" Target="../media/image20.png"/><Relationship Id="rId4" Type="http://schemas.openxmlformats.org/officeDocument/2006/relationships/slide" Target="slide12.xml"/></Relationships>

</file>

<file path=ppt/slides/_rels/slide14.xml.rels><?xml version="1.0" encoding="UTF-8"?>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1.png"/><Relationship Id="rId3" Type="http://schemas.openxmlformats.org/officeDocument/2006/relationships/image" Target="../media/image7.png"/><Relationship Id="rId4" Type="http://schemas.openxmlformats.org/officeDocument/2006/relationships/image" Target="../media/image22.png"/></Relationships>

</file>

<file path=ppt/slides/_rels/slide15.xml.rels><?xml version="1.0" encoding="UTF-8"?>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2.png"/><Relationship Id="rId3" Type="http://schemas.openxmlformats.org/officeDocument/2006/relationships/slide" Target="slide14.xml"/><Relationship Id="rId4" Type="http://schemas.openxmlformats.org/officeDocument/2006/relationships/image" Target="../media/image23.png"/></Relationships>

</file>

<file path=ppt/slides/_rels/slide16.xml.rels><?xml version="1.0" encoding="UTF-8"?>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9.png"/><Relationship Id="rId3" Type="http://schemas.openxmlformats.org/officeDocument/2006/relationships/image" Target="../media/image7.png"/><Relationship Id="rId4" Type="http://schemas.openxmlformats.org/officeDocument/2006/relationships/image" Target="../media/image24.png"/></Relationships>

</file>

<file path=ppt/slides/_rels/slide17.xml.rels><?xml version="1.0" encoding="UTF-8"?>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4.png"/><Relationship Id="rId3" Type="http://schemas.openxmlformats.org/officeDocument/2006/relationships/slide" Target="slide4.xml"/><Relationship Id="rId4" Type="http://schemas.openxmlformats.org/officeDocument/2006/relationships/image" Target="../media/image10.png"/></Relationships>

</file>

<file path=ppt/slides/_rels/slide18.xml.rels><?xml version="1.0" encoding="UTF-8"?>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7.png"/><Relationship Id="rId3" Type="http://schemas.openxmlformats.org/officeDocument/2006/relationships/image" Target="../media/image7.png"/><Relationship Id="rId4" Type="http://schemas.openxmlformats.org/officeDocument/2006/relationships/image" Target="../media/image25.png"/></Relationships>

</file>

<file path=ppt/slides/_rels/slide19.xml.rels><?xml version="1.0" encoding="UTF-8"?>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5.png"/><Relationship Id="rId3" Type="http://schemas.openxmlformats.org/officeDocument/2006/relationships/slide" Target="slide10.xml"/><Relationship Id="rId4" Type="http://schemas.openxmlformats.org/officeDocument/2006/relationships/image" Target="../media/image9.png"/></Relationships>

</file>

<file path=ppt/slides/_rels/slide2.xml.rels><?xml version="1.0" encoding="UTF-8"?>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6.png"/><Relationship Id="rId3" Type="http://schemas.openxmlformats.org/officeDocument/2006/relationships/image" Target="../media/image7.png"/><Relationship Id="rId4" Type="http://schemas.openxmlformats.org/officeDocument/2006/relationships/image" Target="../media/image8.png"/></Relationships>

</file>

<file path=ppt/slides/_rels/slide20.xml.rels><?xml version="1.0" encoding="UTF-8"?>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4.png"/><Relationship Id="rId3" Type="http://schemas.openxmlformats.org/officeDocument/2006/relationships/image" Target="../media/image7.png"/><Relationship Id="rId4" Type="http://schemas.openxmlformats.org/officeDocument/2006/relationships/image" Target="../media/image26.png"/></Relationships>

</file>

<file path=ppt/slides/_rels/slide21.xml.rels><?xml version="1.0" encoding="UTF-8"?>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6.png"/><Relationship Id="rId3" Type="http://schemas.openxmlformats.org/officeDocument/2006/relationships/slide" Target="slide20.xml"/><Relationship Id="rId4" Type="http://schemas.openxmlformats.org/officeDocument/2006/relationships/image" Target="../media/image23.png"/></Relationships>

</file>

<file path=ppt/slides/_rels/slide3.xml.rels><?xml version="1.0" encoding="UTF-8"?>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8.png"/><Relationship Id="rId3" Type="http://schemas.openxmlformats.org/officeDocument/2006/relationships/slide" Target="slide2.xml"/><Relationship Id="rId4" Type="http://schemas.openxmlformats.org/officeDocument/2006/relationships/image" Target="../media/image9.png"/></Relationships>

</file>

<file path=ppt/slides/_rels/slide4.xml.rels><?xml version="1.0" encoding="UTF-8"?>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9.png"/><Relationship Id="rId3" Type="http://schemas.openxmlformats.org/officeDocument/2006/relationships/image" Target="../media/image7.png"/><Relationship Id="rId4" Type="http://schemas.openxmlformats.org/officeDocument/2006/relationships/image" Target="../media/image8.png"/></Relationships>

</file>

<file path=ppt/slides/_rels/slide5.xml.rels><?xml version="1.0" encoding="UTF-8"?>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slide" Target="slide4.xml"/><Relationship Id="rId3" Type="http://schemas.openxmlformats.org/officeDocument/2006/relationships/image" Target="../media/image10.png"/><Relationship Id="rId4" Type="http://schemas.openxmlformats.org/officeDocument/2006/relationships/image" Target="../media/image8.png"/></Relationships>

</file>

<file path=ppt/slides/_rels/slide6.xml.rels><?xml version="1.0" encoding="UTF-8"?>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1.png"/><Relationship Id="rId3" Type="http://schemas.openxmlformats.org/officeDocument/2006/relationships/image" Target="../media/image7.png"/><Relationship Id="rId4" Type="http://schemas.openxmlformats.org/officeDocument/2006/relationships/image" Target="../media/image12.png"/></Relationships>

</file>

<file path=ppt/slides/_rels/slide7.xml.rels><?xml version="1.0" encoding="UTF-8"?>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2.png"/><Relationship Id="rId3" Type="http://schemas.openxmlformats.org/officeDocument/2006/relationships/slide" Target="slide6.xml"/><Relationship Id="rId4" Type="http://schemas.openxmlformats.org/officeDocument/2006/relationships/image" Target="../media/image13.png"/></Relationships>

</file>

<file path=ppt/slides/_rels/slide8.xml.rels><?xml version="1.0" encoding="UTF-8"?>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4.png"/><Relationship Id="rId3" Type="http://schemas.openxmlformats.org/officeDocument/2006/relationships/image" Target="../media/image7.png"/><Relationship Id="rId4" Type="http://schemas.openxmlformats.org/officeDocument/2006/relationships/image" Target="../media/image15.png"/></Relationships>

</file>

<file path=ppt/slides/_rels/slide9.xml.rels><?xml version="1.0" encoding="UTF-8"?>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5.png"/><Relationship Id="rId3" Type="http://schemas.openxmlformats.org/officeDocument/2006/relationships/slide" Target="slide8.xml"/><Relationship Id="rId4" Type="http://schemas.openxmlformats.org/officeDocument/2006/relationships/image" Target="../media/image16.png"/></Relationships>

</file>

<file path=ppt/slides/slide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bg>
      <p:bgPr>
        <a:solidFill>
          <a:srgbClr val="F4CA93"/>
        </a:solidFill>
      </p:bgPr>
    </p:bg>
    <p:spTree>
      <p:nvGrpSpPr>
        <p:cNvPr id="1" name=""/>
        <p:cNvGrpSpPr/>
        <p:nvPr/>
      </p:nvGrpSpPr>
      <p:grpSpPr>
        <a:xfrm>
          <a:off x="0" y="0"/>
          <a:ext cx="0" cy="0"/>
          <a:chOff x="0" y="0"/>
          <a:chExt cx="0" cy="0"/>
        </a:xfrm>
      </p:grpSpPr>
      <p:sp>
        <p:nvSpPr>
          <p:cNvPr id="97" name="مستطيل مستدير الزوايا"/>
          <p:cNvSpPr/>
          <p:nvPr/>
        </p:nvSpPr>
        <p:spPr>
          <a:xfrm>
            <a:off x="5490818" y="3071602"/>
            <a:ext cx="15095788" cy="3881116"/>
          </a:xfrm>
          <a:prstGeom prst="roundRect">
            <a:avLst>
              <a:gd name="adj" fmla="val 13089"/>
            </a:avLst>
          </a:prstGeom>
          <a:solidFill>
            <a:srgbClr val="FFFFFF"/>
          </a:solidFill>
          <a:ln w="63500">
            <a:solidFill>
              <a:schemeClr val="accent1"/>
            </a:solidFill>
          </a:ln>
          <a:effectLst>
            <a:outerShdw sx="100000" sy="100000" kx="0" ky="0" algn="b" rotWithShape="0" blurRad="25400" dist="0" dir="5400000">
              <a:srgbClr val="000000">
                <a:alpha val="35000"/>
              </a:srgbClr>
            </a:outerShdw>
          </a:effectLst>
        </p:spPr>
        <p:txBody>
          <a:bodyPr lIns="60957" tIns="60957" rIns="60957" bIns="60957" anchor="ctr"/>
          <a:lstStyle/>
          <a:p>
            <a:pPr/>
          </a:p>
        </p:txBody>
      </p:sp>
      <p:sp>
        <p:nvSpPr>
          <p:cNvPr id="98" name="مربع نص 1"/>
          <p:cNvSpPr txBox="1"/>
          <p:nvPr/>
        </p:nvSpPr>
        <p:spPr>
          <a:xfrm>
            <a:off x="7853053" y="3039852"/>
            <a:ext cx="10371318" cy="3919216"/>
          </a:xfrm>
          <a:prstGeom prst="rect">
            <a:avLst/>
          </a:prstGeom>
          <a:ln w="25400">
            <a:miter lim="400000"/>
          </a:ln>
          <a:extLst>
            <a:ext uri="{C572A759-6A51-4108-AA02-DFA0A04FC94B}">
              <ma14:wrappingTextBoxFlag xmlns:ma14="http://schemas.microsoft.com/office/mac/drawingml/2011/main" val="1"/>
            </a:ext>
          </a:extLst>
        </p:spPr>
        <p:txBody>
          <a:bodyPr lIns="60957" tIns="60957" rIns="60957" bIns="60957">
            <a:spAutoFit/>
          </a:bodyPr>
          <a:lstStyle/>
          <a:p>
            <a:pPr algn="ctr" rtl="0">
              <a:defRPr sz="9600">
                <a:solidFill>
                  <a:srgbClr val="FF0000"/>
                </a:solidFill>
                <a:latin typeface="Khalid Art bold"/>
                <a:ea typeface="Khalid Art bold"/>
                <a:cs typeface="Khalid Art bold"/>
                <a:sym typeface="Khalid Art bold"/>
              </a:defRPr>
            </a:pPr>
            <a:r>
              <a:t>اختبار</a:t>
            </a:r>
            <a:r>
              <a:t> </a:t>
            </a:r>
            <a:r>
              <a:t>الفصل</a:t>
            </a:r>
          </a:p>
          <a:p>
            <a:pPr algn="ctr" rtl="0">
              <a:defRPr sz="7400">
                <a:solidFill>
                  <a:srgbClr val="376092"/>
                </a:solidFill>
                <a:latin typeface="Khalid Art bold"/>
                <a:ea typeface="Khalid Art bold"/>
                <a:cs typeface="Khalid Art bold"/>
                <a:sym typeface="Khalid Art bold"/>
              </a:defRPr>
            </a:pPr>
            <a:r>
              <a:t>الفصل </a:t>
            </a:r>
            <a:r>
              <a:t>العاشر</a:t>
            </a:r>
          </a:p>
        </p:txBody>
      </p:sp>
      <p:pic>
        <p:nvPicPr>
          <p:cNvPr id="99" name="IMG_1214.png" descr="IMG_1214.png"/>
          <p:cNvPicPr>
            <a:picLocks noChangeAspect="1"/>
          </p:cNvPicPr>
          <p:nvPr/>
        </p:nvPicPr>
        <p:blipFill>
          <a:blip r:embed="rId2">
            <a:extLst/>
          </a:blip>
          <a:stretch>
            <a:fillRect/>
          </a:stretch>
        </p:blipFill>
        <p:spPr>
          <a:xfrm>
            <a:off x="402215" y="3933856"/>
            <a:ext cx="9782147" cy="9782144"/>
          </a:xfrm>
          <a:prstGeom prst="rect">
            <a:avLst/>
          </a:prstGeom>
          <a:ln w="12700">
            <a:miter lim="400000"/>
          </a:ln>
        </p:spPr>
      </p:pic>
      <p:pic>
        <p:nvPicPr>
          <p:cNvPr id="100" name="IMG_9753.jpeg" descr="IMG_9753.jpeg"/>
          <p:cNvPicPr>
            <a:picLocks noChangeAspect="1"/>
          </p:cNvPicPr>
          <p:nvPr/>
        </p:nvPicPr>
        <p:blipFill>
          <a:blip r:embed="rId3">
            <a:extLst/>
          </a:blip>
          <a:srcRect l="530" t="0" r="530" b="0"/>
          <a:stretch>
            <a:fillRect/>
          </a:stretch>
        </p:blipFill>
        <p:spPr>
          <a:xfrm>
            <a:off x="16053673" y="5047855"/>
            <a:ext cx="1619360" cy="1621938"/>
          </a:xfrm>
          <a:prstGeom prst="rect">
            <a:avLst/>
          </a:prstGeom>
          <a:ln w="12700">
            <a:miter lim="400000"/>
          </a:ln>
        </p:spPr>
      </p:pic>
      <p:pic>
        <p:nvPicPr>
          <p:cNvPr id="101" name="IMG_1141.png" descr="IMG_1141.png">
            <a:hlinkClick r:id="rId4" invalidUrl="" action="" tgtFrame="" tooltip="" history="1" highlightClick="0" endSnd="0"/>
          </p:cNvPr>
          <p:cNvPicPr>
            <a:picLocks noChangeAspect="1"/>
          </p:cNvPicPr>
          <p:nvPr/>
        </p:nvPicPr>
        <p:blipFill>
          <a:blip r:embed="rId5">
            <a:extLst/>
          </a:blip>
          <a:srcRect l="26419" t="5676" r="26419" b="38459"/>
          <a:stretch>
            <a:fillRect/>
          </a:stretch>
        </p:blipFill>
        <p:spPr>
          <a:xfrm>
            <a:off x="8350270" y="5122333"/>
            <a:ext cx="1833655" cy="1473477"/>
          </a:xfrm>
          <a:prstGeom prst="rect">
            <a:avLst/>
          </a:prstGeom>
          <a:ln w="12700">
            <a:miter lim="400000"/>
          </a:ln>
        </p:spPr>
      </p:pic>
      <p:pic>
        <p:nvPicPr>
          <p:cNvPr id="102" name="phonto.png" descr="phonto.png"/>
          <p:cNvPicPr>
            <a:picLocks noChangeAspect="1"/>
          </p:cNvPicPr>
          <p:nvPr/>
        </p:nvPicPr>
        <p:blipFill>
          <a:blip r:embed="rId6">
            <a:extLst/>
          </a:blip>
          <a:srcRect l="32933" t="42237" r="26031" b="37767"/>
          <a:stretch>
            <a:fillRect/>
          </a:stretch>
        </p:blipFill>
        <p:spPr>
          <a:xfrm>
            <a:off x="8799936" y="11839581"/>
            <a:ext cx="4823341" cy="1036986"/>
          </a:xfrm>
          <a:prstGeom prst="rect">
            <a:avLst/>
          </a:prstGeom>
          <a:ln w="12700">
            <a:miter lim="400000"/>
          </a:ln>
        </p:spPr>
      </p:pic>
      <p:pic>
        <p:nvPicPr>
          <p:cNvPr id="103" name="IMG_4033.png" descr="IMG_4033.png"/>
          <p:cNvPicPr>
            <a:picLocks noChangeAspect="1"/>
          </p:cNvPicPr>
          <p:nvPr/>
        </p:nvPicPr>
        <p:blipFill>
          <a:blip r:embed="rId7">
            <a:extLst/>
          </a:blip>
          <a:srcRect l="5582" t="5287" r="5582" b="5287"/>
          <a:stretch>
            <a:fillRect/>
          </a:stretch>
        </p:blipFill>
        <p:spPr>
          <a:xfrm>
            <a:off x="1530839" y="4959349"/>
            <a:ext cx="2091946" cy="1898339"/>
          </a:xfrm>
          <a:prstGeom prst="rect">
            <a:avLst/>
          </a:prstGeom>
          <a:ln w="12700">
            <a:miter lim="400000"/>
          </a:ln>
        </p:spPr>
      </p:pic>
      <p:grpSp>
        <p:nvGrpSpPr>
          <p:cNvPr id="109" name="تجميع"/>
          <p:cNvGrpSpPr/>
          <p:nvPr/>
        </p:nvGrpSpPr>
        <p:grpSpPr>
          <a:xfrm>
            <a:off x="18543865" y="-1"/>
            <a:ext cx="6094473" cy="1953666"/>
            <a:chOff x="0" y="0"/>
            <a:chExt cx="6094471" cy="1953664"/>
          </a:xfrm>
        </p:grpSpPr>
        <p:sp>
          <p:nvSpPr>
            <p:cNvPr id="104" name="الفصل"/>
            <p:cNvSpPr txBox="1"/>
            <p:nvPr/>
          </p:nvSpPr>
          <p:spPr>
            <a:xfrm>
              <a:off x="3408782" y="0"/>
              <a:ext cx="2685690" cy="1067832"/>
            </a:xfrm>
            <a:prstGeom prst="rect">
              <a:avLst/>
            </a:prstGeom>
            <a:noFill/>
            <a:ln w="25400" cap="flat">
              <a:noFill/>
              <a:miter lim="400000"/>
            </a:ln>
            <a:effectLst/>
            <a:extLst>
              <a:ext uri="{C572A759-6A51-4108-AA02-DFA0A04FC94B}">
                <ma14:wrappingTextBoxFlag xmlns:ma14="http://schemas.microsoft.com/office/mac/drawingml/2011/main" val="1"/>
              </a:ext>
            </a:extLst>
          </p:spPr>
          <p:txBody>
            <a:bodyPr wrap="square" lIns="121919" tIns="121919" rIns="121919" bIns="121919" numCol="1" anchor="ctr">
              <a:noAutofit/>
            </a:bodyPr>
            <a:lstStyle>
              <a:lvl1pPr algn="ctr" defTabSz="2438400">
                <a:lnSpc>
                  <a:spcPct val="90000"/>
                </a:lnSpc>
                <a:spcBef>
                  <a:spcPts val="2600"/>
                </a:spcBef>
                <a:defRPr sz="4000">
                  <a:solidFill>
                    <a:srgbClr val="678980"/>
                  </a:solidFill>
                  <a:latin typeface="Madani Arabic SemiBold"/>
                  <a:ea typeface="Madani Arabic SemiBold"/>
                  <a:cs typeface="Madani Arabic SemiBold"/>
                  <a:sym typeface="Madani Arabic SemiBold"/>
                </a:defRPr>
              </a:lvl1pPr>
            </a:lstStyle>
            <a:p>
              <a:pPr rtl="0">
                <a:defRPr/>
              </a:pPr>
              <a:r>
                <a:t>الفصل</a:t>
              </a:r>
            </a:p>
          </p:txBody>
        </p:sp>
        <p:grpSp>
          <p:nvGrpSpPr>
            <p:cNvPr id="107" name="تجميع"/>
            <p:cNvGrpSpPr/>
            <p:nvPr/>
          </p:nvGrpSpPr>
          <p:grpSpPr>
            <a:xfrm>
              <a:off x="4313708" y="508515"/>
              <a:ext cx="981042" cy="1445150"/>
              <a:chOff x="0" y="0"/>
              <a:chExt cx="981040" cy="1445148"/>
            </a:xfrm>
          </p:grpSpPr>
          <p:sp>
            <p:nvSpPr>
              <p:cNvPr id="105" name="دائرة"/>
              <p:cNvSpPr/>
              <p:nvPr/>
            </p:nvSpPr>
            <p:spPr>
              <a:xfrm>
                <a:off x="57445" y="254426"/>
                <a:ext cx="834696" cy="834696"/>
              </a:xfrm>
              <a:prstGeom prst="ellipse">
                <a:avLst/>
              </a:prstGeom>
              <a:solidFill>
                <a:srgbClr val="FFAB40"/>
              </a:solidFill>
              <a:ln w="101600" cap="flat">
                <a:solidFill>
                  <a:srgbClr val="FFF2D5"/>
                </a:solidFill>
                <a:prstDash val="solid"/>
                <a:round/>
              </a:ln>
              <a:effectLst>
                <a:outerShdw sx="100000" sy="100000" kx="0" ky="0" algn="b" rotWithShape="0" blurRad="355600" dist="0" dir="0">
                  <a:srgbClr val="000000">
                    <a:alpha val="75000"/>
                  </a:srgbClr>
                </a:outerShdw>
              </a:effectLst>
            </p:spPr>
            <p:txBody>
              <a:bodyPr wrap="square" lIns="121919" tIns="121919" rIns="121919" bIns="121919" numCol="1" anchor="ctr">
                <a:noAutofit/>
              </a:bodyPr>
              <a:lstStyle/>
              <a:p>
                <a:pPr defTabSz="2438400" rtl="0">
                  <a:defRPr sz="3600">
                    <a:solidFill>
                      <a:srgbClr val="F4E7D4"/>
                    </a:solidFill>
                    <a:latin typeface="Arial"/>
                    <a:ea typeface="Arial"/>
                    <a:cs typeface="Arial"/>
                    <a:sym typeface="Arial"/>
                  </a:defRPr>
                </a:pPr>
              </a:p>
            </p:txBody>
          </p:sp>
          <p:sp>
            <p:nvSpPr>
              <p:cNvPr id="106" name="١٠"/>
              <p:cNvSpPr txBox="1"/>
              <p:nvPr/>
            </p:nvSpPr>
            <p:spPr>
              <a:xfrm>
                <a:off x="0" y="0"/>
                <a:ext cx="981041" cy="1445149"/>
              </a:xfrm>
              <a:prstGeom prst="rect">
                <a:avLst/>
              </a:prstGeom>
              <a:noFill/>
              <a:ln w="25400" cap="flat">
                <a:noFill/>
                <a:miter lim="400000"/>
              </a:ln>
              <a:effectLst/>
              <a:extLst>
                <a:ext uri="{C572A759-6A51-4108-AA02-DFA0A04FC94B}">
                  <ma14:wrappingTextBoxFlag xmlns:ma14="http://schemas.microsoft.com/office/mac/drawingml/2011/main" val="1"/>
                </a:ext>
              </a:extLst>
            </p:spPr>
            <p:txBody>
              <a:bodyPr wrap="square" lIns="121919" tIns="121919" rIns="121919" bIns="121919" numCol="1" anchor="t">
                <a:noAutofit/>
              </a:bodyPr>
              <a:lstStyle>
                <a:lvl1pPr algn="ctr" defTabSz="2438400">
                  <a:lnSpc>
                    <a:spcPct val="90000"/>
                  </a:lnSpc>
                  <a:spcBef>
                    <a:spcPts val="2600"/>
                  </a:spcBef>
                  <a:defRPr sz="8200">
                    <a:solidFill>
                      <a:srgbClr val="263238"/>
                    </a:solidFill>
                    <a:latin typeface="Beirut Regular"/>
                    <a:ea typeface="Beirut Regular"/>
                    <a:cs typeface="Beirut Regular"/>
                    <a:sym typeface="Beirut Regular"/>
                  </a:defRPr>
                </a:lvl1pPr>
              </a:lstStyle>
              <a:p>
                <a:pPr rtl="0">
                  <a:defRPr/>
                </a:pPr>
                <a:r>
                  <a:t>١٠</a:t>
                </a:r>
              </a:p>
            </p:txBody>
          </p:sp>
        </p:grpSp>
        <p:sp>
          <p:nvSpPr>
            <p:cNvPr id="108" name="وحدات القياس"/>
            <p:cNvSpPr txBox="1"/>
            <p:nvPr/>
          </p:nvSpPr>
          <p:spPr>
            <a:xfrm>
              <a:off x="0" y="644323"/>
              <a:ext cx="4275609" cy="1173534"/>
            </a:xfrm>
            <a:prstGeom prst="rect">
              <a:avLst/>
            </a:prstGeom>
            <a:noFill/>
            <a:ln w="25400" cap="flat">
              <a:noFill/>
              <a:miter lim="400000"/>
            </a:ln>
            <a:effectLst/>
            <a:extLst>
              <a:ext uri="{C572A759-6A51-4108-AA02-DFA0A04FC94B}">
                <ma14:wrappingTextBoxFlag xmlns:ma14="http://schemas.microsoft.com/office/mac/drawingml/2011/main" val="1"/>
              </a:ext>
            </a:extLst>
          </p:spPr>
          <p:txBody>
            <a:bodyPr wrap="square" lIns="121919" tIns="121919" rIns="121919" bIns="121919" numCol="1" anchor="ctr">
              <a:normAutofit fontScale="100000" lnSpcReduction="0"/>
            </a:bodyPr>
            <a:lstStyle>
              <a:lvl1pPr algn="r" defTabSz="2438400">
                <a:lnSpc>
                  <a:spcPct val="90000"/>
                </a:lnSpc>
                <a:spcBef>
                  <a:spcPts val="2600"/>
                </a:spcBef>
                <a:defRPr sz="4000">
                  <a:solidFill>
                    <a:srgbClr val="678980"/>
                  </a:solidFill>
                  <a:latin typeface="Madani Arabic SemiBold"/>
                  <a:ea typeface="Madani Arabic SemiBold"/>
                  <a:cs typeface="Madani Arabic SemiBold"/>
                  <a:sym typeface="Madani Arabic SemiBold"/>
                </a:defRPr>
              </a:lvl1pPr>
            </a:lstStyle>
            <a:p>
              <a:pPr rtl="0">
                <a:defRPr/>
              </a:pPr>
              <a:r>
                <a:t>وحدات القياس</a:t>
              </a:r>
            </a:p>
          </p:txBody>
        </p:sp>
      </p:grpSp>
    </p:spTree>
  </p:cSld>
  <p:clrMapOvr>
    <a:masterClrMapping/>
  </p:clrMapOvr>
  <p:transition xmlns:p14="http://schemas.microsoft.com/office/powerpoint/2010/main" spd="med" advClick="1"/>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Subtype="4" presetID="22" grpId="1" fill="hold">
                                  <p:stCondLst>
                                    <p:cond delay="0"/>
                                  </p:stCondLst>
                                  <p:iterate type="el" backwards="0">
                                    <p:tmAbs val="0"/>
                                  </p:iterate>
                                  <p:childTnLst>
                                    <p:set>
                                      <p:cBhvr>
                                        <p:cTn id="6" fill="hold"/>
                                        <p:tgtEl>
                                          <p:spTgt spid="98"/>
                                        </p:tgtEl>
                                        <p:attrNameLst>
                                          <p:attrName>style.visibility</p:attrName>
                                        </p:attrNameLst>
                                      </p:cBhvr>
                                      <p:to>
                                        <p:strVal val="visible"/>
                                      </p:to>
                                    </p:set>
                                    <p:animEffect filter="wipe(down)" transition="in">
                                      <p:cBhvr>
                                        <p:cTn id="7" dur="500"/>
                                        <p:tgtEl>
                                          <p:spTgt spid="98"/>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98" grpId="1"/>
    </p:bldLst>
  </p:timing>
</p:sld>
</file>

<file path=ppt/slides/slide10.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bg>
      <p:bgPr>
        <a:solidFill>
          <a:srgbClr val="FCAA98"/>
        </a:solidFill>
      </p:bgPr>
    </p:bg>
    <p:spTree>
      <p:nvGrpSpPr>
        <p:cNvPr id="1" name=""/>
        <p:cNvGrpSpPr/>
        <p:nvPr/>
      </p:nvGrpSpPr>
      <p:grpSpPr>
        <a:xfrm>
          <a:off x="0" y="0"/>
          <a:ext cx="0" cy="0"/>
          <a:chOff x="0" y="0"/>
          <a:chExt cx="0" cy="0"/>
        </a:xfrm>
      </p:grpSpPr>
      <p:pic>
        <p:nvPicPr>
          <p:cNvPr id="219" name="Picture 4" descr="Picture 4"/>
          <p:cNvPicPr>
            <a:picLocks noChangeAspect="1"/>
          </p:cNvPicPr>
          <p:nvPr/>
        </p:nvPicPr>
        <p:blipFill>
          <a:blip r:embed="rId2">
            <a:extLst/>
          </a:blip>
          <a:stretch>
            <a:fillRect/>
          </a:stretch>
        </p:blipFill>
        <p:spPr>
          <a:xfrm>
            <a:off x="996242" y="6873544"/>
            <a:ext cx="5231215" cy="5812460"/>
          </a:xfrm>
          <a:prstGeom prst="rect">
            <a:avLst/>
          </a:prstGeom>
          <a:ln w="12700">
            <a:miter lim="400000"/>
          </a:ln>
        </p:spPr>
      </p:pic>
      <p:pic>
        <p:nvPicPr>
          <p:cNvPr id="220" name="صورة 14" descr="صورة 14">
            <a:hlinkClick r:id="" invalidUrl="" action="ppaction://hlinkshowjump?jump=nextslide" tgtFrame="" tooltip="" history="1" highlightClick="0" endSnd="0"/>
          </p:cNvPr>
          <p:cNvPicPr>
            <a:picLocks noChangeAspect="1"/>
          </p:cNvPicPr>
          <p:nvPr/>
        </p:nvPicPr>
        <p:blipFill>
          <a:blip r:embed="rId3">
            <a:extLst/>
          </a:blip>
          <a:srcRect l="17519" t="24754" r="19674" b="18517"/>
          <a:stretch>
            <a:fillRect/>
          </a:stretch>
        </p:blipFill>
        <p:spPr>
          <a:xfrm flipH="1" rot="16200000">
            <a:off x="21985762" y="2917716"/>
            <a:ext cx="1075165" cy="727057"/>
          </a:xfrm>
          <a:prstGeom prst="rect">
            <a:avLst/>
          </a:prstGeom>
          <a:ln w="12700">
            <a:miter lim="400000"/>
          </a:ln>
        </p:spPr>
      </p:pic>
      <p:pic>
        <p:nvPicPr>
          <p:cNvPr id="221" name="IMG_0825.png" descr="IMG_0825.png"/>
          <p:cNvPicPr>
            <a:picLocks noChangeAspect="1"/>
          </p:cNvPicPr>
          <p:nvPr/>
        </p:nvPicPr>
        <p:blipFill>
          <a:blip r:embed="rId4">
            <a:extLst/>
          </a:blip>
          <a:srcRect l="0" t="2425" r="0" b="79057"/>
          <a:stretch>
            <a:fillRect/>
          </a:stretch>
        </p:blipFill>
        <p:spPr>
          <a:xfrm>
            <a:off x="6523185" y="945229"/>
            <a:ext cx="14540589" cy="2603869"/>
          </a:xfrm>
          <a:prstGeom prst="rect">
            <a:avLst/>
          </a:prstGeom>
          <a:ln w="12700">
            <a:miter lim="400000"/>
          </a:ln>
        </p:spPr>
      </p:pic>
      <p:pic>
        <p:nvPicPr>
          <p:cNvPr id="222" name="IMG_0825.png" descr="IMG_0825.png"/>
          <p:cNvPicPr>
            <a:picLocks noChangeAspect="1"/>
          </p:cNvPicPr>
          <p:nvPr/>
        </p:nvPicPr>
        <p:blipFill>
          <a:blip r:embed="rId4">
            <a:extLst/>
          </a:blip>
          <a:srcRect l="18994" t="21684" r="36954" b="42986"/>
          <a:stretch>
            <a:fillRect/>
          </a:stretch>
        </p:blipFill>
        <p:spPr>
          <a:xfrm>
            <a:off x="10682741" y="3281230"/>
            <a:ext cx="4266178" cy="3309040"/>
          </a:xfrm>
          <a:prstGeom prst="rect">
            <a:avLst/>
          </a:prstGeom>
          <a:ln w="12700">
            <a:miter lim="400000"/>
          </a:ln>
        </p:spPr>
      </p:pic>
      <p:pic>
        <p:nvPicPr>
          <p:cNvPr id="223" name="IMG_0825.png" descr="IMG_0825.png"/>
          <p:cNvPicPr>
            <a:picLocks noChangeAspect="1"/>
          </p:cNvPicPr>
          <p:nvPr/>
        </p:nvPicPr>
        <p:blipFill>
          <a:blip r:embed="rId4">
            <a:extLst/>
          </a:blip>
          <a:srcRect l="0" t="58395" r="0" b="0"/>
          <a:stretch>
            <a:fillRect/>
          </a:stretch>
        </p:blipFill>
        <p:spPr>
          <a:xfrm>
            <a:off x="7081823" y="6398025"/>
            <a:ext cx="13802701" cy="5553790"/>
          </a:xfrm>
          <a:prstGeom prst="rect">
            <a:avLst/>
          </a:prstGeom>
          <a:ln w="12700">
            <a:miter lim="400000"/>
          </a:ln>
        </p:spPr>
      </p:pic>
    </p:spTree>
  </p:cSld>
  <p:clrMapOvr>
    <a:masterClrMapping/>
  </p:clrMapOvr>
  <mc:AlternateContent xmlns:mc="http://schemas.openxmlformats.org/markup-compatibility/2006">
    <mc:Choice xmlns:p14="http://schemas.microsoft.com/office/powerpoint/2010/main" Requires="p14">
      <p:transition spd="med" advClick="1" p14:dur="1000">
        <p:fade/>
      </p:transition>
    </mc:Choice>
    <mc:Fallback>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bg>
      <p:bgPr>
        <a:solidFill>
          <a:srgbClr val="FCAA98"/>
        </a:solidFill>
      </p:bgPr>
    </p:bg>
    <p:spTree>
      <p:nvGrpSpPr>
        <p:cNvPr id="1" name=""/>
        <p:cNvGrpSpPr/>
        <p:nvPr/>
      </p:nvGrpSpPr>
      <p:grpSpPr>
        <a:xfrm>
          <a:off x="0" y="0"/>
          <a:ext cx="0" cy="0"/>
          <a:chOff x="0" y="0"/>
          <a:chExt cx="0" cy="0"/>
        </a:xfrm>
      </p:grpSpPr>
      <p:pic>
        <p:nvPicPr>
          <p:cNvPr id="225" name="IMG_0825.png" descr="IMG_0825.png"/>
          <p:cNvPicPr>
            <a:picLocks noChangeAspect="1"/>
          </p:cNvPicPr>
          <p:nvPr/>
        </p:nvPicPr>
        <p:blipFill>
          <a:blip r:embed="rId2">
            <a:extLst/>
          </a:blip>
          <a:srcRect l="0" t="2425" r="0" b="79057"/>
          <a:stretch>
            <a:fillRect/>
          </a:stretch>
        </p:blipFill>
        <p:spPr>
          <a:xfrm>
            <a:off x="6523185" y="945229"/>
            <a:ext cx="14540589" cy="2603869"/>
          </a:xfrm>
          <a:prstGeom prst="rect">
            <a:avLst/>
          </a:prstGeom>
          <a:ln w="12700">
            <a:miter lim="400000"/>
          </a:ln>
        </p:spPr>
      </p:pic>
      <p:pic>
        <p:nvPicPr>
          <p:cNvPr id="226" name="IMG_0825.png" descr="IMG_0825.png"/>
          <p:cNvPicPr>
            <a:picLocks noChangeAspect="1"/>
          </p:cNvPicPr>
          <p:nvPr/>
        </p:nvPicPr>
        <p:blipFill>
          <a:blip r:embed="rId2">
            <a:extLst/>
          </a:blip>
          <a:srcRect l="18994" t="21684" r="36954" b="42986"/>
          <a:stretch>
            <a:fillRect/>
          </a:stretch>
        </p:blipFill>
        <p:spPr>
          <a:xfrm>
            <a:off x="10682741" y="3281230"/>
            <a:ext cx="4266178" cy="3309040"/>
          </a:xfrm>
          <a:prstGeom prst="rect">
            <a:avLst/>
          </a:prstGeom>
          <a:ln w="12700">
            <a:miter lim="400000"/>
          </a:ln>
        </p:spPr>
      </p:pic>
      <p:pic>
        <p:nvPicPr>
          <p:cNvPr id="227" name="IMG_0825.png" descr="IMG_0825.png"/>
          <p:cNvPicPr>
            <a:picLocks noChangeAspect="1"/>
          </p:cNvPicPr>
          <p:nvPr/>
        </p:nvPicPr>
        <p:blipFill>
          <a:blip r:embed="rId2">
            <a:extLst/>
          </a:blip>
          <a:srcRect l="0" t="58395" r="0" b="0"/>
          <a:stretch>
            <a:fillRect/>
          </a:stretch>
        </p:blipFill>
        <p:spPr>
          <a:xfrm>
            <a:off x="7081823" y="6398025"/>
            <a:ext cx="13802701" cy="5553790"/>
          </a:xfrm>
          <a:prstGeom prst="rect">
            <a:avLst/>
          </a:prstGeom>
          <a:ln w="12700">
            <a:miter lim="400000"/>
          </a:ln>
        </p:spPr>
      </p:pic>
      <p:grpSp>
        <p:nvGrpSpPr>
          <p:cNvPr id="230" name="Group 8">
            <a:hlinkClick r:id="rId3" invalidUrl="" action="ppaction://hlinksldjump" tgtFrame="" tooltip="" history="1" highlightClick="0" endSnd="0"/>
          </p:cNvPr>
          <p:cNvGrpSpPr/>
          <p:nvPr/>
        </p:nvGrpSpPr>
        <p:grpSpPr>
          <a:xfrm>
            <a:off x="600572" y="11441741"/>
            <a:ext cx="1955801" cy="836557"/>
            <a:chOff x="-2" y="-2"/>
            <a:chExt cx="1955800" cy="836556"/>
          </a:xfrm>
        </p:grpSpPr>
        <p:sp>
          <p:nvSpPr>
            <p:cNvPr id="228" name="Freeform 10"/>
            <p:cNvSpPr/>
            <p:nvPr/>
          </p:nvSpPr>
          <p:spPr>
            <a:xfrm>
              <a:off x="-3" y="-3"/>
              <a:ext cx="1955801" cy="836558"/>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21600" y="10800"/>
                  </a:moveTo>
                  <a:cubicBezTo>
                    <a:pt x="21600" y="4868"/>
                    <a:pt x="19698" y="0"/>
                    <a:pt x="17312" y="0"/>
                  </a:cubicBezTo>
                  <a:lnTo>
                    <a:pt x="4107" y="0"/>
                  </a:lnTo>
                  <a:lnTo>
                    <a:pt x="4107" y="76"/>
                  </a:lnTo>
                  <a:cubicBezTo>
                    <a:pt x="1812" y="304"/>
                    <a:pt x="0" y="5020"/>
                    <a:pt x="0" y="10800"/>
                  </a:cubicBezTo>
                  <a:cubicBezTo>
                    <a:pt x="0" y="16580"/>
                    <a:pt x="1842" y="21296"/>
                    <a:pt x="4107" y="21524"/>
                  </a:cubicBezTo>
                  <a:lnTo>
                    <a:pt x="4107" y="21600"/>
                  </a:lnTo>
                  <a:lnTo>
                    <a:pt x="17312" y="21600"/>
                  </a:lnTo>
                  <a:cubicBezTo>
                    <a:pt x="19668" y="21600"/>
                    <a:pt x="21600" y="16732"/>
                    <a:pt x="21600" y="10800"/>
                  </a:cubicBezTo>
                  <a:close/>
                </a:path>
              </a:pathLst>
            </a:custGeom>
            <a:solidFill>
              <a:srgbClr val="3878D3"/>
            </a:solidFill>
            <a:ln w="12700" cap="flat">
              <a:noFill/>
              <a:miter lim="400000"/>
            </a:ln>
            <a:effectLst/>
          </p:spPr>
          <p:txBody>
            <a:bodyPr wrap="square" lIns="60957" tIns="60957" rIns="60957" bIns="60957" numCol="1" anchor="t">
              <a:noAutofit/>
            </a:bodyPr>
            <a:lstStyle/>
            <a:p>
              <a:pPr/>
            </a:p>
          </p:txBody>
        </p:sp>
        <p:sp>
          <p:nvSpPr>
            <p:cNvPr id="229" name="Freeform 12"/>
            <p:cNvSpPr/>
            <p:nvPr/>
          </p:nvSpPr>
          <p:spPr>
            <a:xfrm>
              <a:off x="591611" y="283926"/>
              <a:ext cx="750705" cy="268613"/>
            </a:xfrm>
            <a:custGeom>
              <a:avLst/>
              <a:gdLst/>
              <a:ahLst/>
              <a:cxnLst>
                <a:cxn ang="0">
                  <a:pos x="wd2" y="hd2"/>
                </a:cxn>
                <a:cxn ang="5400000">
                  <a:pos x="wd2" y="hd2"/>
                </a:cxn>
                <a:cxn ang="10800000">
                  <a:pos x="wd2" y="hd2"/>
                </a:cxn>
                <a:cxn ang="16200000">
                  <a:pos x="wd2" y="hd2"/>
                </a:cxn>
              </a:cxnLst>
              <a:rect l="0" t="0" r="r" b="b"/>
              <a:pathLst>
                <a:path w="21600" h="21355" fill="norm" stroke="1" extrusionOk="0">
                  <a:moveTo>
                    <a:pt x="21280" y="9102"/>
                  </a:moveTo>
                  <a:lnTo>
                    <a:pt x="16571" y="323"/>
                  </a:lnTo>
                  <a:cubicBezTo>
                    <a:pt x="16251" y="-245"/>
                    <a:pt x="15840" y="-56"/>
                    <a:pt x="15611" y="829"/>
                  </a:cubicBezTo>
                  <a:cubicBezTo>
                    <a:pt x="15405" y="1713"/>
                    <a:pt x="15474" y="2850"/>
                    <a:pt x="15794" y="3481"/>
                  </a:cubicBezTo>
                  <a:lnTo>
                    <a:pt x="18651" y="8787"/>
                  </a:lnTo>
                  <a:lnTo>
                    <a:pt x="0" y="8787"/>
                  </a:lnTo>
                  <a:lnTo>
                    <a:pt x="0" y="12576"/>
                  </a:lnTo>
                  <a:lnTo>
                    <a:pt x="18651" y="12576"/>
                  </a:lnTo>
                  <a:lnTo>
                    <a:pt x="15794" y="17881"/>
                  </a:lnTo>
                  <a:cubicBezTo>
                    <a:pt x="15474" y="18450"/>
                    <a:pt x="15405" y="19650"/>
                    <a:pt x="15611" y="20534"/>
                  </a:cubicBezTo>
                  <a:cubicBezTo>
                    <a:pt x="15748" y="21102"/>
                    <a:pt x="15954" y="21355"/>
                    <a:pt x="16183" y="21355"/>
                  </a:cubicBezTo>
                  <a:cubicBezTo>
                    <a:pt x="16320" y="21355"/>
                    <a:pt x="16457" y="21229"/>
                    <a:pt x="16571" y="21039"/>
                  </a:cubicBezTo>
                  <a:lnTo>
                    <a:pt x="21303" y="12260"/>
                  </a:lnTo>
                  <a:cubicBezTo>
                    <a:pt x="21486" y="11881"/>
                    <a:pt x="21600" y="11313"/>
                    <a:pt x="21600" y="10681"/>
                  </a:cubicBezTo>
                  <a:cubicBezTo>
                    <a:pt x="21600" y="10050"/>
                    <a:pt x="21486" y="9481"/>
                    <a:pt x="21280" y="9102"/>
                  </a:cubicBezTo>
                  <a:close/>
                </a:path>
              </a:pathLst>
            </a:custGeom>
            <a:solidFill>
              <a:srgbClr val="FFFFFF"/>
            </a:solidFill>
            <a:ln w="12700" cap="flat">
              <a:noFill/>
              <a:miter lim="400000"/>
            </a:ln>
            <a:effectLst/>
          </p:spPr>
          <p:txBody>
            <a:bodyPr wrap="square" lIns="60957" tIns="60957" rIns="60957" bIns="60957" numCol="1" anchor="t">
              <a:noAutofit/>
            </a:bodyPr>
            <a:lstStyle/>
            <a:p>
              <a:pPr/>
            </a:p>
          </p:txBody>
        </p:sp>
      </p:grpSp>
      <p:pic>
        <p:nvPicPr>
          <p:cNvPr id="231" name="IMG_3565.png" descr="IMG_3565.png"/>
          <p:cNvPicPr>
            <a:picLocks noChangeAspect="1"/>
          </p:cNvPicPr>
          <p:nvPr/>
        </p:nvPicPr>
        <p:blipFill>
          <a:blip r:embed="rId4">
            <a:extLst/>
          </a:blip>
          <a:stretch>
            <a:fillRect/>
          </a:stretch>
        </p:blipFill>
        <p:spPr>
          <a:xfrm>
            <a:off x="19701940" y="9100711"/>
            <a:ext cx="4682061" cy="4682061"/>
          </a:xfrm>
          <a:prstGeom prst="rect">
            <a:avLst/>
          </a:prstGeom>
          <a:ln w="12700">
            <a:miter lim="400000"/>
          </a:ln>
        </p:spPr>
      </p:pic>
      <p:sp>
        <p:nvSpPr>
          <p:cNvPr id="232" name="مستطيل مستدير الزوايا"/>
          <p:cNvSpPr/>
          <p:nvPr/>
        </p:nvSpPr>
        <p:spPr>
          <a:xfrm>
            <a:off x="13837989" y="9774975"/>
            <a:ext cx="3472168" cy="1177359"/>
          </a:xfrm>
          <a:prstGeom prst="roundRect">
            <a:avLst>
              <a:gd name="adj" fmla="val 20690"/>
            </a:avLst>
          </a:prstGeom>
          <a:ln w="88900">
            <a:solidFill>
              <a:schemeClr val="accent1"/>
            </a:solidFill>
          </a:ln>
          <a:effectLst>
            <a:outerShdw sx="100000" sy="100000" kx="0" ky="0" algn="b" rotWithShape="0" blurRad="25400" dist="0" dir="5400000">
              <a:srgbClr val="000000">
                <a:alpha val="35000"/>
              </a:srgbClr>
            </a:outerShdw>
          </a:effectLst>
        </p:spPr>
        <p:txBody>
          <a:bodyPr lIns="60957" tIns="60957" rIns="60957" bIns="60957" anchor="ctr"/>
          <a:lstStyle/>
          <a:p>
            <a:pPr/>
          </a:p>
        </p:txBody>
      </p:sp>
    </p:spTree>
  </p:cSld>
  <p:clrMapOvr>
    <a:masterClrMapping/>
  </p:clrMapOvr>
  <mc:AlternateContent xmlns:mc="http://schemas.openxmlformats.org/markup-compatibility/2006">
    <mc:Choice xmlns:p14="http://schemas.microsoft.com/office/powerpoint/2010/main" Requires="p14">
      <p:transition spd="slow" advClick="1" p14:dur="1200">
        <p:wipe dir="l"/>
      </p:transition>
    </mc:Choice>
    <mc:Fallback>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bg>
      <p:bgPr>
        <a:solidFill>
          <a:srgbClr val="F4CB93"/>
        </a:solidFill>
      </p:bgPr>
    </p:bg>
    <p:spTree>
      <p:nvGrpSpPr>
        <p:cNvPr id="1" name=""/>
        <p:cNvGrpSpPr/>
        <p:nvPr/>
      </p:nvGrpSpPr>
      <p:grpSpPr>
        <a:xfrm>
          <a:off x="0" y="0"/>
          <a:ext cx="0" cy="0"/>
          <a:chOff x="0" y="0"/>
          <a:chExt cx="0" cy="0"/>
        </a:xfrm>
      </p:grpSpPr>
      <p:pic>
        <p:nvPicPr>
          <p:cNvPr id="234" name="IMG_3564.png" descr="IMG_3564.png"/>
          <p:cNvPicPr>
            <a:picLocks noChangeAspect="1"/>
          </p:cNvPicPr>
          <p:nvPr/>
        </p:nvPicPr>
        <p:blipFill>
          <a:blip r:embed="rId2">
            <a:extLst/>
          </a:blip>
          <a:srcRect l="0" t="17145" r="0" b="0"/>
          <a:stretch>
            <a:fillRect/>
          </a:stretch>
        </p:blipFill>
        <p:spPr>
          <a:xfrm>
            <a:off x="405071" y="8165480"/>
            <a:ext cx="6182506" cy="5122493"/>
          </a:xfrm>
          <a:prstGeom prst="rect">
            <a:avLst/>
          </a:prstGeom>
          <a:ln w="12700">
            <a:miter lim="400000"/>
          </a:ln>
        </p:spPr>
      </p:pic>
      <p:pic>
        <p:nvPicPr>
          <p:cNvPr id="235" name="صورة 14" descr="صورة 14">
            <a:hlinkClick r:id="" invalidUrl="" action="ppaction://hlinkshowjump?jump=nextslide" tgtFrame="" tooltip="" history="1" highlightClick="0" endSnd="0"/>
          </p:cNvPr>
          <p:cNvPicPr>
            <a:picLocks noChangeAspect="1"/>
          </p:cNvPicPr>
          <p:nvPr/>
        </p:nvPicPr>
        <p:blipFill>
          <a:blip r:embed="rId3">
            <a:extLst/>
          </a:blip>
          <a:srcRect l="17519" t="24754" r="19674" b="18517"/>
          <a:stretch>
            <a:fillRect/>
          </a:stretch>
        </p:blipFill>
        <p:spPr>
          <a:xfrm flipH="1" rot="16200000">
            <a:off x="21340178" y="2511021"/>
            <a:ext cx="1044601" cy="706390"/>
          </a:xfrm>
          <a:prstGeom prst="rect">
            <a:avLst/>
          </a:prstGeom>
          <a:ln w="12700">
            <a:miter lim="400000"/>
          </a:ln>
        </p:spPr>
      </p:pic>
      <p:pic>
        <p:nvPicPr>
          <p:cNvPr id="236" name="IMG_0826.png" descr="IMG_0826.png"/>
          <p:cNvPicPr>
            <a:picLocks noChangeAspect="1"/>
          </p:cNvPicPr>
          <p:nvPr/>
        </p:nvPicPr>
        <p:blipFill>
          <a:blip r:embed="rId4">
            <a:extLst/>
          </a:blip>
          <a:srcRect l="0" t="8874" r="0" b="44805"/>
          <a:stretch>
            <a:fillRect/>
          </a:stretch>
        </p:blipFill>
        <p:spPr>
          <a:xfrm>
            <a:off x="4899223" y="1642533"/>
            <a:ext cx="14585605" cy="3150374"/>
          </a:xfrm>
          <a:prstGeom prst="rect">
            <a:avLst/>
          </a:prstGeom>
          <a:ln w="12700">
            <a:miter lim="400000"/>
          </a:ln>
        </p:spPr>
      </p:pic>
      <p:pic>
        <p:nvPicPr>
          <p:cNvPr id="237" name="IMG_0826.png" descr="IMG_0826.png"/>
          <p:cNvPicPr>
            <a:picLocks noChangeAspect="1"/>
          </p:cNvPicPr>
          <p:nvPr/>
        </p:nvPicPr>
        <p:blipFill>
          <a:blip r:embed="rId4">
            <a:extLst/>
          </a:blip>
          <a:srcRect l="0" t="55361" r="0" b="22318"/>
          <a:stretch>
            <a:fillRect/>
          </a:stretch>
        </p:blipFill>
        <p:spPr>
          <a:xfrm>
            <a:off x="2799069" y="4969271"/>
            <a:ext cx="18148223" cy="1888840"/>
          </a:xfrm>
          <a:prstGeom prst="rect">
            <a:avLst/>
          </a:prstGeom>
          <a:ln w="12700">
            <a:miter lim="400000"/>
          </a:ln>
        </p:spPr>
      </p:pic>
      <p:pic>
        <p:nvPicPr>
          <p:cNvPr id="238" name="IMG_0826.png" descr="IMG_0826.png"/>
          <p:cNvPicPr>
            <a:picLocks noChangeAspect="1"/>
          </p:cNvPicPr>
          <p:nvPr/>
        </p:nvPicPr>
        <p:blipFill>
          <a:blip r:embed="rId4">
            <a:extLst/>
          </a:blip>
          <a:srcRect l="0" t="77680" r="1324" b="0"/>
          <a:stretch>
            <a:fillRect/>
          </a:stretch>
        </p:blipFill>
        <p:spPr>
          <a:xfrm>
            <a:off x="2629855" y="8165480"/>
            <a:ext cx="17907788" cy="1888840"/>
          </a:xfrm>
          <a:prstGeom prst="rect">
            <a:avLst/>
          </a:prstGeom>
          <a:ln w="12700">
            <a:miter lim="400000"/>
          </a:ln>
        </p:spPr>
      </p:pic>
    </p:spTree>
  </p:cSld>
  <p:clrMapOvr>
    <a:masterClrMapping/>
  </p:clrMapOvr>
  <mc:AlternateContent xmlns:mc="http://schemas.openxmlformats.org/markup-compatibility/2006">
    <mc:Choice xmlns:p14="http://schemas.microsoft.com/office/powerpoint/2010/main" Requires="p14">
      <p:transition spd="slow" advClick="1" p14:dur="1200">
        <p:wipe dir="l"/>
      </p:transition>
    </mc:Choice>
    <mc:Fallback>
      <p:transition spd="slow">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bg>
      <p:bgPr>
        <a:solidFill>
          <a:srgbClr val="F4CB93"/>
        </a:solidFill>
      </p:bgPr>
    </p:bg>
    <p:spTree>
      <p:nvGrpSpPr>
        <p:cNvPr id="1" name=""/>
        <p:cNvGrpSpPr/>
        <p:nvPr/>
      </p:nvGrpSpPr>
      <p:grpSpPr>
        <a:xfrm>
          <a:off x="0" y="0"/>
          <a:ext cx="0" cy="0"/>
          <a:chOff x="0" y="0"/>
          <a:chExt cx="0" cy="0"/>
        </a:xfrm>
      </p:grpSpPr>
      <p:pic>
        <p:nvPicPr>
          <p:cNvPr id="240" name="IMG_0826.png" descr="IMG_0826.png"/>
          <p:cNvPicPr>
            <a:picLocks noChangeAspect="1"/>
          </p:cNvPicPr>
          <p:nvPr/>
        </p:nvPicPr>
        <p:blipFill>
          <a:blip r:embed="rId2">
            <a:extLst/>
          </a:blip>
          <a:srcRect l="0" t="8874" r="0" b="44805"/>
          <a:stretch>
            <a:fillRect/>
          </a:stretch>
        </p:blipFill>
        <p:spPr>
          <a:xfrm>
            <a:off x="4899223" y="1642533"/>
            <a:ext cx="14585605" cy="3150374"/>
          </a:xfrm>
          <a:prstGeom prst="rect">
            <a:avLst/>
          </a:prstGeom>
          <a:ln w="12700">
            <a:miter lim="400000"/>
          </a:ln>
        </p:spPr>
      </p:pic>
      <p:pic>
        <p:nvPicPr>
          <p:cNvPr id="241" name="IMG_0826.png" descr="IMG_0826.png"/>
          <p:cNvPicPr>
            <a:picLocks noChangeAspect="1"/>
          </p:cNvPicPr>
          <p:nvPr/>
        </p:nvPicPr>
        <p:blipFill>
          <a:blip r:embed="rId2">
            <a:extLst/>
          </a:blip>
          <a:srcRect l="0" t="55361" r="0" b="22318"/>
          <a:stretch>
            <a:fillRect/>
          </a:stretch>
        </p:blipFill>
        <p:spPr>
          <a:xfrm>
            <a:off x="2799069" y="4969271"/>
            <a:ext cx="18148223" cy="1888840"/>
          </a:xfrm>
          <a:prstGeom prst="rect">
            <a:avLst/>
          </a:prstGeom>
          <a:ln w="12700">
            <a:miter lim="400000"/>
          </a:ln>
        </p:spPr>
      </p:pic>
      <p:pic>
        <p:nvPicPr>
          <p:cNvPr id="242" name="IMG_0826.png" descr="IMG_0826.png"/>
          <p:cNvPicPr>
            <a:picLocks noChangeAspect="1"/>
          </p:cNvPicPr>
          <p:nvPr/>
        </p:nvPicPr>
        <p:blipFill>
          <a:blip r:embed="rId2">
            <a:extLst/>
          </a:blip>
          <a:srcRect l="0" t="77680" r="1324" b="0"/>
          <a:stretch>
            <a:fillRect/>
          </a:stretch>
        </p:blipFill>
        <p:spPr>
          <a:xfrm>
            <a:off x="2629855" y="8165480"/>
            <a:ext cx="17907788" cy="1888840"/>
          </a:xfrm>
          <a:prstGeom prst="rect">
            <a:avLst/>
          </a:prstGeom>
          <a:ln w="12700">
            <a:miter lim="400000"/>
          </a:ln>
        </p:spPr>
      </p:pic>
      <p:sp>
        <p:nvSpPr>
          <p:cNvPr id="243" name="مستطيل مستدير الزوايا"/>
          <p:cNvSpPr/>
          <p:nvPr/>
        </p:nvSpPr>
        <p:spPr>
          <a:xfrm>
            <a:off x="14102467" y="5013721"/>
            <a:ext cx="4481998" cy="2018883"/>
          </a:xfrm>
          <a:prstGeom prst="roundRect">
            <a:avLst>
              <a:gd name="adj" fmla="val 12066"/>
            </a:avLst>
          </a:prstGeom>
          <a:ln w="88900">
            <a:solidFill>
              <a:schemeClr val="accent1"/>
            </a:solidFill>
          </a:ln>
          <a:effectLst>
            <a:outerShdw sx="100000" sy="100000" kx="0" ky="0" algn="b" rotWithShape="0" blurRad="25400" dist="0" dir="5400000">
              <a:srgbClr val="000000">
                <a:alpha val="35000"/>
              </a:srgbClr>
            </a:outerShdw>
          </a:effectLst>
        </p:spPr>
        <p:txBody>
          <a:bodyPr lIns="60957" tIns="60957" rIns="60957" bIns="60957" anchor="ctr"/>
          <a:lstStyle/>
          <a:p>
            <a:pPr/>
          </a:p>
        </p:txBody>
      </p:sp>
      <p:pic>
        <p:nvPicPr>
          <p:cNvPr id="244" name="IMG_3572.png" descr="IMG_3572.png"/>
          <p:cNvPicPr>
            <a:picLocks noChangeAspect="1"/>
          </p:cNvPicPr>
          <p:nvPr/>
        </p:nvPicPr>
        <p:blipFill>
          <a:blip r:embed="rId3">
            <a:extLst/>
          </a:blip>
          <a:stretch>
            <a:fillRect/>
          </a:stretch>
        </p:blipFill>
        <p:spPr>
          <a:xfrm>
            <a:off x="18829134" y="8054585"/>
            <a:ext cx="5661418" cy="5661415"/>
          </a:xfrm>
          <a:prstGeom prst="rect">
            <a:avLst/>
          </a:prstGeom>
          <a:ln w="12700">
            <a:miter lim="400000"/>
          </a:ln>
        </p:spPr>
      </p:pic>
      <p:grpSp>
        <p:nvGrpSpPr>
          <p:cNvPr id="247" name="Group 8">
            <a:hlinkClick r:id="rId4" invalidUrl="" action="ppaction://hlinksldjump" tgtFrame="" tooltip="" history="1" highlightClick="0" endSnd="0"/>
          </p:cNvPr>
          <p:cNvGrpSpPr/>
          <p:nvPr/>
        </p:nvGrpSpPr>
        <p:grpSpPr>
          <a:xfrm>
            <a:off x="322424" y="11153385"/>
            <a:ext cx="1955801" cy="836558"/>
            <a:chOff x="-2" y="-2"/>
            <a:chExt cx="1955800" cy="836556"/>
          </a:xfrm>
        </p:grpSpPr>
        <p:sp>
          <p:nvSpPr>
            <p:cNvPr id="245" name="Freeform 10"/>
            <p:cNvSpPr/>
            <p:nvPr/>
          </p:nvSpPr>
          <p:spPr>
            <a:xfrm>
              <a:off x="-3" y="-3"/>
              <a:ext cx="1955801" cy="836558"/>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21600" y="10800"/>
                  </a:moveTo>
                  <a:cubicBezTo>
                    <a:pt x="21600" y="4868"/>
                    <a:pt x="19698" y="0"/>
                    <a:pt x="17312" y="0"/>
                  </a:cubicBezTo>
                  <a:lnTo>
                    <a:pt x="4107" y="0"/>
                  </a:lnTo>
                  <a:lnTo>
                    <a:pt x="4107" y="76"/>
                  </a:lnTo>
                  <a:cubicBezTo>
                    <a:pt x="1812" y="304"/>
                    <a:pt x="0" y="5020"/>
                    <a:pt x="0" y="10800"/>
                  </a:cubicBezTo>
                  <a:cubicBezTo>
                    <a:pt x="0" y="16580"/>
                    <a:pt x="1842" y="21296"/>
                    <a:pt x="4107" y="21524"/>
                  </a:cubicBezTo>
                  <a:lnTo>
                    <a:pt x="4107" y="21600"/>
                  </a:lnTo>
                  <a:lnTo>
                    <a:pt x="17312" y="21600"/>
                  </a:lnTo>
                  <a:cubicBezTo>
                    <a:pt x="19668" y="21600"/>
                    <a:pt x="21600" y="16732"/>
                    <a:pt x="21600" y="10800"/>
                  </a:cubicBezTo>
                  <a:close/>
                </a:path>
              </a:pathLst>
            </a:custGeom>
            <a:solidFill>
              <a:srgbClr val="3878D3"/>
            </a:solidFill>
            <a:ln w="12700" cap="flat">
              <a:noFill/>
              <a:miter lim="400000"/>
            </a:ln>
            <a:effectLst/>
          </p:spPr>
          <p:txBody>
            <a:bodyPr wrap="square" lIns="60957" tIns="60957" rIns="60957" bIns="60957" numCol="1" anchor="t">
              <a:noAutofit/>
            </a:bodyPr>
            <a:lstStyle/>
            <a:p>
              <a:pPr/>
            </a:p>
          </p:txBody>
        </p:sp>
        <p:sp>
          <p:nvSpPr>
            <p:cNvPr id="246" name="Freeform 12"/>
            <p:cNvSpPr/>
            <p:nvPr/>
          </p:nvSpPr>
          <p:spPr>
            <a:xfrm>
              <a:off x="591611" y="283926"/>
              <a:ext cx="750705" cy="268613"/>
            </a:xfrm>
            <a:custGeom>
              <a:avLst/>
              <a:gdLst/>
              <a:ahLst/>
              <a:cxnLst>
                <a:cxn ang="0">
                  <a:pos x="wd2" y="hd2"/>
                </a:cxn>
                <a:cxn ang="5400000">
                  <a:pos x="wd2" y="hd2"/>
                </a:cxn>
                <a:cxn ang="10800000">
                  <a:pos x="wd2" y="hd2"/>
                </a:cxn>
                <a:cxn ang="16200000">
                  <a:pos x="wd2" y="hd2"/>
                </a:cxn>
              </a:cxnLst>
              <a:rect l="0" t="0" r="r" b="b"/>
              <a:pathLst>
                <a:path w="21600" h="21355" fill="norm" stroke="1" extrusionOk="0">
                  <a:moveTo>
                    <a:pt x="21280" y="9102"/>
                  </a:moveTo>
                  <a:lnTo>
                    <a:pt x="16571" y="323"/>
                  </a:lnTo>
                  <a:cubicBezTo>
                    <a:pt x="16251" y="-245"/>
                    <a:pt x="15840" y="-56"/>
                    <a:pt x="15611" y="829"/>
                  </a:cubicBezTo>
                  <a:cubicBezTo>
                    <a:pt x="15405" y="1713"/>
                    <a:pt x="15474" y="2850"/>
                    <a:pt x="15794" y="3481"/>
                  </a:cubicBezTo>
                  <a:lnTo>
                    <a:pt x="18651" y="8787"/>
                  </a:lnTo>
                  <a:lnTo>
                    <a:pt x="0" y="8787"/>
                  </a:lnTo>
                  <a:lnTo>
                    <a:pt x="0" y="12576"/>
                  </a:lnTo>
                  <a:lnTo>
                    <a:pt x="18651" y="12576"/>
                  </a:lnTo>
                  <a:lnTo>
                    <a:pt x="15794" y="17881"/>
                  </a:lnTo>
                  <a:cubicBezTo>
                    <a:pt x="15474" y="18450"/>
                    <a:pt x="15405" y="19650"/>
                    <a:pt x="15611" y="20534"/>
                  </a:cubicBezTo>
                  <a:cubicBezTo>
                    <a:pt x="15748" y="21102"/>
                    <a:pt x="15954" y="21355"/>
                    <a:pt x="16183" y="21355"/>
                  </a:cubicBezTo>
                  <a:cubicBezTo>
                    <a:pt x="16320" y="21355"/>
                    <a:pt x="16457" y="21229"/>
                    <a:pt x="16571" y="21039"/>
                  </a:cubicBezTo>
                  <a:lnTo>
                    <a:pt x="21303" y="12260"/>
                  </a:lnTo>
                  <a:cubicBezTo>
                    <a:pt x="21486" y="11881"/>
                    <a:pt x="21600" y="11313"/>
                    <a:pt x="21600" y="10681"/>
                  </a:cubicBezTo>
                  <a:cubicBezTo>
                    <a:pt x="21600" y="10050"/>
                    <a:pt x="21486" y="9481"/>
                    <a:pt x="21280" y="9102"/>
                  </a:cubicBezTo>
                  <a:close/>
                </a:path>
              </a:pathLst>
            </a:custGeom>
            <a:solidFill>
              <a:srgbClr val="FFFFFF"/>
            </a:solidFill>
            <a:ln w="12700" cap="flat">
              <a:noFill/>
              <a:miter lim="400000"/>
            </a:ln>
            <a:effectLst/>
          </p:spPr>
          <p:txBody>
            <a:bodyPr wrap="square" lIns="60957" tIns="60957" rIns="60957" bIns="60957" numCol="1" anchor="t">
              <a:noAutofit/>
            </a:bodyPr>
            <a:lstStyle/>
            <a:p>
              <a:pPr/>
            </a:p>
          </p:txBody>
        </p:sp>
      </p:grpSp>
    </p:spTree>
  </p:cSld>
  <p:clrMapOvr>
    <a:masterClrMapping/>
  </p:clrMapOvr>
  <mc:AlternateContent xmlns:mc="http://schemas.openxmlformats.org/markup-compatibility/2006">
    <mc:Choice xmlns:p14="http://schemas.microsoft.com/office/powerpoint/2010/main" Requires="p14">
      <p:transition spd="slow" advClick="1" p14:dur="1200">
        <p:fade/>
      </p:transition>
    </mc:Choice>
    <mc:Fallback>
      <p:transition spd="slow">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bg>
      <p:bgPr>
        <a:solidFill>
          <a:srgbClr val="7FA2D3"/>
        </a:solidFill>
      </p:bgPr>
    </p:bg>
    <p:spTree>
      <p:nvGrpSpPr>
        <p:cNvPr id="1" name=""/>
        <p:cNvGrpSpPr/>
        <p:nvPr/>
      </p:nvGrpSpPr>
      <p:grpSpPr>
        <a:xfrm>
          <a:off x="0" y="0"/>
          <a:ext cx="0" cy="0"/>
          <a:chOff x="0" y="0"/>
          <a:chExt cx="0" cy="0"/>
        </a:xfrm>
      </p:grpSpPr>
      <p:pic>
        <p:nvPicPr>
          <p:cNvPr id="249" name="IMG_3574.png" descr="IMG_3574.png"/>
          <p:cNvPicPr>
            <a:picLocks noChangeAspect="1"/>
          </p:cNvPicPr>
          <p:nvPr/>
        </p:nvPicPr>
        <p:blipFill>
          <a:blip r:embed="rId2">
            <a:extLst/>
          </a:blip>
          <a:stretch>
            <a:fillRect/>
          </a:stretch>
        </p:blipFill>
        <p:spPr>
          <a:xfrm>
            <a:off x="520254" y="6016476"/>
            <a:ext cx="7290367" cy="7290369"/>
          </a:xfrm>
          <a:prstGeom prst="rect">
            <a:avLst/>
          </a:prstGeom>
          <a:ln w="12700">
            <a:miter lim="400000"/>
          </a:ln>
        </p:spPr>
      </p:pic>
      <p:pic>
        <p:nvPicPr>
          <p:cNvPr id="250" name="صورة 14" descr="صورة 14">
            <a:hlinkClick r:id="" invalidUrl="" action="ppaction://hlinkshowjump?jump=nextslide" tgtFrame="" tooltip="" history="1" highlightClick="0" endSnd="0"/>
          </p:cNvPr>
          <p:cNvPicPr>
            <a:picLocks noChangeAspect="1"/>
          </p:cNvPicPr>
          <p:nvPr/>
        </p:nvPicPr>
        <p:blipFill>
          <a:blip r:embed="rId3">
            <a:extLst/>
          </a:blip>
          <a:srcRect l="17519" t="24754" r="19674" b="18517"/>
          <a:stretch>
            <a:fillRect/>
          </a:stretch>
        </p:blipFill>
        <p:spPr>
          <a:xfrm flipH="1" rot="16200000">
            <a:off x="21953180" y="11467899"/>
            <a:ext cx="1180209" cy="798092"/>
          </a:xfrm>
          <a:prstGeom prst="rect">
            <a:avLst/>
          </a:prstGeom>
          <a:ln w="12700">
            <a:miter lim="400000"/>
          </a:ln>
        </p:spPr>
      </p:pic>
      <p:pic>
        <p:nvPicPr>
          <p:cNvPr id="251" name="IMG_0827.png" descr="IMG_0827.png"/>
          <p:cNvPicPr>
            <a:picLocks noChangeAspect="1"/>
          </p:cNvPicPr>
          <p:nvPr/>
        </p:nvPicPr>
        <p:blipFill>
          <a:blip r:embed="rId4">
            <a:extLst/>
          </a:blip>
          <a:srcRect l="0" t="4655" r="2545" b="2345"/>
          <a:stretch>
            <a:fillRect/>
          </a:stretch>
        </p:blipFill>
        <p:spPr>
          <a:xfrm>
            <a:off x="6285871" y="1690085"/>
            <a:ext cx="14309025" cy="6996829"/>
          </a:xfrm>
          <a:prstGeom prst="rect">
            <a:avLst/>
          </a:prstGeom>
          <a:ln w="12700">
            <a:miter lim="400000"/>
          </a:ln>
        </p:spPr>
      </p:pic>
    </p:spTree>
  </p:cSld>
  <p:clrMapOvr>
    <a:masterClrMapping/>
  </p:clrMapOvr>
  <mc:AlternateContent xmlns:mc="http://schemas.openxmlformats.org/markup-compatibility/2006">
    <mc:Choice xmlns:p14="http://schemas.microsoft.com/office/powerpoint/2010/main" Requires="p14">
      <p:transition spd="slow" advClick="1" p14:dur="1200">
        <p:fade/>
      </p:transition>
    </mc:Choice>
    <mc:Fallback>
      <p:transition spd="slow">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bg>
      <p:bgPr>
        <a:solidFill>
          <a:srgbClr val="7FA2D3"/>
        </a:solidFill>
      </p:bgPr>
    </p:bg>
    <p:spTree>
      <p:nvGrpSpPr>
        <p:cNvPr id="1" name=""/>
        <p:cNvGrpSpPr/>
        <p:nvPr/>
      </p:nvGrpSpPr>
      <p:grpSpPr>
        <a:xfrm>
          <a:off x="0" y="0"/>
          <a:ext cx="0" cy="0"/>
          <a:chOff x="0" y="0"/>
          <a:chExt cx="0" cy="0"/>
        </a:xfrm>
      </p:grpSpPr>
      <p:pic>
        <p:nvPicPr>
          <p:cNvPr id="253" name="IMG_0827.png" descr="IMG_0827.png"/>
          <p:cNvPicPr>
            <a:picLocks noChangeAspect="1"/>
          </p:cNvPicPr>
          <p:nvPr/>
        </p:nvPicPr>
        <p:blipFill>
          <a:blip r:embed="rId2">
            <a:extLst/>
          </a:blip>
          <a:srcRect l="0" t="4655" r="2545" b="2345"/>
          <a:stretch>
            <a:fillRect/>
          </a:stretch>
        </p:blipFill>
        <p:spPr>
          <a:xfrm>
            <a:off x="6285871" y="1690085"/>
            <a:ext cx="14309025" cy="6996829"/>
          </a:xfrm>
          <a:prstGeom prst="rect">
            <a:avLst/>
          </a:prstGeom>
          <a:ln w="12700">
            <a:miter lim="400000"/>
          </a:ln>
        </p:spPr>
      </p:pic>
      <p:grpSp>
        <p:nvGrpSpPr>
          <p:cNvPr id="256" name="Group 11">
            <a:hlinkClick r:id="rId3" invalidUrl="" action="ppaction://hlinksldjump" tgtFrame="" tooltip="" history="1" highlightClick="0" endSnd="0"/>
          </p:cNvPr>
          <p:cNvGrpSpPr/>
          <p:nvPr/>
        </p:nvGrpSpPr>
        <p:grpSpPr>
          <a:xfrm>
            <a:off x="600572" y="11577208"/>
            <a:ext cx="2373948" cy="1015412"/>
            <a:chOff x="-2" y="-2"/>
            <a:chExt cx="2373946" cy="1015410"/>
          </a:xfrm>
        </p:grpSpPr>
        <p:sp>
          <p:nvSpPr>
            <p:cNvPr id="254" name="Freeform 13"/>
            <p:cNvSpPr/>
            <p:nvPr/>
          </p:nvSpPr>
          <p:spPr>
            <a:xfrm>
              <a:off x="-3" y="-3"/>
              <a:ext cx="2373948" cy="1015412"/>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21600" y="10800"/>
                  </a:moveTo>
                  <a:cubicBezTo>
                    <a:pt x="21600" y="4868"/>
                    <a:pt x="19698" y="0"/>
                    <a:pt x="17312" y="0"/>
                  </a:cubicBezTo>
                  <a:lnTo>
                    <a:pt x="4107" y="0"/>
                  </a:lnTo>
                  <a:lnTo>
                    <a:pt x="4107" y="76"/>
                  </a:lnTo>
                  <a:cubicBezTo>
                    <a:pt x="1812" y="304"/>
                    <a:pt x="0" y="5020"/>
                    <a:pt x="0" y="10800"/>
                  </a:cubicBezTo>
                  <a:cubicBezTo>
                    <a:pt x="0" y="16580"/>
                    <a:pt x="1842" y="21296"/>
                    <a:pt x="4107" y="21524"/>
                  </a:cubicBezTo>
                  <a:lnTo>
                    <a:pt x="4107" y="21600"/>
                  </a:lnTo>
                  <a:lnTo>
                    <a:pt x="17312" y="21600"/>
                  </a:lnTo>
                  <a:cubicBezTo>
                    <a:pt x="19668" y="21600"/>
                    <a:pt x="21600" y="16732"/>
                    <a:pt x="21600" y="10800"/>
                  </a:cubicBezTo>
                  <a:close/>
                </a:path>
              </a:pathLst>
            </a:custGeom>
            <a:solidFill>
              <a:srgbClr val="F4B157"/>
            </a:solidFill>
            <a:ln w="12700" cap="flat">
              <a:noFill/>
              <a:miter lim="400000"/>
            </a:ln>
            <a:effectLst/>
          </p:spPr>
          <p:txBody>
            <a:bodyPr wrap="square" lIns="60957" tIns="60957" rIns="60957" bIns="60957" numCol="1" anchor="t">
              <a:noAutofit/>
            </a:bodyPr>
            <a:lstStyle/>
            <a:p>
              <a:pPr/>
            </a:p>
          </p:txBody>
        </p:sp>
        <p:sp>
          <p:nvSpPr>
            <p:cNvPr id="255" name="Freeform 15"/>
            <p:cNvSpPr/>
            <p:nvPr/>
          </p:nvSpPr>
          <p:spPr>
            <a:xfrm>
              <a:off x="718096" y="344629"/>
              <a:ext cx="911205" cy="326042"/>
            </a:xfrm>
            <a:custGeom>
              <a:avLst/>
              <a:gdLst/>
              <a:ahLst/>
              <a:cxnLst>
                <a:cxn ang="0">
                  <a:pos x="wd2" y="hd2"/>
                </a:cxn>
                <a:cxn ang="5400000">
                  <a:pos x="wd2" y="hd2"/>
                </a:cxn>
                <a:cxn ang="10800000">
                  <a:pos x="wd2" y="hd2"/>
                </a:cxn>
                <a:cxn ang="16200000">
                  <a:pos x="wd2" y="hd2"/>
                </a:cxn>
              </a:cxnLst>
              <a:rect l="0" t="0" r="r" b="b"/>
              <a:pathLst>
                <a:path w="21600" h="21355" fill="norm" stroke="1" extrusionOk="0">
                  <a:moveTo>
                    <a:pt x="21280" y="9102"/>
                  </a:moveTo>
                  <a:lnTo>
                    <a:pt x="16571" y="323"/>
                  </a:lnTo>
                  <a:cubicBezTo>
                    <a:pt x="16251" y="-245"/>
                    <a:pt x="15840" y="-56"/>
                    <a:pt x="15611" y="829"/>
                  </a:cubicBezTo>
                  <a:cubicBezTo>
                    <a:pt x="15405" y="1713"/>
                    <a:pt x="15474" y="2850"/>
                    <a:pt x="15794" y="3481"/>
                  </a:cubicBezTo>
                  <a:lnTo>
                    <a:pt x="18651" y="8787"/>
                  </a:lnTo>
                  <a:lnTo>
                    <a:pt x="0" y="8787"/>
                  </a:lnTo>
                  <a:lnTo>
                    <a:pt x="0" y="12576"/>
                  </a:lnTo>
                  <a:lnTo>
                    <a:pt x="18651" y="12576"/>
                  </a:lnTo>
                  <a:lnTo>
                    <a:pt x="15794" y="17881"/>
                  </a:lnTo>
                  <a:cubicBezTo>
                    <a:pt x="15474" y="18450"/>
                    <a:pt x="15405" y="19650"/>
                    <a:pt x="15611" y="20534"/>
                  </a:cubicBezTo>
                  <a:cubicBezTo>
                    <a:pt x="15748" y="21102"/>
                    <a:pt x="15954" y="21355"/>
                    <a:pt x="16183" y="21355"/>
                  </a:cubicBezTo>
                  <a:cubicBezTo>
                    <a:pt x="16320" y="21355"/>
                    <a:pt x="16457" y="21229"/>
                    <a:pt x="16571" y="21039"/>
                  </a:cubicBezTo>
                  <a:lnTo>
                    <a:pt x="21303" y="12260"/>
                  </a:lnTo>
                  <a:cubicBezTo>
                    <a:pt x="21486" y="11881"/>
                    <a:pt x="21600" y="11313"/>
                    <a:pt x="21600" y="10681"/>
                  </a:cubicBezTo>
                  <a:cubicBezTo>
                    <a:pt x="21600" y="10050"/>
                    <a:pt x="21486" y="9481"/>
                    <a:pt x="21280" y="9102"/>
                  </a:cubicBezTo>
                  <a:close/>
                </a:path>
              </a:pathLst>
            </a:custGeom>
            <a:solidFill>
              <a:srgbClr val="FFFFFF"/>
            </a:solidFill>
            <a:ln w="12700" cap="flat">
              <a:noFill/>
              <a:miter lim="400000"/>
            </a:ln>
            <a:effectLst/>
          </p:spPr>
          <p:txBody>
            <a:bodyPr wrap="square" lIns="60957" tIns="60957" rIns="60957" bIns="60957" numCol="1" anchor="t">
              <a:noAutofit/>
            </a:bodyPr>
            <a:lstStyle/>
            <a:p>
              <a:pPr/>
            </a:p>
          </p:txBody>
        </p:sp>
      </p:grpSp>
      <p:pic>
        <p:nvPicPr>
          <p:cNvPr id="257" name="IMG_3573.png" descr="IMG_3573.png"/>
          <p:cNvPicPr>
            <a:picLocks noChangeAspect="1"/>
          </p:cNvPicPr>
          <p:nvPr/>
        </p:nvPicPr>
        <p:blipFill>
          <a:blip r:embed="rId4">
            <a:extLst/>
          </a:blip>
          <a:srcRect l="4010" t="18485" r="4010" b="18485"/>
          <a:stretch>
            <a:fillRect/>
          </a:stretch>
        </p:blipFill>
        <p:spPr>
          <a:xfrm>
            <a:off x="18428223" y="9404714"/>
            <a:ext cx="6340595" cy="4344981"/>
          </a:xfrm>
          <a:prstGeom prst="rect">
            <a:avLst/>
          </a:prstGeom>
          <a:ln w="12700">
            <a:miter lim="400000"/>
          </a:ln>
        </p:spPr>
      </p:pic>
      <p:sp>
        <p:nvSpPr>
          <p:cNvPr id="258" name="٧ ساعات و ١٠ دقائق"/>
          <p:cNvSpPr txBox="1"/>
          <p:nvPr/>
        </p:nvSpPr>
        <p:spPr>
          <a:xfrm>
            <a:off x="9784009" y="8686992"/>
            <a:ext cx="6885757" cy="1557015"/>
          </a:xfrm>
          <a:prstGeom prst="rect">
            <a:avLst/>
          </a:prstGeom>
          <a:ln w="25400">
            <a:miter lim="400000"/>
          </a:ln>
          <a:extLst>
            <a:ext uri="{C572A759-6A51-4108-AA02-DFA0A04FC94B}">
              <ma14:wrappingTextBoxFlag xmlns:ma14="http://schemas.microsoft.com/office/mac/drawingml/2011/main" val="1"/>
            </a:ext>
          </a:extLst>
        </p:spPr>
        <p:txBody>
          <a:bodyPr wrap="none" lIns="60957" tIns="60957" rIns="60957" bIns="60957">
            <a:spAutoFit/>
          </a:bodyPr>
          <a:lstStyle>
            <a:lvl1pPr algn="ctr">
              <a:defRPr sz="7400">
                <a:solidFill>
                  <a:srgbClr val="376092"/>
                </a:solidFill>
                <a:latin typeface="Khalid Art bold"/>
                <a:ea typeface="Khalid Art bold"/>
                <a:cs typeface="Khalid Art bold"/>
                <a:sym typeface="Khalid Art bold"/>
              </a:defRPr>
            </a:lvl1pPr>
          </a:lstStyle>
          <a:p>
            <a:pPr rtl="0">
              <a:defRPr/>
            </a:pPr>
            <a:r>
              <a:t>٧ ساعات و ١٠ دقائق</a:t>
            </a:r>
          </a:p>
        </p:txBody>
      </p:sp>
    </p:spTree>
  </p:cSld>
  <p:clrMapOvr>
    <a:masterClrMapping/>
  </p:clrMapOvr>
  <mc:AlternateContent xmlns:mc="http://schemas.openxmlformats.org/markup-compatibility/2006">
    <mc:Choice xmlns:p14="http://schemas.microsoft.com/office/powerpoint/2010/main" Requires="p14">
      <p:transition spd="slow" advClick="1" p14:dur="1200">
        <p:wipe dir="l"/>
      </p:transition>
    </mc:Choice>
    <mc:Fallback>
      <p:transition spd="slow">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bg>
      <p:bgPr>
        <a:solidFill>
          <a:srgbClr val="F4CA93"/>
        </a:solidFill>
      </p:bgPr>
    </p:bg>
    <p:spTree>
      <p:nvGrpSpPr>
        <p:cNvPr id="1" name=""/>
        <p:cNvGrpSpPr/>
        <p:nvPr/>
      </p:nvGrpSpPr>
      <p:grpSpPr>
        <a:xfrm>
          <a:off x="0" y="0"/>
          <a:ext cx="0" cy="0"/>
          <a:chOff x="0" y="0"/>
          <a:chExt cx="0" cy="0"/>
        </a:xfrm>
      </p:grpSpPr>
      <p:pic>
        <p:nvPicPr>
          <p:cNvPr id="260" name="IMG_3565.png" descr="IMG_3565.png"/>
          <p:cNvPicPr>
            <a:picLocks noChangeAspect="1"/>
          </p:cNvPicPr>
          <p:nvPr/>
        </p:nvPicPr>
        <p:blipFill>
          <a:blip r:embed="rId2">
            <a:extLst/>
          </a:blip>
          <a:stretch>
            <a:fillRect/>
          </a:stretch>
        </p:blipFill>
        <p:spPr>
          <a:xfrm>
            <a:off x="-37020" y="5914016"/>
            <a:ext cx="7066482" cy="7066478"/>
          </a:xfrm>
          <a:prstGeom prst="rect">
            <a:avLst/>
          </a:prstGeom>
          <a:ln w="12700">
            <a:miter lim="400000"/>
          </a:ln>
        </p:spPr>
      </p:pic>
      <p:pic>
        <p:nvPicPr>
          <p:cNvPr id="261" name="صورة 7" descr="صورة 7">
            <a:hlinkClick r:id="" invalidUrl="" action="ppaction://hlinkshowjump?jump=nextslide" tgtFrame="" tooltip="" history="1" highlightClick="0" endSnd="0"/>
          </p:cNvPr>
          <p:cNvPicPr>
            <a:picLocks noChangeAspect="1"/>
          </p:cNvPicPr>
          <p:nvPr/>
        </p:nvPicPr>
        <p:blipFill>
          <a:blip r:embed="rId3">
            <a:extLst/>
          </a:blip>
          <a:srcRect l="17519" t="24754" r="19675" b="18517"/>
          <a:stretch>
            <a:fillRect/>
          </a:stretch>
        </p:blipFill>
        <p:spPr>
          <a:xfrm flipH="1" rot="16200000">
            <a:off x="21747039" y="11221345"/>
            <a:ext cx="1193801" cy="807283"/>
          </a:xfrm>
          <a:prstGeom prst="rect">
            <a:avLst/>
          </a:prstGeom>
          <a:ln w="12700">
            <a:miter lim="400000"/>
          </a:ln>
        </p:spPr>
      </p:pic>
      <p:pic>
        <p:nvPicPr>
          <p:cNvPr id="262" name="IMG_0828.png" descr="IMG_0828.png"/>
          <p:cNvPicPr>
            <a:picLocks noChangeAspect="1"/>
          </p:cNvPicPr>
          <p:nvPr/>
        </p:nvPicPr>
        <p:blipFill>
          <a:blip r:embed="rId4">
            <a:extLst/>
          </a:blip>
          <a:srcRect l="37913" t="14667" r="0" b="61873"/>
          <a:stretch>
            <a:fillRect/>
          </a:stretch>
        </p:blipFill>
        <p:spPr>
          <a:xfrm>
            <a:off x="10886199" y="1162116"/>
            <a:ext cx="9620722" cy="1833068"/>
          </a:xfrm>
          <a:prstGeom prst="rect">
            <a:avLst/>
          </a:prstGeom>
          <a:ln w="12700">
            <a:miter lim="400000"/>
          </a:ln>
        </p:spPr>
      </p:pic>
      <p:pic>
        <p:nvPicPr>
          <p:cNvPr id="263" name="IMG_0828.png" descr="IMG_0828.png"/>
          <p:cNvPicPr>
            <a:picLocks noChangeAspect="1"/>
          </p:cNvPicPr>
          <p:nvPr/>
        </p:nvPicPr>
        <p:blipFill>
          <a:blip r:embed="rId4">
            <a:extLst/>
          </a:blip>
          <a:srcRect l="17897" t="39283" r="0" b="28180"/>
          <a:stretch>
            <a:fillRect/>
          </a:stretch>
        </p:blipFill>
        <p:spPr>
          <a:xfrm>
            <a:off x="8480479" y="3598412"/>
            <a:ext cx="12722339" cy="2542354"/>
          </a:xfrm>
          <a:prstGeom prst="rect">
            <a:avLst/>
          </a:prstGeom>
          <a:ln w="12700">
            <a:miter lim="400000"/>
          </a:ln>
        </p:spPr>
      </p:pic>
      <p:pic>
        <p:nvPicPr>
          <p:cNvPr id="264" name="IMG_0828.png" descr="IMG_0828.png"/>
          <p:cNvPicPr>
            <a:picLocks noChangeAspect="1"/>
          </p:cNvPicPr>
          <p:nvPr/>
        </p:nvPicPr>
        <p:blipFill>
          <a:blip r:embed="rId4">
            <a:extLst/>
          </a:blip>
          <a:srcRect l="17897" t="69748" r="0" b="3254"/>
          <a:stretch>
            <a:fillRect/>
          </a:stretch>
        </p:blipFill>
        <p:spPr>
          <a:xfrm>
            <a:off x="8480479" y="8064500"/>
            <a:ext cx="12722340" cy="2109570"/>
          </a:xfrm>
          <a:prstGeom prst="rect">
            <a:avLst/>
          </a:prstGeom>
          <a:ln w="12700">
            <a:miter lim="400000"/>
          </a:ln>
        </p:spPr>
      </p:pic>
    </p:spTree>
  </p:cSld>
  <p:clrMapOvr>
    <a:masterClrMapping/>
  </p:clrMapOvr>
  <mc:AlternateContent xmlns:mc="http://schemas.openxmlformats.org/markup-compatibility/2006">
    <mc:Choice xmlns:p14="http://schemas.microsoft.com/office/powerpoint/2010/main" Requires="p14">
      <p:transition spd="slow" advClick="1" p14:dur="1200">
        <p:wipe dir="l"/>
      </p:transition>
    </mc:Choice>
    <mc:Fallback>
      <p:transition spd="slow">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bg>
      <p:bgPr>
        <a:solidFill>
          <a:srgbClr val="F4CA93"/>
        </a:solidFill>
      </p:bgPr>
    </p:bg>
    <p:spTree>
      <p:nvGrpSpPr>
        <p:cNvPr id="1" name=""/>
        <p:cNvGrpSpPr/>
        <p:nvPr/>
      </p:nvGrpSpPr>
      <p:grpSpPr>
        <a:xfrm>
          <a:off x="0" y="0"/>
          <a:ext cx="0" cy="0"/>
          <a:chOff x="0" y="0"/>
          <a:chExt cx="0" cy="0"/>
        </a:xfrm>
      </p:grpSpPr>
      <p:sp>
        <p:nvSpPr>
          <p:cNvPr id="266" name="مستطيل مستدير الزوايا"/>
          <p:cNvSpPr/>
          <p:nvPr/>
        </p:nvSpPr>
        <p:spPr>
          <a:xfrm>
            <a:off x="3262060" y="5573175"/>
            <a:ext cx="5491826" cy="3029222"/>
          </a:xfrm>
          <a:prstGeom prst="roundRect">
            <a:avLst>
              <a:gd name="adj" fmla="val 8041"/>
            </a:avLst>
          </a:prstGeom>
          <a:solidFill>
            <a:srgbClr val="EBEBEB"/>
          </a:solidFill>
          <a:ln w="88900">
            <a:solidFill>
              <a:schemeClr val="accent1"/>
            </a:solidFill>
          </a:ln>
          <a:effectLst>
            <a:outerShdw sx="100000" sy="100000" kx="0" ky="0" algn="b" rotWithShape="0" blurRad="25400" dist="0" dir="5400000">
              <a:srgbClr val="000000">
                <a:alpha val="35000"/>
              </a:srgbClr>
            </a:outerShdw>
          </a:effectLst>
        </p:spPr>
        <p:txBody>
          <a:bodyPr lIns="60957" tIns="60957" rIns="60957" bIns="60957" anchor="ctr"/>
          <a:lstStyle/>
          <a:p>
            <a:pPr/>
          </a:p>
        </p:txBody>
      </p:sp>
      <p:pic>
        <p:nvPicPr>
          <p:cNvPr id="267" name="IMG_0828.png" descr="IMG_0828.png"/>
          <p:cNvPicPr>
            <a:picLocks noChangeAspect="1"/>
          </p:cNvPicPr>
          <p:nvPr/>
        </p:nvPicPr>
        <p:blipFill>
          <a:blip r:embed="rId2">
            <a:extLst/>
          </a:blip>
          <a:srcRect l="37913" t="14667" r="0" b="61873"/>
          <a:stretch>
            <a:fillRect/>
          </a:stretch>
        </p:blipFill>
        <p:spPr>
          <a:xfrm>
            <a:off x="10886199" y="1162116"/>
            <a:ext cx="9620722" cy="1833068"/>
          </a:xfrm>
          <a:prstGeom prst="rect">
            <a:avLst/>
          </a:prstGeom>
          <a:ln w="12700">
            <a:miter lim="400000"/>
          </a:ln>
        </p:spPr>
      </p:pic>
      <p:pic>
        <p:nvPicPr>
          <p:cNvPr id="268" name="IMG_0828.png" descr="IMG_0828.png"/>
          <p:cNvPicPr>
            <a:picLocks noChangeAspect="1"/>
          </p:cNvPicPr>
          <p:nvPr/>
        </p:nvPicPr>
        <p:blipFill>
          <a:blip r:embed="rId2">
            <a:extLst/>
          </a:blip>
          <a:srcRect l="17897" t="39283" r="0" b="28180"/>
          <a:stretch>
            <a:fillRect/>
          </a:stretch>
        </p:blipFill>
        <p:spPr>
          <a:xfrm>
            <a:off x="8480479" y="3598412"/>
            <a:ext cx="12722339" cy="2542354"/>
          </a:xfrm>
          <a:prstGeom prst="rect">
            <a:avLst/>
          </a:prstGeom>
          <a:ln w="12700">
            <a:miter lim="400000"/>
          </a:ln>
        </p:spPr>
      </p:pic>
      <p:pic>
        <p:nvPicPr>
          <p:cNvPr id="269" name="IMG_0828.png" descr="IMG_0828.png"/>
          <p:cNvPicPr>
            <a:picLocks noChangeAspect="1"/>
          </p:cNvPicPr>
          <p:nvPr/>
        </p:nvPicPr>
        <p:blipFill>
          <a:blip r:embed="rId2">
            <a:extLst/>
          </a:blip>
          <a:srcRect l="17897" t="69748" r="0" b="3254"/>
          <a:stretch>
            <a:fillRect/>
          </a:stretch>
        </p:blipFill>
        <p:spPr>
          <a:xfrm>
            <a:off x="8480479" y="8064500"/>
            <a:ext cx="12722340" cy="2109570"/>
          </a:xfrm>
          <a:prstGeom prst="rect">
            <a:avLst/>
          </a:prstGeom>
          <a:ln w="12700">
            <a:miter lim="400000"/>
          </a:ln>
        </p:spPr>
      </p:pic>
      <p:grpSp>
        <p:nvGrpSpPr>
          <p:cNvPr id="272" name="Group 7">
            <a:hlinkClick r:id="rId3" invalidUrl="" action="ppaction://hlinksldjump" tgtFrame="" tooltip="" history="1" highlightClick="0" endSnd="0"/>
          </p:cNvPr>
          <p:cNvGrpSpPr/>
          <p:nvPr/>
        </p:nvGrpSpPr>
        <p:grpSpPr>
          <a:xfrm>
            <a:off x="878302" y="10638804"/>
            <a:ext cx="1955801" cy="836558"/>
            <a:chOff x="-2" y="-2"/>
            <a:chExt cx="1955800" cy="836556"/>
          </a:xfrm>
        </p:grpSpPr>
        <p:sp>
          <p:nvSpPr>
            <p:cNvPr id="270" name="Freeform 9"/>
            <p:cNvSpPr/>
            <p:nvPr/>
          </p:nvSpPr>
          <p:spPr>
            <a:xfrm>
              <a:off x="-3" y="-3"/>
              <a:ext cx="1955801" cy="836558"/>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21600" y="10800"/>
                  </a:moveTo>
                  <a:cubicBezTo>
                    <a:pt x="21600" y="4868"/>
                    <a:pt x="19698" y="0"/>
                    <a:pt x="17312" y="0"/>
                  </a:cubicBezTo>
                  <a:lnTo>
                    <a:pt x="4107" y="0"/>
                  </a:lnTo>
                  <a:lnTo>
                    <a:pt x="4107" y="76"/>
                  </a:lnTo>
                  <a:cubicBezTo>
                    <a:pt x="1812" y="304"/>
                    <a:pt x="0" y="5020"/>
                    <a:pt x="0" y="10800"/>
                  </a:cubicBezTo>
                  <a:cubicBezTo>
                    <a:pt x="0" y="16580"/>
                    <a:pt x="1842" y="21296"/>
                    <a:pt x="4107" y="21524"/>
                  </a:cubicBezTo>
                  <a:lnTo>
                    <a:pt x="4107" y="21600"/>
                  </a:lnTo>
                  <a:lnTo>
                    <a:pt x="17312" y="21600"/>
                  </a:lnTo>
                  <a:cubicBezTo>
                    <a:pt x="19668" y="21600"/>
                    <a:pt x="21600" y="16732"/>
                    <a:pt x="21600" y="10800"/>
                  </a:cubicBezTo>
                  <a:close/>
                </a:path>
              </a:pathLst>
            </a:custGeom>
            <a:solidFill>
              <a:srgbClr val="3878D3"/>
            </a:solidFill>
            <a:ln w="12700" cap="flat">
              <a:noFill/>
              <a:miter lim="400000"/>
            </a:ln>
            <a:effectLst/>
          </p:spPr>
          <p:txBody>
            <a:bodyPr wrap="square" lIns="60957" tIns="60957" rIns="60957" bIns="60957" numCol="1" anchor="t">
              <a:noAutofit/>
            </a:bodyPr>
            <a:lstStyle/>
            <a:p>
              <a:pPr/>
            </a:p>
          </p:txBody>
        </p:sp>
        <p:sp>
          <p:nvSpPr>
            <p:cNvPr id="271" name="Freeform 11"/>
            <p:cNvSpPr/>
            <p:nvPr/>
          </p:nvSpPr>
          <p:spPr>
            <a:xfrm>
              <a:off x="591611" y="283926"/>
              <a:ext cx="750705" cy="268613"/>
            </a:xfrm>
            <a:custGeom>
              <a:avLst/>
              <a:gdLst/>
              <a:ahLst/>
              <a:cxnLst>
                <a:cxn ang="0">
                  <a:pos x="wd2" y="hd2"/>
                </a:cxn>
                <a:cxn ang="5400000">
                  <a:pos x="wd2" y="hd2"/>
                </a:cxn>
                <a:cxn ang="10800000">
                  <a:pos x="wd2" y="hd2"/>
                </a:cxn>
                <a:cxn ang="16200000">
                  <a:pos x="wd2" y="hd2"/>
                </a:cxn>
              </a:cxnLst>
              <a:rect l="0" t="0" r="r" b="b"/>
              <a:pathLst>
                <a:path w="21600" h="21355" fill="norm" stroke="1" extrusionOk="0">
                  <a:moveTo>
                    <a:pt x="21280" y="9102"/>
                  </a:moveTo>
                  <a:lnTo>
                    <a:pt x="16571" y="323"/>
                  </a:lnTo>
                  <a:cubicBezTo>
                    <a:pt x="16251" y="-245"/>
                    <a:pt x="15840" y="-56"/>
                    <a:pt x="15611" y="829"/>
                  </a:cubicBezTo>
                  <a:cubicBezTo>
                    <a:pt x="15405" y="1713"/>
                    <a:pt x="15474" y="2850"/>
                    <a:pt x="15794" y="3481"/>
                  </a:cubicBezTo>
                  <a:lnTo>
                    <a:pt x="18651" y="8787"/>
                  </a:lnTo>
                  <a:lnTo>
                    <a:pt x="0" y="8787"/>
                  </a:lnTo>
                  <a:lnTo>
                    <a:pt x="0" y="12576"/>
                  </a:lnTo>
                  <a:lnTo>
                    <a:pt x="18651" y="12576"/>
                  </a:lnTo>
                  <a:lnTo>
                    <a:pt x="15794" y="17881"/>
                  </a:lnTo>
                  <a:cubicBezTo>
                    <a:pt x="15474" y="18450"/>
                    <a:pt x="15405" y="19650"/>
                    <a:pt x="15611" y="20534"/>
                  </a:cubicBezTo>
                  <a:cubicBezTo>
                    <a:pt x="15748" y="21102"/>
                    <a:pt x="15954" y="21355"/>
                    <a:pt x="16183" y="21355"/>
                  </a:cubicBezTo>
                  <a:cubicBezTo>
                    <a:pt x="16320" y="21355"/>
                    <a:pt x="16457" y="21229"/>
                    <a:pt x="16571" y="21039"/>
                  </a:cubicBezTo>
                  <a:lnTo>
                    <a:pt x="21303" y="12260"/>
                  </a:lnTo>
                  <a:cubicBezTo>
                    <a:pt x="21486" y="11881"/>
                    <a:pt x="21600" y="11313"/>
                    <a:pt x="21600" y="10681"/>
                  </a:cubicBezTo>
                  <a:cubicBezTo>
                    <a:pt x="21600" y="10050"/>
                    <a:pt x="21486" y="9481"/>
                    <a:pt x="21280" y="9102"/>
                  </a:cubicBezTo>
                  <a:close/>
                </a:path>
              </a:pathLst>
            </a:custGeom>
            <a:solidFill>
              <a:srgbClr val="FFFFFF"/>
            </a:solidFill>
            <a:ln w="12700" cap="flat">
              <a:noFill/>
              <a:miter lim="400000"/>
            </a:ln>
            <a:effectLst/>
          </p:spPr>
          <p:txBody>
            <a:bodyPr wrap="square" lIns="60957" tIns="60957" rIns="60957" bIns="60957" numCol="1" anchor="t">
              <a:noAutofit/>
            </a:bodyPr>
            <a:lstStyle/>
            <a:p>
              <a:pPr/>
            </a:p>
          </p:txBody>
        </p:sp>
      </p:grpSp>
      <p:pic>
        <p:nvPicPr>
          <p:cNvPr id="273" name="IMG_3564.png" descr="IMG_3564.png"/>
          <p:cNvPicPr>
            <a:picLocks noChangeAspect="1"/>
          </p:cNvPicPr>
          <p:nvPr/>
        </p:nvPicPr>
        <p:blipFill>
          <a:blip r:embed="rId4">
            <a:extLst/>
          </a:blip>
          <a:srcRect l="0" t="15938" r="0" b="0"/>
          <a:stretch>
            <a:fillRect/>
          </a:stretch>
        </p:blipFill>
        <p:spPr>
          <a:xfrm>
            <a:off x="19718318" y="9797290"/>
            <a:ext cx="3787192" cy="3183515"/>
          </a:xfrm>
          <a:prstGeom prst="rect">
            <a:avLst/>
          </a:prstGeom>
          <a:ln w="12700">
            <a:miter lim="400000"/>
          </a:ln>
        </p:spPr>
      </p:pic>
      <p:sp>
        <p:nvSpPr>
          <p:cNvPr id="274" name="١١:٥٠"/>
          <p:cNvSpPr txBox="1"/>
          <p:nvPr/>
        </p:nvSpPr>
        <p:spPr>
          <a:xfrm>
            <a:off x="11144667" y="5173735"/>
            <a:ext cx="2940896" cy="1557016"/>
          </a:xfrm>
          <a:prstGeom prst="rect">
            <a:avLst/>
          </a:prstGeom>
          <a:ln w="25400">
            <a:miter lim="400000"/>
          </a:ln>
          <a:extLst>
            <a:ext uri="{C572A759-6A51-4108-AA02-DFA0A04FC94B}">
              <ma14:wrappingTextBoxFlag xmlns:ma14="http://schemas.microsoft.com/office/mac/drawingml/2011/main" val="1"/>
            </a:ext>
          </a:extLst>
        </p:spPr>
        <p:txBody>
          <a:bodyPr lIns="60957" tIns="60957" rIns="60957" bIns="60957">
            <a:spAutoFit/>
          </a:bodyPr>
          <a:lstStyle>
            <a:lvl1pPr algn="ctr">
              <a:defRPr sz="7400">
                <a:solidFill>
                  <a:srgbClr val="376092"/>
                </a:solidFill>
                <a:latin typeface="Khalid Art bold"/>
                <a:ea typeface="Khalid Art bold"/>
                <a:cs typeface="Khalid Art bold"/>
                <a:sym typeface="Khalid Art bold"/>
              </a:defRPr>
            </a:lvl1pPr>
          </a:lstStyle>
          <a:p>
            <a:pPr rtl="0">
              <a:defRPr/>
            </a:pPr>
            <a:r>
              <a:t>١١:٥٠</a:t>
            </a:r>
          </a:p>
        </p:txBody>
      </p:sp>
      <p:sp>
        <p:nvSpPr>
          <p:cNvPr id="275" name="٧:٣٩"/>
          <p:cNvSpPr txBox="1"/>
          <p:nvPr/>
        </p:nvSpPr>
        <p:spPr>
          <a:xfrm>
            <a:off x="10886199" y="6079492"/>
            <a:ext cx="3457831" cy="1557016"/>
          </a:xfrm>
          <a:prstGeom prst="rect">
            <a:avLst/>
          </a:prstGeom>
          <a:ln w="25400">
            <a:miter lim="400000"/>
          </a:ln>
          <a:extLst>
            <a:ext uri="{C572A759-6A51-4108-AA02-DFA0A04FC94B}">
              <ma14:wrappingTextBoxFlag xmlns:ma14="http://schemas.microsoft.com/office/mac/drawingml/2011/main" val="1"/>
            </a:ext>
          </a:extLst>
        </p:spPr>
        <p:txBody>
          <a:bodyPr lIns="60957" tIns="60957" rIns="60957" bIns="60957">
            <a:spAutoFit/>
          </a:bodyPr>
          <a:lstStyle>
            <a:lvl1pPr algn="ctr">
              <a:defRPr sz="7400">
                <a:solidFill>
                  <a:srgbClr val="376092"/>
                </a:solidFill>
                <a:latin typeface="Khalid Art bold"/>
                <a:ea typeface="Khalid Art bold"/>
                <a:cs typeface="Khalid Art bold"/>
                <a:sym typeface="Khalid Art bold"/>
              </a:defRPr>
            </a:lvl1pPr>
          </a:lstStyle>
          <a:p>
            <a:pPr rtl="0">
              <a:defRPr/>
            </a:pPr>
            <a:r>
              <a:t>٧:٣٩</a:t>
            </a:r>
          </a:p>
        </p:txBody>
      </p:sp>
      <p:sp>
        <p:nvSpPr>
          <p:cNvPr id="276" name="خط"/>
          <p:cNvSpPr/>
          <p:nvPr/>
        </p:nvSpPr>
        <p:spPr>
          <a:xfrm>
            <a:off x="10886199" y="7397625"/>
            <a:ext cx="3457831" cy="1"/>
          </a:xfrm>
          <a:prstGeom prst="line">
            <a:avLst/>
          </a:prstGeom>
          <a:ln w="63500">
            <a:solidFill>
              <a:schemeClr val="accent1"/>
            </a:solidFill>
          </a:ln>
          <a:effectLst>
            <a:outerShdw sx="100000" sy="100000" kx="0" ky="0" algn="b" rotWithShape="0" blurRad="25400" dist="0" dir="5400000">
              <a:srgbClr val="000000">
                <a:alpha val="35000"/>
              </a:srgbClr>
            </a:outerShdw>
          </a:effectLst>
        </p:spPr>
        <p:txBody>
          <a:bodyPr lIns="121917" tIns="121917" rIns="121917" bIns="121917"/>
          <a:lstStyle/>
          <a:p>
            <a:pPr/>
          </a:p>
        </p:txBody>
      </p:sp>
      <p:sp>
        <p:nvSpPr>
          <p:cNvPr id="277" name="٤:١١"/>
          <p:cNvSpPr txBox="1"/>
          <p:nvPr/>
        </p:nvSpPr>
        <p:spPr>
          <a:xfrm>
            <a:off x="11144667" y="7087785"/>
            <a:ext cx="2940896" cy="1557016"/>
          </a:xfrm>
          <a:prstGeom prst="rect">
            <a:avLst/>
          </a:prstGeom>
          <a:ln w="25400">
            <a:miter lim="400000"/>
          </a:ln>
          <a:extLst>
            <a:ext uri="{C572A759-6A51-4108-AA02-DFA0A04FC94B}">
              <ma14:wrappingTextBoxFlag xmlns:ma14="http://schemas.microsoft.com/office/mac/drawingml/2011/main" val="1"/>
            </a:ext>
          </a:extLst>
        </p:spPr>
        <p:txBody>
          <a:bodyPr lIns="60957" tIns="60957" rIns="60957" bIns="60957">
            <a:spAutoFit/>
          </a:bodyPr>
          <a:lstStyle>
            <a:lvl1pPr algn="ctr">
              <a:defRPr sz="7400">
                <a:solidFill>
                  <a:srgbClr val="376092"/>
                </a:solidFill>
                <a:latin typeface="Khalid Art bold"/>
                <a:ea typeface="Khalid Art bold"/>
                <a:cs typeface="Khalid Art bold"/>
                <a:sym typeface="Khalid Art bold"/>
              </a:defRPr>
            </a:lvl1pPr>
          </a:lstStyle>
          <a:p>
            <a:pPr rtl="0">
              <a:defRPr/>
            </a:pPr>
            <a:r>
              <a:t>٤:١١</a:t>
            </a:r>
          </a:p>
        </p:txBody>
      </p:sp>
      <p:sp>
        <p:nvSpPr>
          <p:cNvPr id="278" name="٤:١١ ساعات"/>
          <p:cNvSpPr txBox="1"/>
          <p:nvPr/>
        </p:nvSpPr>
        <p:spPr>
          <a:xfrm>
            <a:off x="3611849" y="6730750"/>
            <a:ext cx="4792248" cy="1557016"/>
          </a:xfrm>
          <a:prstGeom prst="rect">
            <a:avLst/>
          </a:prstGeom>
          <a:ln w="25400">
            <a:miter lim="400000"/>
          </a:ln>
          <a:extLst>
            <a:ext uri="{C572A759-6A51-4108-AA02-DFA0A04FC94B}">
              <ma14:wrappingTextBoxFlag xmlns:ma14="http://schemas.microsoft.com/office/mac/drawingml/2011/main" val="1"/>
            </a:ext>
          </a:extLst>
        </p:spPr>
        <p:txBody>
          <a:bodyPr lIns="60957" tIns="60957" rIns="60957" bIns="60957">
            <a:spAutoFit/>
          </a:bodyPr>
          <a:lstStyle>
            <a:lvl1pPr algn="ctr">
              <a:defRPr sz="7400">
                <a:solidFill>
                  <a:srgbClr val="376092"/>
                </a:solidFill>
                <a:latin typeface="Khalid Art bold"/>
                <a:ea typeface="Khalid Art bold"/>
                <a:cs typeface="Khalid Art bold"/>
                <a:sym typeface="Khalid Art bold"/>
              </a:defRPr>
            </a:lvl1pPr>
          </a:lstStyle>
          <a:p>
            <a:pPr rtl="0">
              <a:defRPr/>
            </a:pPr>
            <a:r>
              <a:t> ٤:١١ ساعات</a:t>
            </a:r>
          </a:p>
        </p:txBody>
      </p:sp>
      <p:sp>
        <p:nvSpPr>
          <p:cNvPr id="279" name="الجواب"/>
          <p:cNvSpPr txBox="1"/>
          <p:nvPr/>
        </p:nvSpPr>
        <p:spPr>
          <a:xfrm>
            <a:off x="4931808" y="5530771"/>
            <a:ext cx="2542853" cy="1557016"/>
          </a:xfrm>
          <a:prstGeom prst="rect">
            <a:avLst/>
          </a:prstGeom>
          <a:ln w="25400">
            <a:miter lim="400000"/>
          </a:ln>
          <a:extLst>
            <a:ext uri="{C572A759-6A51-4108-AA02-DFA0A04FC94B}">
              <ma14:wrappingTextBoxFlag xmlns:ma14="http://schemas.microsoft.com/office/mac/drawingml/2011/main" val="1"/>
            </a:ext>
          </a:extLst>
        </p:spPr>
        <p:txBody>
          <a:bodyPr wrap="none" lIns="60957" tIns="60957" rIns="60957" bIns="60957">
            <a:spAutoFit/>
          </a:bodyPr>
          <a:lstStyle>
            <a:lvl1pPr algn="ctr">
              <a:defRPr sz="7400">
                <a:solidFill>
                  <a:srgbClr val="376092"/>
                </a:solidFill>
                <a:latin typeface="Khalid Art bold"/>
                <a:ea typeface="Khalid Art bold"/>
                <a:cs typeface="Khalid Art bold"/>
                <a:sym typeface="Khalid Art bold"/>
              </a:defRPr>
            </a:lvl1pPr>
          </a:lstStyle>
          <a:p>
            <a:pPr rtl="0">
              <a:defRPr/>
            </a:pPr>
            <a:r>
              <a:t>الجواب</a:t>
            </a:r>
          </a:p>
        </p:txBody>
      </p:sp>
      <p:sp>
        <p:nvSpPr>
          <p:cNvPr id="280" name="-"/>
          <p:cNvSpPr txBox="1"/>
          <p:nvPr/>
        </p:nvSpPr>
        <p:spPr>
          <a:xfrm>
            <a:off x="13798574" y="5839841"/>
            <a:ext cx="573975" cy="1557785"/>
          </a:xfrm>
          <a:prstGeom prst="rect">
            <a:avLst/>
          </a:prstGeom>
          <a:ln w="25400">
            <a:miter lim="400000"/>
          </a:ln>
          <a:extLst>
            <a:ext uri="{C572A759-6A51-4108-AA02-DFA0A04FC94B}">
              <ma14:wrappingTextBoxFlag xmlns:ma14="http://schemas.microsoft.com/office/mac/drawingml/2011/main" val="1"/>
            </a:ext>
          </a:extLst>
        </p:spPr>
        <p:txBody>
          <a:bodyPr wrap="none" lIns="60957" tIns="60957" rIns="60957" bIns="60957">
            <a:spAutoFit/>
          </a:bodyPr>
          <a:lstStyle>
            <a:lvl1pPr>
              <a:defRPr b="1" sz="11300"/>
            </a:lvl1pPr>
          </a:lstStyle>
          <a:p>
            <a:pPr rtl="0">
              <a:defRPr/>
            </a:pPr>
            <a:r>
              <a:t>-</a:t>
            </a:r>
          </a:p>
        </p:txBody>
      </p:sp>
      <p:sp>
        <p:nvSpPr>
          <p:cNvPr id="281" name="٦:٣٨"/>
          <p:cNvSpPr txBox="1"/>
          <p:nvPr/>
        </p:nvSpPr>
        <p:spPr>
          <a:xfrm>
            <a:off x="11999598" y="10013612"/>
            <a:ext cx="2940895" cy="1557016"/>
          </a:xfrm>
          <a:prstGeom prst="rect">
            <a:avLst/>
          </a:prstGeom>
          <a:ln w="25400">
            <a:miter lim="400000"/>
          </a:ln>
          <a:extLst>
            <a:ext uri="{C572A759-6A51-4108-AA02-DFA0A04FC94B}">
              <ma14:wrappingTextBoxFlag xmlns:ma14="http://schemas.microsoft.com/office/mac/drawingml/2011/main" val="1"/>
            </a:ext>
          </a:extLst>
        </p:spPr>
        <p:txBody>
          <a:bodyPr lIns="60957" tIns="60957" rIns="60957" bIns="60957">
            <a:spAutoFit/>
          </a:bodyPr>
          <a:lstStyle>
            <a:lvl1pPr algn="ctr">
              <a:defRPr sz="7400">
                <a:solidFill>
                  <a:srgbClr val="376092"/>
                </a:solidFill>
                <a:latin typeface="Khalid Art bold"/>
                <a:ea typeface="Khalid Art bold"/>
                <a:cs typeface="Khalid Art bold"/>
                <a:sym typeface="Khalid Art bold"/>
              </a:defRPr>
            </a:lvl1pPr>
          </a:lstStyle>
          <a:p>
            <a:pPr rtl="0">
              <a:defRPr/>
            </a:pPr>
            <a:r>
              <a:t>٦:٣٨</a:t>
            </a:r>
          </a:p>
        </p:txBody>
      </p:sp>
      <p:sp>
        <p:nvSpPr>
          <p:cNvPr id="282" name="مستطيل مستدير الزوايا"/>
          <p:cNvSpPr/>
          <p:nvPr/>
        </p:nvSpPr>
        <p:spPr>
          <a:xfrm>
            <a:off x="14886041" y="8304962"/>
            <a:ext cx="1620964" cy="1628469"/>
          </a:xfrm>
          <a:prstGeom prst="roundRect">
            <a:avLst>
              <a:gd name="adj" fmla="val 10396"/>
            </a:avLst>
          </a:prstGeom>
          <a:ln w="88900">
            <a:solidFill>
              <a:schemeClr val="accent1"/>
            </a:solidFill>
          </a:ln>
          <a:effectLst>
            <a:outerShdw sx="100000" sy="100000" kx="0" ky="0" algn="b" rotWithShape="0" blurRad="25400" dist="0" dir="5400000">
              <a:srgbClr val="000000">
                <a:alpha val="35000"/>
              </a:srgbClr>
            </a:outerShdw>
          </a:effectLst>
        </p:spPr>
        <p:txBody>
          <a:bodyPr lIns="60957" tIns="60957" rIns="60957" bIns="60957" anchor="ctr"/>
          <a:lstStyle/>
          <a:p>
            <a:pPr/>
          </a:p>
        </p:txBody>
      </p:sp>
      <p:sp>
        <p:nvSpPr>
          <p:cNvPr id="283" name="مستطيل مستدير الزوايا"/>
          <p:cNvSpPr/>
          <p:nvPr/>
        </p:nvSpPr>
        <p:spPr>
          <a:xfrm>
            <a:off x="9552771" y="8340694"/>
            <a:ext cx="2402378" cy="1628470"/>
          </a:xfrm>
          <a:prstGeom prst="roundRect">
            <a:avLst>
              <a:gd name="adj" fmla="val 10348"/>
            </a:avLst>
          </a:prstGeom>
          <a:ln w="88900">
            <a:solidFill>
              <a:schemeClr val="accent1"/>
            </a:solidFill>
          </a:ln>
          <a:effectLst>
            <a:outerShdw sx="100000" sy="100000" kx="0" ky="0" algn="b" rotWithShape="0" blurRad="25400" dist="0" dir="5400000">
              <a:srgbClr val="000000">
                <a:alpha val="35000"/>
              </a:srgbClr>
            </a:outerShdw>
          </a:effectLst>
        </p:spPr>
        <p:txBody>
          <a:bodyPr lIns="60957" tIns="60957" rIns="60957" bIns="60957" anchor="ctr"/>
          <a:lstStyle/>
          <a:p>
            <a:pPr/>
          </a:p>
        </p:txBody>
      </p:sp>
    </p:spTree>
  </p:cSld>
  <p:clrMapOvr>
    <a:masterClrMapping/>
  </p:clrMapOvr>
  <mc:AlternateContent xmlns:mc="http://schemas.openxmlformats.org/markup-compatibility/2006">
    <mc:Choice xmlns:p14="http://schemas.microsoft.com/office/powerpoint/2010/main" Requires="p14">
      <p:transition spd="slow" advClick="1" p14:dur="1200">
        <p:fade/>
      </p:transition>
    </mc:Choice>
    <mc:Fallback>
      <p:transition spd="slow">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bg>
      <p:bgPr>
        <a:solidFill>
          <a:srgbClr val="FCAA98"/>
        </a:solidFill>
      </p:bgPr>
    </p:bg>
    <p:spTree>
      <p:nvGrpSpPr>
        <p:cNvPr id="1" name=""/>
        <p:cNvGrpSpPr/>
        <p:nvPr/>
      </p:nvGrpSpPr>
      <p:grpSpPr>
        <a:xfrm>
          <a:off x="0" y="0"/>
          <a:ext cx="0" cy="0"/>
          <a:chOff x="0" y="0"/>
          <a:chExt cx="0" cy="0"/>
        </a:xfrm>
      </p:grpSpPr>
      <p:pic>
        <p:nvPicPr>
          <p:cNvPr id="285" name="Picture 4" descr="Picture 4"/>
          <p:cNvPicPr>
            <a:picLocks noChangeAspect="1"/>
          </p:cNvPicPr>
          <p:nvPr/>
        </p:nvPicPr>
        <p:blipFill>
          <a:blip r:embed="rId2">
            <a:extLst/>
          </a:blip>
          <a:stretch>
            <a:fillRect/>
          </a:stretch>
        </p:blipFill>
        <p:spPr>
          <a:xfrm>
            <a:off x="996242" y="6873544"/>
            <a:ext cx="5231215" cy="5812460"/>
          </a:xfrm>
          <a:prstGeom prst="rect">
            <a:avLst/>
          </a:prstGeom>
          <a:ln w="12700">
            <a:miter lim="400000"/>
          </a:ln>
        </p:spPr>
      </p:pic>
      <p:pic>
        <p:nvPicPr>
          <p:cNvPr id="286" name="صورة 14" descr="صورة 14">
            <a:hlinkClick r:id="" invalidUrl="" action="ppaction://hlinkshowjump?jump=nextslide" tgtFrame="" tooltip="" history="1" highlightClick="0" endSnd="0"/>
          </p:cNvPr>
          <p:cNvPicPr>
            <a:picLocks noChangeAspect="1"/>
          </p:cNvPicPr>
          <p:nvPr/>
        </p:nvPicPr>
        <p:blipFill>
          <a:blip r:embed="rId3">
            <a:extLst/>
          </a:blip>
          <a:srcRect l="17519" t="24754" r="19674" b="18517"/>
          <a:stretch>
            <a:fillRect/>
          </a:stretch>
        </p:blipFill>
        <p:spPr>
          <a:xfrm flipH="1" rot="16200000">
            <a:off x="21985762" y="2917716"/>
            <a:ext cx="1075165" cy="727057"/>
          </a:xfrm>
          <a:prstGeom prst="rect">
            <a:avLst/>
          </a:prstGeom>
          <a:ln w="12700">
            <a:miter lim="400000"/>
          </a:ln>
        </p:spPr>
      </p:pic>
      <p:pic>
        <p:nvPicPr>
          <p:cNvPr id="287" name="IMG_0829.png" descr="IMG_0829.png"/>
          <p:cNvPicPr>
            <a:picLocks noChangeAspect="1"/>
          </p:cNvPicPr>
          <p:nvPr/>
        </p:nvPicPr>
        <p:blipFill>
          <a:blip r:embed="rId4">
            <a:extLst/>
          </a:blip>
          <a:srcRect l="56743" t="0" r="0" b="80234"/>
          <a:stretch>
            <a:fillRect/>
          </a:stretch>
        </p:blipFill>
        <p:spPr>
          <a:xfrm>
            <a:off x="15523885" y="1266890"/>
            <a:ext cx="5040086" cy="1429849"/>
          </a:xfrm>
          <a:prstGeom prst="rect">
            <a:avLst/>
          </a:prstGeom>
          <a:ln w="12700">
            <a:miter lim="400000"/>
          </a:ln>
        </p:spPr>
      </p:pic>
      <p:pic>
        <p:nvPicPr>
          <p:cNvPr id="288" name="IMG_0829.png" descr="IMG_0829.png"/>
          <p:cNvPicPr>
            <a:picLocks noChangeAspect="1"/>
          </p:cNvPicPr>
          <p:nvPr/>
        </p:nvPicPr>
        <p:blipFill>
          <a:blip r:embed="rId4">
            <a:extLst/>
          </a:blip>
          <a:srcRect l="65410" t="20939" r="0" b="56004"/>
          <a:stretch>
            <a:fillRect/>
          </a:stretch>
        </p:blipFill>
        <p:spPr>
          <a:xfrm>
            <a:off x="15113332" y="3006585"/>
            <a:ext cx="5265823" cy="2179233"/>
          </a:xfrm>
          <a:prstGeom prst="rect">
            <a:avLst/>
          </a:prstGeom>
          <a:ln w="12700">
            <a:miter lim="400000"/>
          </a:ln>
        </p:spPr>
      </p:pic>
      <p:pic>
        <p:nvPicPr>
          <p:cNvPr id="289" name="IMG_0829.png" descr="IMG_0829.png"/>
          <p:cNvPicPr>
            <a:picLocks noChangeAspect="1"/>
          </p:cNvPicPr>
          <p:nvPr/>
        </p:nvPicPr>
        <p:blipFill>
          <a:blip r:embed="rId4">
            <a:extLst/>
          </a:blip>
          <a:srcRect l="51519" t="22719" r="39792" b="54223"/>
          <a:stretch>
            <a:fillRect/>
          </a:stretch>
        </p:blipFill>
        <p:spPr>
          <a:xfrm>
            <a:off x="10614994" y="2343017"/>
            <a:ext cx="1791531" cy="2951702"/>
          </a:xfrm>
          <a:prstGeom prst="rect">
            <a:avLst/>
          </a:prstGeom>
          <a:ln w="12700">
            <a:miter lim="400000"/>
          </a:ln>
        </p:spPr>
      </p:pic>
      <p:pic>
        <p:nvPicPr>
          <p:cNvPr id="290" name="IMG_0829.png" descr="IMG_0829.png"/>
          <p:cNvPicPr>
            <a:picLocks noChangeAspect="1"/>
          </p:cNvPicPr>
          <p:nvPr/>
        </p:nvPicPr>
        <p:blipFill>
          <a:blip r:embed="rId4">
            <a:extLst/>
          </a:blip>
          <a:srcRect l="60593" t="50000" r="4501" b="31837"/>
          <a:stretch>
            <a:fillRect/>
          </a:stretch>
        </p:blipFill>
        <p:spPr>
          <a:xfrm>
            <a:off x="14636867" y="6015302"/>
            <a:ext cx="5313910" cy="1716630"/>
          </a:xfrm>
          <a:prstGeom prst="rect">
            <a:avLst/>
          </a:prstGeom>
          <a:ln w="12700">
            <a:miter lim="400000"/>
          </a:ln>
        </p:spPr>
      </p:pic>
      <p:pic>
        <p:nvPicPr>
          <p:cNvPr id="291" name="IMG_0829.png" descr="IMG_0829.png"/>
          <p:cNvPicPr>
            <a:picLocks noChangeAspect="1"/>
          </p:cNvPicPr>
          <p:nvPr/>
        </p:nvPicPr>
        <p:blipFill>
          <a:blip r:embed="rId4">
            <a:extLst/>
          </a:blip>
          <a:srcRect l="43852" t="49999" r="44853" b="30311"/>
          <a:stretch>
            <a:fillRect/>
          </a:stretch>
        </p:blipFill>
        <p:spPr>
          <a:xfrm>
            <a:off x="10208197" y="5352521"/>
            <a:ext cx="2198392" cy="2379299"/>
          </a:xfrm>
          <a:prstGeom prst="rect">
            <a:avLst/>
          </a:prstGeom>
          <a:ln w="12700">
            <a:miter lim="400000"/>
          </a:ln>
        </p:spPr>
      </p:pic>
      <p:sp>
        <p:nvSpPr>
          <p:cNvPr id="292" name="مستطيل"/>
          <p:cNvSpPr/>
          <p:nvPr/>
        </p:nvSpPr>
        <p:spPr>
          <a:xfrm>
            <a:off x="12965831" y="3818797"/>
            <a:ext cx="1878338" cy="957557"/>
          </a:xfrm>
          <a:prstGeom prst="rect">
            <a:avLst/>
          </a:prstGeom>
          <a:solidFill>
            <a:srgbClr val="DDDDDD">
              <a:alpha val="67808"/>
            </a:srgbClr>
          </a:solidFill>
          <a:ln w="12700">
            <a:miter lim="400000"/>
          </a:ln>
          <a:effectLst>
            <a:outerShdw sx="100000" sy="100000" kx="0" ky="0" algn="b" rotWithShape="0" blurRad="25400" dist="0" dir="5400000">
              <a:srgbClr val="000000">
                <a:alpha val="35000"/>
              </a:srgbClr>
            </a:outerShdw>
          </a:effectLst>
        </p:spPr>
        <p:txBody>
          <a:bodyPr lIns="60957" tIns="60957" rIns="60957" bIns="60957" anchor="ctr"/>
          <a:lstStyle/>
          <a:p>
            <a:pPr/>
          </a:p>
        </p:txBody>
      </p:sp>
      <p:sp>
        <p:nvSpPr>
          <p:cNvPr id="293" name="مستطيل"/>
          <p:cNvSpPr/>
          <p:nvPr/>
        </p:nvSpPr>
        <p:spPr>
          <a:xfrm>
            <a:off x="12758528" y="6394766"/>
            <a:ext cx="1878339" cy="957558"/>
          </a:xfrm>
          <a:prstGeom prst="rect">
            <a:avLst/>
          </a:prstGeom>
          <a:solidFill>
            <a:srgbClr val="DDDDDD">
              <a:alpha val="67808"/>
            </a:srgbClr>
          </a:solidFill>
          <a:ln w="12700">
            <a:miter lim="400000"/>
          </a:ln>
          <a:effectLst>
            <a:outerShdw sx="100000" sy="100000" kx="0" ky="0" algn="b" rotWithShape="0" blurRad="25400" dist="0" dir="5400000">
              <a:srgbClr val="000000">
                <a:alpha val="35000"/>
              </a:srgbClr>
            </a:outerShdw>
          </a:effectLst>
        </p:spPr>
        <p:txBody>
          <a:bodyPr lIns="60957" tIns="60957" rIns="60957" bIns="60957" anchor="ctr"/>
          <a:lstStyle/>
          <a:p>
            <a:pPr/>
          </a:p>
        </p:txBody>
      </p:sp>
      <p:pic>
        <p:nvPicPr>
          <p:cNvPr id="294" name="IMG_0829.png" descr="IMG_0829.png"/>
          <p:cNvPicPr>
            <a:picLocks noChangeAspect="1"/>
          </p:cNvPicPr>
          <p:nvPr/>
        </p:nvPicPr>
        <p:blipFill>
          <a:blip r:embed="rId4">
            <a:extLst/>
          </a:blip>
          <a:srcRect l="60988" t="76201" r="5290" b="3728"/>
          <a:stretch>
            <a:fillRect/>
          </a:stretch>
        </p:blipFill>
        <p:spPr>
          <a:xfrm>
            <a:off x="15113332" y="8970735"/>
            <a:ext cx="5133583" cy="1896957"/>
          </a:xfrm>
          <a:prstGeom prst="rect">
            <a:avLst/>
          </a:prstGeom>
          <a:ln w="12700">
            <a:miter lim="400000"/>
          </a:ln>
        </p:spPr>
      </p:pic>
      <p:pic>
        <p:nvPicPr>
          <p:cNvPr id="295" name="IMG_0829.png" descr="IMG_0829.png"/>
          <p:cNvPicPr>
            <a:picLocks noChangeAspect="1"/>
          </p:cNvPicPr>
          <p:nvPr/>
        </p:nvPicPr>
        <p:blipFill>
          <a:blip r:embed="rId4">
            <a:extLst/>
          </a:blip>
          <a:srcRect l="44523" t="78236" r="44523" b="0"/>
          <a:stretch>
            <a:fillRect/>
          </a:stretch>
        </p:blipFill>
        <p:spPr>
          <a:xfrm>
            <a:off x="10738819" y="9140994"/>
            <a:ext cx="1667543" cy="2057031"/>
          </a:xfrm>
          <a:prstGeom prst="rect">
            <a:avLst/>
          </a:prstGeom>
          <a:ln w="12700">
            <a:miter lim="400000"/>
          </a:ln>
        </p:spPr>
      </p:pic>
      <p:pic>
        <p:nvPicPr>
          <p:cNvPr id="296" name="IMG_0829.png" descr="IMG_0829.png"/>
          <p:cNvPicPr>
            <a:picLocks noChangeAspect="1"/>
          </p:cNvPicPr>
          <p:nvPr/>
        </p:nvPicPr>
        <p:blipFill>
          <a:blip r:embed="rId4">
            <a:extLst/>
          </a:blip>
          <a:srcRect l="28216" t="81837" r="60489" b="0"/>
          <a:stretch>
            <a:fillRect/>
          </a:stretch>
        </p:blipFill>
        <p:spPr>
          <a:xfrm>
            <a:off x="6622425" y="9311254"/>
            <a:ext cx="1719401" cy="1716630"/>
          </a:xfrm>
          <a:prstGeom prst="rect">
            <a:avLst/>
          </a:prstGeom>
          <a:ln w="12700">
            <a:miter lim="400000"/>
          </a:ln>
        </p:spPr>
      </p:pic>
      <p:sp>
        <p:nvSpPr>
          <p:cNvPr id="297" name="مستطيل"/>
          <p:cNvSpPr/>
          <p:nvPr/>
        </p:nvSpPr>
        <p:spPr>
          <a:xfrm>
            <a:off x="12758528" y="9440488"/>
            <a:ext cx="1878339" cy="957558"/>
          </a:xfrm>
          <a:prstGeom prst="rect">
            <a:avLst/>
          </a:prstGeom>
          <a:solidFill>
            <a:srgbClr val="DDDDDD">
              <a:alpha val="67808"/>
            </a:srgbClr>
          </a:solidFill>
          <a:ln w="12700">
            <a:miter lim="400000"/>
          </a:ln>
          <a:effectLst>
            <a:outerShdw sx="100000" sy="100000" kx="0" ky="0" algn="b" rotWithShape="0" blurRad="25400" dist="0" dir="5400000">
              <a:srgbClr val="000000">
                <a:alpha val="35000"/>
              </a:srgbClr>
            </a:outerShdw>
          </a:effectLst>
        </p:spPr>
        <p:txBody>
          <a:bodyPr lIns="60957" tIns="60957" rIns="60957" bIns="60957" anchor="ctr"/>
          <a:lstStyle/>
          <a:p>
            <a:pPr/>
          </a:p>
        </p:txBody>
      </p:sp>
      <p:sp>
        <p:nvSpPr>
          <p:cNvPr id="298" name="مستطيل"/>
          <p:cNvSpPr/>
          <p:nvPr/>
        </p:nvSpPr>
        <p:spPr>
          <a:xfrm>
            <a:off x="8736656" y="9440488"/>
            <a:ext cx="1878339" cy="957558"/>
          </a:xfrm>
          <a:prstGeom prst="rect">
            <a:avLst/>
          </a:prstGeom>
          <a:solidFill>
            <a:srgbClr val="DDDDDD">
              <a:alpha val="67808"/>
            </a:srgbClr>
          </a:solidFill>
          <a:ln w="12700">
            <a:miter lim="400000"/>
          </a:ln>
          <a:effectLst>
            <a:outerShdw sx="100000" sy="100000" kx="0" ky="0" algn="b" rotWithShape="0" blurRad="25400" dist="0" dir="5400000">
              <a:srgbClr val="000000">
                <a:alpha val="35000"/>
              </a:srgbClr>
            </a:outerShdw>
          </a:effectLst>
        </p:spPr>
        <p:txBody>
          <a:bodyPr lIns="60957" tIns="60957" rIns="60957" bIns="60957" anchor="ctr"/>
          <a:lstStyle/>
          <a:p>
            <a:pPr/>
          </a:p>
        </p:txBody>
      </p:sp>
    </p:spTree>
  </p:cSld>
  <p:clrMapOvr>
    <a:masterClrMapping/>
  </p:clrMapOvr>
  <mc:AlternateContent xmlns:mc="http://schemas.openxmlformats.org/markup-compatibility/2006">
    <mc:Choice xmlns:p14="http://schemas.microsoft.com/office/powerpoint/2010/main" Requires="p14">
      <p:transition spd="slow" advClick="1" p14:dur="1200">
        <p:fade/>
      </p:transition>
    </mc:Choice>
    <mc:Fallback>
      <p:transition spd="slow">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bg>
      <p:bgPr>
        <a:solidFill>
          <a:srgbClr val="FCAA98"/>
        </a:solidFill>
      </p:bgPr>
    </p:bg>
    <p:spTree>
      <p:nvGrpSpPr>
        <p:cNvPr id="1" name=""/>
        <p:cNvGrpSpPr/>
        <p:nvPr/>
      </p:nvGrpSpPr>
      <p:grpSpPr>
        <a:xfrm>
          <a:off x="0" y="0"/>
          <a:ext cx="0" cy="0"/>
          <a:chOff x="0" y="0"/>
          <a:chExt cx="0" cy="0"/>
        </a:xfrm>
      </p:grpSpPr>
      <p:pic>
        <p:nvPicPr>
          <p:cNvPr id="300" name="IMG_0829.png" descr="IMG_0829.png"/>
          <p:cNvPicPr>
            <a:picLocks noChangeAspect="1"/>
          </p:cNvPicPr>
          <p:nvPr/>
        </p:nvPicPr>
        <p:blipFill>
          <a:blip r:embed="rId2">
            <a:extLst/>
          </a:blip>
          <a:srcRect l="56743" t="0" r="0" b="80234"/>
          <a:stretch>
            <a:fillRect/>
          </a:stretch>
        </p:blipFill>
        <p:spPr>
          <a:xfrm>
            <a:off x="15523885" y="1266890"/>
            <a:ext cx="5040086" cy="1429849"/>
          </a:xfrm>
          <a:prstGeom prst="rect">
            <a:avLst/>
          </a:prstGeom>
          <a:ln w="12700">
            <a:miter lim="400000"/>
          </a:ln>
        </p:spPr>
      </p:pic>
      <p:pic>
        <p:nvPicPr>
          <p:cNvPr id="301" name="IMG_0829.png" descr="IMG_0829.png"/>
          <p:cNvPicPr>
            <a:picLocks noChangeAspect="1"/>
          </p:cNvPicPr>
          <p:nvPr/>
        </p:nvPicPr>
        <p:blipFill>
          <a:blip r:embed="rId2">
            <a:extLst/>
          </a:blip>
          <a:srcRect l="65410" t="20939" r="0" b="56004"/>
          <a:stretch>
            <a:fillRect/>
          </a:stretch>
        </p:blipFill>
        <p:spPr>
          <a:xfrm>
            <a:off x="15113332" y="3006585"/>
            <a:ext cx="5265823" cy="2179233"/>
          </a:xfrm>
          <a:prstGeom prst="rect">
            <a:avLst/>
          </a:prstGeom>
          <a:ln w="12700">
            <a:miter lim="400000"/>
          </a:ln>
        </p:spPr>
      </p:pic>
      <p:pic>
        <p:nvPicPr>
          <p:cNvPr id="302" name="IMG_0829.png" descr="IMG_0829.png"/>
          <p:cNvPicPr>
            <a:picLocks noChangeAspect="1"/>
          </p:cNvPicPr>
          <p:nvPr/>
        </p:nvPicPr>
        <p:blipFill>
          <a:blip r:embed="rId2">
            <a:extLst/>
          </a:blip>
          <a:srcRect l="51519" t="22719" r="39792" b="54223"/>
          <a:stretch>
            <a:fillRect/>
          </a:stretch>
        </p:blipFill>
        <p:spPr>
          <a:xfrm>
            <a:off x="10614994" y="2343017"/>
            <a:ext cx="1791531" cy="2951702"/>
          </a:xfrm>
          <a:prstGeom prst="rect">
            <a:avLst/>
          </a:prstGeom>
          <a:ln w="12700">
            <a:miter lim="400000"/>
          </a:ln>
        </p:spPr>
      </p:pic>
      <p:pic>
        <p:nvPicPr>
          <p:cNvPr id="303" name="IMG_0829.png" descr="IMG_0829.png"/>
          <p:cNvPicPr>
            <a:picLocks noChangeAspect="1"/>
          </p:cNvPicPr>
          <p:nvPr/>
        </p:nvPicPr>
        <p:blipFill>
          <a:blip r:embed="rId2">
            <a:extLst/>
          </a:blip>
          <a:srcRect l="60593" t="50000" r="4501" b="31837"/>
          <a:stretch>
            <a:fillRect/>
          </a:stretch>
        </p:blipFill>
        <p:spPr>
          <a:xfrm>
            <a:off x="14636867" y="6015302"/>
            <a:ext cx="5313910" cy="1716630"/>
          </a:xfrm>
          <a:prstGeom prst="rect">
            <a:avLst/>
          </a:prstGeom>
          <a:ln w="12700">
            <a:miter lim="400000"/>
          </a:ln>
        </p:spPr>
      </p:pic>
      <p:pic>
        <p:nvPicPr>
          <p:cNvPr id="304" name="IMG_0829.png" descr="IMG_0829.png"/>
          <p:cNvPicPr>
            <a:picLocks noChangeAspect="1"/>
          </p:cNvPicPr>
          <p:nvPr/>
        </p:nvPicPr>
        <p:blipFill>
          <a:blip r:embed="rId2">
            <a:extLst/>
          </a:blip>
          <a:srcRect l="43852" t="49999" r="44853" b="30311"/>
          <a:stretch>
            <a:fillRect/>
          </a:stretch>
        </p:blipFill>
        <p:spPr>
          <a:xfrm>
            <a:off x="10208197" y="5352521"/>
            <a:ext cx="2198392" cy="2379299"/>
          </a:xfrm>
          <a:prstGeom prst="rect">
            <a:avLst/>
          </a:prstGeom>
          <a:ln w="12700">
            <a:miter lim="400000"/>
          </a:ln>
        </p:spPr>
      </p:pic>
      <p:sp>
        <p:nvSpPr>
          <p:cNvPr id="305" name="مستطيل"/>
          <p:cNvSpPr/>
          <p:nvPr/>
        </p:nvSpPr>
        <p:spPr>
          <a:xfrm>
            <a:off x="12965831" y="3818797"/>
            <a:ext cx="1878338" cy="957557"/>
          </a:xfrm>
          <a:prstGeom prst="rect">
            <a:avLst/>
          </a:prstGeom>
          <a:solidFill>
            <a:srgbClr val="DDDDDD">
              <a:alpha val="67808"/>
            </a:srgbClr>
          </a:solidFill>
          <a:ln w="12700">
            <a:miter lim="400000"/>
          </a:ln>
          <a:effectLst>
            <a:outerShdw sx="100000" sy="100000" kx="0" ky="0" algn="b" rotWithShape="0" blurRad="25400" dist="0" dir="5400000">
              <a:srgbClr val="000000">
                <a:alpha val="35000"/>
              </a:srgbClr>
            </a:outerShdw>
          </a:effectLst>
        </p:spPr>
        <p:txBody>
          <a:bodyPr lIns="60957" tIns="60957" rIns="60957" bIns="60957" anchor="ctr"/>
          <a:lstStyle/>
          <a:p>
            <a:pPr/>
          </a:p>
        </p:txBody>
      </p:sp>
      <p:sp>
        <p:nvSpPr>
          <p:cNvPr id="306" name="مستطيل"/>
          <p:cNvSpPr/>
          <p:nvPr/>
        </p:nvSpPr>
        <p:spPr>
          <a:xfrm>
            <a:off x="12758528" y="6394766"/>
            <a:ext cx="1878339" cy="957558"/>
          </a:xfrm>
          <a:prstGeom prst="rect">
            <a:avLst/>
          </a:prstGeom>
          <a:solidFill>
            <a:srgbClr val="DDDDDD">
              <a:alpha val="67808"/>
            </a:srgbClr>
          </a:solidFill>
          <a:ln w="12700">
            <a:miter lim="400000"/>
          </a:ln>
          <a:effectLst>
            <a:outerShdw sx="100000" sy="100000" kx="0" ky="0" algn="b" rotWithShape="0" blurRad="25400" dist="0" dir="5400000">
              <a:srgbClr val="000000">
                <a:alpha val="35000"/>
              </a:srgbClr>
            </a:outerShdw>
          </a:effectLst>
        </p:spPr>
        <p:txBody>
          <a:bodyPr lIns="60957" tIns="60957" rIns="60957" bIns="60957" anchor="ctr"/>
          <a:lstStyle/>
          <a:p>
            <a:pPr/>
          </a:p>
        </p:txBody>
      </p:sp>
      <p:pic>
        <p:nvPicPr>
          <p:cNvPr id="307" name="IMG_0829.png" descr="IMG_0829.png"/>
          <p:cNvPicPr>
            <a:picLocks noChangeAspect="1"/>
          </p:cNvPicPr>
          <p:nvPr/>
        </p:nvPicPr>
        <p:blipFill>
          <a:blip r:embed="rId2">
            <a:extLst/>
          </a:blip>
          <a:srcRect l="60988" t="76201" r="5290" b="3728"/>
          <a:stretch>
            <a:fillRect/>
          </a:stretch>
        </p:blipFill>
        <p:spPr>
          <a:xfrm>
            <a:off x="15113332" y="8970735"/>
            <a:ext cx="5133583" cy="1896957"/>
          </a:xfrm>
          <a:prstGeom prst="rect">
            <a:avLst/>
          </a:prstGeom>
          <a:ln w="12700">
            <a:miter lim="400000"/>
          </a:ln>
        </p:spPr>
      </p:pic>
      <p:pic>
        <p:nvPicPr>
          <p:cNvPr id="308" name="IMG_0829.png" descr="IMG_0829.png"/>
          <p:cNvPicPr>
            <a:picLocks noChangeAspect="1"/>
          </p:cNvPicPr>
          <p:nvPr/>
        </p:nvPicPr>
        <p:blipFill>
          <a:blip r:embed="rId2">
            <a:extLst/>
          </a:blip>
          <a:srcRect l="44523" t="78236" r="44523" b="0"/>
          <a:stretch>
            <a:fillRect/>
          </a:stretch>
        </p:blipFill>
        <p:spPr>
          <a:xfrm>
            <a:off x="10738819" y="9140994"/>
            <a:ext cx="1667543" cy="2057031"/>
          </a:xfrm>
          <a:prstGeom prst="rect">
            <a:avLst/>
          </a:prstGeom>
          <a:ln w="12700">
            <a:miter lim="400000"/>
          </a:ln>
        </p:spPr>
      </p:pic>
      <p:pic>
        <p:nvPicPr>
          <p:cNvPr id="309" name="IMG_0829.png" descr="IMG_0829.png"/>
          <p:cNvPicPr>
            <a:picLocks noChangeAspect="1"/>
          </p:cNvPicPr>
          <p:nvPr/>
        </p:nvPicPr>
        <p:blipFill>
          <a:blip r:embed="rId2">
            <a:extLst/>
          </a:blip>
          <a:srcRect l="28216" t="81837" r="60489" b="0"/>
          <a:stretch>
            <a:fillRect/>
          </a:stretch>
        </p:blipFill>
        <p:spPr>
          <a:xfrm>
            <a:off x="6622425" y="9311254"/>
            <a:ext cx="1719401" cy="1716630"/>
          </a:xfrm>
          <a:prstGeom prst="rect">
            <a:avLst/>
          </a:prstGeom>
          <a:ln w="12700">
            <a:miter lim="400000"/>
          </a:ln>
        </p:spPr>
      </p:pic>
      <p:sp>
        <p:nvSpPr>
          <p:cNvPr id="310" name="مستطيل"/>
          <p:cNvSpPr/>
          <p:nvPr/>
        </p:nvSpPr>
        <p:spPr>
          <a:xfrm>
            <a:off x="12758528" y="9440488"/>
            <a:ext cx="1878339" cy="957558"/>
          </a:xfrm>
          <a:prstGeom prst="rect">
            <a:avLst/>
          </a:prstGeom>
          <a:solidFill>
            <a:srgbClr val="DDDDDD">
              <a:alpha val="67808"/>
            </a:srgbClr>
          </a:solidFill>
          <a:ln w="12700">
            <a:miter lim="400000"/>
          </a:ln>
          <a:effectLst>
            <a:outerShdw sx="100000" sy="100000" kx="0" ky="0" algn="b" rotWithShape="0" blurRad="25400" dist="0" dir="5400000">
              <a:srgbClr val="000000">
                <a:alpha val="35000"/>
              </a:srgbClr>
            </a:outerShdw>
          </a:effectLst>
        </p:spPr>
        <p:txBody>
          <a:bodyPr lIns="60957" tIns="60957" rIns="60957" bIns="60957" anchor="ctr"/>
          <a:lstStyle/>
          <a:p>
            <a:pPr/>
          </a:p>
        </p:txBody>
      </p:sp>
      <p:sp>
        <p:nvSpPr>
          <p:cNvPr id="311" name="مستطيل"/>
          <p:cNvSpPr/>
          <p:nvPr/>
        </p:nvSpPr>
        <p:spPr>
          <a:xfrm>
            <a:off x="8736656" y="9440488"/>
            <a:ext cx="1878339" cy="957558"/>
          </a:xfrm>
          <a:prstGeom prst="rect">
            <a:avLst/>
          </a:prstGeom>
          <a:solidFill>
            <a:srgbClr val="DDDDDD">
              <a:alpha val="67808"/>
            </a:srgbClr>
          </a:solidFill>
          <a:ln w="12700">
            <a:miter lim="400000"/>
          </a:ln>
          <a:effectLst>
            <a:outerShdw sx="100000" sy="100000" kx="0" ky="0" algn="b" rotWithShape="0" blurRad="25400" dist="0" dir="5400000">
              <a:srgbClr val="000000">
                <a:alpha val="35000"/>
              </a:srgbClr>
            </a:outerShdw>
          </a:effectLst>
        </p:spPr>
        <p:txBody>
          <a:bodyPr lIns="60957" tIns="60957" rIns="60957" bIns="60957" anchor="ctr"/>
          <a:lstStyle/>
          <a:p>
            <a:pPr/>
          </a:p>
        </p:txBody>
      </p:sp>
      <p:sp>
        <p:nvSpPr>
          <p:cNvPr id="312" name="٨٤"/>
          <p:cNvSpPr txBox="1"/>
          <p:nvPr/>
        </p:nvSpPr>
        <p:spPr>
          <a:xfrm>
            <a:off x="13436395" y="3519068"/>
            <a:ext cx="937209" cy="1557015"/>
          </a:xfrm>
          <a:prstGeom prst="rect">
            <a:avLst/>
          </a:prstGeom>
          <a:ln w="25400">
            <a:miter lim="400000"/>
          </a:ln>
          <a:extLst>
            <a:ext uri="{C572A759-6A51-4108-AA02-DFA0A04FC94B}">
              <ma14:wrappingTextBoxFlag xmlns:ma14="http://schemas.microsoft.com/office/mac/drawingml/2011/main" val="1"/>
            </a:ext>
          </a:extLst>
        </p:spPr>
        <p:txBody>
          <a:bodyPr wrap="none" lIns="60957" tIns="60957" rIns="60957" bIns="60957">
            <a:spAutoFit/>
          </a:bodyPr>
          <a:lstStyle>
            <a:lvl1pPr algn="ctr">
              <a:defRPr sz="7400">
                <a:solidFill>
                  <a:srgbClr val="376092"/>
                </a:solidFill>
                <a:latin typeface="Khalid Art bold"/>
                <a:ea typeface="Khalid Art bold"/>
                <a:cs typeface="Khalid Art bold"/>
                <a:sym typeface="Khalid Art bold"/>
              </a:defRPr>
            </a:lvl1pPr>
          </a:lstStyle>
          <a:p>
            <a:pPr rtl="0">
              <a:defRPr/>
            </a:pPr>
            <a:r>
              <a:t>٨٤</a:t>
            </a:r>
          </a:p>
        </p:txBody>
      </p:sp>
      <p:sp>
        <p:nvSpPr>
          <p:cNvPr id="313" name="٩٫٤٥"/>
          <p:cNvSpPr txBox="1"/>
          <p:nvPr/>
        </p:nvSpPr>
        <p:spPr>
          <a:xfrm>
            <a:off x="12648564" y="6015302"/>
            <a:ext cx="2170205" cy="1557016"/>
          </a:xfrm>
          <a:prstGeom prst="rect">
            <a:avLst/>
          </a:prstGeom>
          <a:ln w="25400">
            <a:miter lim="400000"/>
          </a:ln>
          <a:extLst>
            <a:ext uri="{C572A759-6A51-4108-AA02-DFA0A04FC94B}">
              <ma14:wrappingTextBoxFlag xmlns:ma14="http://schemas.microsoft.com/office/mac/drawingml/2011/main" val="1"/>
            </a:ext>
          </a:extLst>
        </p:spPr>
        <p:txBody>
          <a:bodyPr lIns="60957" tIns="60957" rIns="60957" bIns="60957">
            <a:spAutoFit/>
          </a:bodyPr>
          <a:lstStyle>
            <a:lvl1pPr algn="ctr">
              <a:defRPr sz="7400">
                <a:solidFill>
                  <a:srgbClr val="376092"/>
                </a:solidFill>
                <a:latin typeface="Khalid Art bold"/>
                <a:ea typeface="Khalid Art bold"/>
                <a:cs typeface="Khalid Art bold"/>
                <a:sym typeface="Khalid Art bold"/>
              </a:defRPr>
            </a:lvl1pPr>
          </a:lstStyle>
          <a:p>
            <a:pPr rtl="0">
              <a:defRPr/>
            </a:pPr>
            <a:r>
              <a:t>٩٫٤٥</a:t>
            </a:r>
          </a:p>
        </p:txBody>
      </p:sp>
      <p:sp>
        <p:nvSpPr>
          <p:cNvPr id="314" name="٩ ساعات و ٤٥ دقيقة"/>
          <p:cNvSpPr txBox="1"/>
          <p:nvPr/>
        </p:nvSpPr>
        <p:spPr>
          <a:xfrm>
            <a:off x="4398852" y="6561204"/>
            <a:ext cx="4060403" cy="896615"/>
          </a:xfrm>
          <a:prstGeom prst="rect">
            <a:avLst/>
          </a:prstGeom>
          <a:solidFill>
            <a:srgbClr val="D6D6D6"/>
          </a:solidFill>
          <a:ln w="38100">
            <a:solidFill>
              <a:srgbClr val="000000"/>
            </a:solidFill>
            <a:custDash>
              <a:ds d="600000" sp="600000"/>
            </a:custDash>
            <a:miter lim="400000"/>
          </a:ln>
          <a:extLst>
            <a:ext uri="{C572A759-6A51-4108-AA02-DFA0A04FC94B}">
              <ma14:wrappingTextBoxFlag xmlns:ma14="http://schemas.microsoft.com/office/mac/drawingml/2011/main" val="1"/>
            </a:ext>
          </a:extLst>
        </p:spPr>
        <p:txBody>
          <a:bodyPr lIns="60957" tIns="60957" rIns="60957" bIns="60957">
            <a:spAutoFit/>
          </a:bodyPr>
          <a:lstStyle>
            <a:lvl1pPr algn="ctr">
              <a:defRPr sz="3800">
                <a:solidFill>
                  <a:srgbClr val="376092"/>
                </a:solidFill>
                <a:latin typeface="Khalid Art bold"/>
                <a:ea typeface="Khalid Art bold"/>
                <a:cs typeface="Khalid Art bold"/>
                <a:sym typeface="Khalid Art bold"/>
              </a:defRPr>
            </a:lvl1pPr>
          </a:lstStyle>
          <a:p>
            <a:pPr rtl="0">
              <a:defRPr/>
            </a:pPr>
            <a:r>
              <a:t>٩ ساعات و ٤٥ دقيقة</a:t>
            </a:r>
          </a:p>
        </p:txBody>
      </p:sp>
      <p:sp>
        <p:nvSpPr>
          <p:cNvPr id="315" name="سهم"/>
          <p:cNvSpPr/>
          <p:nvPr/>
        </p:nvSpPr>
        <p:spPr>
          <a:xfrm flipH="1">
            <a:off x="8826078" y="6318985"/>
            <a:ext cx="2160637" cy="1511454"/>
          </a:xfrm>
          <a:prstGeom prst="rightArrow">
            <a:avLst>
              <a:gd name="adj1" fmla="val 32000"/>
              <a:gd name="adj2" fmla="val 91489"/>
            </a:avLst>
          </a:prstGeom>
          <a:solidFill>
            <a:srgbClr val="FFFFFF"/>
          </a:solidFill>
          <a:ln w="63500">
            <a:solidFill>
              <a:schemeClr val="accent1"/>
            </a:solidFill>
          </a:ln>
          <a:effectLst>
            <a:outerShdw sx="100000" sy="100000" kx="0" ky="0" algn="b" rotWithShape="0" blurRad="25400" dist="0" dir="5400000">
              <a:srgbClr val="000000">
                <a:alpha val="35000"/>
              </a:srgbClr>
            </a:outerShdw>
          </a:effectLst>
        </p:spPr>
        <p:txBody>
          <a:bodyPr lIns="60957" tIns="60957" rIns="60957" bIns="60957" anchor="ctr"/>
          <a:lstStyle/>
          <a:p>
            <a:pPr/>
          </a:p>
        </p:txBody>
      </p:sp>
      <p:sp>
        <p:nvSpPr>
          <p:cNvPr id="316" name="تعني"/>
          <p:cNvSpPr txBox="1"/>
          <p:nvPr/>
        </p:nvSpPr>
        <p:spPr>
          <a:xfrm>
            <a:off x="9331323" y="6631054"/>
            <a:ext cx="1150148" cy="756915"/>
          </a:xfrm>
          <a:prstGeom prst="rect">
            <a:avLst/>
          </a:prstGeom>
          <a:ln w="25400">
            <a:miter lim="400000"/>
          </a:ln>
          <a:extLst>
            <a:ext uri="{C572A759-6A51-4108-AA02-DFA0A04FC94B}">
              <ma14:wrappingTextBoxFlag xmlns:ma14="http://schemas.microsoft.com/office/mac/drawingml/2011/main" val="1"/>
            </a:ext>
          </a:extLst>
        </p:spPr>
        <p:txBody>
          <a:bodyPr lIns="60957" tIns="60957" rIns="60957" bIns="60957">
            <a:spAutoFit/>
          </a:bodyPr>
          <a:lstStyle>
            <a:lvl1pPr algn="ctr">
              <a:defRPr sz="3300">
                <a:solidFill>
                  <a:srgbClr val="B51A00"/>
                </a:solidFill>
                <a:latin typeface="Khalid Art bold"/>
                <a:ea typeface="Khalid Art bold"/>
                <a:cs typeface="Khalid Art bold"/>
                <a:sym typeface="Khalid Art bold"/>
              </a:defRPr>
            </a:lvl1pPr>
          </a:lstStyle>
          <a:p>
            <a:pPr rtl="0">
              <a:defRPr/>
            </a:pPr>
            <a:r>
              <a:t>تعني</a:t>
            </a:r>
          </a:p>
        </p:txBody>
      </p:sp>
      <p:sp>
        <p:nvSpPr>
          <p:cNvPr id="317" name="٣"/>
          <p:cNvSpPr txBox="1"/>
          <p:nvPr/>
        </p:nvSpPr>
        <p:spPr>
          <a:xfrm>
            <a:off x="12965831" y="9140994"/>
            <a:ext cx="1509241" cy="1557016"/>
          </a:xfrm>
          <a:prstGeom prst="rect">
            <a:avLst/>
          </a:prstGeom>
          <a:ln w="25400">
            <a:miter lim="400000"/>
          </a:ln>
          <a:extLst>
            <a:ext uri="{C572A759-6A51-4108-AA02-DFA0A04FC94B}">
              <ma14:wrappingTextBoxFlag xmlns:ma14="http://schemas.microsoft.com/office/mac/drawingml/2011/main" val="1"/>
            </a:ext>
          </a:extLst>
        </p:spPr>
        <p:txBody>
          <a:bodyPr lIns="60957" tIns="60957" rIns="60957" bIns="60957">
            <a:spAutoFit/>
          </a:bodyPr>
          <a:lstStyle>
            <a:lvl1pPr algn="ctr">
              <a:defRPr sz="7400">
                <a:solidFill>
                  <a:srgbClr val="376092"/>
                </a:solidFill>
                <a:latin typeface="Khalid Art bold"/>
                <a:ea typeface="Khalid Art bold"/>
                <a:cs typeface="Khalid Art bold"/>
                <a:sym typeface="Khalid Art bold"/>
              </a:defRPr>
            </a:lvl1pPr>
          </a:lstStyle>
          <a:p>
            <a:pPr rtl="0">
              <a:defRPr/>
            </a:pPr>
            <a:r>
              <a:t>٣</a:t>
            </a:r>
          </a:p>
        </p:txBody>
      </p:sp>
      <p:sp>
        <p:nvSpPr>
          <p:cNvPr id="318" name="١٢"/>
          <p:cNvSpPr txBox="1"/>
          <p:nvPr/>
        </p:nvSpPr>
        <p:spPr>
          <a:xfrm>
            <a:off x="9290722" y="9140994"/>
            <a:ext cx="917476" cy="1557016"/>
          </a:xfrm>
          <a:prstGeom prst="rect">
            <a:avLst/>
          </a:prstGeom>
          <a:ln w="25400">
            <a:miter lim="400000"/>
          </a:ln>
          <a:extLst>
            <a:ext uri="{C572A759-6A51-4108-AA02-DFA0A04FC94B}">
              <ma14:wrappingTextBoxFlag xmlns:ma14="http://schemas.microsoft.com/office/mac/drawingml/2011/main" val="1"/>
            </a:ext>
          </a:extLst>
        </p:spPr>
        <p:txBody>
          <a:bodyPr wrap="none" lIns="60957" tIns="60957" rIns="60957" bIns="60957">
            <a:spAutoFit/>
          </a:bodyPr>
          <a:lstStyle>
            <a:lvl1pPr algn="ctr">
              <a:defRPr sz="7400">
                <a:solidFill>
                  <a:srgbClr val="376092"/>
                </a:solidFill>
                <a:latin typeface="Khalid Art bold"/>
                <a:ea typeface="Khalid Art bold"/>
                <a:cs typeface="Khalid Art bold"/>
                <a:sym typeface="Khalid Art bold"/>
              </a:defRPr>
            </a:lvl1pPr>
          </a:lstStyle>
          <a:p>
            <a:pPr rtl="0">
              <a:defRPr/>
            </a:pPr>
            <a:r>
              <a:t>١٢</a:t>
            </a:r>
          </a:p>
        </p:txBody>
      </p:sp>
      <p:grpSp>
        <p:nvGrpSpPr>
          <p:cNvPr id="321" name="Group 8">
            <a:hlinkClick r:id="rId3" invalidUrl="" action="ppaction://hlinksldjump" tgtFrame="" tooltip="" history="1" highlightClick="0" endSnd="0"/>
          </p:cNvPr>
          <p:cNvGrpSpPr/>
          <p:nvPr/>
        </p:nvGrpSpPr>
        <p:grpSpPr>
          <a:xfrm>
            <a:off x="933052" y="11163072"/>
            <a:ext cx="1955801" cy="836557"/>
            <a:chOff x="-2" y="-2"/>
            <a:chExt cx="1955800" cy="836556"/>
          </a:xfrm>
        </p:grpSpPr>
        <p:sp>
          <p:nvSpPr>
            <p:cNvPr id="319" name="Freeform 10"/>
            <p:cNvSpPr/>
            <p:nvPr/>
          </p:nvSpPr>
          <p:spPr>
            <a:xfrm>
              <a:off x="-3" y="-3"/>
              <a:ext cx="1955801" cy="836558"/>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21600" y="10800"/>
                  </a:moveTo>
                  <a:cubicBezTo>
                    <a:pt x="21600" y="4868"/>
                    <a:pt x="19698" y="0"/>
                    <a:pt x="17312" y="0"/>
                  </a:cubicBezTo>
                  <a:lnTo>
                    <a:pt x="4107" y="0"/>
                  </a:lnTo>
                  <a:lnTo>
                    <a:pt x="4107" y="76"/>
                  </a:lnTo>
                  <a:cubicBezTo>
                    <a:pt x="1812" y="304"/>
                    <a:pt x="0" y="5020"/>
                    <a:pt x="0" y="10800"/>
                  </a:cubicBezTo>
                  <a:cubicBezTo>
                    <a:pt x="0" y="16580"/>
                    <a:pt x="1842" y="21296"/>
                    <a:pt x="4107" y="21524"/>
                  </a:cubicBezTo>
                  <a:lnTo>
                    <a:pt x="4107" y="21600"/>
                  </a:lnTo>
                  <a:lnTo>
                    <a:pt x="17312" y="21600"/>
                  </a:lnTo>
                  <a:cubicBezTo>
                    <a:pt x="19668" y="21600"/>
                    <a:pt x="21600" y="16732"/>
                    <a:pt x="21600" y="10800"/>
                  </a:cubicBezTo>
                  <a:close/>
                </a:path>
              </a:pathLst>
            </a:custGeom>
            <a:solidFill>
              <a:srgbClr val="3878D3"/>
            </a:solidFill>
            <a:ln w="12700" cap="flat">
              <a:noFill/>
              <a:miter lim="400000"/>
            </a:ln>
            <a:effectLst/>
          </p:spPr>
          <p:txBody>
            <a:bodyPr wrap="square" lIns="60957" tIns="60957" rIns="60957" bIns="60957" numCol="1" anchor="t">
              <a:noAutofit/>
            </a:bodyPr>
            <a:lstStyle/>
            <a:p>
              <a:pPr/>
            </a:p>
          </p:txBody>
        </p:sp>
        <p:sp>
          <p:nvSpPr>
            <p:cNvPr id="320" name="Freeform 12"/>
            <p:cNvSpPr/>
            <p:nvPr/>
          </p:nvSpPr>
          <p:spPr>
            <a:xfrm>
              <a:off x="591611" y="283926"/>
              <a:ext cx="750705" cy="268613"/>
            </a:xfrm>
            <a:custGeom>
              <a:avLst/>
              <a:gdLst/>
              <a:ahLst/>
              <a:cxnLst>
                <a:cxn ang="0">
                  <a:pos x="wd2" y="hd2"/>
                </a:cxn>
                <a:cxn ang="5400000">
                  <a:pos x="wd2" y="hd2"/>
                </a:cxn>
                <a:cxn ang="10800000">
                  <a:pos x="wd2" y="hd2"/>
                </a:cxn>
                <a:cxn ang="16200000">
                  <a:pos x="wd2" y="hd2"/>
                </a:cxn>
              </a:cxnLst>
              <a:rect l="0" t="0" r="r" b="b"/>
              <a:pathLst>
                <a:path w="21600" h="21355" fill="norm" stroke="1" extrusionOk="0">
                  <a:moveTo>
                    <a:pt x="21280" y="9102"/>
                  </a:moveTo>
                  <a:lnTo>
                    <a:pt x="16571" y="323"/>
                  </a:lnTo>
                  <a:cubicBezTo>
                    <a:pt x="16251" y="-245"/>
                    <a:pt x="15840" y="-56"/>
                    <a:pt x="15611" y="829"/>
                  </a:cubicBezTo>
                  <a:cubicBezTo>
                    <a:pt x="15405" y="1713"/>
                    <a:pt x="15474" y="2850"/>
                    <a:pt x="15794" y="3481"/>
                  </a:cubicBezTo>
                  <a:lnTo>
                    <a:pt x="18651" y="8787"/>
                  </a:lnTo>
                  <a:lnTo>
                    <a:pt x="0" y="8787"/>
                  </a:lnTo>
                  <a:lnTo>
                    <a:pt x="0" y="12576"/>
                  </a:lnTo>
                  <a:lnTo>
                    <a:pt x="18651" y="12576"/>
                  </a:lnTo>
                  <a:lnTo>
                    <a:pt x="15794" y="17881"/>
                  </a:lnTo>
                  <a:cubicBezTo>
                    <a:pt x="15474" y="18450"/>
                    <a:pt x="15405" y="19650"/>
                    <a:pt x="15611" y="20534"/>
                  </a:cubicBezTo>
                  <a:cubicBezTo>
                    <a:pt x="15748" y="21102"/>
                    <a:pt x="15954" y="21355"/>
                    <a:pt x="16183" y="21355"/>
                  </a:cubicBezTo>
                  <a:cubicBezTo>
                    <a:pt x="16320" y="21355"/>
                    <a:pt x="16457" y="21229"/>
                    <a:pt x="16571" y="21039"/>
                  </a:cubicBezTo>
                  <a:lnTo>
                    <a:pt x="21303" y="12260"/>
                  </a:lnTo>
                  <a:cubicBezTo>
                    <a:pt x="21486" y="11881"/>
                    <a:pt x="21600" y="11313"/>
                    <a:pt x="21600" y="10681"/>
                  </a:cubicBezTo>
                  <a:cubicBezTo>
                    <a:pt x="21600" y="10050"/>
                    <a:pt x="21486" y="9481"/>
                    <a:pt x="21280" y="9102"/>
                  </a:cubicBezTo>
                  <a:close/>
                </a:path>
              </a:pathLst>
            </a:custGeom>
            <a:solidFill>
              <a:srgbClr val="FFFFFF"/>
            </a:solidFill>
            <a:ln w="12700" cap="flat">
              <a:noFill/>
              <a:miter lim="400000"/>
            </a:ln>
            <a:effectLst/>
          </p:spPr>
          <p:txBody>
            <a:bodyPr wrap="square" lIns="60957" tIns="60957" rIns="60957" bIns="60957" numCol="1" anchor="t">
              <a:noAutofit/>
            </a:bodyPr>
            <a:lstStyle/>
            <a:p>
              <a:pPr/>
            </a:p>
          </p:txBody>
        </p:sp>
      </p:grpSp>
      <p:pic>
        <p:nvPicPr>
          <p:cNvPr id="322" name="IMG_3565.png" descr="IMG_3565.png"/>
          <p:cNvPicPr>
            <a:picLocks noChangeAspect="1"/>
          </p:cNvPicPr>
          <p:nvPr/>
        </p:nvPicPr>
        <p:blipFill>
          <a:blip r:embed="rId4">
            <a:extLst/>
          </a:blip>
          <a:stretch>
            <a:fillRect/>
          </a:stretch>
        </p:blipFill>
        <p:spPr>
          <a:xfrm>
            <a:off x="20034418" y="9658598"/>
            <a:ext cx="3845506" cy="3845505"/>
          </a:xfrm>
          <a:prstGeom prst="rect">
            <a:avLst/>
          </a:prstGeom>
          <a:ln w="12700">
            <a:miter lim="400000"/>
          </a:ln>
        </p:spPr>
      </p:pic>
    </p:spTree>
  </p:cSld>
  <p:clrMapOvr>
    <a:masterClrMapping/>
  </p:clrMapOvr>
  <mc:AlternateContent xmlns:mc="http://schemas.openxmlformats.org/markup-compatibility/2006">
    <mc:Choice xmlns:p14="http://schemas.microsoft.com/office/powerpoint/2010/main" Requires="p14">
      <p:transition spd="slow" advClick="1" p14:dur="1200">
        <p:wipe dir="l"/>
      </p:transition>
    </mc:Choice>
    <mc:Fallback>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bg>
      <p:bgPr>
        <a:solidFill>
          <a:srgbClr val="FCAA98"/>
        </a:solidFill>
      </p:bgPr>
    </p:bg>
    <p:spTree>
      <p:nvGrpSpPr>
        <p:cNvPr id="1" name=""/>
        <p:cNvGrpSpPr/>
        <p:nvPr/>
      </p:nvGrpSpPr>
      <p:grpSpPr>
        <a:xfrm>
          <a:off x="0" y="0"/>
          <a:ext cx="0" cy="0"/>
          <a:chOff x="0" y="0"/>
          <a:chExt cx="0" cy="0"/>
        </a:xfrm>
      </p:grpSpPr>
      <p:pic>
        <p:nvPicPr>
          <p:cNvPr id="111" name="IMG_3559.png" descr="IMG_3559.png"/>
          <p:cNvPicPr>
            <a:picLocks noChangeAspect="1"/>
          </p:cNvPicPr>
          <p:nvPr/>
        </p:nvPicPr>
        <p:blipFill>
          <a:blip r:embed="rId2">
            <a:extLst/>
          </a:blip>
          <a:srcRect l="0" t="16214" r="3715" b="16214"/>
          <a:stretch>
            <a:fillRect/>
          </a:stretch>
        </p:blipFill>
        <p:spPr>
          <a:xfrm>
            <a:off x="-1" y="9411066"/>
            <a:ext cx="5086181" cy="3569382"/>
          </a:xfrm>
          <a:prstGeom prst="rect">
            <a:avLst/>
          </a:prstGeom>
          <a:ln w="12700">
            <a:miter lim="400000"/>
          </a:ln>
        </p:spPr>
      </p:pic>
      <p:pic>
        <p:nvPicPr>
          <p:cNvPr id="112" name="صورة 7" descr="صورة 7">
            <a:hlinkClick r:id="" invalidUrl="" action="ppaction://hlinkshowjump?jump=nextslide" tgtFrame="" tooltip="" history="1" highlightClick="0" endSnd="0"/>
          </p:cNvPr>
          <p:cNvPicPr>
            <a:picLocks noChangeAspect="1"/>
          </p:cNvPicPr>
          <p:nvPr/>
        </p:nvPicPr>
        <p:blipFill>
          <a:blip r:embed="rId3">
            <a:extLst/>
          </a:blip>
          <a:srcRect l="17519" t="24753" r="19675" b="18517"/>
          <a:stretch>
            <a:fillRect/>
          </a:stretch>
        </p:blipFill>
        <p:spPr>
          <a:xfrm flipH="1" rot="16200000">
            <a:off x="21943023" y="11480893"/>
            <a:ext cx="1194135" cy="807508"/>
          </a:xfrm>
          <a:prstGeom prst="rect">
            <a:avLst/>
          </a:prstGeom>
          <a:ln w="12700">
            <a:miter lim="400000"/>
          </a:ln>
        </p:spPr>
      </p:pic>
      <p:pic>
        <p:nvPicPr>
          <p:cNvPr id="113" name="IMG_0822.png" descr="IMG_0822.png"/>
          <p:cNvPicPr>
            <a:picLocks noChangeAspect="1"/>
          </p:cNvPicPr>
          <p:nvPr/>
        </p:nvPicPr>
        <p:blipFill>
          <a:blip r:embed="rId4">
            <a:extLst/>
          </a:blip>
          <a:srcRect l="0" t="0" r="0" b="77745"/>
          <a:stretch>
            <a:fillRect/>
          </a:stretch>
        </p:blipFill>
        <p:spPr>
          <a:xfrm>
            <a:off x="2836132" y="939667"/>
            <a:ext cx="20731951" cy="2667721"/>
          </a:xfrm>
          <a:prstGeom prst="rect">
            <a:avLst/>
          </a:prstGeom>
          <a:ln w="12700">
            <a:miter lim="400000"/>
          </a:ln>
        </p:spPr>
      </p:pic>
      <p:pic>
        <p:nvPicPr>
          <p:cNvPr id="114" name="IMG_0822.png" descr="IMG_0822.png"/>
          <p:cNvPicPr>
            <a:picLocks noChangeAspect="1"/>
          </p:cNvPicPr>
          <p:nvPr/>
        </p:nvPicPr>
        <p:blipFill>
          <a:blip r:embed="rId4">
            <a:extLst/>
          </a:blip>
          <a:srcRect l="59320" t="18051" r="10089" b="57286"/>
          <a:stretch>
            <a:fillRect/>
          </a:stretch>
        </p:blipFill>
        <p:spPr>
          <a:xfrm>
            <a:off x="15121222" y="2838067"/>
            <a:ext cx="6341890" cy="2956243"/>
          </a:xfrm>
          <a:prstGeom prst="rect">
            <a:avLst/>
          </a:prstGeom>
          <a:ln w="12700">
            <a:miter lim="400000"/>
          </a:ln>
        </p:spPr>
      </p:pic>
      <p:pic>
        <p:nvPicPr>
          <p:cNvPr id="115" name="IMG_0822.png" descr="IMG_0822.png"/>
          <p:cNvPicPr>
            <a:picLocks noChangeAspect="1"/>
          </p:cNvPicPr>
          <p:nvPr/>
        </p:nvPicPr>
        <p:blipFill>
          <a:blip r:embed="rId4">
            <a:extLst/>
          </a:blip>
          <a:srcRect l="61380" t="44147" r="9915" b="37764"/>
          <a:stretch>
            <a:fillRect/>
          </a:stretch>
        </p:blipFill>
        <p:spPr>
          <a:xfrm>
            <a:off x="16185593" y="7242938"/>
            <a:ext cx="5950838" cy="2168227"/>
          </a:xfrm>
          <a:prstGeom prst="rect">
            <a:avLst/>
          </a:prstGeom>
          <a:ln w="12700">
            <a:miter lim="400000"/>
          </a:ln>
        </p:spPr>
      </p:pic>
      <p:sp>
        <p:nvSpPr>
          <p:cNvPr id="116" name="مستطيل"/>
          <p:cNvSpPr/>
          <p:nvPr/>
        </p:nvSpPr>
        <p:spPr>
          <a:xfrm>
            <a:off x="12825638" y="4316228"/>
            <a:ext cx="1878338" cy="957558"/>
          </a:xfrm>
          <a:prstGeom prst="rect">
            <a:avLst/>
          </a:prstGeom>
          <a:solidFill>
            <a:srgbClr val="DDDDDD">
              <a:alpha val="67808"/>
            </a:srgbClr>
          </a:solidFill>
          <a:ln w="12700">
            <a:miter lim="400000"/>
          </a:ln>
          <a:effectLst>
            <a:outerShdw sx="100000" sy="100000" kx="0" ky="0" algn="b" rotWithShape="0" blurRad="25400" dist="0" dir="5400000">
              <a:srgbClr val="000000">
                <a:alpha val="35000"/>
              </a:srgbClr>
            </a:outerShdw>
          </a:effectLst>
        </p:spPr>
        <p:txBody>
          <a:bodyPr lIns="60957" tIns="60957" rIns="60957" bIns="60957" anchor="ctr"/>
          <a:lstStyle/>
          <a:p>
            <a:pPr/>
          </a:p>
        </p:txBody>
      </p:sp>
      <p:pic>
        <p:nvPicPr>
          <p:cNvPr id="117" name="IMG_0822.png" descr="IMG_0822.png"/>
          <p:cNvPicPr>
            <a:picLocks noChangeAspect="1"/>
          </p:cNvPicPr>
          <p:nvPr/>
        </p:nvPicPr>
        <p:blipFill>
          <a:blip r:embed="rId4">
            <a:extLst/>
          </a:blip>
          <a:srcRect l="46621" t="18051" r="45751" b="57286"/>
          <a:stretch>
            <a:fillRect/>
          </a:stretch>
        </p:blipFill>
        <p:spPr>
          <a:xfrm>
            <a:off x="11039959" y="2669763"/>
            <a:ext cx="1581269" cy="2956243"/>
          </a:xfrm>
          <a:prstGeom prst="rect">
            <a:avLst/>
          </a:prstGeom>
          <a:ln w="12700">
            <a:miter lim="400000"/>
          </a:ln>
        </p:spPr>
      </p:pic>
      <p:pic>
        <p:nvPicPr>
          <p:cNvPr id="118" name="IMG_0822.png" descr="IMG_0822.png"/>
          <p:cNvPicPr>
            <a:picLocks noChangeAspect="1"/>
          </p:cNvPicPr>
          <p:nvPr/>
        </p:nvPicPr>
        <p:blipFill>
          <a:blip r:embed="rId4">
            <a:extLst/>
          </a:blip>
          <a:srcRect l="18323" t="18051" r="58450" b="57286"/>
          <a:stretch>
            <a:fillRect/>
          </a:stretch>
        </p:blipFill>
        <p:spPr>
          <a:xfrm>
            <a:off x="6020133" y="3217730"/>
            <a:ext cx="4815126" cy="2956243"/>
          </a:xfrm>
          <a:prstGeom prst="rect">
            <a:avLst/>
          </a:prstGeom>
          <a:ln w="12700">
            <a:miter lim="400000"/>
          </a:ln>
        </p:spPr>
      </p:pic>
      <p:pic>
        <p:nvPicPr>
          <p:cNvPr id="119" name="IMG_0822.png" descr="IMG_0822.png"/>
          <p:cNvPicPr>
            <a:picLocks noChangeAspect="1"/>
          </p:cNvPicPr>
          <p:nvPr/>
        </p:nvPicPr>
        <p:blipFill>
          <a:blip r:embed="rId4">
            <a:extLst/>
          </a:blip>
          <a:srcRect l="8181" t="19851" r="86121" b="55487"/>
          <a:stretch>
            <a:fillRect/>
          </a:stretch>
        </p:blipFill>
        <p:spPr>
          <a:xfrm>
            <a:off x="2425193" y="2878401"/>
            <a:ext cx="1316790" cy="3295758"/>
          </a:xfrm>
          <a:prstGeom prst="rect">
            <a:avLst/>
          </a:prstGeom>
          <a:ln w="12700">
            <a:miter lim="400000"/>
          </a:ln>
        </p:spPr>
      </p:pic>
      <p:sp>
        <p:nvSpPr>
          <p:cNvPr id="120" name="مستطيل"/>
          <p:cNvSpPr/>
          <p:nvPr/>
        </p:nvSpPr>
        <p:spPr>
          <a:xfrm>
            <a:off x="4147180" y="4668528"/>
            <a:ext cx="1878339" cy="957557"/>
          </a:xfrm>
          <a:prstGeom prst="rect">
            <a:avLst/>
          </a:prstGeom>
          <a:solidFill>
            <a:srgbClr val="DDDDDD">
              <a:alpha val="67808"/>
            </a:srgbClr>
          </a:solidFill>
          <a:ln w="12700">
            <a:miter lim="400000"/>
          </a:ln>
          <a:effectLst>
            <a:outerShdw sx="100000" sy="100000" kx="0" ky="0" algn="b" rotWithShape="0" blurRad="25400" dist="0" dir="5400000">
              <a:srgbClr val="000000">
                <a:alpha val="35000"/>
              </a:srgbClr>
            </a:outerShdw>
          </a:effectLst>
        </p:spPr>
        <p:txBody>
          <a:bodyPr lIns="60957" tIns="60957" rIns="60957" bIns="60957" anchor="ctr"/>
          <a:lstStyle/>
          <a:p>
            <a:pPr/>
          </a:p>
        </p:txBody>
      </p:sp>
      <p:pic>
        <p:nvPicPr>
          <p:cNvPr id="121" name="IMG_0822.png" descr="IMG_0822.png"/>
          <p:cNvPicPr>
            <a:picLocks noChangeAspect="1"/>
          </p:cNvPicPr>
          <p:nvPr/>
        </p:nvPicPr>
        <p:blipFill>
          <a:blip r:embed="rId4">
            <a:extLst/>
          </a:blip>
          <a:srcRect l="47347" t="43545" r="42968" b="38366"/>
          <a:stretch>
            <a:fillRect/>
          </a:stretch>
        </p:blipFill>
        <p:spPr>
          <a:xfrm>
            <a:off x="11617214" y="7242938"/>
            <a:ext cx="2007697" cy="2168227"/>
          </a:xfrm>
          <a:prstGeom prst="rect">
            <a:avLst/>
          </a:prstGeom>
          <a:ln w="12700">
            <a:miter lim="400000"/>
          </a:ln>
        </p:spPr>
      </p:pic>
      <p:sp>
        <p:nvSpPr>
          <p:cNvPr id="122" name="مستطيل"/>
          <p:cNvSpPr/>
          <p:nvPr/>
        </p:nvSpPr>
        <p:spPr>
          <a:xfrm>
            <a:off x="14182053" y="8068571"/>
            <a:ext cx="1878339" cy="957558"/>
          </a:xfrm>
          <a:prstGeom prst="rect">
            <a:avLst/>
          </a:prstGeom>
          <a:solidFill>
            <a:srgbClr val="DDDDDD">
              <a:alpha val="67808"/>
            </a:srgbClr>
          </a:solidFill>
          <a:ln w="12700">
            <a:miter lim="400000"/>
          </a:ln>
          <a:effectLst>
            <a:outerShdw sx="100000" sy="100000" kx="0" ky="0" algn="b" rotWithShape="0" blurRad="25400" dist="0" dir="5400000">
              <a:srgbClr val="000000">
                <a:alpha val="35000"/>
              </a:srgbClr>
            </a:outerShdw>
          </a:effectLst>
        </p:spPr>
        <p:txBody>
          <a:bodyPr lIns="60957" tIns="60957" rIns="60957" bIns="60957" anchor="ctr"/>
          <a:lstStyle/>
          <a:p>
            <a:pPr/>
          </a:p>
        </p:txBody>
      </p:sp>
      <p:pic>
        <p:nvPicPr>
          <p:cNvPr id="123" name="IMG_0822.png" descr="IMG_0822.png"/>
          <p:cNvPicPr>
            <a:picLocks noChangeAspect="1"/>
          </p:cNvPicPr>
          <p:nvPr/>
        </p:nvPicPr>
        <p:blipFill>
          <a:blip r:embed="rId4">
            <a:extLst/>
          </a:blip>
          <a:srcRect l="22355" t="45952" r="56479" b="35959"/>
          <a:stretch>
            <a:fillRect/>
          </a:stretch>
        </p:blipFill>
        <p:spPr>
          <a:xfrm>
            <a:off x="6435501" y="7668221"/>
            <a:ext cx="4604400" cy="2275152"/>
          </a:xfrm>
          <a:prstGeom prst="rect">
            <a:avLst/>
          </a:prstGeom>
          <a:ln w="12700">
            <a:miter lim="400000"/>
          </a:ln>
        </p:spPr>
      </p:pic>
      <p:sp>
        <p:nvSpPr>
          <p:cNvPr id="124" name="مستطيل"/>
          <p:cNvSpPr/>
          <p:nvPr/>
        </p:nvSpPr>
        <p:spPr>
          <a:xfrm>
            <a:off x="4379802" y="8068571"/>
            <a:ext cx="1878339" cy="957558"/>
          </a:xfrm>
          <a:prstGeom prst="rect">
            <a:avLst/>
          </a:prstGeom>
          <a:solidFill>
            <a:srgbClr val="DDDDDD">
              <a:alpha val="67808"/>
            </a:srgbClr>
          </a:solidFill>
          <a:ln w="12700">
            <a:miter lim="400000"/>
          </a:ln>
          <a:effectLst>
            <a:outerShdw sx="100000" sy="100000" kx="0" ky="0" algn="b" rotWithShape="0" blurRad="25400" dist="0" dir="5400000">
              <a:srgbClr val="000000">
                <a:alpha val="35000"/>
              </a:srgbClr>
            </a:outerShdw>
          </a:effectLst>
        </p:spPr>
        <p:txBody>
          <a:bodyPr lIns="60957" tIns="60957" rIns="60957" bIns="60957" anchor="ctr"/>
          <a:lstStyle/>
          <a:p>
            <a:pPr/>
          </a:p>
        </p:txBody>
      </p:sp>
      <p:pic>
        <p:nvPicPr>
          <p:cNvPr id="125" name="IMG_0822.png" descr="IMG_0822.png"/>
          <p:cNvPicPr>
            <a:picLocks noChangeAspect="1"/>
          </p:cNvPicPr>
          <p:nvPr/>
        </p:nvPicPr>
        <p:blipFill>
          <a:blip r:embed="rId4">
            <a:extLst/>
          </a:blip>
          <a:srcRect l="9424" t="46717" r="81788" b="35194"/>
          <a:stretch>
            <a:fillRect/>
          </a:stretch>
        </p:blipFill>
        <p:spPr>
          <a:xfrm>
            <a:off x="2127933" y="7409707"/>
            <a:ext cx="1911523" cy="2275152"/>
          </a:xfrm>
          <a:prstGeom prst="rect">
            <a:avLst/>
          </a:prstGeom>
          <a:ln w="12700">
            <a:miter lim="400000"/>
          </a:ln>
        </p:spPr>
      </p:pic>
    </p:spTree>
  </p:cSld>
  <p:clrMapOvr>
    <a:masterClrMapping/>
  </p:clrMapOvr>
  <mc:AlternateContent xmlns:mc="http://schemas.openxmlformats.org/markup-compatibility/2006">
    <mc:Choice xmlns:p14="http://schemas.microsoft.com/office/powerpoint/2010/main" Requires="p14">
      <p:transition spd="slow" advClick="1" p14:dur="1200">
        <p:fade/>
      </p:transition>
    </mc:Choice>
    <mc:Fallback>
      <p:transition spd="slow">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bg>
      <p:bgPr>
        <a:solidFill>
          <a:srgbClr val="7EC1D1"/>
        </a:solidFill>
      </p:bgPr>
    </p:bg>
    <p:spTree>
      <p:nvGrpSpPr>
        <p:cNvPr id="1" name=""/>
        <p:cNvGrpSpPr/>
        <p:nvPr/>
      </p:nvGrpSpPr>
      <p:grpSpPr>
        <a:xfrm>
          <a:off x="0" y="0"/>
          <a:ext cx="0" cy="0"/>
          <a:chOff x="0" y="0"/>
          <a:chExt cx="0" cy="0"/>
        </a:xfrm>
      </p:grpSpPr>
      <p:pic>
        <p:nvPicPr>
          <p:cNvPr id="324" name="IMG_3570.png" descr="IMG_3570.png"/>
          <p:cNvPicPr>
            <a:picLocks noChangeAspect="1"/>
          </p:cNvPicPr>
          <p:nvPr/>
        </p:nvPicPr>
        <p:blipFill>
          <a:blip r:embed="rId2">
            <a:extLst/>
          </a:blip>
          <a:stretch>
            <a:fillRect/>
          </a:stretch>
        </p:blipFill>
        <p:spPr>
          <a:xfrm>
            <a:off x="20764" y="6533830"/>
            <a:ext cx="7182171" cy="7182170"/>
          </a:xfrm>
          <a:prstGeom prst="rect">
            <a:avLst/>
          </a:prstGeom>
          <a:ln w="12700">
            <a:miter lim="400000"/>
          </a:ln>
        </p:spPr>
      </p:pic>
      <p:pic>
        <p:nvPicPr>
          <p:cNvPr id="325" name="صورة 14" descr="صورة 14">
            <a:hlinkClick r:id="" invalidUrl="" action="ppaction://hlinkshowjump?jump=nextslide" tgtFrame="" tooltip="" history="1" highlightClick="0" endSnd="0"/>
          </p:cNvPr>
          <p:cNvPicPr>
            <a:picLocks noChangeAspect="1"/>
          </p:cNvPicPr>
          <p:nvPr/>
        </p:nvPicPr>
        <p:blipFill>
          <a:blip r:embed="rId3">
            <a:extLst/>
          </a:blip>
          <a:srcRect l="17519" t="24754" r="19674" b="18517"/>
          <a:stretch>
            <a:fillRect/>
          </a:stretch>
        </p:blipFill>
        <p:spPr>
          <a:xfrm flipH="1" rot="16200000">
            <a:off x="21810446" y="3322819"/>
            <a:ext cx="975462" cy="659635"/>
          </a:xfrm>
          <a:prstGeom prst="rect">
            <a:avLst/>
          </a:prstGeom>
          <a:ln w="12700">
            <a:miter lim="400000"/>
          </a:ln>
        </p:spPr>
      </p:pic>
      <p:pic>
        <p:nvPicPr>
          <p:cNvPr id="326" name="IMG_0830.png" descr="IMG_0830.png"/>
          <p:cNvPicPr>
            <a:picLocks noChangeAspect="1"/>
          </p:cNvPicPr>
          <p:nvPr/>
        </p:nvPicPr>
        <p:blipFill>
          <a:blip r:embed="rId4">
            <a:extLst/>
          </a:blip>
          <a:srcRect l="5051" t="34884" r="8623" b="0"/>
          <a:stretch>
            <a:fillRect/>
          </a:stretch>
        </p:blipFill>
        <p:spPr>
          <a:xfrm>
            <a:off x="6209034" y="2078698"/>
            <a:ext cx="13430136" cy="3981236"/>
          </a:xfrm>
          <a:prstGeom prst="rect">
            <a:avLst/>
          </a:prstGeom>
          <a:ln w="12700">
            <a:miter lim="400000"/>
          </a:ln>
        </p:spPr>
      </p:pic>
    </p:spTree>
  </p:cSld>
  <p:clrMapOvr>
    <a:masterClrMapping/>
  </p:clrMapOvr>
  <mc:AlternateContent xmlns:mc="http://schemas.openxmlformats.org/markup-compatibility/2006">
    <mc:Choice xmlns:p14="http://schemas.microsoft.com/office/powerpoint/2010/main" Requires="p14">
      <p:transition spd="slow" advClick="1" p14:dur="1200">
        <p:wipe dir="l"/>
      </p:transition>
    </mc:Choice>
    <mc:Fallback>
      <p:transition spd="slow">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bg>
      <p:bgPr>
        <a:solidFill>
          <a:srgbClr val="7EC1D1"/>
        </a:solidFill>
      </p:bgPr>
    </p:bg>
    <p:spTree>
      <p:nvGrpSpPr>
        <p:cNvPr id="1" name=""/>
        <p:cNvGrpSpPr/>
        <p:nvPr/>
      </p:nvGrpSpPr>
      <p:grpSpPr>
        <a:xfrm>
          <a:off x="0" y="0"/>
          <a:ext cx="0" cy="0"/>
          <a:chOff x="0" y="0"/>
          <a:chExt cx="0" cy="0"/>
        </a:xfrm>
      </p:grpSpPr>
      <p:pic>
        <p:nvPicPr>
          <p:cNvPr id="328" name="IMG_0830.png" descr="IMG_0830.png"/>
          <p:cNvPicPr>
            <a:picLocks noChangeAspect="1"/>
          </p:cNvPicPr>
          <p:nvPr/>
        </p:nvPicPr>
        <p:blipFill>
          <a:blip r:embed="rId2">
            <a:extLst/>
          </a:blip>
          <a:srcRect l="5051" t="34884" r="8623" b="0"/>
          <a:stretch>
            <a:fillRect/>
          </a:stretch>
        </p:blipFill>
        <p:spPr>
          <a:xfrm>
            <a:off x="11732123" y="939667"/>
            <a:ext cx="11249100" cy="3334688"/>
          </a:xfrm>
          <a:prstGeom prst="rect">
            <a:avLst/>
          </a:prstGeom>
          <a:ln w="12700">
            <a:miter lim="400000"/>
          </a:ln>
        </p:spPr>
      </p:pic>
      <p:sp>
        <p:nvSpPr>
          <p:cNvPr id="329" name="أجد الزمن المنقضي بين الحدثين عن طريق طرح الوقت الذي وقع به الحدث الأول من الوقت الذي وقع فيه الحدث الثاني (التالي). ويهم وقت الحدث صباحاً أو مساء كي أحسب في حال مرور أكثر من ١٢ ساعة على الحدث أو مرور وقت قصير  فثلاً…"/>
          <p:cNvSpPr txBox="1"/>
          <p:nvPr/>
        </p:nvSpPr>
        <p:spPr>
          <a:xfrm>
            <a:off x="3907724" y="4803169"/>
            <a:ext cx="16997528" cy="6522715"/>
          </a:xfrm>
          <a:prstGeom prst="rect">
            <a:avLst/>
          </a:prstGeom>
          <a:ln w="25400">
            <a:miter lim="400000"/>
          </a:ln>
          <a:extLst>
            <a:ext uri="{C572A759-6A51-4108-AA02-DFA0A04FC94B}">
              <ma14:wrappingTextBoxFlag xmlns:ma14="http://schemas.microsoft.com/office/mac/drawingml/2011/main" val="1"/>
            </a:ext>
          </a:extLst>
        </p:spPr>
        <p:txBody>
          <a:bodyPr lIns="60957" tIns="60957" rIns="60957" bIns="60957">
            <a:spAutoFit/>
          </a:bodyPr>
          <a:lstStyle/>
          <a:p>
            <a:pPr algn="ctr" rtl="0">
              <a:defRPr sz="4700">
                <a:solidFill>
                  <a:srgbClr val="0056D6"/>
                </a:solidFill>
                <a:latin typeface="Khalid Art bold"/>
                <a:ea typeface="Khalid Art bold"/>
                <a:cs typeface="Khalid Art bold"/>
                <a:sym typeface="Khalid Art bold"/>
              </a:defRPr>
            </a:pPr>
            <a:r>
              <a:t>أجد الزمن المنقضي بين الحدثين عن طريق طرح الوقت الذي وقع به الحدث الأول من الوقت الذي وقع فيه الحدث الثاني (التالي). ويهم وقت الحدث صباحاً أو مساء كي أحسب في حال مرور أكثر من ١٢ ساعة على الحدث أو مرور وقت قصير  فثلاً</a:t>
            </a:r>
          </a:p>
          <a:p>
            <a:pPr algn="ctr" rtl="0">
              <a:defRPr sz="4700">
                <a:solidFill>
                  <a:srgbClr val="0056D6"/>
                </a:solidFill>
                <a:latin typeface="Khalid Art bold"/>
                <a:ea typeface="Khalid Art bold"/>
                <a:cs typeface="Khalid Art bold"/>
                <a:sym typeface="Khalid Art bold"/>
              </a:defRPr>
            </a:pPr>
            <a:r>
              <a:t>الحدث الأول </a:t>
            </a:r>
            <a:r>
              <a:rPr>
                <a:solidFill>
                  <a:srgbClr val="99244F"/>
                </a:solidFill>
              </a:rPr>
              <a:t>٩:٠٠ صباحاً</a:t>
            </a:r>
            <a:r>
              <a:t> والثاني في الساعة </a:t>
            </a:r>
            <a:r>
              <a:rPr>
                <a:solidFill>
                  <a:srgbClr val="99244F"/>
                </a:solidFill>
              </a:rPr>
              <a:t>١٠:٠٠ مساء</a:t>
            </a:r>
            <a:r>
              <a:t> </a:t>
            </a:r>
          </a:p>
          <a:p>
            <a:pPr algn="ctr" rtl="0">
              <a:defRPr sz="4700">
                <a:solidFill>
                  <a:srgbClr val="0056D6"/>
                </a:solidFill>
                <a:latin typeface="Khalid Art bold"/>
                <a:ea typeface="Khalid Art bold"/>
                <a:cs typeface="Khalid Art bold"/>
                <a:sym typeface="Khalid Art bold"/>
              </a:defRPr>
            </a:pPr>
            <a:r>
              <a:t>أي مر بينهما ١٣ ساعة وبدون معرفة وقت الحدث صباحاً أو مساء لم يكن لي لأعرف هل الوقت بينهما ساعة أم ١٣ ساعة</a:t>
            </a:r>
          </a:p>
        </p:txBody>
      </p:sp>
      <p:grpSp>
        <p:nvGrpSpPr>
          <p:cNvPr id="332" name="Group 11">
            <a:hlinkClick r:id="rId3" invalidUrl="" action="ppaction://hlinksldjump" tgtFrame="" tooltip="" history="1" highlightClick="0" endSnd="0"/>
          </p:cNvPr>
          <p:cNvGrpSpPr/>
          <p:nvPr/>
        </p:nvGrpSpPr>
        <p:grpSpPr>
          <a:xfrm>
            <a:off x="600572" y="11577208"/>
            <a:ext cx="2373948" cy="1015412"/>
            <a:chOff x="-2" y="-2"/>
            <a:chExt cx="2373946" cy="1015410"/>
          </a:xfrm>
        </p:grpSpPr>
        <p:sp>
          <p:nvSpPr>
            <p:cNvPr id="330" name="Freeform 13"/>
            <p:cNvSpPr/>
            <p:nvPr/>
          </p:nvSpPr>
          <p:spPr>
            <a:xfrm>
              <a:off x="-3" y="-3"/>
              <a:ext cx="2373948" cy="1015412"/>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21600" y="10800"/>
                  </a:moveTo>
                  <a:cubicBezTo>
                    <a:pt x="21600" y="4868"/>
                    <a:pt x="19698" y="0"/>
                    <a:pt x="17312" y="0"/>
                  </a:cubicBezTo>
                  <a:lnTo>
                    <a:pt x="4107" y="0"/>
                  </a:lnTo>
                  <a:lnTo>
                    <a:pt x="4107" y="76"/>
                  </a:lnTo>
                  <a:cubicBezTo>
                    <a:pt x="1812" y="304"/>
                    <a:pt x="0" y="5020"/>
                    <a:pt x="0" y="10800"/>
                  </a:cubicBezTo>
                  <a:cubicBezTo>
                    <a:pt x="0" y="16580"/>
                    <a:pt x="1842" y="21296"/>
                    <a:pt x="4107" y="21524"/>
                  </a:cubicBezTo>
                  <a:lnTo>
                    <a:pt x="4107" y="21600"/>
                  </a:lnTo>
                  <a:lnTo>
                    <a:pt x="17312" y="21600"/>
                  </a:lnTo>
                  <a:cubicBezTo>
                    <a:pt x="19668" y="21600"/>
                    <a:pt x="21600" y="16732"/>
                    <a:pt x="21600" y="10800"/>
                  </a:cubicBezTo>
                  <a:close/>
                </a:path>
              </a:pathLst>
            </a:custGeom>
            <a:solidFill>
              <a:srgbClr val="F4B157"/>
            </a:solidFill>
            <a:ln w="12700" cap="flat">
              <a:noFill/>
              <a:miter lim="400000"/>
            </a:ln>
            <a:effectLst/>
          </p:spPr>
          <p:txBody>
            <a:bodyPr wrap="square" lIns="60957" tIns="60957" rIns="60957" bIns="60957" numCol="1" anchor="t">
              <a:noAutofit/>
            </a:bodyPr>
            <a:lstStyle/>
            <a:p>
              <a:pPr/>
            </a:p>
          </p:txBody>
        </p:sp>
        <p:sp>
          <p:nvSpPr>
            <p:cNvPr id="331" name="Freeform 15"/>
            <p:cNvSpPr/>
            <p:nvPr/>
          </p:nvSpPr>
          <p:spPr>
            <a:xfrm>
              <a:off x="718096" y="344629"/>
              <a:ext cx="911205" cy="326042"/>
            </a:xfrm>
            <a:custGeom>
              <a:avLst/>
              <a:gdLst/>
              <a:ahLst/>
              <a:cxnLst>
                <a:cxn ang="0">
                  <a:pos x="wd2" y="hd2"/>
                </a:cxn>
                <a:cxn ang="5400000">
                  <a:pos x="wd2" y="hd2"/>
                </a:cxn>
                <a:cxn ang="10800000">
                  <a:pos x="wd2" y="hd2"/>
                </a:cxn>
                <a:cxn ang="16200000">
                  <a:pos x="wd2" y="hd2"/>
                </a:cxn>
              </a:cxnLst>
              <a:rect l="0" t="0" r="r" b="b"/>
              <a:pathLst>
                <a:path w="21600" h="21355" fill="norm" stroke="1" extrusionOk="0">
                  <a:moveTo>
                    <a:pt x="21280" y="9102"/>
                  </a:moveTo>
                  <a:lnTo>
                    <a:pt x="16571" y="323"/>
                  </a:lnTo>
                  <a:cubicBezTo>
                    <a:pt x="16251" y="-245"/>
                    <a:pt x="15840" y="-56"/>
                    <a:pt x="15611" y="829"/>
                  </a:cubicBezTo>
                  <a:cubicBezTo>
                    <a:pt x="15405" y="1713"/>
                    <a:pt x="15474" y="2850"/>
                    <a:pt x="15794" y="3481"/>
                  </a:cubicBezTo>
                  <a:lnTo>
                    <a:pt x="18651" y="8787"/>
                  </a:lnTo>
                  <a:lnTo>
                    <a:pt x="0" y="8787"/>
                  </a:lnTo>
                  <a:lnTo>
                    <a:pt x="0" y="12576"/>
                  </a:lnTo>
                  <a:lnTo>
                    <a:pt x="18651" y="12576"/>
                  </a:lnTo>
                  <a:lnTo>
                    <a:pt x="15794" y="17881"/>
                  </a:lnTo>
                  <a:cubicBezTo>
                    <a:pt x="15474" y="18450"/>
                    <a:pt x="15405" y="19650"/>
                    <a:pt x="15611" y="20534"/>
                  </a:cubicBezTo>
                  <a:cubicBezTo>
                    <a:pt x="15748" y="21102"/>
                    <a:pt x="15954" y="21355"/>
                    <a:pt x="16183" y="21355"/>
                  </a:cubicBezTo>
                  <a:cubicBezTo>
                    <a:pt x="16320" y="21355"/>
                    <a:pt x="16457" y="21229"/>
                    <a:pt x="16571" y="21039"/>
                  </a:cubicBezTo>
                  <a:lnTo>
                    <a:pt x="21303" y="12260"/>
                  </a:lnTo>
                  <a:cubicBezTo>
                    <a:pt x="21486" y="11881"/>
                    <a:pt x="21600" y="11313"/>
                    <a:pt x="21600" y="10681"/>
                  </a:cubicBezTo>
                  <a:cubicBezTo>
                    <a:pt x="21600" y="10050"/>
                    <a:pt x="21486" y="9481"/>
                    <a:pt x="21280" y="9102"/>
                  </a:cubicBezTo>
                  <a:close/>
                </a:path>
              </a:pathLst>
            </a:custGeom>
            <a:solidFill>
              <a:srgbClr val="FFFFFF"/>
            </a:solidFill>
            <a:ln w="12700" cap="flat">
              <a:noFill/>
              <a:miter lim="400000"/>
            </a:ln>
            <a:effectLst/>
          </p:spPr>
          <p:txBody>
            <a:bodyPr wrap="square" lIns="60957" tIns="60957" rIns="60957" bIns="60957" numCol="1" anchor="t">
              <a:noAutofit/>
            </a:bodyPr>
            <a:lstStyle/>
            <a:p>
              <a:pPr/>
            </a:p>
          </p:txBody>
        </p:sp>
      </p:grpSp>
      <p:pic>
        <p:nvPicPr>
          <p:cNvPr id="333" name="IMG_3573.png" descr="IMG_3573.png">
            <a:hlinkClick r:id="" invalidUrl="" action="ppaction://hlinkshowjump?jump=endshow" tgtFrame="" tooltip="" history="1" highlightClick="0" endSnd="0"/>
          </p:cNvPr>
          <p:cNvPicPr>
            <a:picLocks noChangeAspect="1"/>
          </p:cNvPicPr>
          <p:nvPr/>
        </p:nvPicPr>
        <p:blipFill>
          <a:blip r:embed="rId4">
            <a:extLst/>
          </a:blip>
          <a:srcRect l="4010" t="18485" r="4010" b="18485"/>
          <a:stretch>
            <a:fillRect/>
          </a:stretch>
        </p:blipFill>
        <p:spPr>
          <a:xfrm>
            <a:off x="19367339" y="10048257"/>
            <a:ext cx="5401479" cy="3701438"/>
          </a:xfrm>
          <a:prstGeom prst="rect">
            <a:avLst/>
          </a:prstGeom>
          <a:ln w="12700">
            <a:miter lim="400000"/>
          </a:ln>
        </p:spPr>
      </p:pic>
    </p:spTree>
  </p:cSld>
  <p:clrMapOvr>
    <a:masterClrMapping/>
  </p:clrMapOvr>
  <mc:AlternateContent xmlns:mc="http://schemas.openxmlformats.org/markup-compatibility/2006">
    <mc:Choice xmlns:p14="http://schemas.microsoft.com/office/powerpoint/2010/main" Requires="p14">
      <p:transition spd="med" advClick="1" p14:dur="1000">
        <p:fade/>
      </p:transition>
    </mc:Choice>
    <mc:Fallback>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bg>
      <p:bgPr>
        <a:solidFill>
          <a:srgbClr val="FCAA98"/>
        </a:solidFill>
      </p:bgPr>
    </p:bg>
    <p:spTree>
      <p:nvGrpSpPr>
        <p:cNvPr id="1" name=""/>
        <p:cNvGrpSpPr/>
        <p:nvPr/>
      </p:nvGrpSpPr>
      <p:grpSpPr>
        <a:xfrm>
          <a:off x="0" y="0"/>
          <a:ext cx="0" cy="0"/>
          <a:chOff x="0" y="0"/>
          <a:chExt cx="0" cy="0"/>
        </a:xfrm>
      </p:grpSpPr>
      <p:pic>
        <p:nvPicPr>
          <p:cNvPr id="127" name="IMG_0822.png" descr="IMG_0822.png"/>
          <p:cNvPicPr>
            <a:picLocks noChangeAspect="1"/>
          </p:cNvPicPr>
          <p:nvPr/>
        </p:nvPicPr>
        <p:blipFill>
          <a:blip r:embed="rId2">
            <a:extLst/>
          </a:blip>
          <a:srcRect l="0" t="0" r="0" b="77745"/>
          <a:stretch>
            <a:fillRect/>
          </a:stretch>
        </p:blipFill>
        <p:spPr>
          <a:xfrm>
            <a:off x="2836132" y="939667"/>
            <a:ext cx="20731951" cy="2667721"/>
          </a:xfrm>
          <a:prstGeom prst="rect">
            <a:avLst/>
          </a:prstGeom>
          <a:ln w="12700">
            <a:miter lim="400000"/>
          </a:ln>
        </p:spPr>
      </p:pic>
      <p:pic>
        <p:nvPicPr>
          <p:cNvPr id="128" name="IMG_0822.png" descr="IMG_0822.png"/>
          <p:cNvPicPr>
            <a:picLocks noChangeAspect="1"/>
          </p:cNvPicPr>
          <p:nvPr/>
        </p:nvPicPr>
        <p:blipFill>
          <a:blip r:embed="rId2">
            <a:extLst/>
          </a:blip>
          <a:srcRect l="59320" t="18051" r="10089" b="57286"/>
          <a:stretch>
            <a:fillRect/>
          </a:stretch>
        </p:blipFill>
        <p:spPr>
          <a:xfrm>
            <a:off x="15121222" y="2838067"/>
            <a:ext cx="6341890" cy="2956243"/>
          </a:xfrm>
          <a:prstGeom prst="rect">
            <a:avLst/>
          </a:prstGeom>
          <a:ln w="12700">
            <a:miter lim="400000"/>
          </a:ln>
        </p:spPr>
      </p:pic>
      <p:pic>
        <p:nvPicPr>
          <p:cNvPr id="129" name="IMG_0822.png" descr="IMG_0822.png"/>
          <p:cNvPicPr>
            <a:picLocks noChangeAspect="1"/>
          </p:cNvPicPr>
          <p:nvPr/>
        </p:nvPicPr>
        <p:blipFill>
          <a:blip r:embed="rId2">
            <a:extLst/>
          </a:blip>
          <a:srcRect l="61380" t="44147" r="9915" b="37764"/>
          <a:stretch>
            <a:fillRect/>
          </a:stretch>
        </p:blipFill>
        <p:spPr>
          <a:xfrm>
            <a:off x="16185593" y="7242938"/>
            <a:ext cx="5950838" cy="2168227"/>
          </a:xfrm>
          <a:prstGeom prst="rect">
            <a:avLst/>
          </a:prstGeom>
          <a:ln w="12700">
            <a:miter lim="400000"/>
          </a:ln>
        </p:spPr>
      </p:pic>
      <p:sp>
        <p:nvSpPr>
          <p:cNvPr id="130" name="مستطيل"/>
          <p:cNvSpPr/>
          <p:nvPr/>
        </p:nvSpPr>
        <p:spPr>
          <a:xfrm>
            <a:off x="12825638" y="4316228"/>
            <a:ext cx="1878338" cy="957558"/>
          </a:xfrm>
          <a:prstGeom prst="rect">
            <a:avLst/>
          </a:prstGeom>
          <a:solidFill>
            <a:srgbClr val="DDDDDD">
              <a:alpha val="67808"/>
            </a:srgbClr>
          </a:solidFill>
          <a:ln w="12700">
            <a:miter lim="400000"/>
          </a:ln>
          <a:effectLst>
            <a:outerShdw sx="100000" sy="100000" kx="0" ky="0" algn="b" rotWithShape="0" blurRad="25400" dist="0" dir="5400000">
              <a:srgbClr val="000000">
                <a:alpha val="35000"/>
              </a:srgbClr>
            </a:outerShdw>
          </a:effectLst>
        </p:spPr>
        <p:txBody>
          <a:bodyPr lIns="60957" tIns="60957" rIns="60957" bIns="60957" anchor="ctr"/>
          <a:lstStyle/>
          <a:p>
            <a:pPr/>
          </a:p>
        </p:txBody>
      </p:sp>
      <p:pic>
        <p:nvPicPr>
          <p:cNvPr id="131" name="IMG_0822.png" descr="IMG_0822.png"/>
          <p:cNvPicPr>
            <a:picLocks noChangeAspect="1"/>
          </p:cNvPicPr>
          <p:nvPr/>
        </p:nvPicPr>
        <p:blipFill>
          <a:blip r:embed="rId2">
            <a:extLst/>
          </a:blip>
          <a:srcRect l="46621" t="18051" r="45751" b="57286"/>
          <a:stretch>
            <a:fillRect/>
          </a:stretch>
        </p:blipFill>
        <p:spPr>
          <a:xfrm>
            <a:off x="11039959" y="2669763"/>
            <a:ext cx="1581269" cy="2956243"/>
          </a:xfrm>
          <a:prstGeom prst="rect">
            <a:avLst/>
          </a:prstGeom>
          <a:ln w="12700">
            <a:miter lim="400000"/>
          </a:ln>
        </p:spPr>
      </p:pic>
      <p:pic>
        <p:nvPicPr>
          <p:cNvPr id="132" name="IMG_0822.png" descr="IMG_0822.png"/>
          <p:cNvPicPr>
            <a:picLocks noChangeAspect="1"/>
          </p:cNvPicPr>
          <p:nvPr/>
        </p:nvPicPr>
        <p:blipFill>
          <a:blip r:embed="rId2">
            <a:extLst/>
          </a:blip>
          <a:srcRect l="18323" t="18051" r="58450" b="57286"/>
          <a:stretch>
            <a:fillRect/>
          </a:stretch>
        </p:blipFill>
        <p:spPr>
          <a:xfrm>
            <a:off x="6020133" y="3217730"/>
            <a:ext cx="4815126" cy="2956243"/>
          </a:xfrm>
          <a:prstGeom prst="rect">
            <a:avLst/>
          </a:prstGeom>
          <a:ln w="12700">
            <a:miter lim="400000"/>
          </a:ln>
        </p:spPr>
      </p:pic>
      <p:pic>
        <p:nvPicPr>
          <p:cNvPr id="133" name="IMG_0822.png" descr="IMG_0822.png"/>
          <p:cNvPicPr>
            <a:picLocks noChangeAspect="1"/>
          </p:cNvPicPr>
          <p:nvPr/>
        </p:nvPicPr>
        <p:blipFill>
          <a:blip r:embed="rId2">
            <a:extLst/>
          </a:blip>
          <a:srcRect l="8181" t="19851" r="86121" b="55487"/>
          <a:stretch>
            <a:fillRect/>
          </a:stretch>
        </p:blipFill>
        <p:spPr>
          <a:xfrm>
            <a:off x="2425193" y="2878401"/>
            <a:ext cx="1316790" cy="3295758"/>
          </a:xfrm>
          <a:prstGeom prst="rect">
            <a:avLst/>
          </a:prstGeom>
          <a:ln w="12700">
            <a:miter lim="400000"/>
          </a:ln>
        </p:spPr>
      </p:pic>
      <p:sp>
        <p:nvSpPr>
          <p:cNvPr id="134" name="مستطيل"/>
          <p:cNvSpPr/>
          <p:nvPr/>
        </p:nvSpPr>
        <p:spPr>
          <a:xfrm>
            <a:off x="4147180" y="4668528"/>
            <a:ext cx="1878339" cy="957557"/>
          </a:xfrm>
          <a:prstGeom prst="rect">
            <a:avLst/>
          </a:prstGeom>
          <a:solidFill>
            <a:srgbClr val="DDDDDD">
              <a:alpha val="67808"/>
            </a:srgbClr>
          </a:solidFill>
          <a:ln w="12700">
            <a:miter lim="400000"/>
          </a:ln>
          <a:effectLst>
            <a:outerShdw sx="100000" sy="100000" kx="0" ky="0" algn="b" rotWithShape="0" blurRad="25400" dist="0" dir="5400000">
              <a:srgbClr val="000000">
                <a:alpha val="35000"/>
              </a:srgbClr>
            </a:outerShdw>
          </a:effectLst>
        </p:spPr>
        <p:txBody>
          <a:bodyPr lIns="60957" tIns="60957" rIns="60957" bIns="60957" anchor="ctr"/>
          <a:lstStyle/>
          <a:p>
            <a:pPr/>
          </a:p>
        </p:txBody>
      </p:sp>
      <p:pic>
        <p:nvPicPr>
          <p:cNvPr id="135" name="IMG_0822.png" descr="IMG_0822.png"/>
          <p:cNvPicPr>
            <a:picLocks noChangeAspect="1"/>
          </p:cNvPicPr>
          <p:nvPr/>
        </p:nvPicPr>
        <p:blipFill>
          <a:blip r:embed="rId2">
            <a:extLst/>
          </a:blip>
          <a:srcRect l="47347" t="43545" r="42968" b="38366"/>
          <a:stretch>
            <a:fillRect/>
          </a:stretch>
        </p:blipFill>
        <p:spPr>
          <a:xfrm>
            <a:off x="11617214" y="7242938"/>
            <a:ext cx="2007697" cy="2168227"/>
          </a:xfrm>
          <a:prstGeom prst="rect">
            <a:avLst/>
          </a:prstGeom>
          <a:ln w="12700">
            <a:miter lim="400000"/>
          </a:ln>
        </p:spPr>
      </p:pic>
      <p:sp>
        <p:nvSpPr>
          <p:cNvPr id="136" name="مستطيل"/>
          <p:cNvSpPr/>
          <p:nvPr/>
        </p:nvSpPr>
        <p:spPr>
          <a:xfrm>
            <a:off x="14182053" y="8068571"/>
            <a:ext cx="1878339" cy="957558"/>
          </a:xfrm>
          <a:prstGeom prst="rect">
            <a:avLst/>
          </a:prstGeom>
          <a:solidFill>
            <a:srgbClr val="DDDDDD">
              <a:alpha val="67808"/>
            </a:srgbClr>
          </a:solidFill>
          <a:ln w="12700">
            <a:miter lim="400000"/>
          </a:ln>
          <a:effectLst>
            <a:outerShdw sx="100000" sy="100000" kx="0" ky="0" algn="b" rotWithShape="0" blurRad="25400" dist="0" dir="5400000">
              <a:srgbClr val="000000">
                <a:alpha val="35000"/>
              </a:srgbClr>
            </a:outerShdw>
          </a:effectLst>
        </p:spPr>
        <p:txBody>
          <a:bodyPr lIns="60957" tIns="60957" rIns="60957" bIns="60957" anchor="ctr"/>
          <a:lstStyle/>
          <a:p>
            <a:pPr/>
          </a:p>
        </p:txBody>
      </p:sp>
      <p:pic>
        <p:nvPicPr>
          <p:cNvPr id="137" name="IMG_0822.png" descr="IMG_0822.png"/>
          <p:cNvPicPr>
            <a:picLocks noChangeAspect="1"/>
          </p:cNvPicPr>
          <p:nvPr/>
        </p:nvPicPr>
        <p:blipFill>
          <a:blip r:embed="rId2">
            <a:extLst/>
          </a:blip>
          <a:srcRect l="22355" t="45952" r="56479" b="35959"/>
          <a:stretch>
            <a:fillRect/>
          </a:stretch>
        </p:blipFill>
        <p:spPr>
          <a:xfrm>
            <a:off x="6435501" y="7668221"/>
            <a:ext cx="4604400" cy="2275152"/>
          </a:xfrm>
          <a:prstGeom prst="rect">
            <a:avLst/>
          </a:prstGeom>
          <a:ln w="12700">
            <a:miter lim="400000"/>
          </a:ln>
        </p:spPr>
      </p:pic>
      <p:sp>
        <p:nvSpPr>
          <p:cNvPr id="138" name="مستطيل"/>
          <p:cNvSpPr/>
          <p:nvPr/>
        </p:nvSpPr>
        <p:spPr>
          <a:xfrm>
            <a:off x="4379802" y="8068571"/>
            <a:ext cx="1878339" cy="957558"/>
          </a:xfrm>
          <a:prstGeom prst="rect">
            <a:avLst/>
          </a:prstGeom>
          <a:solidFill>
            <a:srgbClr val="DDDDDD">
              <a:alpha val="67808"/>
            </a:srgbClr>
          </a:solidFill>
          <a:ln w="12700">
            <a:miter lim="400000"/>
          </a:ln>
          <a:effectLst>
            <a:outerShdw sx="100000" sy="100000" kx="0" ky="0" algn="b" rotWithShape="0" blurRad="25400" dist="0" dir="5400000">
              <a:srgbClr val="000000">
                <a:alpha val="35000"/>
              </a:srgbClr>
            </a:outerShdw>
          </a:effectLst>
        </p:spPr>
        <p:txBody>
          <a:bodyPr lIns="60957" tIns="60957" rIns="60957" bIns="60957" anchor="ctr"/>
          <a:lstStyle/>
          <a:p>
            <a:pPr/>
          </a:p>
        </p:txBody>
      </p:sp>
      <p:pic>
        <p:nvPicPr>
          <p:cNvPr id="139" name="IMG_0822.png" descr="IMG_0822.png"/>
          <p:cNvPicPr>
            <a:picLocks noChangeAspect="1"/>
          </p:cNvPicPr>
          <p:nvPr/>
        </p:nvPicPr>
        <p:blipFill>
          <a:blip r:embed="rId2">
            <a:extLst/>
          </a:blip>
          <a:srcRect l="9424" t="46717" r="81788" b="35194"/>
          <a:stretch>
            <a:fillRect/>
          </a:stretch>
        </p:blipFill>
        <p:spPr>
          <a:xfrm>
            <a:off x="2127933" y="7409707"/>
            <a:ext cx="1911523" cy="2275152"/>
          </a:xfrm>
          <a:prstGeom prst="rect">
            <a:avLst/>
          </a:prstGeom>
          <a:ln w="12700">
            <a:miter lim="400000"/>
          </a:ln>
        </p:spPr>
      </p:pic>
      <p:grpSp>
        <p:nvGrpSpPr>
          <p:cNvPr id="142" name="Group 7">
            <a:hlinkClick r:id="rId3" invalidUrl="" action="ppaction://hlinksldjump" tgtFrame="" tooltip="" history="1" highlightClick="0" endSnd="0"/>
          </p:cNvPr>
          <p:cNvGrpSpPr/>
          <p:nvPr/>
        </p:nvGrpSpPr>
        <p:grpSpPr>
          <a:xfrm>
            <a:off x="1581497" y="11359488"/>
            <a:ext cx="1961851" cy="839145"/>
            <a:chOff x="-2" y="-2"/>
            <a:chExt cx="1961849" cy="839144"/>
          </a:xfrm>
        </p:grpSpPr>
        <p:sp>
          <p:nvSpPr>
            <p:cNvPr id="140" name="Freeform 9"/>
            <p:cNvSpPr/>
            <p:nvPr/>
          </p:nvSpPr>
          <p:spPr>
            <a:xfrm>
              <a:off x="-3" y="-3"/>
              <a:ext cx="1961851" cy="839145"/>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21600" y="10800"/>
                  </a:moveTo>
                  <a:cubicBezTo>
                    <a:pt x="21600" y="4868"/>
                    <a:pt x="19698" y="0"/>
                    <a:pt x="17312" y="0"/>
                  </a:cubicBezTo>
                  <a:lnTo>
                    <a:pt x="4107" y="0"/>
                  </a:lnTo>
                  <a:lnTo>
                    <a:pt x="4107" y="76"/>
                  </a:lnTo>
                  <a:cubicBezTo>
                    <a:pt x="1812" y="304"/>
                    <a:pt x="0" y="5020"/>
                    <a:pt x="0" y="10800"/>
                  </a:cubicBezTo>
                  <a:cubicBezTo>
                    <a:pt x="0" y="16580"/>
                    <a:pt x="1842" y="21296"/>
                    <a:pt x="4107" y="21524"/>
                  </a:cubicBezTo>
                  <a:lnTo>
                    <a:pt x="4107" y="21600"/>
                  </a:lnTo>
                  <a:lnTo>
                    <a:pt x="17312" y="21600"/>
                  </a:lnTo>
                  <a:cubicBezTo>
                    <a:pt x="19668" y="21600"/>
                    <a:pt x="21600" y="16732"/>
                    <a:pt x="21600" y="10800"/>
                  </a:cubicBezTo>
                  <a:close/>
                </a:path>
              </a:pathLst>
            </a:custGeom>
            <a:solidFill>
              <a:srgbClr val="3878D3"/>
            </a:solidFill>
            <a:ln w="12700" cap="flat">
              <a:noFill/>
              <a:miter lim="400000"/>
            </a:ln>
            <a:effectLst/>
          </p:spPr>
          <p:txBody>
            <a:bodyPr wrap="square" lIns="60957" tIns="60957" rIns="60957" bIns="60957" numCol="1" anchor="t">
              <a:noAutofit/>
            </a:bodyPr>
            <a:lstStyle/>
            <a:p>
              <a:pPr/>
            </a:p>
          </p:txBody>
        </p:sp>
        <p:sp>
          <p:nvSpPr>
            <p:cNvPr id="141" name="Freeform 11"/>
            <p:cNvSpPr/>
            <p:nvPr/>
          </p:nvSpPr>
          <p:spPr>
            <a:xfrm>
              <a:off x="593441" y="284804"/>
              <a:ext cx="753027" cy="269444"/>
            </a:xfrm>
            <a:custGeom>
              <a:avLst/>
              <a:gdLst/>
              <a:ahLst/>
              <a:cxnLst>
                <a:cxn ang="0">
                  <a:pos x="wd2" y="hd2"/>
                </a:cxn>
                <a:cxn ang="5400000">
                  <a:pos x="wd2" y="hd2"/>
                </a:cxn>
                <a:cxn ang="10800000">
                  <a:pos x="wd2" y="hd2"/>
                </a:cxn>
                <a:cxn ang="16200000">
                  <a:pos x="wd2" y="hd2"/>
                </a:cxn>
              </a:cxnLst>
              <a:rect l="0" t="0" r="r" b="b"/>
              <a:pathLst>
                <a:path w="21600" h="21355" fill="norm" stroke="1" extrusionOk="0">
                  <a:moveTo>
                    <a:pt x="21280" y="9102"/>
                  </a:moveTo>
                  <a:lnTo>
                    <a:pt x="16571" y="323"/>
                  </a:lnTo>
                  <a:cubicBezTo>
                    <a:pt x="16251" y="-245"/>
                    <a:pt x="15840" y="-56"/>
                    <a:pt x="15611" y="829"/>
                  </a:cubicBezTo>
                  <a:cubicBezTo>
                    <a:pt x="15405" y="1713"/>
                    <a:pt x="15474" y="2850"/>
                    <a:pt x="15794" y="3481"/>
                  </a:cubicBezTo>
                  <a:lnTo>
                    <a:pt x="18651" y="8787"/>
                  </a:lnTo>
                  <a:lnTo>
                    <a:pt x="0" y="8787"/>
                  </a:lnTo>
                  <a:lnTo>
                    <a:pt x="0" y="12576"/>
                  </a:lnTo>
                  <a:lnTo>
                    <a:pt x="18651" y="12576"/>
                  </a:lnTo>
                  <a:lnTo>
                    <a:pt x="15794" y="17881"/>
                  </a:lnTo>
                  <a:cubicBezTo>
                    <a:pt x="15474" y="18450"/>
                    <a:pt x="15405" y="19650"/>
                    <a:pt x="15611" y="20534"/>
                  </a:cubicBezTo>
                  <a:cubicBezTo>
                    <a:pt x="15748" y="21102"/>
                    <a:pt x="15954" y="21355"/>
                    <a:pt x="16183" y="21355"/>
                  </a:cubicBezTo>
                  <a:cubicBezTo>
                    <a:pt x="16320" y="21355"/>
                    <a:pt x="16457" y="21229"/>
                    <a:pt x="16571" y="21039"/>
                  </a:cubicBezTo>
                  <a:lnTo>
                    <a:pt x="21303" y="12260"/>
                  </a:lnTo>
                  <a:cubicBezTo>
                    <a:pt x="21486" y="11881"/>
                    <a:pt x="21600" y="11313"/>
                    <a:pt x="21600" y="10681"/>
                  </a:cubicBezTo>
                  <a:cubicBezTo>
                    <a:pt x="21600" y="10050"/>
                    <a:pt x="21486" y="9481"/>
                    <a:pt x="21280" y="9102"/>
                  </a:cubicBezTo>
                  <a:close/>
                </a:path>
              </a:pathLst>
            </a:custGeom>
            <a:solidFill>
              <a:srgbClr val="FFFFFF"/>
            </a:solidFill>
            <a:ln w="12700" cap="flat">
              <a:noFill/>
              <a:miter lim="400000"/>
            </a:ln>
            <a:effectLst/>
          </p:spPr>
          <p:txBody>
            <a:bodyPr wrap="square" lIns="60957" tIns="60957" rIns="60957" bIns="60957" numCol="1" anchor="t">
              <a:noAutofit/>
            </a:bodyPr>
            <a:lstStyle/>
            <a:p>
              <a:pPr/>
            </a:p>
          </p:txBody>
        </p:sp>
      </p:grpSp>
      <p:pic>
        <p:nvPicPr>
          <p:cNvPr id="143" name="IMG_3565.png" descr="IMG_3565.png"/>
          <p:cNvPicPr>
            <a:picLocks noChangeAspect="1"/>
          </p:cNvPicPr>
          <p:nvPr/>
        </p:nvPicPr>
        <p:blipFill>
          <a:blip r:embed="rId4">
            <a:extLst/>
          </a:blip>
          <a:stretch>
            <a:fillRect/>
          </a:stretch>
        </p:blipFill>
        <p:spPr>
          <a:xfrm>
            <a:off x="19438646" y="9684991"/>
            <a:ext cx="3560596" cy="3560598"/>
          </a:xfrm>
          <a:prstGeom prst="rect">
            <a:avLst/>
          </a:prstGeom>
          <a:ln w="12700">
            <a:miter lim="400000"/>
          </a:ln>
        </p:spPr>
      </p:pic>
      <p:sp>
        <p:nvSpPr>
          <p:cNvPr id="144" name="١٥"/>
          <p:cNvSpPr txBox="1"/>
          <p:nvPr/>
        </p:nvSpPr>
        <p:spPr>
          <a:xfrm>
            <a:off x="13412428" y="3917383"/>
            <a:ext cx="917476" cy="1557016"/>
          </a:xfrm>
          <a:prstGeom prst="rect">
            <a:avLst/>
          </a:prstGeom>
          <a:ln w="25400">
            <a:miter lim="400000"/>
          </a:ln>
          <a:extLst>
            <a:ext uri="{C572A759-6A51-4108-AA02-DFA0A04FC94B}">
              <ma14:wrappingTextBoxFlag xmlns:ma14="http://schemas.microsoft.com/office/mac/drawingml/2011/main" val="1"/>
            </a:ext>
          </a:extLst>
        </p:spPr>
        <p:txBody>
          <a:bodyPr wrap="none" lIns="60957" tIns="60957" rIns="60957" bIns="60957">
            <a:spAutoFit/>
          </a:bodyPr>
          <a:lstStyle>
            <a:lvl1pPr algn="ctr">
              <a:defRPr sz="7400">
                <a:solidFill>
                  <a:srgbClr val="376092"/>
                </a:solidFill>
                <a:latin typeface="Khalid Art bold"/>
                <a:ea typeface="Khalid Art bold"/>
                <a:cs typeface="Khalid Art bold"/>
                <a:sym typeface="Khalid Art bold"/>
              </a:defRPr>
            </a:lvl1pPr>
          </a:lstStyle>
          <a:p>
            <a:pPr rtl="0">
              <a:defRPr/>
            </a:pPr>
            <a:r>
              <a:t>١٥</a:t>
            </a:r>
          </a:p>
        </p:txBody>
      </p:sp>
      <p:sp>
        <p:nvSpPr>
          <p:cNvPr id="145" name="٤٠٠٠"/>
          <p:cNvSpPr txBox="1"/>
          <p:nvPr/>
        </p:nvSpPr>
        <p:spPr>
          <a:xfrm>
            <a:off x="4300065" y="4237375"/>
            <a:ext cx="1720069" cy="1557015"/>
          </a:xfrm>
          <a:prstGeom prst="rect">
            <a:avLst/>
          </a:prstGeom>
          <a:ln w="25400">
            <a:miter lim="400000"/>
          </a:ln>
          <a:extLst>
            <a:ext uri="{C572A759-6A51-4108-AA02-DFA0A04FC94B}">
              <ma14:wrappingTextBoxFlag xmlns:ma14="http://schemas.microsoft.com/office/mac/drawingml/2011/main" val="1"/>
            </a:ext>
          </a:extLst>
        </p:spPr>
        <p:txBody>
          <a:bodyPr wrap="none" lIns="60957" tIns="60957" rIns="60957" bIns="60957">
            <a:spAutoFit/>
          </a:bodyPr>
          <a:lstStyle>
            <a:lvl1pPr algn="ctr">
              <a:defRPr sz="7400">
                <a:solidFill>
                  <a:srgbClr val="376092"/>
                </a:solidFill>
                <a:latin typeface="Khalid Art bold"/>
                <a:ea typeface="Khalid Art bold"/>
                <a:cs typeface="Khalid Art bold"/>
                <a:sym typeface="Khalid Art bold"/>
              </a:defRPr>
            </a:lvl1pPr>
          </a:lstStyle>
          <a:p>
            <a:pPr rtl="0">
              <a:defRPr/>
            </a:pPr>
            <a:r>
              <a:t>٤٠٠٠</a:t>
            </a:r>
          </a:p>
        </p:txBody>
      </p:sp>
      <p:sp>
        <p:nvSpPr>
          <p:cNvPr id="146" name="٣"/>
          <p:cNvSpPr txBox="1"/>
          <p:nvPr/>
        </p:nvSpPr>
        <p:spPr>
          <a:xfrm>
            <a:off x="14551645" y="7790551"/>
            <a:ext cx="1139156" cy="1557016"/>
          </a:xfrm>
          <a:prstGeom prst="rect">
            <a:avLst/>
          </a:prstGeom>
          <a:ln w="25400">
            <a:miter lim="400000"/>
          </a:ln>
          <a:extLst>
            <a:ext uri="{C572A759-6A51-4108-AA02-DFA0A04FC94B}">
              <ma14:wrappingTextBoxFlag xmlns:ma14="http://schemas.microsoft.com/office/mac/drawingml/2011/main" val="1"/>
            </a:ext>
          </a:extLst>
        </p:spPr>
        <p:txBody>
          <a:bodyPr lIns="60957" tIns="60957" rIns="60957" bIns="60957">
            <a:spAutoFit/>
          </a:bodyPr>
          <a:lstStyle>
            <a:lvl1pPr algn="ctr">
              <a:defRPr sz="7400">
                <a:solidFill>
                  <a:srgbClr val="376092"/>
                </a:solidFill>
                <a:latin typeface="Khalid Art bold"/>
                <a:ea typeface="Khalid Art bold"/>
                <a:cs typeface="Khalid Art bold"/>
                <a:sym typeface="Khalid Art bold"/>
              </a:defRPr>
            </a:lvl1pPr>
          </a:lstStyle>
          <a:p>
            <a:pPr rtl="0">
              <a:defRPr/>
            </a:pPr>
            <a:r>
              <a:t>٣</a:t>
            </a:r>
          </a:p>
        </p:txBody>
      </p:sp>
      <p:sp>
        <p:nvSpPr>
          <p:cNvPr id="147" name="٨٠٠"/>
          <p:cNvSpPr txBox="1"/>
          <p:nvPr/>
        </p:nvSpPr>
        <p:spPr>
          <a:xfrm>
            <a:off x="4711228" y="7768842"/>
            <a:ext cx="1308906" cy="1557016"/>
          </a:xfrm>
          <a:prstGeom prst="rect">
            <a:avLst/>
          </a:prstGeom>
          <a:ln w="25400">
            <a:miter lim="400000"/>
          </a:ln>
          <a:extLst>
            <a:ext uri="{C572A759-6A51-4108-AA02-DFA0A04FC94B}">
              <ma14:wrappingTextBoxFlag xmlns:ma14="http://schemas.microsoft.com/office/mac/drawingml/2011/main" val="1"/>
            </a:ext>
          </a:extLst>
        </p:spPr>
        <p:txBody>
          <a:bodyPr wrap="none" lIns="60957" tIns="60957" rIns="60957" bIns="60957">
            <a:spAutoFit/>
          </a:bodyPr>
          <a:lstStyle>
            <a:lvl1pPr algn="ctr">
              <a:defRPr sz="7400">
                <a:solidFill>
                  <a:srgbClr val="376092"/>
                </a:solidFill>
                <a:latin typeface="Khalid Art bold"/>
                <a:ea typeface="Khalid Art bold"/>
                <a:cs typeface="Khalid Art bold"/>
                <a:sym typeface="Khalid Art bold"/>
              </a:defRPr>
            </a:lvl1pPr>
          </a:lstStyle>
          <a:p>
            <a:pPr rtl="0">
              <a:defRPr/>
            </a:pPr>
            <a:r>
              <a:t>٨٠٠</a:t>
            </a:r>
          </a:p>
        </p:txBody>
      </p:sp>
    </p:spTree>
  </p:cSld>
  <p:clrMapOvr>
    <a:masterClrMapping/>
  </p:clrMapOvr>
  <mc:AlternateContent xmlns:mc="http://schemas.openxmlformats.org/markup-compatibility/2006">
    <mc:Choice xmlns:p14="http://schemas.microsoft.com/office/powerpoint/2010/main" Requires="p14">
      <p:transition spd="slow" advClick="1" p14:dur="1200">
        <p:fade/>
      </p:transition>
    </mc:Choice>
    <mc:Fallback>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bg>
      <p:bgPr>
        <a:solidFill>
          <a:srgbClr val="F4CA93"/>
        </a:solidFill>
      </p:bgPr>
    </p:bg>
    <p:spTree>
      <p:nvGrpSpPr>
        <p:cNvPr id="1" name=""/>
        <p:cNvGrpSpPr/>
        <p:nvPr/>
      </p:nvGrpSpPr>
      <p:grpSpPr>
        <a:xfrm>
          <a:off x="0" y="0"/>
          <a:ext cx="0" cy="0"/>
          <a:chOff x="0" y="0"/>
          <a:chExt cx="0" cy="0"/>
        </a:xfrm>
      </p:grpSpPr>
      <p:pic>
        <p:nvPicPr>
          <p:cNvPr id="149" name="IMG_3565.png" descr="IMG_3565.png"/>
          <p:cNvPicPr>
            <a:picLocks noChangeAspect="1"/>
          </p:cNvPicPr>
          <p:nvPr/>
        </p:nvPicPr>
        <p:blipFill>
          <a:blip r:embed="rId2">
            <a:extLst/>
          </a:blip>
          <a:stretch>
            <a:fillRect/>
          </a:stretch>
        </p:blipFill>
        <p:spPr>
          <a:xfrm>
            <a:off x="-37020" y="5914016"/>
            <a:ext cx="7066482" cy="7066478"/>
          </a:xfrm>
          <a:prstGeom prst="rect">
            <a:avLst/>
          </a:prstGeom>
          <a:ln w="12700">
            <a:miter lim="400000"/>
          </a:ln>
        </p:spPr>
      </p:pic>
      <p:pic>
        <p:nvPicPr>
          <p:cNvPr id="150" name="صورة 7" descr="صورة 7">
            <a:hlinkClick r:id="" invalidUrl="" action="ppaction://hlinkshowjump?jump=nextslide" tgtFrame="" tooltip="" history="1" highlightClick="0" endSnd="0"/>
          </p:cNvPr>
          <p:cNvPicPr>
            <a:picLocks noChangeAspect="1"/>
          </p:cNvPicPr>
          <p:nvPr/>
        </p:nvPicPr>
        <p:blipFill>
          <a:blip r:embed="rId3">
            <a:extLst/>
          </a:blip>
          <a:srcRect l="17519" t="24754" r="19675" b="18517"/>
          <a:stretch>
            <a:fillRect/>
          </a:stretch>
        </p:blipFill>
        <p:spPr>
          <a:xfrm flipH="1" rot="16200000">
            <a:off x="21747039" y="11221345"/>
            <a:ext cx="1193801" cy="807283"/>
          </a:xfrm>
          <a:prstGeom prst="rect">
            <a:avLst/>
          </a:prstGeom>
          <a:ln w="12700">
            <a:miter lim="400000"/>
          </a:ln>
        </p:spPr>
      </p:pic>
      <p:pic>
        <p:nvPicPr>
          <p:cNvPr id="151" name="IMG_0822.png" descr="IMG_0822.png"/>
          <p:cNvPicPr>
            <a:picLocks noChangeAspect="1"/>
          </p:cNvPicPr>
          <p:nvPr/>
        </p:nvPicPr>
        <p:blipFill>
          <a:blip r:embed="rId4">
            <a:extLst/>
          </a:blip>
          <a:srcRect l="0" t="62298" r="1317" b="4382"/>
          <a:stretch>
            <a:fillRect/>
          </a:stretch>
        </p:blipFill>
        <p:spPr>
          <a:xfrm>
            <a:off x="2415904" y="1396204"/>
            <a:ext cx="20815772" cy="4063678"/>
          </a:xfrm>
          <a:prstGeom prst="rect">
            <a:avLst/>
          </a:prstGeom>
          <a:ln w="12700">
            <a:miter lim="400000"/>
          </a:ln>
        </p:spPr>
      </p:pic>
    </p:spTree>
  </p:cSld>
  <p:clrMapOvr>
    <a:masterClrMapping/>
  </p:clrMapOvr>
  <mc:AlternateContent xmlns:mc="http://schemas.openxmlformats.org/markup-compatibility/2006">
    <mc:Choice xmlns:p14="http://schemas.microsoft.com/office/powerpoint/2010/main" Requires="p14">
      <p:transition spd="slow" advClick="1" p14:dur="1200">
        <p:fade/>
      </p:transition>
    </mc:Choice>
    <mc:Fallback>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bg>
      <p:bgPr>
        <a:solidFill>
          <a:srgbClr val="F4CA93"/>
        </a:solidFill>
      </p:bgPr>
    </p:bg>
    <p:spTree>
      <p:nvGrpSpPr>
        <p:cNvPr id="1" name=""/>
        <p:cNvGrpSpPr/>
        <p:nvPr/>
      </p:nvGrpSpPr>
      <p:grpSpPr>
        <a:xfrm>
          <a:off x="0" y="0"/>
          <a:ext cx="0" cy="0"/>
          <a:chOff x="0" y="0"/>
          <a:chExt cx="0" cy="0"/>
        </a:xfrm>
      </p:grpSpPr>
      <p:grpSp>
        <p:nvGrpSpPr>
          <p:cNvPr id="155" name="Group 7">
            <a:hlinkClick r:id="rId2" invalidUrl="" action="ppaction://hlinksldjump" tgtFrame="" tooltip="" history="1" highlightClick="0" endSnd="0"/>
          </p:cNvPr>
          <p:cNvGrpSpPr/>
          <p:nvPr/>
        </p:nvGrpSpPr>
        <p:grpSpPr>
          <a:xfrm>
            <a:off x="215876" y="11441735"/>
            <a:ext cx="1955801" cy="836558"/>
            <a:chOff x="-2" y="-2"/>
            <a:chExt cx="1955800" cy="836556"/>
          </a:xfrm>
        </p:grpSpPr>
        <p:sp>
          <p:nvSpPr>
            <p:cNvPr id="153" name="Freeform 9"/>
            <p:cNvSpPr/>
            <p:nvPr/>
          </p:nvSpPr>
          <p:spPr>
            <a:xfrm>
              <a:off x="-3" y="-3"/>
              <a:ext cx="1955801" cy="836558"/>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21600" y="10800"/>
                  </a:moveTo>
                  <a:cubicBezTo>
                    <a:pt x="21600" y="4868"/>
                    <a:pt x="19698" y="0"/>
                    <a:pt x="17312" y="0"/>
                  </a:cubicBezTo>
                  <a:lnTo>
                    <a:pt x="4107" y="0"/>
                  </a:lnTo>
                  <a:lnTo>
                    <a:pt x="4107" y="76"/>
                  </a:lnTo>
                  <a:cubicBezTo>
                    <a:pt x="1812" y="304"/>
                    <a:pt x="0" y="5020"/>
                    <a:pt x="0" y="10800"/>
                  </a:cubicBezTo>
                  <a:cubicBezTo>
                    <a:pt x="0" y="16580"/>
                    <a:pt x="1842" y="21296"/>
                    <a:pt x="4107" y="21524"/>
                  </a:cubicBezTo>
                  <a:lnTo>
                    <a:pt x="4107" y="21600"/>
                  </a:lnTo>
                  <a:lnTo>
                    <a:pt x="17312" y="21600"/>
                  </a:lnTo>
                  <a:cubicBezTo>
                    <a:pt x="19668" y="21600"/>
                    <a:pt x="21600" y="16732"/>
                    <a:pt x="21600" y="10800"/>
                  </a:cubicBezTo>
                  <a:close/>
                </a:path>
              </a:pathLst>
            </a:custGeom>
            <a:solidFill>
              <a:srgbClr val="3878D3"/>
            </a:solidFill>
            <a:ln w="12700" cap="flat">
              <a:noFill/>
              <a:miter lim="400000"/>
            </a:ln>
            <a:effectLst/>
          </p:spPr>
          <p:txBody>
            <a:bodyPr wrap="square" lIns="60957" tIns="60957" rIns="60957" bIns="60957" numCol="1" anchor="t">
              <a:noAutofit/>
            </a:bodyPr>
            <a:lstStyle/>
            <a:p>
              <a:pPr/>
            </a:p>
          </p:txBody>
        </p:sp>
        <p:sp>
          <p:nvSpPr>
            <p:cNvPr id="154" name="Freeform 11"/>
            <p:cNvSpPr/>
            <p:nvPr/>
          </p:nvSpPr>
          <p:spPr>
            <a:xfrm>
              <a:off x="591611" y="283926"/>
              <a:ext cx="750705" cy="268613"/>
            </a:xfrm>
            <a:custGeom>
              <a:avLst/>
              <a:gdLst/>
              <a:ahLst/>
              <a:cxnLst>
                <a:cxn ang="0">
                  <a:pos x="wd2" y="hd2"/>
                </a:cxn>
                <a:cxn ang="5400000">
                  <a:pos x="wd2" y="hd2"/>
                </a:cxn>
                <a:cxn ang="10800000">
                  <a:pos x="wd2" y="hd2"/>
                </a:cxn>
                <a:cxn ang="16200000">
                  <a:pos x="wd2" y="hd2"/>
                </a:cxn>
              </a:cxnLst>
              <a:rect l="0" t="0" r="r" b="b"/>
              <a:pathLst>
                <a:path w="21600" h="21355" fill="norm" stroke="1" extrusionOk="0">
                  <a:moveTo>
                    <a:pt x="21280" y="9102"/>
                  </a:moveTo>
                  <a:lnTo>
                    <a:pt x="16571" y="323"/>
                  </a:lnTo>
                  <a:cubicBezTo>
                    <a:pt x="16251" y="-245"/>
                    <a:pt x="15840" y="-56"/>
                    <a:pt x="15611" y="829"/>
                  </a:cubicBezTo>
                  <a:cubicBezTo>
                    <a:pt x="15405" y="1713"/>
                    <a:pt x="15474" y="2850"/>
                    <a:pt x="15794" y="3481"/>
                  </a:cubicBezTo>
                  <a:lnTo>
                    <a:pt x="18651" y="8787"/>
                  </a:lnTo>
                  <a:lnTo>
                    <a:pt x="0" y="8787"/>
                  </a:lnTo>
                  <a:lnTo>
                    <a:pt x="0" y="12576"/>
                  </a:lnTo>
                  <a:lnTo>
                    <a:pt x="18651" y="12576"/>
                  </a:lnTo>
                  <a:lnTo>
                    <a:pt x="15794" y="17881"/>
                  </a:lnTo>
                  <a:cubicBezTo>
                    <a:pt x="15474" y="18450"/>
                    <a:pt x="15405" y="19650"/>
                    <a:pt x="15611" y="20534"/>
                  </a:cubicBezTo>
                  <a:cubicBezTo>
                    <a:pt x="15748" y="21102"/>
                    <a:pt x="15954" y="21355"/>
                    <a:pt x="16183" y="21355"/>
                  </a:cubicBezTo>
                  <a:cubicBezTo>
                    <a:pt x="16320" y="21355"/>
                    <a:pt x="16457" y="21229"/>
                    <a:pt x="16571" y="21039"/>
                  </a:cubicBezTo>
                  <a:lnTo>
                    <a:pt x="21303" y="12260"/>
                  </a:lnTo>
                  <a:cubicBezTo>
                    <a:pt x="21486" y="11881"/>
                    <a:pt x="21600" y="11313"/>
                    <a:pt x="21600" y="10681"/>
                  </a:cubicBezTo>
                  <a:cubicBezTo>
                    <a:pt x="21600" y="10050"/>
                    <a:pt x="21486" y="9481"/>
                    <a:pt x="21280" y="9102"/>
                  </a:cubicBezTo>
                  <a:close/>
                </a:path>
              </a:pathLst>
            </a:custGeom>
            <a:solidFill>
              <a:srgbClr val="FFFFFF"/>
            </a:solidFill>
            <a:ln w="12700" cap="flat">
              <a:noFill/>
              <a:miter lim="400000"/>
            </a:ln>
            <a:effectLst/>
          </p:spPr>
          <p:txBody>
            <a:bodyPr wrap="square" lIns="60957" tIns="60957" rIns="60957" bIns="60957" numCol="1" anchor="t">
              <a:noAutofit/>
            </a:bodyPr>
            <a:lstStyle/>
            <a:p>
              <a:pPr/>
            </a:p>
          </p:txBody>
        </p:sp>
      </p:grpSp>
      <p:pic>
        <p:nvPicPr>
          <p:cNvPr id="156" name="IMG_3564.png" descr="IMG_3564.png"/>
          <p:cNvPicPr>
            <a:picLocks noChangeAspect="1"/>
          </p:cNvPicPr>
          <p:nvPr/>
        </p:nvPicPr>
        <p:blipFill>
          <a:blip r:embed="rId3">
            <a:extLst/>
          </a:blip>
          <a:srcRect l="0" t="15938" r="0" b="0"/>
          <a:stretch>
            <a:fillRect/>
          </a:stretch>
        </p:blipFill>
        <p:spPr>
          <a:xfrm>
            <a:off x="19055892" y="9099776"/>
            <a:ext cx="5572161" cy="4683960"/>
          </a:xfrm>
          <a:prstGeom prst="rect">
            <a:avLst/>
          </a:prstGeom>
          <a:ln w="12700">
            <a:miter lim="400000"/>
          </a:ln>
        </p:spPr>
      </p:pic>
      <p:pic>
        <p:nvPicPr>
          <p:cNvPr id="157" name="IMG_0822.png" descr="IMG_0822.png"/>
          <p:cNvPicPr>
            <a:picLocks noChangeAspect="1"/>
          </p:cNvPicPr>
          <p:nvPr/>
        </p:nvPicPr>
        <p:blipFill>
          <a:blip r:embed="rId4">
            <a:extLst/>
          </a:blip>
          <a:srcRect l="0" t="62298" r="1317" b="4382"/>
          <a:stretch>
            <a:fillRect/>
          </a:stretch>
        </p:blipFill>
        <p:spPr>
          <a:xfrm>
            <a:off x="3495471" y="1501581"/>
            <a:ext cx="19736205" cy="3852924"/>
          </a:xfrm>
          <a:prstGeom prst="rect">
            <a:avLst/>
          </a:prstGeom>
          <a:ln w="12700">
            <a:miter lim="400000"/>
          </a:ln>
        </p:spPr>
      </p:pic>
      <p:sp>
        <p:nvSpPr>
          <p:cNvPr id="158" name="لا"/>
          <p:cNvSpPr txBox="1"/>
          <p:nvPr/>
        </p:nvSpPr>
        <p:spPr>
          <a:xfrm>
            <a:off x="14657966" y="5837942"/>
            <a:ext cx="975016" cy="1785616"/>
          </a:xfrm>
          <a:prstGeom prst="rect">
            <a:avLst/>
          </a:prstGeom>
          <a:ln w="25400">
            <a:miter lim="400000"/>
          </a:ln>
          <a:extLst>
            <a:ext uri="{C572A759-6A51-4108-AA02-DFA0A04FC94B}">
              <ma14:wrappingTextBoxFlag xmlns:ma14="http://schemas.microsoft.com/office/mac/drawingml/2011/main" val="1"/>
            </a:ext>
          </a:extLst>
        </p:spPr>
        <p:txBody>
          <a:bodyPr wrap="none" lIns="60957" tIns="60957" rIns="60957" bIns="60957">
            <a:spAutoFit/>
          </a:bodyPr>
          <a:lstStyle/>
          <a:p>
            <a:pPr algn="ctr" rtl="0">
              <a:defRPr sz="8600">
                <a:solidFill>
                  <a:srgbClr val="376092"/>
                </a:solidFill>
                <a:latin typeface="Khalid Art bold"/>
                <a:ea typeface="Khalid Art bold"/>
                <a:cs typeface="Khalid Art bold"/>
                <a:sym typeface="Khalid Art bold"/>
              </a:defRPr>
            </a:pPr>
            <a:r>
              <a:rPr>
                <a:latin typeface="Arial Rounded MT Bold"/>
                <a:ea typeface="Arial Rounded MT Bold"/>
                <a:cs typeface="Arial Rounded MT Bold"/>
                <a:sym typeface="Arial Rounded MT Bold"/>
              </a:rPr>
              <a:t>لا</a:t>
            </a:r>
            <a:r>
              <a:t> </a:t>
            </a:r>
          </a:p>
        </p:txBody>
      </p:sp>
      <p:sp>
        <p:nvSpPr>
          <p:cNvPr id="159" name="المسبح يقاس بالمتر وليس الكيلو متر"/>
          <p:cNvSpPr txBox="1"/>
          <p:nvPr/>
        </p:nvSpPr>
        <p:spPr>
          <a:xfrm>
            <a:off x="4379802" y="7179876"/>
            <a:ext cx="13553840" cy="1557016"/>
          </a:xfrm>
          <a:prstGeom prst="rect">
            <a:avLst/>
          </a:prstGeom>
          <a:ln w="25400">
            <a:miter lim="400000"/>
          </a:ln>
          <a:extLst>
            <a:ext uri="{C572A759-6A51-4108-AA02-DFA0A04FC94B}">
              <ma14:wrappingTextBoxFlag xmlns:ma14="http://schemas.microsoft.com/office/mac/drawingml/2011/main" val="1"/>
            </a:ext>
          </a:extLst>
        </p:spPr>
        <p:txBody>
          <a:bodyPr wrap="none" lIns="60957" tIns="60957" rIns="60957" bIns="60957">
            <a:spAutoFit/>
          </a:bodyPr>
          <a:lstStyle>
            <a:lvl1pPr algn="ctr">
              <a:defRPr sz="7400">
                <a:solidFill>
                  <a:srgbClr val="376092"/>
                </a:solidFill>
                <a:latin typeface="Khalid Art bold"/>
                <a:ea typeface="Khalid Art bold"/>
                <a:cs typeface="Khalid Art bold"/>
                <a:sym typeface="Khalid Art bold"/>
              </a:defRPr>
            </a:lvl1pPr>
          </a:lstStyle>
          <a:p>
            <a:pPr rtl="0">
              <a:defRPr/>
            </a:pPr>
            <a:r>
              <a:t>المسبح يقاس بالمتر وليس الكيلو متر</a:t>
            </a:r>
          </a:p>
        </p:txBody>
      </p:sp>
    </p:spTree>
  </p:cSld>
  <p:clrMapOvr>
    <a:masterClrMapping/>
  </p:clrMapOvr>
  <mc:AlternateContent xmlns:mc="http://schemas.openxmlformats.org/markup-compatibility/2006">
    <mc:Choice xmlns:p14="http://schemas.microsoft.com/office/powerpoint/2010/main" Requires="p14">
      <p:transition spd="slow" advClick="1" p14:dur="1200">
        <p:fade/>
      </p:transition>
    </mc:Choice>
    <mc:Fallback>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bg>
      <p:bgPr>
        <a:solidFill>
          <a:srgbClr val="7FA2D3"/>
        </a:solidFill>
      </p:bgPr>
    </p:bg>
    <p:spTree>
      <p:nvGrpSpPr>
        <p:cNvPr id="1" name=""/>
        <p:cNvGrpSpPr/>
        <p:nvPr/>
      </p:nvGrpSpPr>
      <p:grpSpPr>
        <a:xfrm>
          <a:off x="0" y="0"/>
          <a:ext cx="0" cy="0"/>
          <a:chOff x="0" y="0"/>
          <a:chExt cx="0" cy="0"/>
        </a:xfrm>
      </p:grpSpPr>
      <p:pic>
        <p:nvPicPr>
          <p:cNvPr id="161" name="IMG_3567.png" descr="IMG_3567.png"/>
          <p:cNvPicPr>
            <a:picLocks noChangeAspect="1"/>
          </p:cNvPicPr>
          <p:nvPr/>
        </p:nvPicPr>
        <p:blipFill>
          <a:blip r:embed="rId2">
            <a:extLst/>
          </a:blip>
          <a:stretch>
            <a:fillRect/>
          </a:stretch>
        </p:blipFill>
        <p:spPr>
          <a:xfrm>
            <a:off x="186266" y="7508285"/>
            <a:ext cx="5461899" cy="5461897"/>
          </a:xfrm>
          <a:prstGeom prst="rect">
            <a:avLst/>
          </a:prstGeom>
          <a:ln w="12700">
            <a:miter lim="400000"/>
          </a:ln>
        </p:spPr>
      </p:pic>
      <p:pic>
        <p:nvPicPr>
          <p:cNvPr id="162" name="صورة 14" descr="صورة 14">
            <a:hlinkClick r:id="" invalidUrl="" action="ppaction://hlinkshowjump?jump=nextslide" tgtFrame="" tooltip="" history="1" highlightClick="0" endSnd="0"/>
          </p:cNvPr>
          <p:cNvPicPr>
            <a:picLocks noChangeAspect="1"/>
          </p:cNvPicPr>
          <p:nvPr/>
        </p:nvPicPr>
        <p:blipFill>
          <a:blip r:embed="rId3">
            <a:extLst/>
          </a:blip>
          <a:srcRect l="17519" t="24754" r="19674" b="18517"/>
          <a:stretch>
            <a:fillRect/>
          </a:stretch>
        </p:blipFill>
        <p:spPr>
          <a:xfrm flipH="1" rot="16200000">
            <a:off x="21282032" y="1572115"/>
            <a:ext cx="1498083" cy="1013047"/>
          </a:xfrm>
          <a:prstGeom prst="rect">
            <a:avLst/>
          </a:prstGeom>
          <a:ln w="12700">
            <a:miter lim="400000"/>
          </a:ln>
        </p:spPr>
      </p:pic>
      <p:pic>
        <p:nvPicPr>
          <p:cNvPr id="163" name="IMG_0823.png" descr="IMG_0823.png"/>
          <p:cNvPicPr>
            <a:picLocks noChangeAspect="1"/>
          </p:cNvPicPr>
          <p:nvPr/>
        </p:nvPicPr>
        <p:blipFill>
          <a:blip r:embed="rId4">
            <a:extLst/>
          </a:blip>
          <a:srcRect l="0" t="0" r="0" b="64736"/>
          <a:stretch>
            <a:fillRect/>
          </a:stretch>
        </p:blipFill>
        <p:spPr>
          <a:xfrm>
            <a:off x="3568479" y="409640"/>
            <a:ext cx="17675852" cy="2305068"/>
          </a:xfrm>
          <a:prstGeom prst="rect">
            <a:avLst/>
          </a:prstGeom>
          <a:ln w="12700">
            <a:miter lim="400000"/>
          </a:ln>
        </p:spPr>
      </p:pic>
      <p:pic>
        <p:nvPicPr>
          <p:cNvPr id="164" name="IMG_0823.png" descr="IMG_0823.png"/>
          <p:cNvPicPr>
            <a:picLocks noChangeAspect="1"/>
          </p:cNvPicPr>
          <p:nvPr/>
        </p:nvPicPr>
        <p:blipFill>
          <a:blip r:embed="rId4">
            <a:extLst/>
          </a:blip>
          <a:srcRect l="60463" t="35127" r="0" b="42265"/>
          <a:stretch>
            <a:fillRect/>
          </a:stretch>
        </p:blipFill>
        <p:spPr>
          <a:xfrm>
            <a:off x="16815738" y="3217730"/>
            <a:ext cx="6968779" cy="1473606"/>
          </a:xfrm>
          <a:prstGeom prst="rect">
            <a:avLst/>
          </a:prstGeom>
          <a:ln w="12700">
            <a:miter lim="400000"/>
          </a:ln>
        </p:spPr>
      </p:pic>
      <p:pic>
        <p:nvPicPr>
          <p:cNvPr id="165" name="IMG_0823.png" descr="IMG_0823.png"/>
          <p:cNvPicPr>
            <a:picLocks noChangeAspect="1"/>
          </p:cNvPicPr>
          <p:nvPr/>
        </p:nvPicPr>
        <p:blipFill>
          <a:blip r:embed="rId4">
            <a:extLst/>
          </a:blip>
          <a:srcRect l="46418" t="36431" r="43159" b="40961"/>
          <a:stretch>
            <a:fillRect/>
          </a:stretch>
        </p:blipFill>
        <p:spPr>
          <a:xfrm>
            <a:off x="13036766" y="3217730"/>
            <a:ext cx="1900730" cy="1524674"/>
          </a:xfrm>
          <a:prstGeom prst="rect">
            <a:avLst/>
          </a:prstGeom>
          <a:ln w="12700">
            <a:miter lim="400000"/>
          </a:ln>
        </p:spPr>
      </p:pic>
      <p:sp>
        <p:nvSpPr>
          <p:cNvPr id="166" name="مستطيل"/>
          <p:cNvSpPr/>
          <p:nvPr/>
        </p:nvSpPr>
        <p:spPr>
          <a:xfrm>
            <a:off x="14937401" y="3501348"/>
            <a:ext cx="1878339" cy="957558"/>
          </a:xfrm>
          <a:prstGeom prst="rect">
            <a:avLst/>
          </a:prstGeom>
          <a:solidFill>
            <a:srgbClr val="DDDDDD">
              <a:alpha val="67808"/>
            </a:srgbClr>
          </a:solidFill>
          <a:ln w="12700">
            <a:miter lim="400000"/>
          </a:ln>
          <a:effectLst>
            <a:outerShdw sx="100000" sy="100000" kx="0" ky="0" algn="b" rotWithShape="0" blurRad="25400" dist="0" dir="5400000">
              <a:srgbClr val="000000">
                <a:alpha val="35000"/>
              </a:srgbClr>
            </a:outerShdw>
          </a:effectLst>
        </p:spPr>
        <p:txBody>
          <a:bodyPr lIns="60957" tIns="60957" rIns="60957" bIns="60957" anchor="ctr"/>
          <a:lstStyle/>
          <a:p>
            <a:pPr/>
          </a:p>
        </p:txBody>
      </p:sp>
      <p:pic>
        <p:nvPicPr>
          <p:cNvPr id="167" name="IMG_0823.png" descr="IMG_0823.png"/>
          <p:cNvPicPr>
            <a:picLocks noChangeAspect="1"/>
          </p:cNvPicPr>
          <p:nvPr/>
        </p:nvPicPr>
        <p:blipFill>
          <a:blip r:embed="rId4">
            <a:extLst/>
          </a:blip>
          <a:srcRect l="12701" t="30057" r="54392" b="38696"/>
          <a:stretch>
            <a:fillRect/>
          </a:stretch>
        </p:blipFill>
        <p:spPr>
          <a:xfrm>
            <a:off x="7079406" y="2975929"/>
            <a:ext cx="5957390" cy="2091959"/>
          </a:xfrm>
          <a:prstGeom prst="rect">
            <a:avLst/>
          </a:prstGeom>
          <a:ln w="12700">
            <a:miter lim="400000"/>
          </a:ln>
        </p:spPr>
      </p:pic>
      <p:sp>
        <p:nvSpPr>
          <p:cNvPr id="168" name="مستطيل"/>
          <p:cNvSpPr/>
          <p:nvPr/>
        </p:nvSpPr>
        <p:spPr>
          <a:xfrm>
            <a:off x="5167842" y="3649478"/>
            <a:ext cx="1878339" cy="957557"/>
          </a:xfrm>
          <a:prstGeom prst="rect">
            <a:avLst/>
          </a:prstGeom>
          <a:solidFill>
            <a:srgbClr val="DDDDDD">
              <a:alpha val="67808"/>
            </a:srgbClr>
          </a:solidFill>
          <a:ln w="12700">
            <a:miter lim="400000"/>
          </a:ln>
          <a:effectLst>
            <a:outerShdw sx="100000" sy="100000" kx="0" ky="0" algn="b" rotWithShape="0" blurRad="25400" dist="0" dir="5400000">
              <a:srgbClr val="000000">
                <a:alpha val="35000"/>
              </a:srgbClr>
            </a:outerShdw>
          </a:effectLst>
        </p:spPr>
        <p:txBody>
          <a:bodyPr lIns="60957" tIns="60957" rIns="60957" bIns="60957" anchor="ctr"/>
          <a:lstStyle/>
          <a:p>
            <a:pPr/>
          </a:p>
        </p:txBody>
      </p:sp>
      <p:pic>
        <p:nvPicPr>
          <p:cNvPr id="169" name="IMG_0823.png" descr="IMG_0823.png"/>
          <p:cNvPicPr>
            <a:picLocks noChangeAspect="1"/>
          </p:cNvPicPr>
          <p:nvPr/>
        </p:nvPicPr>
        <p:blipFill>
          <a:blip r:embed="rId4">
            <a:extLst/>
          </a:blip>
          <a:srcRect l="1549" t="31035" r="92247" b="37718"/>
          <a:stretch>
            <a:fillRect/>
          </a:stretch>
        </p:blipFill>
        <p:spPr>
          <a:xfrm>
            <a:off x="3142743" y="2827800"/>
            <a:ext cx="1237109" cy="2304534"/>
          </a:xfrm>
          <a:prstGeom prst="rect">
            <a:avLst/>
          </a:prstGeom>
          <a:ln w="12700">
            <a:miter lim="400000"/>
          </a:ln>
        </p:spPr>
      </p:pic>
      <p:pic>
        <p:nvPicPr>
          <p:cNvPr id="170" name="IMG_0823.png" descr="IMG_0823.png"/>
          <p:cNvPicPr>
            <a:picLocks noChangeAspect="1"/>
          </p:cNvPicPr>
          <p:nvPr/>
        </p:nvPicPr>
        <p:blipFill>
          <a:blip r:embed="rId4">
            <a:extLst/>
          </a:blip>
          <a:srcRect l="60599" t="66664" r="0" b="2244"/>
          <a:stretch>
            <a:fillRect/>
          </a:stretch>
        </p:blipFill>
        <p:spPr>
          <a:xfrm>
            <a:off x="16839551" y="6495064"/>
            <a:ext cx="6944735" cy="2026608"/>
          </a:xfrm>
          <a:prstGeom prst="rect">
            <a:avLst/>
          </a:prstGeom>
          <a:ln w="12700">
            <a:miter lim="400000"/>
          </a:ln>
        </p:spPr>
      </p:pic>
      <p:pic>
        <p:nvPicPr>
          <p:cNvPr id="171" name="IMG_0823.png" descr="IMG_0823.png"/>
          <p:cNvPicPr>
            <a:picLocks noChangeAspect="1"/>
          </p:cNvPicPr>
          <p:nvPr/>
        </p:nvPicPr>
        <p:blipFill>
          <a:blip r:embed="rId4">
            <a:extLst/>
          </a:blip>
          <a:srcRect l="51801" t="66664" r="43037" b="2244"/>
          <a:stretch>
            <a:fillRect/>
          </a:stretch>
        </p:blipFill>
        <p:spPr>
          <a:xfrm>
            <a:off x="13036766" y="6332230"/>
            <a:ext cx="1222372" cy="2722855"/>
          </a:xfrm>
          <a:prstGeom prst="rect">
            <a:avLst/>
          </a:prstGeom>
          <a:ln w="12700">
            <a:miter lim="400000"/>
          </a:ln>
        </p:spPr>
      </p:pic>
      <p:sp>
        <p:nvSpPr>
          <p:cNvPr id="172" name="مستطيل"/>
          <p:cNvSpPr/>
          <p:nvPr/>
        </p:nvSpPr>
        <p:spPr>
          <a:xfrm>
            <a:off x="14768047" y="6730750"/>
            <a:ext cx="1878339" cy="962962"/>
          </a:xfrm>
          <a:prstGeom prst="rect">
            <a:avLst/>
          </a:prstGeom>
          <a:solidFill>
            <a:srgbClr val="DDDDDD">
              <a:alpha val="67808"/>
            </a:srgbClr>
          </a:solidFill>
          <a:ln w="12700">
            <a:miter lim="400000"/>
          </a:ln>
          <a:effectLst>
            <a:outerShdw sx="100000" sy="100000" kx="0" ky="0" algn="b" rotWithShape="0" blurRad="25400" dist="0" dir="5400000">
              <a:srgbClr val="000000">
                <a:alpha val="35000"/>
              </a:srgbClr>
            </a:outerShdw>
          </a:effectLst>
        </p:spPr>
        <p:txBody>
          <a:bodyPr lIns="60957" tIns="60957" rIns="60957" bIns="60957" anchor="ctr"/>
          <a:lstStyle/>
          <a:p>
            <a:pPr/>
          </a:p>
        </p:txBody>
      </p:sp>
      <p:pic>
        <p:nvPicPr>
          <p:cNvPr id="173" name="IMG_0823.png" descr="IMG_0823.png"/>
          <p:cNvPicPr>
            <a:picLocks noChangeAspect="1"/>
          </p:cNvPicPr>
          <p:nvPr/>
        </p:nvPicPr>
        <p:blipFill>
          <a:blip r:embed="rId4">
            <a:extLst/>
          </a:blip>
          <a:srcRect l="22131" t="64082" r="52244" b="4826"/>
          <a:stretch>
            <a:fillRect/>
          </a:stretch>
        </p:blipFill>
        <p:spPr>
          <a:xfrm>
            <a:off x="8568484" y="6495064"/>
            <a:ext cx="4900060" cy="2198795"/>
          </a:xfrm>
          <a:prstGeom prst="rect">
            <a:avLst/>
          </a:prstGeom>
          <a:ln w="12700">
            <a:miter lim="400000"/>
          </a:ln>
        </p:spPr>
      </p:pic>
      <p:pic>
        <p:nvPicPr>
          <p:cNvPr id="174" name="IMG_0823.png" descr="IMG_0823.png"/>
          <p:cNvPicPr>
            <a:picLocks noChangeAspect="1"/>
          </p:cNvPicPr>
          <p:nvPr/>
        </p:nvPicPr>
        <p:blipFill>
          <a:blip r:embed="rId4">
            <a:extLst/>
          </a:blip>
          <a:srcRect l="10605" t="64082" r="81709" b="4826"/>
          <a:stretch>
            <a:fillRect/>
          </a:stretch>
        </p:blipFill>
        <p:spPr>
          <a:xfrm>
            <a:off x="4293629" y="6495064"/>
            <a:ext cx="1354612" cy="2026608"/>
          </a:xfrm>
          <a:prstGeom prst="rect">
            <a:avLst/>
          </a:prstGeom>
          <a:ln w="12700">
            <a:miter lim="400000"/>
          </a:ln>
        </p:spPr>
      </p:pic>
      <p:sp>
        <p:nvSpPr>
          <p:cNvPr id="175" name="مستطيل"/>
          <p:cNvSpPr/>
          <p:nvPr/>
        </p:nvSpPr>
        <p:spPr>
          <a:xfrm>
            <a:off x="5939732" y="7029508"/>
            <a:ext cx="2337186" cy="957557"/>
          </a:xfrm>
          <a:prstGeom prst="rect">
            <a:avLst/>
          </a:prstGeom>
          <a:solidFill>
            <a:srgbClr val="DDDDDD">
              <a:alpha val="67808"/>
            </a:srgbClr>
          </a:solidFill>
          <a:ln w="12700">
            <a:miter lim="400000"/>
          </a:ln>
          <a:effectLst>
            <a:outerShdw sx="100000" sy="100000" kx="0" ky="0" algn="b" rotWithShape="0" blurRad="25400" dist="0" dir="5400000">
              <a:srgbClr val="000000">
                <a:alpha val="35000"/>
              </a:srgbClr>
            </a:outerShdw>
          </a:effectLst>
        </p:spPr>
        <p:txBody>
          <a:bodyPr lIns="60957" tIns="60957" rIns="60957" bIns="60957" anchor="ctr"/>
          <a:lstStyle/>
          <a:p>
            <a:pPr/>
          </a:p>
        </p:txBody>
      </p:sp>
    </p:spTree>
  </p:cSld>
  <p:clrMapOvr>
    <a:masterClrMapping/>
  </p:clrMapOvr>
  <mc:AlternateContent xmlns:mc="http://schemas.openxmlformats.org/markup-compatibility/2006">
    <mc:Choice xmlns:p14="http://schemas.microsoft.com/office/powerpoint/2010/main" Requires="p14">
      <p:transition spd="slow" advClick="1" p14:dur="1200">
        <p:circle/>
      </p:transition>
    </mc:Choice>
    <mc:Fallback>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bg>
      <p:bgPr>
        <a:solidFill>
          <a:srgbClr val="7FA2D3"/>
        </a:solidFill>
      </p:bgPr>
    </p:bg>
    <p:spTree>
      <p:nvGrpSpPr>
        <p:cNvPr id="1" name=""/>
        <p:cNvGrpSpPr/>
        <p:nvPr/>
      </p:nvGrpSpPr>
      <p:grpSpPr>
        <a:xfrm>
          <a:off x="0" y="0"/>
          <a:ext cx="0" cy="0"/>
          <a:chOff x="0" y="0"/>
          <a:chExt cx="0" cy="0"/>
        </a:xfrm>
      </p:grpSpPr>
      <p:pic>
        <p:nvPicPr>
          <p:cNvPr id="177" name="IMG_0823.png" descr="IMG_0823.png"/>
          <p:cNvPicPr>
            <a:picLocks noChangeAspect="1"/>
          </p:cNvPicPr>
          <p:nvPr/>
        </p:nvPicPr>
        <p:blipFill>
          <a:blip r:embed="rId2">
            <a:extLst/>
          </a:blip>
          <a:srcRect l="0" t="0" r="0" b="64736"/>
          <a:stretch>
            <a:fillRect/>
          </a:stretch>
        </p:blipFill>
        <p:spPr>
          <a:xfrm>
            <a:off x="3568479" y="409640"/>
            <a:ext cx="17675852" cy="2305068"/>
          </a:xfrm>
          <a:prstGeom prst="rect">
            <a:avLst/>
          </a:prstGeom>
          <a:ln w="12700">
            <a:miter lim="400000"/>
          </a:ln>
        </p:spPr>
      </p:pic>
      <p:pic>
        <p:nvPicPr>
          <p:cNvPr id="178" name="IMG_0823.png" descr="IMG_0823.png"/>
          <p:cNvPicPr>
            <a:picLocks noChangeAspect="1"/>
          </p:cNvPicPr>
          <p:nvPr/>
        </p:nvPicPr>
        <p:blipFill>
          <a:blip r:embed="rId2">
            <a:extLst/>
          </a:blip>
          <a:srcRect l="60463" t="35127" r="0" b="42265"/>
          <a:stretch>
            <a:fillRect/>
          </a:stretch>
        </p:blipFill>
        <p:spPr>
          <a:xfrm>
            <a:off x="16815738" y="3217730"/>
            <a:ext cx="6968779" cy="1473606"/>
          </a:xfrm>
          <a:prstGeom prst="rect">
            <a:avLst/>
          </a:prstGeom>
          <a:ln w="12700">
            <a:miter lim="400000"/>
          </a:ln>
        </p:spPr>
      </p:pic>
      <p:pic>
        <p:nvPicPr>
          <p:cNvPr id="179" name="IMG_0823.png" descr="IMG_0823.png"/>
          <p:cNvPicPr>
            <a:picLocks noChangeAspect="1"/>
          </p:cNvPicPr>
          <p:nvPr/>
        </p:nvPicPr>
        <p:blipFill>
          <a:blip r:embed="rId2">
            <a:extLst/>
          </a:blip>
          <a:srcRect l="46418" t="36431" r="43159" b="40961"/>
          <a:stretch>
            <a:fillRect/>
          </a:stretch>
        </p:blipFill>
        <p:spPr>
          <a:xfrm>
            <a:off x="13036766" y="3217730"/>
            <a:ext cx="1900730" cy="1524674"/>
          </a:xfrm>
          <a:prstGeom prst="rect">
            <a:avLst/>
          </a:prstGeom>
          <a:ln w="12700">
            <a:miter lim="400000"/>
          </a:ln>
        </p:spPr>
      </p:pic>
      <p:sp>
        <p:nvSpPr>
          <p:cNvPr id="180" name="مستطيل"/>
          <p:cNvSpPr/>
          <p:nvPr/>
        </p:nvSpPr>
        <p:spPr>
          <a:xfrm>
            <a:off x="14937401" y="3501348"/>
            <a:ext cx="1878339" cy="957558"/>
          </a:xfrm>
          <a:prstGeom prst="rect">
            <a:avLst/>
          </a:prstGeom>
          <a:solidFill>
            <a:srgbClr val="DDDDDD">
              <a:alpha val="67808"/>
            </a:srgbClr>
          </a:solidFill>
          <a:ln w="12700">
            <a:miter lim="400000"/>
          </a:ln>
          <a:effectLst>
            <a:outerShdw sx="100000" sy="100000" kx="0" ky="0" algn="b" rotWithShape="0" blurRad="25400" dist="0" dir="5400000">
              <a:srgbClr val="000000">
                <a:alpha val="35000"/>
              </a:srgbClr>
            </a:outerShdw>
          </a:effectLst>
        </p:spPr>
        <p:txBody>
          <a:bodyPr lIns="60957" tIns="60957" rIns="60957" bIns="60957" anchor="ctr"/>
          <a:lstStyle/>
          <a:p>
            <a:pPr/>
          </a:p>
        </p:txBody>
      </p:sp>
      <p:pic>
        <p:nvPicPr>
          <p:cNvPr id="181" name="IMG_0823.png" descr="IMG_0823.png"/>
          <p:cNvPicPr>
            <a:picLocks noChangeAspect="1"/>
          </p:cNvPicPr>
          <p:nvPr/>
        </p:nvPicPr>
        <p:blipFill>
          <a:blip r:embed="rId2">
            <a:extLst/>
          </a:blip>
          <a:srcRect l="12701" t="30057" r="54392" b="38696"/>
          <a:stretch>
            <a:fillRect/>
          </a:stretch>
        </p:blipFill>
        <p:spPr>
          <a:xfrm>
            <a:off x="7079406" y="2975929"/>
            <a:ext cx="5957390" cy="2091959"/>
          </a:xfrm>
          <a:prstGeom prst="rect">
            <a:avLst/>
          </a:prstGeom>
          <a:ln w="12700">
            <a:miter lim="400000"/>
          </a:ln>
        </p:spPr>
      </p:pic>
      <p:sp>
        <p:nvSpPr>
          <p:cNvPr id="182" name="مستطيل"/>
          <p:cNvSpPr/>
          <p:nvPr/>
        </p:nvSpPr>
        <p:spPr>
          <a:xfrm>
            <a:off x="4833283" y="3649478"/>
            <a:ext cx="2212898" cy="957557"/>
          </a:xfrm>
          <a:prstGeom prst="rect">
            <a:avLst/>
          </a:prstGeom>
          <a:solidFill>
            <a:srgbClr val="DDDDDD">
              <a:alpha val="67808"/>
            </a:srgbClr>
          </a:solidFill>
          <a:ln w="12700">
            <a:miter lim="400000"/>
          </a:ln>
          <a:effectLst>
            <a:outerShdw sx="100000" sy="100000" kx="0" ky="0" algn="b" rotWithShape="0" blurRad="25400" dist="0" dir="5400000">
              <a:srgbClr val="000000">
                <a:alpha val="35000"/>
              </a:srgbClr>
            </a:outerShdw>
          </a:effectLst>
        </p:spPr>
        <p:txBody>
          <a:bodyPr lIns="60957" tIns="60957" rIns="60957" bIns="60957" anchor="ctr"/>
          <a:lstStyle/>
          <a:p>
            <a:pPr/>
          </a:p>
        </p:txBody>
      </p:sp>
      <p:pic>
        <p:nvPicPr>
          <p:cNvPr id="183" name="IMG_0823.png" descr="IMG_0823.png"/>
          <p:cNvPicPr>
            <a:picLocks noChangeAspect="1"/>
          </p:cNvPicPr>
          <p:nvPr/>
        </p:nvPicPr>
        <p:blipFill>
          <a:blip r:embed="rId2">
            <a:extLst/>
          </a:blip>
          <a:srcRect l="1549" t="31035" r="92247" b="37718"/>
          <a:stretch>
            <a:fillRect/>
          </a:stretch>
        </p:blipFill>
        <p:spPr>
          <a:xfrm>
            <a:off x="3142743" y="2827800"/>
            <a:ext cx="1237109" cy="2304534"/>
          </a:xfrm>
          <a:prstGeom prst="rect">
            <a:avLst/>
          </a:prstGeom>
          <a:ln w="12700">
            <a:miter lim="400000"/>
          </a:ln>
        </p:spPr>
      </p:pic>
      <p:pic>
        <p:nvPicPr>
          <p:cNvPr id="184" name="IMG_0823.png" descr="IMG_0823.png"/>
          <p:cNvPicPr>
            <a:picLocks noChangeAspect="1"/>
          </p:cNvPicPr>
          <p:nvPr/>
        </p:nvPicPr>
        <p:blipFill>
          <a:blip r:embed="rId2">
            <a:extLst/>
          </a:blip>
          <a:srcRect l="60599" t="66664" r="0" b="2244"/>
          <a:stretch>
            <a:fillRect/>
          </a:stretch>
        </p:blipFill>
        <p:spPr>
          <a:xfrm>
            <a:off x="16839551" y="6495064"/>
            <a:ext cx="6944735" cy="2026608"/>
          </a:xfrm>
          <a:prstGeom prst="rect">
            <a:avLst/>
          </a:prstGeom>
          <a:ln w="12700">
            <a:miter lim="400000"/>
          </a:ln>
        </p:spPr>
      </p:pic>
      <p:pic>
        <p:nvPicPr>
          <p:cNvPr id="185" name="IMG_0823.png" descr="IMG_0823.png"/>
          <p:cNvPicPr>
            <a:picLocks noChangeAspect="1"/>
          </p:cNvPicPr>
          <p:nvPr/>
        </p:nvPicPr>
        <p:blipFill>
          <a:blip r:embed="rId2">
            <a:extLst/>
          </a:blip>
          <a:srcRect l="51801" t="66664" r="43037" b="2244"/>
          <a:stretch>
            <a:fillRect/>
          </a:stretch>
        </p:blipFill>
        <p:spPr>
          <a:xfrm>
            <a:off x="13036766" y="6332230"/>
            <a:ext cx="1222372" cy="2722855"/>
          </a:xfrm>
          <a:prstGeom prst="rect">
            <a:avLst/>
          </a:prstGeom>
          <a:ln w="12700">
            <a:miter lim="400000"/>
          </a:ln>
        </p:spPr>
      </p:pic>
      <p:sp>
        <p:nvSpPr>
          <p:cNvPr id="186" name="مستطيل"/>
          <p:cNvSpPr/>
          <p:nvPr/>
        </p:nvSpPr>
        <p:spPr>
          <a:xfrm>
            <a:off x="14768047" y="6730750"/>
            <a:ext cx="1878339" cy="962962"/>
          </a:xfrm>
          <a:prstGeom prst="rect">
            <a:avLst/>
          </a:prstGeom>
          <a:solidFill>
            <a:srgbClr val="DDDDDD">
              <a:alpha val="67808"/>
            </a:srgbClr>
          </a:solidFill>
          <a:ln w="12700">
            <a:miter lim="400000"/>
          </a:ln>
          <a:effectLst>
            <a:outerShdw sx="100000" sy="100000" kx="0" ky="0" algn="b" rotWithShape="0" blurRad="25400" dist="0" dir="5400000">
              <a:srgbClr val="000000">
                <a:alpha val="35000"/>
              </a:srgbClr>
            </a:outerShdw>
          </a:effectLst>
        </p:spPr>
        <p:txBody>
          <a:bodyPr lIns="60957" tIns="60957" rIns="60957" bIns="60957" anchor="ctr"/>
          <a:lstStyle/>
          <a:p>
            <a:pPr/>
          </a:p>
        </p:txBody>
      </p:sp>
      <p:pic>
        <p:nvPicPr>
          <p:cNvPr id="187" name="IMG_0823.png" descr="IMG_0823.png"/>
          <p:cNvPicPr>
            <a:picLocks noChangeAspect="1"/>
          </p:cNvPicPr>
          <p:nvPr/>
        </p:nvPicPr>
        <p:blipFill>
          <a:blip r:embed="rId2">
            <a:extLst/>
          </a:blip>
          <a:srcRect l="22131" t="64082" r="52244" b="4826"/>
          <a:stretch>
            <a:fillRect/>
          </a:stretch>
        </p:blipFill>
        <p:spPr>
          <a:xfrm>
            <a:off x="8568484" y="6495064"/>
            <a:ext cx="4900060" cy="2198795"/>
          </a:xfrm>
          <a:prstGeom prst="rect">
            <a:avLst/>
          </a:prstGeom>
          <a:ln w="12700">
            <a:miter lim="400000"/>
          </a:ln>
        </p:spPr>
      </p:pic>
      <p:pic>
        <p:nvPicPr>
          <p:cNvPr id="188" name="IMG_0823.png" descr="IMG_0823.png"/>
          <p:cNvPicPr>
            <a:picLocks noChangeAspect="1"/>
          </p:cNvPicPr>
          <p:nvPr/>
        </p:nvPicPr>
        <p:blipFill>
          <a:blip r:embed="rId2">
            <a:extLst/>
          </a:blip>
          <a:srcRect l="10605" t="64082" r="81709" b="4826"/>
          <a:stretch>
            <a:fillRect/>
          </a:stretch>
        </p:blipFill>
        <p:spPr>
          <a:xfrm>
            <a:off x="4293629" y="6495064"/>
            <a:ext cx="1354612" cy="2026608"/>
          </a:xfrm>
          <a:prstGeom prst="rect">
            <a:avLst/>
          </a:prstGeom>
          <a:ln w="12700">
            <a:miter lim="400000"/>
          </a:ln>
        </p:spPr>
      </p:pic>
      <p:sp>
        <p:nvSpPr>
          <p:cNvPr id="189" name="مستطيل"/>
          <p:cNvSpPr/>
          <p:nvPr/>
        </p:nvSpPr>
        <p:spPr>
          <a:xfrm>
            <a:off x="5939732" y="7029508"/>
            <a:ext cx="2337186" cy="957557"/>
          </a:xfrm>
          <a:prstGeom prst="rect">
            <a:avLst/>
          </a:prstGeom>
          <a:solidFill>
            <a:srgbClr val="DDDDDD">
              <a:alpha val="67808"/>
            </a:srgbClr>
          </a:solidFill>
          <a:ln w="12700">
            <a:miter lim="400000"/>
          </a:ln>
          <a:effectLst>
            <a:outerShdw sx="100000" sy="100000" kx="0" ky="0" algn="b" rotWithShape="0" blurRad="25400" dist="0" dir="5400000">
              <a:srgbClr val="000000">
                <a:alpha val="35000"/>
              </a:srgbClr>
            </a:outerShdw>
          </a:effectLst>
        </p:spPr>
        <p:txBody>
          <a:bodyPr lIns="60957" tIns="60957" rIns="60957" bIns="60957" anchor="ctr"/>
          <a:lstStyle/>
          <a:p>
            <a:pPr/>
          </a:p>
        </p:txBody>
      </p:sp>
      <p:grpSp>
        <p:nvGrpSpPr>
          <p:cNvPr id="192" name="Group 11">
            <a:hlinkClick r:id="rId3" invalidUrl="" action="ppaction://hlinksldjump" tgtFrame="" tooltip="" history="1" highlightClick="0" endSnd="0"/>
          </p:cNvPr>
          <p:cNvGrpSpPr/>
          <p:nvPr/>
        </p:nvGrpSpPr>
        <p:grpSpPr>
          <a:xfrm>
            <a:off x="1091035" y="10334096"/>
            <a:ext cx="1955801" cy="836557"/>
            <a:chOff x="-2" y="-2"/>
            <a:chExt cx="1955800" cy="836556"/>
          </a:xfrm>
        </p:grpSpPr>
        <p:sp>
          <p:nvSpPr>
            <p:cNvPr id="190" name="Freeform 13"/>
            <p:cNvSpPr/>
            <p:nvPr/>
          </p:nvSpPr>
          <p:spPr>
            <a:xfrm>
              <a:off x="-3" y="-3"/>
              <a:ext cx="1955801" cy="836558"/>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21600" y="10800"/>
                  </a:moveTo>
                  <a:cubicBezTo>
                    <a:pt x="21600" y="4868"/>
                    <a:pt x="19698" y="0"/>
                    <a:pt x="17312" y="0"/>
                  </a:cubicBezTo>
                  <a:lnTo>
                    <a:pt x="4107" y="0"/>
                  </a:lnTo>
                  <a:lnTo>
                    <a:pt x="4107" y="76"/>
                  </a:lnTo>
                  <a:cubicBezTo>
                    <a:pt x="1812" y="304"/>
                    <a:pt x="0" y="5020"/>
                    <a:pt x="0" y="10800"/>
                  </a:cubicBezTo>
                  <a:cubicBezTo>
                    <a:pt x="0" y="16580"/>
                    <a:pt x="1842" y="21296"/>
                    <a:pt x="4107" y="21524"/>
                  </a:cubicBezTo>
                  <a:lnTo>
                    <a:pt x="4107" y="21600"/>
                  </a:lnTo>
                  <a:lnTo>
                    <a:pt x="17312" y="21600"/>
                  </a:lnTo>
                  <a:cubicBezTo>
                    <a:pt x="19668" y="21600"/>
                    <a:pt x="21600" y="16732"/>
                    <a:pt x="21600" y="10800"/>
                  </a:cubicBezTo>
                  <a:close/>
                </a:path>
              </a:pathLst>
            </a:custGeom>
            <a:solidFill>
              <a:srgbClr val="F4B157"/>
            </a:solidFill>
            <a:ln w="12700" cap="flat">
              <a:noFill/>
              <a:miter lim="400000"/>
            </a:ln>
            <a:effectLst/>
          </p:spPr>
          <p:txBody>
            <a:bodyPr wrap="square" lIns="60957" tIns="60957" rIns="60957" bIns="60957" numCol="1" anchor="t">
              <a:noAutofit/>
            </a:bodyPr>
            <a:lstStyle/>
            <a:p>
              <a:pPr/>
            </a:p>
          </p:txBody>
        </p:sp>
        <p:sp>
          <p:nvSpPr>
            <p:cNvPr id="191" name="Freeform 15"/>
            <p:cNvSpPr/>
            <p:nvPr/>
          </p:nvSpPr>
          <p:spPr>
            <a:xfrm>
              <a:off x="591611" y="283926"/>
              <a:ext cx="750705" cy="268613"/>
            </a:xfrm>
            <a:custGeom>
              <a:avLst/>
              <a:gdLst/>
              <a:ahLst/>
              <a:cxnLst>
                <a:cxn ang="0">
                  <a:pos x="wd2" y="hd2"/>
                </a:cxn>
                <a:cxn ang="5400000">
                  <a:pos x="wd2" y="hd2"/>
                </a:cxn>
                <a:cxn ang="10800000">
                  <a:pos x="wd2" y="hd2"/>
                </a:cxn>
                <a:cxn ang="16200000">
                  <a:pos x="wd2" y="hd2"/>
                </a:cxn>
              </a:cxnLst>
              <a:rect l="0" t="0" r="r" b="b"/>
              <a:pathLst>
                <a:path w="21600" h="21355" fill="norm" stroke="1" extrusionOk="0">
                  <a:moveTo>
                    <a:pt x="21280" y="9102"/>
                  </a:moveTo>
                  <a:lnTo>
                    <a:pt x="16571" y="323"/>
                  </a:lnTo>
                  <a:cubicBezTo>
                    <a:pt x="16251" y="-245"/>
                    <a:pt x="15840" y="-56"/>
                    <a:pt x="15611" y="829"/>
                  </a:cubicBezTo>
                  <a:cubicBezTo>
                    <a:pt x="15405" y="1713"/>
                    <a:pt x="15474" y="2850"/>
                    <a:pt x="15794" y="3481"/>
                  </a:cubicBezTo>
                  <a:lnTo>
                    <a:pt x="18651" y="8787"/>
                  </a:lnTo>
                  <a:lnTo>
                    <a:pt x="0" y="8787"/>
                  </a:lnTo>
                  <a:lnTo>
                    <a:pt x="0" y="12576"/>
                  </a:lnTo>
                  <a:lnTo>
                    <a:pt x="18651" y="12576"/>
                  </a:lnTo>
                  <a:lnTo>
                    <a:pt x="15794" y="17881"/>
                  </a:lnTo>
                  <a:cubicBezTo>
                    <a:pt x="15474" y="18450"/>
                    <a:pt x="15405" y="19650"/>
                    <a:pt x="15611" y="20534"/>
                  </a:cubicBezTo>
                  <a:cubicBezTo>
                    <a:pt x="15748" y="21102"/>
                    <a:pt x="15954" y="21355"/>
                    <a:pt x="16183" y="21355"/>
                  </a:cubicBezTo>
                  <a:cubicBezTo>
                    <a:pt x="16320" y="21355"/>
                    <a:pt x="16457" y="21229"/>
                    <a:pt x="16571" y="21039"/>
                  </a:cubicBezTo>
                  <a:lnTo>
                    <a:pt x="21303" y="12260"/>
                  </a:lnTo>
                  <a:cubicBezTo>
                    <a:pt x="21486" y="11881"/>
                    <a:pt x="21600" y="11313"/>
                    <a:pt x="21600" y="10681"/>
                  </a:cubicBezTo>
                  <a:cubicBezTo>
                    <a:pt x="21600" y="10050"/>
                    <a:pt x="21486" y="9481"/>
                    <a:pt x="21280" y="9102"/>
                  </a:cubicBezTo>
                  <a:close/>
                </a:path>
              </a:pathLst>
            </a:custGeom>
            <a:solidFill>
              <a:srgbClr val="FFFFFF"/>
            </a:solidFill>
            <a:ln w="12700" cap="flat">
              <a:noFill/>
              <a:miter lim="400000"/>
            </a:ln>
            <a:effectLst/>
          </p:spPr>
          <p:txBody>
            <a:bodyPr wrap="square" lIns="60957" tIns="60957" rIns="60957" bIns="60957" numCol="1" anchor="t">
              <a:noAutofit/>
            </a:bodyPr>
            <a:lstStyle/>
            <a:p>
              <a:pPr/>
            </a:p>
          </p:txBody>
        </p:sp>
      </p:grpSp>
      <p:pic>
        <p:nvPicPr>
          <p:cNvPr id="193" name="IMG_3568.png" descr="IMG_3568.png"/>
          <p:cNvPicPr>
            <a:picLocks noChangeAspect="1"/>
          </p:cNvPicPr>
          <p:nvPr/>
        </p:nvPicPr>
        <p:blipFill>
          <a:blip r:embed="rId4">
            <a:extLst/>
          </a:blip>
          <a:stretch>
            <a:fillRect/>
          </a:stretch>
        </p:blipFill>
        <p:spPr>
          <a:xfrm>
            <a:off x="20368911" y="9332973"/>
            <a:ext cx="3353031" cy="3353031"/>
          </a:xfrm>
          <a:prstGeom prst="rect">
            <a:avLst/>
          </a:prstGeom>
          <a:ln w="12700">
            <a:miter lim="400000"/>
          </a:ln>
        </p:spPr>
      </p:pic>
      <p:sp>
        <p:nvSpPr>
          <p:cNvPr id="194" name="٢١"/>
          <p:cNvSpPr txBox="1"/>
          <p:nvPr/>
        </p:nvSpPr>
        <p:spPr>
          <a:xfrm>
            <a:off x="15417832" y="3243386"/>
            <a:ext cx="917477" cy="1557016"/>
          </a:xfrm>
          <a:prstGeom prst="rect">
            <a:avLst/>
          </a:prstGeom>
          <a:ln w="25400">
            <a:miter lim="400000"/>
          </a:ln>
          <a:extLst>
            <a:ext uri="{C572A759-6A51-4108-AA02-DFA0A04FC94B}">
              <ma14:wrappingTextBoxFlag xmlns:ma14="http://schemas.microsoft.com/office/mac/drawingml/2011/main" val="1"/>
            </a:ext>
          </a:extLst>
        </p:spPr>
        <p:txBody>
          <a:bodyPr wrap="none" lIns="60957" tIns="60957" rIns="60957" bIns="60957">
            <a:spAutoFit/>
          </a:bodyPr>
          <a:lstStyle>
            <a:lvl1pPr algn="ctr">
              <a:defRPr sz="7400">
                <a:solidFill>
                  <a:srgbClr val="376092"/>
                </a:solidFill>
                <a:latin typeface="Khalid Art bold"/>
                <a:ea typeface="Khalid Art bold"/>
                <a:cs typeface="Khalid Art bold"/>
                <a:sym typeface="Khalid Art bold"/>
              </a:defRPr>
            </a:lvl1pPr>
          </a:lstStyle>
          <a:p>
            <a:pPr rtl="0">
              <a:defRPr/>
            </a:pPr>
            <a:r>
              <a:t>٢١</a:t>
            </a:r>
          </a:p>
        </p:txBody>
      </p:sp>
      <p:sp>
        <p:nvSpPr>
          <p:cNvPr id="195" name="٠٫٣٩٠"/>
          <p:cNvSpPr txBox="1"/>
          <p:nvPr/>
        </p:nvSpPr>
        <p:spPr>
          <a:xfrm>
            <a:off x="4833283" y="3349749"/>
            <a:ext cx="2194030" cy="1557015"/>
          </a:xfrm>
          <a:prstGeom prst="rect">
            <a:avLst/>
          </a:prstGeom>
          <a:ln w="25400">
            <a:miter lim="400000"/>
          </a:ln>
          <a:extLst>
            <a:ext uri="{C572A759-6A51-4108-AA02-DFA0A04FC94B}">
              <ma14:wrappingTextBoxFlag xmlns:ma14="http://schemas.microsoft.com/office/mac/drawingml/2011/main" val="1"/>
            </a:ext>
          </a:extLst>
        </p:spPr>
        <p:txBody>
          <a:bodyPr wrap="none" lIns="60957" tIns="60957" rIns="60957" bIns="60957">
            <a:spAutoFit/>
          </a:bodyPr>
          <a:lstStyle>
            <a:lvl1pPr algn="ctr">
              <a:defRPr sz="7400">
                <a:solidFill>
                  <a:srgbClr val="376092"/>
                </a:solidFill>
                <a:latin typeface="Khalid Art bold"/>
                <a:ea typeface="Khalid Art bold"/>
                <a:cs typeface="Khalid Art bold"/>
                <a:sym typeface="Khalid Art bold"/>
              </a:defRPr>
            </a:lvl1pPr>
          </a:lstStyle>
          <a:p>
            <a:pPr rtl="0">
              <a:defRPr/>
            </a:pPr>
            <a:r>
              <a:t>٠٫٣٩٠</a:t>
            </a:r>
          </a:p>
        </p:txBody>
      </p:sp>
      <p:sp>
        <p:nvSpPr>
          <p:cNvPr id="196" name="٤"/>
          <p:cNvSpPr txBox="1"/>
          <p:nvPr/>
        </p:nvSpPr>
        <p:spPr>
          <a:xfrm>
            <a:off x="15417832" y="6433723"/>
            <a:ext cx="545778" cy="1557016"/>
          </a:xfrm>
          <a:prstGeom prst="rect">
            <a:avLst/>
          </a:prstGeom>
          <a:ln w="25400">
            <a:miter lim="400000"/>
          </a:ln>
          <a:extLst>
            <a:ext uri="{C572A759-6A51-4108-AA02-DFA0A04FC94B}">
              <ma14:wrappingTextBoxFlag xmlns:ma14="http://schemas.microsoft.com/office/mac/drawingml/2011/main" val="1"/>
            </a:ext>
          </a:extLst>
        </p:spPr>
        <p:txBody>
          <a:bodyPr wrap="none" lIns="60957" tIns="60957" rIns="60957" bIns="60957">
            <a:spAutoFit/>
          </a:bodyPr>
          <a:lstStyle>
            <a:lvl1pPr algn="ctr">
              <a:defRPr sz="7400">
                <a:solidFill>
                  <a:srgbClr val="376092"/>
                </a:solidFill>
                <a:latin typeface="Khalid Art bold"/>
                <a:ea typeface="Khalid Art bold"/>
                <a:cs typeface="Khalid Art bold"/>
                <a:sym typeface="Khalid Art bold"/>
              </a:defRPr>
            </a:lvl1pPr>
          </a:lstStyle>
          <a:p>
            <a:pPr rtl="0">
              <a:defRPr/>
            </a:pPr>
            <a:r>
              <a:t>٤</a:t>
            </a:r>
          </a:p>
        </p:txBody>
      </p:sp>
      <p:sp>
        <p:nvSpPr>
          <p:cNvPr id="197" name="٧٤٠٠٠"/>
          <p:cNvSpPr txBox="1"/>
          <p:nvPr/>
        </p:nvSpPr>
        <p:spPr>
          <a:xfrm>
            <a:off x="6165418" y="6496470"/>
            <a:ext cx="2111500" cy="1557016"/>
          </a:xfrm>
          <a:prstGeom prst="rect">
            <a:avLst/>
          </a:prstGeom>
          <a:ln w="25400">
            <a:miter lim="400000"/>
          </a:ln>
          <a:extLst>
            <a:ext uri="{C572A759-6A51-4108-AA02-DFA0A04FC94B}">
              <ma14:wrappingTextBoxFlag xmlns:ma14="http://schemas.microsoft.com/office/mac/drawingml/2011/main" val="1"/>
            </a:ext>
          </a:extLst>
        </p:spPr>
        <p:txBody>
          <a:bodyPr wrap="none" lIns="60957" tIns="60957" rIns="60957" bIns="60957">
            <a:spAutoFit/>
          </a:bodyPr>
          <a:lstStyle>
            <a:lvl1pPr algn="ctr">
              <a:defRPr sz="7400">
                <a:solidFill>
                  <a:srgbClr val="376092"/>
                </a:solidFill>
                <a:latin typeface="Khalid Art bold"/>
                <a:ea typeface="Khalid Art bold"/>
                <a:cs typeface="Khalid Art bold"/>
                <a:sym typeface="Khalid Art bold"/>
              </a:defRPr>
            </a:lvl1pPr>
          </a:lstStyle>
          <a:p>
            <a:pPr rtl="0">
              <a:defRPr/>
            </a:pPr>
            <a:r>
              <a:t>٧٤٠٠٠</a:t>
            </a:r>
          </a:p>
        </p:txBody>
      </p:sp>
    </p:spTree>
  </p:cSld>
  <p:clrMapOvr>
    <a:masterClrMapping/>
  </p:clrMapOvr>
  <mc:AlternateContent xmlns:mc="http://schemas.openxmlformats.org/markup-compatibility/2006">
    <mc:Choice xmlns:p14="http://schemas.microsoft.com/office/powerpoint/2010/main" Requires="p14">
      <p:transition spd="slow" advClick="1" p14:dur="1200">
        <p:pull dir="l"/>
      </p:transition>
    </mc:Choice>
    <mc:Fallback>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bg>
      <p:bgPr>
        <a:solidFill>
          <a:srgbClr val="7EC1D1"/>
        </a:solidFill>
      </p:bgPr>
    </p:bg>
    <p:spTree>
      <p:nvGrpSpPr>
        <p:cNvPr id="1" name=""/>
        <p:cNvGrpSpPr/>
        <p:nvPr/>
      </p:nvGrpSpPr>
      <p:grpSpPr>
        <a:xfrm>
          <a:off x="0" y="0"/>
          <a:ext cx="0" cy="0"/>
          <a:chOff x="0" y="0"/>
          <a:chExt cx="0" cy="0"/>
        </a:xfrm>
      </p:grpSpPr>
      <p:pic>
        <p:nvPicPr>
          <p:cNvPr id="199" name="IMG_3570.png" descr="IMG_3570.png"/>
          <p:cNvPicPr>
            <a:picLocks noChangeAspect="1"/>
          </p:cNvPicPr>
          <p:nvPr/>
        </p:nvPicPr>
        <p:blipFill>
          <a:blip r:embed="rId2">
            <a:extLst/>
          </a:blip>
          <a:stretch>
            <a:fillRect/>
          </a:stretch>
        </p:blipFill>
        <p:spPr>
          <a:xfrm>
            <a:off x="20764" y="6533830"/>
            <a:ext cx="7182171" cy="7182170"/>
          </a:xfrm>
          <a:prstGeom prst="rect">
            <a:avLst/>
          </a:prstGeom>
          <a:ln w="12700">
            <a:miter lim="400000"/>
          </a:ln>
        </p:spPr>
      </p:pic>
      <p:pic>
        <p:nvPicPr>
          <p:cNvPr id="200" name="صورة 14" descr="صورة 14">
            <a:hlinkClick r:id="" invalidUrl="" action="ppaction://hlinkshowjump?jump=nextslide" tgtFrame="" tooltip="" history="1" highlightClick="0" endSnd="0"/>
          </p:cNvPr>
          <p:cNvPicPr>
            <a:picLocks noChangeAspect="1"/>
          </p:cNvPicPr>
          <p:nvPr/>
        </p:nvPicPr>
        <p:blipFill>
          <a:blip r:embed="rId3">
            <a:extLst/>
          </a:blip>
          <a:srcRect l="17519" t="24754" r="19674" b="18517"/>
          <a:stretch>
            <a:fillRect/>
          </a:stretch>
        </p:blipFill>
        <p:spPr>
          <a:xfrm flipH="1" rot="16200000">
            <a:off x="21810446" y="3322819"/>
            <a:ext cx="975462" cy="659635"/>
          </a:xfrm>
          <a:prstGeom prst="rect">
            <a:avLst/>
          </a:prstGeom>
          <a:ln w="12700">
            <a:miter lim="400000"/>
          </a:ln>
        </p:spPr>
      </p:pic>
      <p:pic>
        <p:nvPicPr>
          <p:cNvPr id="201" name="IMG_0824.png" descr="IMG_0824.png"/>
          <p:cNvPicPr>
            <a:picLocks noChangeAspect="1"/>
          </p:cNvPicPr>
          <p:nvPr/>
        </p:nvPicPr>
        <p:blipFill>
          <a:blip r:embed="rId4">
            <a:extLst/>
          </a:blip>
          <a:srcRect l="3797" t="8778" r="16290" b="40321"/>
          <a:stretch>
            <a:fillRect/>
          </a:stretch>
        </p:blipFill>
        <p:spPr>
          <a:xfrm>
            <a:off x="5271330" y="1956035"/>
            <a:ext cx="15672038" cy="3694517"/>
          </a:xfrm>
          <a:prstGeom prst="rect">
            <a:avLst/>
          </a:prstGeom>
          <a:ln w="12700">
            <a:miter lim="400000"/>
          </a:ln>
        </p:spPr>
      </p:pic>
    </p:spTree>
  </p:cSld>
  <p:clrMapOvr>
    <a:masterClrMapping/>
  </p:clrMapOvr>
  <mc:AlternateContent xmlns:mc="http://schemas.openxmlformats.org/markup-compatibility/2006">
    <mc:Choice xmlns:p14="http://schemas.microsoft.com/office/powerpoint/2010/main" Requires="p14">
      <p:transition spd="slow" advClick="1" p14:dur="1200">
        <p:pull dir="l"/>
      </p:transition>
    </mc:Choice>
    <mc:Fallback>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bg>
      <p:bgPr>
        <a:solidFill>
          <a:srgbClr val="7EC1D1"/>
        </a:solidFill>
      </p:bgPr>
    </p:bg>
    <p:spTree>
      <p:nvGrpSpPr>
        <p:cNvPr id="1" name=""/>
        <p:cNvGrpSpPr/>
        <p:nvPr/>
      </p:nvGrpSpPr>
      <p:grpSpPr>
        <a:xfrm>
          <a:off x="0" y="0"/>
          <a:ext cx="0" cy="0"/>
          <a:chOff x="0" y="0"/>
          <a:chExt cx="0" cy="0"/>
        </a:xfrm>
      </p:grpSpPr>
      <p:pic>
        <p:nvPicPr>
          <p:cNvPr id="203" name="IMG_0824.png" descr="IMG_0824.png"/>
          <p:cNvPicPr>
            <a:picLocks noChangeAspect="1"/>
          </p:cNvPicPr>
          <p:nvPr/>
        </p:nvPicPr>
        <p:blipFill>
          <a:blip r:embed="rId2">
            <a:extLst/>
          </a:blip>
          <a:srcRect l="3797" t="0" r="16290" b="40321"/>
          <a:stretch>
            <a:fillRect/>
          </a:stretch>
        </p:blipFill>
        <p:spPr>
          <a:xfrm>
            <a:off x="5271329" y="1318881"/>
            <a:ext cx="15672039" cy="4331671"/>
          </a:xfrm>
          <a:prstGeom prst="rect">
            <a:avLst/>
          </a:prstGeom>
          <a:ln w="12700">
            <a:miter lim="400000"/>
          </a:ln>
        </p:spPr>
      </p:pic>
      <p:sp>
        <p:nvSpPr>
          <p:cNvPr id="204" name="٢٠"/>
          <p:cNvSpPr txBox="1"/>
          <p:nvPr/>
        </p:nvSpPr>
        <p:spPr>
          <a:xfrm>
            <a:off x="15097450" y="6320960"/>
            <a:ext cx="1146920" cy="1557015"/>
          </a:xfrm>
          <a:prstGeom prst="rect">
            <a:avLst/>
          </a:prstGeom>
          <a:ln w="25400">
            <a:miter lim="400000"/>
          </a:ln>
          <a:extLst>
            <a:ext uri="{C572A759-6A51-4108-AA02-DFA0A04FC94B}">
              <ma14:wrappingTextBoxFlag xmlns:ma14="http://schemas.microsoft.com/office/mac/drawingml/2011/main" val="1"/>
            </a:ext>
          </a:extLst>
        </p:spPr>
        <p:txBody>
          <a:bodyPr wrap="none" lIns="60957" tIns="60957" rIns="60957" bIns="60957">
            <a:spAutoFit/>
          </a:bodyPr>
          <a:lstStyle>
            <a:lvl1pPr algn="ctr">
              <a:defRPr sz="7400">
                <a:solidFill>
                  <a:srgbClr val="376092"/>
                </a:solidFill>
                <a:latin typeface="Khalid Art bold"/>
                <a:ea typeface="Khalid Art bold"/>
                <a:cs typeface="Khalid Art bold"/>
                <a:sym typeface="Khalid Art bold"/>
              </a:defRPr>
            </a:lvl1pPr>
          </a:lstStyle>
          <a:p>
            <a:pPr rtl="0">
              <a:defRPr/>
            </a:pPr>
            <a:r>
              <a:t>٢٠ </a:t>
            </a:r>
          </a:p>
        </p:txBody>
      </p:sp>
      <p:sp>
        <p:nvSpPr>
          <p:cNvPr id="205" name="×"/>
          <p:cNvSpPr txBox="1"/>
          <p:nvPr/>
        </p:nvSpPr>
        <p:spPr>
          <a:xfrm>
            <a:off x="13908318" y="6320960"/>
            <a:ext cx="1189135" cy="1518915"/>
          </a:xfrm>
          <a:prstGeom prst="rect">
            <a:avLst/>
          </a:prstGeom>
          <a:ln w="25400">
            <a:miter lim="400000"/>
          </a:ln>
          <a:extLst>
            <a:ext uri="{C572A759-6A51-4108-AA02-DFA0A04FC94B}">
              <ma14:wrappingTextBoxFlag xmlns:ma14="http://schemas.microsoft.com/office/mac/drawingml/2011/main" val="1"/>
            </a:ext>
          </a:extLst>
        </p:spPr>
        <p:txBody>
          <a:bodyPr lIns="60957" tIns="60957" rIns="60957" bIns="60957">
            <a:spAutoFit/>
          </a:bodyPr>
          <a:lstStyle>
            <a:lvl1pPr algn="r" defTabSz="457200">
              <a:defRPr b="1" sz="9200">
                <a:solidFill>
                  <a:srgbClr val="212529"/>
                </a:solidFill>
                <a:latin typeface="+mn-lt"/>
                <a:ea typeface="+mn-ea"/>
                <a:cs typeface="+mn-cs"/>
                <a:sym typeface="Helvetica"/>
              </a:defRPr>
            </a:lvl1pPr>
          </a:lstStyle>
          <a:p>
            <a:pPr/>
            <a:r>
              <a:t>×</a:t>
            </a:r>
          </a:p>
        </p:txBody>
      </p:sp>
      <p:sp>
        <p:nvSpPr>
          <p:cNvPr id="206" name="٢٤"/>
          <p:cNvSpPr txBox="1"/>
          <p:nvPr/>
        </p:nvSpPr>
        <p:spPr>
          <a:xfrm>
            <a:off x="13126987" y="6320960"/>
            <a:ext cx="1133404" cy="1557015"/>
          </a:xfrm>
          <a:prstGeom prst="rect">
            <a:avLst/>
          </a:prstGeom>
          <a:ln w="25400">
            <a:miter lim="400000"/>
          </a:ln>
          <a:extLst>
            <a:ext uri="{C572A759-6A51-4108-AA02-DFA0A04FC94B}">
              <ma14:wrappingTextBoxFlag xmlns:ma14="http://schemas.microsoft.com/office/mac/drawingml/2011/main" val="1"/>
            </a:ext>
          </a:extLst>
        </p:spPr>
        <p:txBody>
          <a:bodyPr lIns="60957" tIns="60957" rIns="60957" bIns="60957">
            <a:spAutoFit/>
          </a:bodyPr>
          <a:lstStyle>
            <a:lvl1pPr algn="ctr">
              <a:defRPr sz="7400">
                <a:solidFill>
                  <a:srgbClr val="376092"/>
                </a:solidFill>
                <a:latin typeface="Khalid Art bold"/>
                <a:ea typeface="Khalid Art bold"/>
                <a:cs typeface="Khalid Art bold"/>
                <a:sym typeface="Khalid Art bold"/>
              </a:defRPr>
            </a:lvl1pPr>
          </a:lstStyle>
          <a:p>
            <a:pPr rtl="0">
              <a:defRPr/>
            </a:pPr>
            <a:r>
              <a:t>٢٤ </a:t>
            </a:r>
          </a:p>
        </p:txBody>
      </p:sp>
      <p:sp>
        <p:nvSpPr>
          <p:cNvPr id="207" name="="/>
          <p:cNvSpPr txBox="1"/>
          <p:nvPr/>
        </p:nvSpPr>
        <p:spPr>
          <a:xfrm>
            <a:off x="12117314" y="6073310"/>
            <a:ext cx="709513" cy="2014215"/>
          </a:xfrm>
          <a:prstGeom prst="rect">
            <a:avLst/>
          </a:prstGeom>
          <a:ln w="25400">
            <a:miter lim="400000"/>
          </a:ln>
          <a:extLst>
            <a:ext uri="{C572A759-6A51-4108-AA02-DFA0A04FC94B}">
              <ma14:wrappingTextBoxFlag xmlns:ma14="http://schemas.microsoft.com/office/mac/drawingml/2011/main" val="1"/>
            </a:ext>
          </a:extLst>
        </p:spPr>
        <p:txBody>
          <a:bodyPr wrap="none" lIns="60957" tIns="60957" rIns="60957" bIns="60957">
            <a:spAutoFit/>
          </a:bodyPr>
          <a:lstStyle>
            <a:lvl1pPr algn="ctr">
              <a:defRPr sz="9800">
                <a:solidFill>
                  <a:srgbClr val="376092"/>
                </a:solidFill>
                <a:latin typeface="Khalid Art bold"/>
                <a:ea typeface="Khalid Art bold"/>
                <a:cs typeface="Khalid Art bold"/>
                <a:sym typeface="Khalid Art bold"/>
              </a:defRPr>
            </a:lvl1pPr>
          </a:lstStyle>
          <a:p>
            <a:pPr rtl="0">
              <a:defRPr/>
            </a:pPr>
            <a:r>
              <a:t>=</a:t>
            </a:r>
          </a:p>
        </p:txBody>
      </p:sp>
      <p:sp>
        <p:nvSpPr>
          <p:cNvPr id="208" name="٤٨٠ جرام"/>
          <p:cNvSpPr txBox="1"/>
          <p:nvPr/>
        </p:nvSpPr>
        <p:spPr>
          <a:xfrm>
            <a:off x="8568606" y="6320960"/>
            <a:ext cx="3424834" cy="1557015"/>
          </a:xfrm>
          <a:prstGeom prst="rect">
            <a:avLst/>
          </a:prstGeom>
          <a:ln w="25400">
            <a:miter lim="400000"/>
          </a:ln>
          <a:extLst>
            <a:ext uri="{C572A759-6A51-4108-AA02-DFA0A04FC94B}">
              <ma14:wrappingTextBoxFlag xmlns:ma14="http://schemas.microsoft.com/office/mac/drawingml/2011/main" val="1"/>
            </a:ext>
          </a:extLst>
        </p:spPr>
        <p:txBody>
          <a:bodyPr wrap="none" lIns="60957" tIns="60957" rIns="60957" bIns="60957">
            <a:spAutoFit/>
          </a:bodyPr>
          <a:lstStyle>
            <a:lvl1pPr algn="ctr">
              <a:defRPr sz="7400">
                <a:solidFill>
                  <a:srgbClr val="376092"/>
                </a:solidFill>
                <a:latin typeface="Khalid Art bold"/>
                <a:ea typeface="Khalid Art bold"/>
                <a:cs typeface="Khalid Art bold"/>
                <a:sym typeface="Khalid Art bold"/>
              </a:defRPr>
            </a:lvl1pPr>
          </a:lstStyle>
          <a:p>
            <a:pPr rtl="0">
              <a:defRPr/>
            </a:pPr>
            <a:r>
              <a:t>٤٨٠ جرام</a:t>
            </a:r>
          </a:p>
        </p:txBody>
      </p:sp>
      <p:grpSp>
        <p:nvGrpSpPr>
          <p:cNvPr id="211" name="Group 8">
            <a:hlinkClick r:id="rId3" invalidUrl="" action="ppaction://hlinksldjump" tgtFrame="" tooltip="" history="1" highlightClick="0" endSnd="0"/>
          </p:cNvPr>
          <p:cNvGrpSpPr/>
          <p:nvPr/>
        </p:nvGrpSpPr>
        <p:grpSpPr>
          <a:xfrm>
            <a:off x="600441" y="10407868"/>
            <a:ext cx="2373948" cy="1015412"/>
            <a:chOff x="-2" y="-2"/>
            <a:chExt cx="2373946" cy="1015410"/>
          </a:xfrm>
        </p:grpSpPr>
        <p:sp>
          <p:nvSpPr>
            <p:cNvPr id="209" name="Freeform 10"/>
            <p:cNvSpPr/>
            <p:nvPr/>
          </p:nvSpPr>
          <p:spPr>
            <a:xfrm>
              <a:off x="-3" y="-3"/>
              <a:ext cx="2373948" cy="1015412"/>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21600" y="10800"/>
                  </a:moveTo>
                  <a:cubicBezTo>
                    <a:pt x="21600" y="4868"/>
                    <a:pt x="19698" y="0"/>
                    <a:pt x="17312" y="0"/>
                  </a:cubicBezTo>
                  <a:lnTo>
                    <a:pt x="4107" y="0"/>
                  </a:lnTo>
                  <a:lnTo>
                    <a:pt x="4107" y="76"/>
                  </a:lnTo>
                  <a:cubicBezTo>
                    <a:pt x="1812" y="304"/>
                    <a:pt x="0" y="5020"/>
                    <a:pt x="0" y="10800"/>
                  </a:cubicBezTo>
                  <a:cubicBezTo>
                    <a:pt x="0" y="16580"/>
                    <a:pt x="1842" y="21296"/>
                    <a:pt x="4107" y="21524"/>
                  </a:cubicBezTo>
                  <a:lnTo>
                    <a:pt x="4107" y="21600"/>
                  </a:lnTo>
                  <a:lnTo>
                    <a:pt x="17312" y="21600"/>
                  </a:lnTo>
                  <a:cubicBezTo>
                    <a:pt x="19668" y="21600"/>
                    <a:pt x="21600" y="16732"/>
                    <a:pt x="21600" y="10800"/>
                  </a:cubicBezTo>
                  <a:close/>
                </a:path>
              </a:pathLst>
            </a:custGeom>
            <a:solidFill>
              <a:srgbClr val="3878D3"/>
            </a:solidFill>
            <a:ln w="12700" cap="flat">
              <a:noFill/>
              <a:miter lim="400000"/>
            </a:ln>
            <a:effectLst/>
          </p:spPr>
          <p:txBody>
            <a:bodyPr wrap="square" lIns="60957" tIns="60957" rIns="60957" bIns="60957" numCol="1" anchor="t">
              <a:noAutofit/>
            </a:bodyPr>
            <a:lstStyle/>
            <a:p>
              <a:pPr/>
            </a:p>
          </p:txBody>
        </p:sp>
        <p:sp>
          <p:nvSpPr>
            <p:cNvPr id="210" name="Freeform 12"/>
            <p:cNvSpPr/>
            <p:nvPr/>
          </p:nvSpPr>
          <p:spPr>
            <a:xfrm>
              <a:off x="718096" y="344629"/>
              <a:ext cx="911205" cy="326042"/>
            </a:xfrm>
            <a:custGeom>
              <a:avLst/>
              <a:gdLst/>
              <a:ahLst/>
              <a:cxnLst>
                <a:cxn ang="0">
                  <a:pos x="wd2" y="hd2"/>
                </a:cxn>
                <a:cxn ang="5400000">
                  <a:pos x="wd2" y="hd2"/>
                </a:cxn>
                <a:cxn ang="10800000">
                  <a:pos x="wd2" y="hd2"/>
                </a:cxn>
                <a:cxn ang="16200000">
                  <a:pos x="wd2" y="hd2"/>
                </a:cxn>
              </a:cxnLst>
              <a:rect l="0" t="0" r="r" b="b"/>
              <a:pathLst>
                <a:path w="21600" h="21355" fill="norm" stroke="1" extrusionOk="0">
                  <a:moveTo>
                    <a:pt x="21280" y="9102"/>
                  </a:moveTo>
                  <a:lnTo>
                    <a:pt x="16571" y="323"/>
                  </a:lnTo>
                  <a:cubicBezTo>
                    <a:pt x="16251" y="-245"/>
                    <a:pt x="15840" y="-56"/>
                    <a:pt x="15611" y="829"/>
                  </a:cubicBezTo>
                  <a:cubicBezTo>
                    <a:pt x="15405" y="1713"/>
                    <a:pt x="15474" y="2850"/>
                    <a:pt x="15794" y="3481"/>
                  </a:cubicBezTo>
                  <a:lnTo>
                    <a:pt x="18651" y="8787"/>
                  </a:lnTo>
                  <a:lnTo>
                    <a:pt x="0" y="8787"/>
                  </a:lnTo>
                  <a:lnTo>
                    <a:pt x="0" y="12576"/>
                  </a:lnTo>
                  <a:lnTo>
                    <a:pt x="18651" y="12576"/>
                  </a:lnTo>
                  <a:lnTo>
                    <a:pt x="15794" y="17881"/>
                  </a:lnTo>
                  <a:cubicBezTo>
                    <a:pt x="15474" y="18450"/>
                    <a:pt x="15405" y="19650"/>
                    <a:pt x="15611" y="20534"/>
                  </a:cubicBezTo>
                  <a:cubicBezTo>
                    <a:pt x="15748" y="21102"/>
                    <a:pt x="15954" y="21355"/>
                    <a:pt x="16183" y="21355"/>
                  </a:cubicBezTo>
                  <a:cubicBezTo>
                    <a:pt x="16320" y="21355"/>
                    <a:pt x="16457" y="21229"/>
                    <a:pt x="16571" y="21039"/>
                  </a:cubicBezTo>
                  <a:lnTo>
                    <a:pt x="21303" y="12260"/>
                  </a:lnTo>
                  <a:cubicBezTo>
                    <a:pt x="21486" y="11881"/>
                    <a:pt x="21600" y="11313"/>
                    <a:pt x="21600" y="10681"/>
                  </a:cubicBezTo>
                  <a:cubicBezTo>
                    <a:pt x="21600" y="10050"/>
                    <a:pt x="21486" y="9481"/>
                    <a:pt x="21280" y="9102"/>
                  </a:cubicBezTo>
                  <a:close/>
                </a:path>
              </a:pathLst>
            </a:custGeom>
            <a:solidFill>
              <a:srgbClr val="FFFFFF"/>
            </a:solidFill>
            <a:ln w="12700" cap="flat">
              <a:noFill/>
              <a:miter lim="400000"/>
            </a:ln>
            <a:effectLst/>
          </p:spPr>
          <p:txBody>
            <a:bodyPr wrap="square" lIns="60957" tIns="60957" rIns="60957" bIns="60957" numCol="1" anchor="t">
              <a:noAutofit/>
            </a:bodyPr>
            <a:lstStyle/>
            <a:p>
              <a:pPr/>
            </a:p>
          </p:txBody>
        </p:sp>
      </p:grpSp>
      <p:pic>
        <p:nvPicPr>
          <p:cNvPr id="212" name="IMG_3571.png" descr="IMG_3571.png"/>
          <p:cNvPicPr>
            <a:picLocks noChangeAspect="1"/>
          </p:cNvPicPr>
          <p:nvPr/>
        </p:nvPicPr>
        <p:blipFill>
          <a:blip r:embed="rId4">
            <a:extLst/>
          </a:blip>
          <a:stretch>
            <a:fillRect/>
          </a:stretch>
        </p:blipFill>
        <p:spPr>
          <a:xfrm>
            <a:off x="20375178" y="9971657"/>
            <a:ext cx="3744344" cy="3744344"/>
          </a:xfrm>
          <a:prstGeom prst="rect">
            <a:avLst/>
          </a:prstGeom>
          <a:ln w="12700">
            <a:miter lim="400000"/>
          </a:ln>
        </p:spPr>
      </p:pic>
      <p:sp>
        <p:nvSpPr>
          <p:cNvPr id="213" name="٤٨٠"/>
          <p:cNvSpPr txBox="1"/>
          <p:nvPr/>
        </p:nvSpPr>
        <p:spPr>
          <a:xfrm>
            <a:off x="17086794" y="9001180"/>
            <a:ext cx="1328639" cy="1557015"/>
          </a:xfrm>
          <a:prstGeom prst="rect">
            <a:avLst/>
          </a:prstGeom>
          <a:ln w="25400">
            <a:miter lim="400000"/>
          </a:ln>
          <a:extLst>
            <a:ext uri="{C572A759-6A51-4108-AA02-DFA0A04FC94B}">
              <ma14:wrappingTextBoxFlag xmlns:ma14="http://schemas.microsoft.com/office/mac/drawingml/2011/main" val="1"/>
            </a:ext>
          </a:extLst>
        </p:spPr>
        <p:txBody>
          <a:bodyPr wrap="none" lIns="60957" tIns="60957" rIns="60957" bIns="60957">
            <a:spAutoFit/>
          </a:bodyPr>
          <a:lstStyle>
            <a:lvl1pPr algn="ctr">
              <a:defRPr sz="7400">
                <a:solidFill>
                  <a:srgbClr val="376092"/>
                </a:solidFill>
                <a:latin typeface="Khalid Art bold"/>
                <a:ea typeface="Khalid Art bold"/>
                <a:cs typeface="Khalid Art bold"/>
                <a:sym typeface="Khalid Art bold"/>
              </a:defRPr>
            </a:lvl1pPr>
          </a:lstStyle>
          <a:p>
            <a:pPr rtl="0">
              <a:defRPr/>
            </a:pPr>
            <a:r>
              <a:t>٤٨٠</a:t>
            </a:r>
          </a:p>
        </p:txBody>
      </p:sp>
      <p:sp>
        <p:nvSpPr>
          <p:cNvPr id="214" name="÷"/>
          <p:cNvSpPr txBox="1"/>
          <p:nvPr/>
        </p:nvSpPr>
        <p:spPr>
          <a:xfrm>
            <a:off x="14112568" y="9238284"/>
            <a:ext cx="2622157" cy="1466746"/>
          </a:xfrm>
          <a:prstGeom prst="rect">
            <a:avLst/>
          </a:prstGeom>
          <a:ln w="25400">
            <a:miter lim="400000"/>
          </a:ln>
          <a:extLst>
            <a:ext uri="{C572A759-6A51-4108-AA02-DFA0A04FC94B}">
              <ma14:wrappingTextBoxFlag xmlns:ma14="http://schemas.microsoft.com/office/mac/drawingml/2011/main" val="1"/>
            </a:ext>
          </a:extLst>
        </p:spPr>
        <p:txBody>
          <a:bodyPr lIns="60957" tIns="60957" rIns="60957" bIns="60957">
            <a:spAutoFit/>
          </a:bodyPr>
          <a:lstStyle>
            <a:lvl1pPr algn="r" defTabSz="457200">
              <a:defRPr sz="9500">
                <a:solidFill>
                  <a:srgbClr val="202124"/>
                </a:solidFill>
                <a:latin typeface="Arial"/>
                <a:ea typeface="Arial"/>
                <a:cs typeface="Arial"/>
                <a:sym typeface="Arial"/>
              </a:defRPr>
            </a:lvl1pPr>
          </a:lstStyle>
          <a:p>
            <a:pPr/>
            <a:r>
              <a:t>÷</a:t>
            </a:r>
          </a:p>
        </p:txBody>
      </p:sp>
      <p:sp>
        <p:nvSpPr>
          <p:cNvPr id="215" name="١٠٠٠"/>
          <p:cNvSpPr txBox="1"/>
          <p:nvPr/>
        </p:nvSpPr>
        <p:spPr>
          <a:xfrm>
            <a:off x="13280885" y="9238284"/>
            <a:ext cx="2672508" cy="1466746"/>
          </a:xfrm>
          <a:prstGeom prst="rect">
            <a:avLst/>
          </a:prstGeom>
          <a:ln w="25400">
            <a:miter lim="400000"/>
          </a:ln>
          <a:extLst>
            <a:ext uri="{C572A759-6A51-4108-AA02-DFA0A04FC94B}">
              <ma14:wrappingTextBoxFlag xmlns:ma14="http://schemas.microsoft.com/office/mac/drawingml/2011/main" val="1"/>
            </a:ext>
          </a:extLst>
        </p:spPr>
        <p:txBody>
          <a:bodyPr wrap="none" lIns="60957" tIns="60957" rIns="60957" bIns="60957">
            <a:spAutoFit/>
          </a:bodyPr>
          <a:lstStyle>
            <a:lvl1pPr algn="r" defTabSz="457200">
              <a:defRPr sz="9500">
                <a:solidFill>
                  <a:srgbClr val="0056D6"/>
                </a:solidFill>
                <a:latin typeface="Arial"/>
                <a:ea typeface="Arial"/>
                <a:cs typeface="Arial"/>
                <a:sym typeface="Arial"/>
              </a:defRPr>
            </a:lvl1pPr>
          </a:lstStyle>
          <a:p>
            <a:pPr/>
            <a:r>
              <a:t>١٠٠٠</a:t>
            </a:r>
          </a:p>
        </p:txBody>
      </p:sp>
      <p:sp>
        <p:nvSpPr>
          <p:cNvPr id="216" name="="/>
          <p:cNvSpPr txBox="1"/>
          <p:nvPr/>
        </p:nvSpPr>
        <p:spPr>
          <a:xfrm>
            <a:off x="11188763" y="8901359"/>
            <a:ext cx="3116153" cy="2014216"/>
          </a:xfrm>
          <a:prstGeom prst="rect">
            <a:avLst/>
          </a:prstGeom>
          <a:ln w="25400">
            <a:miter lim="400000"/>
          </a:ln>
          <a:extLst>
            <a:ext uri="{C572A759-6A51-4108-AA02-DFA0A04FC94B}">
              <ma14:wrappingTextBoxFlag xmlns:ma14="http://schemas.microsoft.com/office/mac/drawingml/2011/main" val="1"/>
            </a:ext>
          </a:extLst>
        </p:spPr>
        <p:txBody>
          <a:bodyPr lIns="60957" tIns="60957" rIns="60957" bIns="60957">
            <a:spAutoFit/>
          </a:bodyPr>
          <a:lstStyle>
            <a:lvl1pPr algn="ctr">
              <a:defRPr sz="9800">
                <a:solidFill>
                  <a:srgbClr val="376092"/>
                </a:solidFill>
                <a:latin typeface="Khalid Art bold"/>
                <a:ea typeface="Khalid Art bold"/>
                <a:cs typeface="Khalid Art bold"/>
                <a:sym typeface="Khalid Art bold"/>
              </a:defRPr>
            </a:lvl1pPr>
          </a:lstStyle>
          <a:p>
            <a:pPr rtl="0">
              <a:defRPr/>
            </a:pPr>
            <a:r>
              <a:t>=</a:t>
            </a:r>
          </a:p>
        </p:txBody>
      </p:sp>
      <p:sp>
        <p:nvSpPr>
          <p:cNvPr id="217" name="٠٫٤٨٠ كيلو جرام"/>
          <p:cNvSpPr txBox="1"/>
          <p:nvPr/>
        </p:nvSpPr>
        <p:spPr>
          <a:xfrm>
            <a:off x="4387065" y="8911842"/>
            <a:ext cx="7804936" cy="1823715"/>
          </a:xfrm>
          <a:prstGeom prst="rect">
            <a:avLst/>
          </a:prstGeom>
          <a:ln w="25400">
            <a:miter lim="400000"/>
          </a:ln>
          <a:extLst>
            <a:ext uri="{C572A759-6A51-4108-AA02-DFA0A04FC94B}">
              <ma14:wrappingTextBoxFlag xmlns:ma14="http://schemas.microsoft.com/office/mac/drawingml/2011/main" val="1"/>
            </a:ext>
          </a:extLst>
        </p:spPr>
        <p:txBody>
          <a:bodyPr wrap="none" lIns="60957" tIns="60957" rIns="60957" bIns="60957">
            <a:spAutoFit/>
          </a:bodyPr>
          <a:lstStyle>
            <a:lvl1pPr algn="ctr">
              <a:defRPr sz="8800">
                <a:solidFill>
                  <a:srgbClr val="376092"/>
                </a:solidFill>
                <a:latin typeface="Khalid Art bold"/>
                <a:ea typeface="Khalid Art bold"/>
                <a:cs typeface="Khalid Art bold"/>
                <a:sym typeface="Khalid Art bold"/>
              </a:defRPr>
            </a:lvl1pPr>
          </a:lstStyle>
          <a:p>
            <a:pPr rtl="0">
              <a:defRPr/>
            </a:pPr>
            <a:r>
              <a:t>٠٫٤٨٠ كيلو جرام</a:t>
            </a:r>
          </a:p>
        </p:txBody>
      </p:sp>
    </p:spTree>
  </p:cSld>
  <p:clrMapOvr>
    <a:masterClrMapping/>
  </p:clrMapOvr>
  <mc:AlternateContent xmlns:mc="http://schemas.openxmlformats.org/markup-compatibility/2006">
    <mc:Choice xmlns:p14="http://schemas.microsoft.com/office/powerpoint/2010/main" Requires="p14">
      <p:transition spd="med" advClick="1" p14:dur="1000">
        <p:fade/>
      </p:transition>
    </mc:Choice>
    <mc:Fallback>
      <p:transition spd="med">
        <p:fade/>
      </p:transition>
    </mc:Fallback>
  </mc:AlternateContent>
</p:sld>
</file>

<file path=ppt/theme/theme1.xml><?xml version="1.0" encoding="utf-8"?>
<a:theme xmlns:a="http://schemas.openxmlformats.org/drawingml/2006/main" xmlns:r="http://schemas.openxmlformats.org/officeDocument/2006/relationships" name="Office Theme">
  <a:themeElements>
    <a:clrScheme name="Office Theme">
      <a:dk1>
        <a:srgbClr val="000000"/>
      </a:dk1>
      <a:lt1>
        <a:srgbClr val="FFFFFF"/>
      </a:lt1>
      <a:dk2>
        <a:srgbClr val="A7A7A7"/>
      </a:dk2>
      <a:lt2>
        <a:srgbClr val="535353"/>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FF00FF"/>
      </a:folHlink>
    </a:clrScheme>
    <a:fontScheme name="Office Theme">
      <a:majorFont>
        <a:latin typeface="Calibri"/>
        <a:ea typeface="Calibri"/>
        <a:cs typeface="Calibri"/>
      </a:majorFont>
      <a:minorFont>
        <a:latin typeface="Helvetica"/>
        <a:ea typeface="Helvetica"/>
        <a:cs typeface="Helvetica"/>
      </a:minorFont>
    </a:fontScheme>
    <a:fmtScheme name="Office Them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sx="100000" sy="100000" kx="0" ky="0" algn="b" rotWithShape="0" blurRad="25400" dist="0" dir="5400000">
              <a:srgbClr val="000000">
                <a:alpha val="35000"/>
              </a:srgbClr>
            </a:outerShdw>
          </a:effectLst>
        </a:effectStyle>
        <a:effectStyle>
          <a:effectLst>
            <a:outerShdw sx="100000" sy="100000" kx="0" ky="0" algn="b" rotWithShape="0" blurRad="25400" dist="0" dir="5400000">
              <a:srgbClr val="000000">
                <a:alpha val="35000"/>
              </a:srgbClr>
            </a:outerShdw>
          </a:effectLst>
        </a:effectStyle>
        <a:effectStyle>
          <a:effectLst>
            <a:outerShdw sx="100000" sy="100000" kx="0" ky="0" algn="b" rotWithShape="0" blurRad="25400" dist="0" dir="5400000">
              <a:srgbClr val="000000">
                <a:alpha val="35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63500" cap="flat">
          <a:solidFill>
            <a:schemeClr val="accent1"/>
          </a:solidFill>
          <a:prstDash val="solid"/>
          <a:round/>
        </a:ln>
        <a:effectLst>
          <a:outerShdw sx="100000" sy="100000" kx="0" ky="0" algn="b" rotWithShape="0" blurRad="25400" dist="0" dir="5400000">
            <a:srgbClr val="000000">
              <a:alpha val="35000"/>
            </a:srgbClr>
          </a:outerShdw>
        </a:effectLst>
        <a:sp3d/>
      </a:spPr>
      <a:bodyPr rot="0" spcFirstLastPara="1" vertOverflow="overflow" horzOverflow="overflow" vert="horz" wrap="square" lIns="60957" tIns="60957" rIns="60957" bIns="60957" numCol="1" spcCol="38100" rtlCol="0" anchor="ctr" upright="0">
        <a:spAutoFit/>
      </a:bodyPr>
      <a:lstStyle>
        <a:defPPr marL="0" marR="0" indent="0" algn="l" defTabSz="1219200" rtl="1" fontAlgn="auto" latinLnBrk="0" hangingPunct="0">
          <a:lnSpc>
            <a:spcPct val="100000"/>
          </a:lnSpc>
          <a:spcBef>
            <a:spcPts val="0"/>
          </a:spcBef>
          <a:spcAft>
            <a:spcPts val="0"/>
          </a:spcAft>
          <a:buClrTx/>
          <a:buSzTx/>
          <a:buFontTx/>
          <a:buNone/>
          <a:tabLst/>
          <a:defRPr b="0" baseline="0" cap="none" i="0" spc="0" strike="noStrike" sz="2400" u="none" kumimoji="0" normalizeH="0">
            <a:ln>
              <a:noFill/>
            </a:ln>
            <a:solidFill>
              <a:srgbClr val="000000"/>
            </a:solidFill>
            <a:effectLst/>
            <a:uFillTx/>
            <a:latin typeface="+mj-lt"/>
            <a:ea typeface="+mj-ea"/>
            <a:cs typeface="+mj-cs"/>
            <a:sym typeface="Calibri"/>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63500" cap="flat">
          <a:solidFill>
            <a:schemeClr val="accent1"/>
          </a:solidFill>
          <a:prstDash val="solid"/>
          <a:round/>
        </a:ln>
        <a:effectLst>
          <a:outerShdw sx="100000" sy="100000" kx="0" ky="0" algn="b" rotWithShape="0" blurRad="25400" dist="0" dir="5400000">
            <a:srgbClr val="000000">
              <a:alpha val="35000"/>
            </a:srgbClr>
          </a:outerShdw>
        </a:effectLst>
        <a:sp3d/>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25400" cap="flat">
          <a:noFill/>
          <a:miter lim="400000"/>
        </a:ln>
        <a:effectLst/>
        <a:sp3d/>
      </a:spPr>
      <a:bodyPr rot="0" spcFirstLastPara="1" vertOverflow="overflow" horzOverflow="overflow" vert="horz" wrap="square" lIns="60957" tIns="60957" rIns="60957" bIns="60957" numCol="1" spcCol="38100" rtlCol="0" anchor="t" upright="0">
        <a:spAutoFit/>
      </a:bodyPr>
      <a:lstStyle>
        <a:defPPr marL="0" marR="0" indent="0" algn="l" defTabSz="1219200" rtl="1" fontAlgn="auto" latinLnBrk="0" hangingPunct="0">
          <a:lnSpc>
            <a:spcPct val="100000"/>
          </a:lnSpc>
          <a:spcBef>
            <a:spcPts val="0"/>
          </a:spcBef>
          <a:spcAft>
            <a:spcPts val="0"/>
          </a:spcAft>
          <a:buClrTx/>
          <a:buSzTx/>
          <a:buFontTx/>
          <a:buNone/>
          <a:tabLst/>
          <a:defRPr b="0" baseline="0" cap="none" i="0" spc="0" strike="noStrike" sz="2400" u="none" kumimoji="0" normalizeH="0">
            <a:ln>
              <a:noFill/>
            </a:ln>
            <a:solidFill>
              <a:srgbClr val="000000"/>
            </a:solidFill>
            <a:effectLst/>
            <a:uFillTx/>
            <a:latin typeface="+mj-lt"/>
            <a:ea typeface="+mj-ea"/>
            <a:cs typeface="+mj-cs"/>
            <a:sym typeface="Calibri"/>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ppt/theme/theme2.xml><?xml version="1.0" encoding="utf-8"?>
<a:theme xmlns:a="http://schemas.openxmlformats.org/drawingml/2006/main" xmlns:r="http://schemas.openxmlformats.org/officeDocument/2006/relationships" name="Office Theme">
  <a:themeElements>
    <a:clrScheme name="Office Theme">
      <a:dk1>
        <a:srgbClr val="000000"/>
      </a:dk1>
      <a:lt1>
        <a:srgbClr val="FFFFFF"/>
      </a:lt1>
      <a:dk2>
        <a:srgbClr val="A7A7A7"/>
      </a:dk2>
      <a:lt2>
        <a:srgbClr val="535353"/>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FF00FF"/>
      </a:folHlink>
    </a:clrScheme>
    <a:fontScheme name="Office Theme">
      <a:majorFont>
        <a:latin typeface="Calibri"/>
        <a:ea typeface="Calibri"/>
        <a:cs typeface="Calibri"/>
      </a:majorFont>
      <a:minorFont>
        <a:latin typeface="Helvetica"/>
        <a:ea typeface="Helvetica"/>
        <a:cs typeface="Helvetica"/>
      </a:minorFont>
    </a:fontScheme>
    <a:fmtScheme name="Office Them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sx="100000" sy="100000" kx="0" ky="0" algn="b" rotWithShape="0" blurRad="25400" dist="0" dir="5400000">
              <a:srgbClr val="000000">
                <a:alpha val="35000"/>
              </a:srgbClr>
            </a:outerShdw>
          </a:effectLst>
        </a:effectStyle>
        <a:effectStyle>
          <a:effectLst>
            <a:outerShdw sx="100000" sy="100000" kx="0" ky="0" algn="b" rotWithShape="0" blurRad="25400" dist="0" dir="5400000">
              <a:srgbClr val="000000">
                <a:alpha val="35000"/>
              </a:srgbClr>
            </a:outerShdw>
          </a:effectLst>
        </a:effectStyle>
        <a:effectStyle>
          <a:effectLst>
            <a:outerShdw sx="100000" sy="100000" kx="0" ky="0" algn="b" rotWithShape="0" blurRad="25400" dist="0" dir="5400000">
              <a:srgbClr val="000000">
                <a:alpha val="35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63500" cap="flat">
          <a:solidFill>
            <a:schemeClr val="accent1"/>
          </a:solidFill>
          <a:prstDash val="solid"/>
          <a:round/>
        </a:ln>
        <a:effectLst>
          <a:outerShdw sx="100000" sy="100000" kx="0" ky="0" algn="b" rotWithShape="0" blurRad="25400" dist="0" dir="5400000">
            <a:srgbClr val="000000">
              <a:alpha val="35000"/>
            </a:srgbClr>
          </a:outerShdw>
        </a:effectLst>
        <a:sp3d/>
      </a:spPr>
      <a:bodyPr rot="0" spcFirstLastPara="1" vertOverflow="overflow" horzOverflow="overflow" vert="horz" wrap="square" lIns="60957" tIns="60957" rIns="60957" bIns="60957" numCol="1" spcCol="38100" rtlCol="0" anchor="ctr" upright="0">
        <a:spAutoFit/>
      </a:bodyPr>
      <a:lstStyle>
        <a:defPPr marL="0" marR="0" indent="0" algn="l" defTabSz="1219200" rtl="1" fontAlgn="auto" latinLnBrk="0" hangingPunct="0">
          <a:lnSpc>
            <a:spcPct val="100000"/>
          </a:lnSpc>
          <a:spcBef>
            <a:spcPts val="0"/>
          </a:spcBef>
          <a:spcAft>
            <a:spcPts val="0"/>
          </a:spcAft>
          <a:buClrTx/>
          <a:buSzTx/>
          <a:buFontTx/>
          <a:buNone/>
          <a:tabLst/>
          <a:defRPr b="0" baseline="0" cap="none" i="0" spc="0" strike="noStrike" sz="2400" u="none" kumimoji="0" normalizeH="0">
            <a:ln>
              <a:noFill/>
            </a:ln>
            <a:solidFill>
              <a:srgbClr val="000000"/>
            </a:solidFill>
            <a:effectLst/>
            <a:uFillTx/>
            <a:latin typeface="+mj-lt"/>
            <a:ea typeface="+mj-ea"/>
            <a:cs typeface="+mj-cs"/>
            <a:sym typeface="Calibri"/>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63500" cap="flat">
          <a:solidFill>
            <a:schemeClr val="accent1"/>
          </a:solidFill>
          <a:prstDash val="solid"/>
          <a:round/>
        </a:ln>
        <a:effectLst>
          <a:outerShdw sx="100000" sy="100000" kx="0" ky="0" algn="b" rotWithShape="0" blurRad="25400" dist="0" dir="5400000">
            <a:srgbClr val="000000">
              <a:alpha val="35000"/>
            </a:srgbClr>
          </a:outerShdw>
        </a:effectLst>
        <a:sp3d/>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25400" cap="flat">
          <a:noFill/>
          <a:miter lim="400000"/>
        </a:ln>
        <a:effectLst/>
        <a:sp3d/>
      </a:spPr>
      <a:bodyPr rot="0" spcFirstLastPara="1" vertOverflow="overflow" horzOverflow="overflow" vert="horz" wrap="square" lIns="60957" tIns="60957" rIns="60957" bIns="60957" numCol="1" spcCol="38100" rtlCol="0" anchor="t" upright="0">
        <a:spAutoFit/>
      </a:bodyPr>
      <a:lstStyle>
        <a:defPPr marL="0" marR="0" indent="0" algn="l" defTabSz="1219200" rtl="1" fontAlgn="auto" latinLnBrk="0" hangingPunct="0">
          <a:lnSpc>
            <a:spcPct val="100000"/>
          </a:lnSpc>
          <a:spcBef>
            <a:spcPts val="0"/>
          </a:spcBef>
          <a:spcAft>
            <a:spcPts val="0"/>
          </a:spcAft>
          <a:buClrTx/>
          <a:buSzTx/>
          <a:buFontTx/>
          <a:buNone/>
          <a:tabLst/>
          <a:defRPr b="0" baseline="0" cap="none" i="0" spc="0" strike="noStrike" sz="2400" u="none" kumimoji="0" normalizeH="0">
            <a:ln>
              <a:noFill/>
            </a:ln>
            <a:solidFill>
              <a:srgbClr val="000000"/>
            </a:solidFill>
            <a:effectLst/>
            <a:uFillTx/>
            <a:latin typeface="+mj-lt"/>
            <a:ea typeface="+mj-ea"/>
            <a:cs typeface="+mj-cs"/>
            <a:sym typeface="Calibri"/>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docProps/app.xml><?xml version="1.0" encoding="utf-8"?>
<Properties xmlns="http://schemas.openxmlformats.org/officeDocument/2006/extended-properties" xmlns:vt="http://schemas.openxmlformats.org/officeDocument/2006/docPropsVTypes"/>
</file>

<file path=docProps/core.xml><?xml version="1.0" encoding="utf-8"?>
<cp:coreProperties xmlns:cp="http://schemas.openxmlformats.org/package/2006/metadata/core-properties" xmlns:dc="http://purl.org/dc/elements/1.1/" xmlns:dcterms="http://purl.org/dc/terms/" xmlns:xsi="http://www.w3.org/2001/XMLSchema-instance"/>
</file>