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9" r:id="rId5"/>
    <p:sldId id="270" r:id="rId6"/>
    <p:sldId id="261" r:id="rId7"/>
    <p:sldId id="262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3EC"/>
    <a:srgbClr val="883994"/>
    <a:srgbClr val="F1989E"/>
    <a:srgbClr val="A07CA0"/>
    <a:srgbClr val="FFECFF"/>
    <a:srgbClr val="FBA9D1"/>
    <a:srgbClr val="D2F3A4"/>
    <a:srgbClr val="AEE696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28/08/44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.JP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33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microsoft.com/office/2007/relationships/hdphoto" Target="../media/hdphoto10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34.emf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6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5.png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8.emf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0.emf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9.png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openxmlformats.org/officeDocument/2006/relationships/image" Target="../media/image22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3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26.emf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openxmlformats.org/officeDocument/2006/relationships/image" Target="../media/image25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7.emf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openxmlformats.org/officeDocument/2006/relationships/image" Target="../media/image29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30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microsoft.com/office/2007/relationships/hdphoto" Target="../media/hdphoto10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31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32.emf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b="7301"/>
          <a:stretch/>
        </p:blipFill>
        <p:spPr>
          <a:xfrm flipH="1">
            <a:off x="2157417" y="1073128"/>
            <a:ext cx="3635443" cy="3003714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4802835" y="3860440"/>
            <a:ext cx="2015218" cy="1577420"/>
          </a:xfrm>
          <a:prstGeom prst="round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>
          <a:xfrm>
            <a:off x="7026111" y="2959811"/>
            <a:ext cx="2777780" cy="3482038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408947" y="2960876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المفردات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049992" y="1801223"/>
            <a:ext cx="27314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أستعمل نماذج لأستكشف الحجم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027585" y="4049756"/>
            <a:ext cx="13779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الحــجــم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503015" y="4653030"/>
            <a:ext cx="2235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الوحدة المكعبة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35" grpId="0" animBg="1"/>
      <p:bldP spid="12" grpId="0"/>
      <p:bldP spid="14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543439" y="1225267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749175" y="1280943"/>
            <a:ext cx="57059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أبني مجسمين مختلفين لهما الحجم نفسه مستعملاً مكعبات الوحدة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مخطط انسيابي: محطة طرفية 52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51350" y="1815206"/>
            <a:ext cx="3074136" cy="615447"/>
          </a:xfrm>
          <a:prstGeom prst="rect">
            <a:avLst/>
          </a:prstGeom>
        </p:spPr>
      </p:pic>
      <p:pic>
        <p:nvPicPr>
          <p:cNvPr id="108" name="صورة 107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048302" y="3453011"/>
            <a:ext cx="763533" cy="786954"/>
          </a:xfrm>
          <a:prstGeom prst="rect">
            <a:avLst/>
          </a:prstGeom>
        </p:spPr>
      </p:pic>
      <p:pic>
        <p:nvPicPr>
          <p:cNvPr id="119" name="صورة 11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430068" y="3589526"/>
            <a:ext cx="763533" cy="786954"/>
          </a:xfrm>
          <a:prstGeom prst="rect">
            <a:avLst/>
          </a:prstGeom>
        </p:spPr>
      </p:pic>
      <p:pic>
        <p:nvPicPr>
          <p:cNvPr id="132" name="صورة 13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811356" y="3726041"/>
            <a:ext cx="763533" cy="786954"/>
          </a:xfrm>
          <a:prstGeom prst="rect">
            <a:avLst/>
          </a:prstGeom>
        </p:spPr>
      </p:pic>
      <p:pic>
        <p:nvPicPr>
          <p:cNvPr id="133" name="صورة 132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202159" y="3862556"/>
            <a:ext cx="763533" cy="786954"/>
          </a:xfrm>
          <a:prstGeom prst="rect">
            <a:avLst/>
          </a:prstGeom>
        </p:spPr>
      </p:pic>
      <p:pic>
        <p:nvPicPr>
          <p:cNvPr id="134" name="صورة 13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593712" y="3999071"/>
            <a:ext cx="763533" cy="786954"/>
          </a:xfrm>
          <a:prstGeom prst="rect">
            <a:avLst/>
          </a:prstGeom>
        </p:spPr>
      </p:pic>
      <p:pic>
        <p:nvPicPr>
          <p:cNvPr id="135" name="صورة 13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654706" y="3589526"/>
            <a:ext cx="763533" cy="786954"/>
          </a:xfrm>
          <a:prstGeom prst="rect">
            <a:avLst/>
          </a:prstGeom>
        </p:spPr>
      </p:pic>
      <p:pic>
        <p:nvPicPr>
          <p:cNvPr id="136" name="صورة 13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052581" y="3728460"/>
            <a:ext cx="763533" cy="786954"/>
          </a:xfrm>
          <a:prstGeom prst="rect">
            <a:avLst/>
          </a:prstGeom>
        </p:spPr>
      </p:pic>
      <p:pic>
        <p:nvPicPr>
          <p:cNvPr id="137" name="صورة 13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443356" y="3856136"/>
            <a:ext cx="763533" cy="786954"/>
          </a:xfrm>
          <a:prstGeom prst="rect">
            <a:avLst/>
          </a:prstGeom>
        </p:spPr>
      </p:pic>
      <p:pic>
        <p:nvPicPr>
          <p:cNvPr id="138" name="صورة 137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820392" y="3999071"/>
            <a:ext cx="763533" cy="786954"/>
          </a:xfrm>
          <a:prstGeom prst="rect">
            <a:avLst/>
          </a:prstGeom>
        </p:spPr>
      </p:pic>
      <p:pic>
        <p:nvPicPr>
          <p:cNvPr id="139" name="صورة 13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220817" y="4143465"/>
            <a:ext cx="763533" cy="786954"/>
          </a:xfrm>
          <a:prstGeom prst="rect">
            <a:avLst/>
          </a:prstGeom>
        </p:spPr>
      </p:pic>
      <p:pic>
        <p:nvPicPr>
          <p:cNvPr id="140" name="صورة 139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268430" y="3717332"/>
            <a:ext cx="763533" cy="786954"/>
          </a:xfrm>
          <a:prstGeom prst="rect">
            <a:avLst/>
          </a:prstGeom>
        </p:spPr>
      </p:pic>
      <p:pic>
        <p:nvPicPr>
          <p:cNvPr id="141" name="صورة 14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660906" y="3876049"/>
            <a:ext cx="763533" cy="786954"/>
          </a:xfrm>
          <a:prstGeom prst="rect">
            <a:avLst/>
          </a:prstGeom>
        </p:spPr>
      </p:pic>
      <p:pic>
        <p:nvPicPr>
          <p:cNvPr id="142" name="صورة 14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043303" y="4012564"/>
            <a:ext cx="763533" cy="786954"/>
          </a:xfrm>
          <a:prstGeom prst="rect">
            <a:avLst/>
          </a:prstGeom>
        </p:spPr>
      </p:pic>
      <p:pic>
        <p:nvPicPr>
          <p:cNvPr id="143" name="صورة 142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437657" y="4154684"/>
            <a:ext cx="763533" cy="786954"/>
          </a:xfrm>
          <a:prstGeom prst="rect">
            <a:avLst/>
          </a:prstGeom>
        </p:spPr>
      </p:pic>
      <p:pic>
        <p:nvPicPr>
          <p:cNvPr id="146" name="صورة 14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835016" y="4300243"/>
            <a:ext cx="763533" cy="786954"/>
          </a:xfrm>
          <a:prstGeom prst="rect">
            <a:avLst/>
          </a:prstGeom>
        </p:spPr>
      </p:pic>
      <p:pic>
        <p:nvPicPr>
          <p:cNvPr id="162" name="صورة 16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057011" y="2983952"/>
            <a:ext cx="763533" cy="786954"/>
          </a:xfrm>
          <a:prstGeom prst="rect">
            <a:avLst/>
          </a:prstGeom>
        </p:spPr>
      </p:pic>
      <p:pic>
        <p:nvPicPr>
          <p:cNvPr id="163" name="صورة 162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438777" y="3120467"/>
            <a:ext cx="763533" cy="786954"/>
          </a:xfrm>
          <a:prstGeom prst="rect">
            <a:avLst/>
          </a:prstGeom>
        </p:spPr>
      </p:pic>
      <p:pic>
        <p:nvPicPr>
          <p:cNvPr id="164" name="صورة 16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820065" y="3256982"/>
            <a:ext cx="763533" cy="786954"/>
          </a:xfrm>
          <a:prstGeom prst="rect">
            <a:avLst/>
          </a:prstGeom>
        </p:spPr>
      </p:pic>
      <p:pic>
        <p:nvPicPr>
          <p:cNvPr id="165" name="صورة 16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210868" y="3393497"/>
            <a:ext cx="763533" cy="786954"/>
          </a:xfrm>
          <a:prstGeom prst="rect">
            <a:avLst/>
          </a:prstGeom>
        </p:spPr>
      </p:pic>
      <p:pic>
        <p:nvPicPr>
          <p:cNvPr id="166" name="صورة 16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602421" y="3530012"/>
            <a:ext cx="763533" cy="786954"/>
          </a:xfrm>
          <a:prstGeom prst="rect">
            <a:avLst/>
          </a:prstGeom>
        </p:spPr>
      </p:pic>
      <p:pic>
        <p:nvPicPr>
          <p:cNvPr id="167" name="صورة 16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663415" y="3120467"/>
            <a:ext cx="763533" cy="786954"/>
          </a:xfrm>
          <a:prstGeom prst="rect">
            <a:avLst/>
          </a:prstGeom>
        </p:spPr>
      </p:pic>
      <p:pic>
        <p:nvPicPr>
          <p:cNvPr id="168" name="صورة 167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061290" y="3259401"/>
            <a:ext cx="763533" cy="786954"/>
          </a:xfrm>
          <a:prstGeom prst="rect">
            <a:avLst/>
          </a:prstGeom>
        </p:spPr>
      </p:pic>
      <p:pic>
        <p:nvPicPr>
          <p:cNvPr id="169" name="صورة 16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452065" y="3387077"/>
            <a:ext cx="763533" cy="786954"/>
          </a:xfrm>
          <a:prstGeom prst="rect">
            <a:avLst/>
          </a:prstGeom>
        </p:spPr>
      </p:pic>
      <p:pic>
        <p:nvPicPr>
          <p:cNvPr id="170" name="صورة 169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829101" y="3530012"/>
            <a:ext cx="763533" cy="786954"/>
          </a:xfrm>
          <a:prstGeom prst="rect">
            <a:avLst/>
          </a:prstGeom>
        </p:spPr>
      </p:pic>
      <p:pic>
        <p:nvPicPr>
          <p:cNvPr id="171" name="صورة 17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229526" y="3674406"/>
            <a:ext cx="763533" cy="786954"/>
          </a:xfrm>
          <a:prstGeom prst="rect">
            <a:avLst/>
          </a:prstGeom>
        </p:spPr>
      </p:pic>
      <p:pic>
        <p:nvPicPr>
          <p:cNvPr id="172" name="صورة 17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268430" y="3256982"/>
            <a:ext cx="763533" cy="786954"/>
          </a:xfrm>
          <a:prstGeom prst="rect">
            <a:avLst/>
          </a:prstGeom>
        </p:spPr>
      </p:pic>
      <p:pic>
        <p:nvPicPr>
          <p:cNvPr id="173" name="صورة 172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669615" y="3406990"/>
            <a:ext cx="763533" cy="786954"/>
          </a:xfrm>
          <a:prstGeom prst="rect">
            <a:avLst/>
          </a:prstGeom>
        </p:spPr>
      </p:pic>
      <p:pic>
        <p:nvPicPr>
          <p:cNvPr id="174" name="صورة 17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052012" y="3543505"/>
            <a:ext cx="763533" cy="786954"/>
          </a:xfrm>
          <a:prstGeom prst="rect">
            <a:avLst/>
          </a:prstGeom>
        </p:spPr>
      </p:pic>
      <p:pic>
        <p:nvPicPr>
          <p:cNvPr id="175" name="صورة 17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446366" y="3685625"/>
            <a:ext cx="763533" cy="786954"/>
          </a:xfrm>
          <a:prstGeom prst="rect">
            <a:avLst/>
          </a:prstGeom>
        </p:spPr>
      </p:pic>
      <p:pic>
        <p:nvPicPr>
          <p:cNvPr id="176" name="صورة 17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835016" y="3822475"/>
            <a:ext cx="763533" cy="786954"/>
          </a:xfrm>
          <a:prstGeom prst="rect">
            <a:avLst/>
          </a:prstGeom>
        </p:spPr>
      </p:pic>
      <p:pic>
        <p:nvPicPr>
          <p:cNvPr id="177" name="صورة 17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67684" y="3674406"/>
            <a:ext cx="763533" cy="786954"/>
          </a:xfrm>
          <a:prstGeom prst="rect">
            <a:avLst/>
          </a:prstGeom>
        </p:spPr>
      </p:pic>
      <p:pic>
        <p:nvPicPr>
          <p:cNvPr id="178" name="صورة 177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58479" y="3800467"/>
            <a:ext cx="763533" cy="786954"/>
          </a:xfrm>
          <a:prstGeom prst="rect">
            <a:avLst/>
          </a:prstGeom>
        </p:spPr>
      </p:pic>
      <p:pic>
        <p:nvPicPr>
          <p:cNvPr id="179" name="صورة 17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731217" y="3926528"/>
            <a:ext cx="763533" cy="786954"/>
          </a:xfrm>
          <a:prstGeom prst="rect">
            <a:avLst/>
          </a:prstGeom>
        </p:spPr>
      </p:pic>
      <p:pic>
        <p:nvPicPr>
          <p:cNvPr id="180" name="صورة 179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575018" y="3819950"/>
            <a:ext cx="763533" cy="786954"/>
          </a:xfrm>
          <a:prstGeom prst="rect">
            <a:avLst/>
          </a:prstGeom>
        </p:spPr>
      </p:pic>
      <p:pic>
        <p:nvPicPr>
          <p:cNvPr id="181" name="صورة 18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74648" y="3974294"/>
            <a:ext cx="763533" cy="786954"/>
          </a:xfrm>
          <a:prstGeom prst="rect">
            <a:avLst/>
          </a:prstGeom>
        </p:spPr>
      </p:pic>
      <p:pic>
        <p:nvPicPr>
          <p:cNvPr id="182" name="صورة 18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40422" y="4110809"/>
            <a:ext cx="763533" cy="786954"/>
          </a:xfrm>
          <a:prstGeom prst="rect">
            <a:avLst/>
          </a:prstGeom>
        </p:spPr>
      </p:pic>
      <p:pic>
        <p:nvPicPr>
          <p:cNvPr id="183" name="صورة 182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199512" y="3965494"/>
            <a:ext cx="763533" cy="786954"/>
          </a:xfrm>
          <a:prstGeom prst="rect">
            <a:avLst/>
          </a:prstGeom>
        </p:spPr>
      </p:pic>
      <p:pic>
        <p:nvPicPr>
          <p:cNvPr id="184" name="صورة 18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583673" y="4119896"/>
            <a:ext cx="763533" cy="786954"/>
          </a:xfrm>
          <a:prstGeom prst="rect">
            <a:avLst/>
          </a:prstGeom>
        </p:spPr>
      </p:pic>
      <p:pic>
        <p:nvPicPr>
          <p:cNvPr id="185" name="صورة 18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57720" y="4270338"/>
            <a:ext cx="763533" cy="786954"/>
          </a:xfrm>
          <a:prstGeom prst="rect">
            <a:avLst/>
          </a:prstGeom>
        </p:spPr>
      </p:pic>
      <p:pic>
        <p:nvPicPr>
          <p:cNvPr id="199" name="صورة 19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67183" y="3194081"/>
            <a:ext cx="763533" cy="786954"/>
          </a:xfrm>
          <a:prstGeom prst="rect">
            <a:avLst/>
          </a:prstGeom>
        </p:spPr>
      </p:pic>
      <p:pic>
        <p:nvPicPr>
          <p:cNvPr id="200" name="صورة 199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57978" y="3320142"/>
            <a:ext cx="763533" cy="786954"/>
          </a:xfrm>
          <a:prstGeom prst="rect">
            <a:avLst/>
          </a:prstGeom>
        </p:spPr>
      </p:pic>
      <p:pic>
        <p:nvPicPr>
          <p:cNvPr id="201" name="صورة 20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730716" y="3446203"/>
            <a:ext cx="763533" cy="786954"/>
          </a:xfrm>
          <a:prstGeom prst="rect">
            <a:avLst/>
          </a:prstGeom>
        </p:spPr>
      </p:pic>
      <p:pic>
        <p:nvPicPr>
          <p:cNvPr id="202" name="صورة 20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574517" y="3339625"/>
            <a:ext cx="763533" cy="786954"/>
          </a:xfrm>
          <a:prstGeom prst="rect">
            <a:avLst/>
          </a:prstGeom>
        </p:spPr>
      </p:pic>
      <p:pic>
        <p:nvPicPr>
          <p:cNvPr id="203" name="صورة 202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74147" y="3502678"/>
            <a:ext cx="763533" cy="786954"/>
          </a:xfrm>
          <a:prstGeom prst="rect">
            <a:avLst/>
          </a:prstGeom>
        </p:spPr>
      </p:pic>
      <p:pic>
        <p:nvPicPr>
          <p:cNvPr id="204" name="صورة 20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39921" y="3630484"/>
            <a:ext cx="763533" cy="786954"/>
          </a:xfrm>
          <a:prstGeom prst="rect">
            <a:avLst/>
          </a:prstGeom>
        </p:spPr>
      </p:pic>
      <p:pic>
        <p:nvPicPr>
          <p:cNvPr id="205" name="صورة 20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199011" y="3485169"/>
            <a:ext cx="763533" cy="786954"/>
          </a:xfrm>
          <a:prstGeom prst="rect">
            <a:avLst/>
          </a:prstGeom>
        </p:spPr>
      </p:pic>
      <p:pic>
        <p:nvPicPr>
          <p:cNvPr id="206" name="صورة 20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583172" y="3639571"/>
            <a:ext cx="763533" cy="786954"/>
          </a:xfrm>
          <a:prstGeom prst="rect">
            <a:avLst/>
          </a:prstGeom>
        </p:spPr>
      </p:pic>
      <p:pic>
        <p:nvPicPr>
          <p:cNvPr id="207" name="صورة 20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57219" y="3790013"/>
            <a:ext cx="763533" cy="786954"/>
          </a:xfrm>
          <a:prstGeom prst="rect">
            <a:avLst/>
          </a:prstGeom>
        </p:spPr>
      </p:pic>
      <p:pic>
        <p:nvPicPr>
          <p:cNvPr id="208" name="صورة 207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50077" y="2733714"/>
            <a:ext cx="763533" cy="786954"/>
          </a:xfrm>
          <a:prstGeom prst="rect">
            <a:avLst/>
          </a:prstGeom>
        </p:spPr>
      </p:pic>
      <p:pic>
        <p:nvPicPr>
          <p:cNvPr id="209" name="صورة 20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40872" y="2859775"/>
            <a:ext cx="763533" cy="786954"/>
          </a:xfrm>
          <a:prstGeom prst="rect">
            <a:avLst/>
          </a:prstGeom>
        </p:spPr>
      </p:pic>
      <p:pic>
        <p:nvPicPr>
          <p:cNvPr id="210" name="صورة 209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713610" y="2985836"/>
            <a:ext cx="763533" cy="786954"/>
          </a:xfrm>
          <a:prstGeom prst="rect">
            <a:avLst/>
          </a:prstGeom>
        </p:spPr>
      </p:pic>
      <p:pic>
        <p:nvPicPr>
          <p:cNvPr id="211" name="صورة 21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557411" y="2879258"/>
            <a:ext cx="763533" cy="786954"/>
          </a:xfrm>
          <a:prstGeom prst="rect">
            <a:avLst/>
          </a:prstGeom>
        </p:spPr>
      </p:pic>
      <p:pic>
        <p:nvPicPr>
          <p:cNvPr id="212" name="صورة 2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57041" y="3042311"/>
            <a:ext cx="763533" cy="786954"/>
          </a:xfrm>
          <a:prstGeom prst="rect">
            <a:avLst/>
          </a:prstGeom>
        </p:spPr>
      </p:pic>
      <p:pic>
        <p:nvPicPr>
          <p:cNvPr id="213" name="صورة 212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22815" y="3170117"/>
            <a:ext cx="763533" cy="786954"/>
          </a:xfrm>
          <a:prstGeom prst="rect">
            <a:avLst/>
          </a:prstGeom>
        </p:spPr>
      </p:pic>
      <p:pic>
        <p:nvPicPr>
          <p:cNvPr id="214" name="صورة 21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181905" y="3024802"/>
            <a:ext cx="763533" cy="786954"/>
          </a:xfrm>
          <a:prstGeom prst="rect">
            <a:avLst/>
          </a:prstGeom>
        </p:spPr>
      </p:pic>
      <p:pic>
        <p:nvPicPr>
          <p:cNvPr id="215" name="صورة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566066" y="3179204"/>
            <a:ext cx="763533" cy="786954"/>
          </a:xfrm>
          <a:prstGeom prst="rect">
            <a:avLst/>
          </a:prstGeom>
        </p:spPr>
      </p:pic>
      <p:pic>
        <p:nvPicPr>
          <p:cNvPr id="216" name="صورة 21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40113" y="3329646"/>
            <a:ext cx="763533" cy="786954"/>
          </a:xfrm>
          <a:prstGeom prst="rect">
            <a:avLst/>
          </a:prstGeom>
        </p:spPr>
      </p:pic>
      <p:pic>
        <p:nvPicPr>
          <p:cNvPr id="217" name="صورة 21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13043" y="2262476"/>
            <a:ext cx="763533" cy="786954"/>
          </a:xfrm>
          <a:prstGeom prst="rect">
            <a:avLst/>
          </a:prstGeom>
        </p:spPr>
      </p:pic>
      <p:pic>
        <p:nvPicPr>
          <p:cNvPr id="218" name="صورة 217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03964" y="2404686"/>
            <a:ext cx="763533" cy="786954"/>
          </a:xfrm>
          <a:prstGeom prst="rect">
            <a:avLst/>
          </a:prstGeom>
        </p:spPr>
      </p:pic>
      <p:pic>
        <p:nvPicPr>
          <p:cNvPr id="219" name="صورة 21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685411" y="2534459"/>
            <a:ext cx="763533" cy="7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60" y="2138109"/>
            <a:ext cx="9323090" cy="123757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543439" y="1225267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53" name="مخطط انسيابي: محطة طرفية 52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2207186" y="3652050"/>
            <a:ext cx="76072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يمكن أن يكون لشيئين مختلفين الحجم نفسه إذا كان في كل منهما العدد نفسه من المكعبات ، ولكن ترتيب المكعبات فيهما مختلف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0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815959" y="1962163"/>
            <a:ext cx="52191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الحــجــم</a:t>
            </a:r>
            <a:r>
              <a:rPr lang="ar-SA" sz="2800" b="1" dirty="0" smtClean="0">
                <a:solidFill>
                  <a:srgbClr val="00B050"/>
                </a:solidFill>
              </a:rPr>
              <a:t>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هو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عدد الوحدات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المكعبة اللازمة لملء حيز يشغله جسم معين .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191323" y="3200297"/>
            <a:ext cx="38554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ويقاس الحجم</a:t>
            </a:r>
            <a:r>
              <a:rPr lang="ar-SA" sz="2800" b="1" dirty="0" smtClean="0">
                <a:solidFill>
                  <a:srgbClr val="C00000"/>
                </a:solidFill>
              </a:rPr>
              <a:t> بالوحدات المكعبة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4898" y="3994718"/>
            <a:ext cx="1580967" cy="133408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r="11992" b="7683"/>
          <a:stretch/>
        </p:blipFill>
        <p:spPr>
          <a:xfrm>
            <a:off x="7650731" y="1680591"/>
            <a:ext cx="2230332" cy="42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6"/>
          <a:stretch/>
        </p:blipFill>
        <p:spPr>
          <a:xfrm>
            <a:off x="2554132" y="4530554"/>
            <a:ext cx="6802104" cy="199707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0"/>
          <a:stretch/>
        </p:blipFill>
        <p:spPr>
          <a:xfrm>
            <a:off x="3818654" y="2541576"/>
            <a:ext cx="5673510" cy="197839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8440450" y="1225267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نشـــــــاط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2" b="74698"/>
          <a:stretch/>
        </p:blipFill>
        <p:spPr>
          <a:xfrm>
            <a:off x="5292365" y="1763423"/>
            <a:ext cx="4063871" cy="75682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75620" y="1753203"/>
            <a:ext cx="2737121" cy="20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14"/>
          <a:stretch/>
        </p:blipFill>
        <p:spPr>
          <a:xfrm>
            <a:off x="2489432" y="2557059"/>
            <a:ext cx="6856796" cy="194773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29" y="4337295"/>
            <a:ext cx="3175822" cy="2401512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8440450" y="1225267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نشـــــــاط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2" b="74698"/>
          <a:stretch/>
        </p:blipFill>
        <p:spPr>
          <a:xfrm>
            <a:off x="5292365" y="1763423"/>
            <a:ext cx="4063871" cy="75682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2" r="29063" b="18723"/>
          <a:stretch/>
        </p:blipFill>
        <p:spPr>
          <a:xfrm>
            <a:off x="2123999" y="4441858"/>
            <a:ext cx="5234543" cy="129831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9" t="80492" r="28623"/>
          <a:stretch/>
        </p:blipFill>
        <p:spPr>
          <a:xfrm>
            <a:off x="4513579" y="5740170"/>
            <a:ext cx="2844963" cy="8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1"/>
          <a:stretch/>
        </p:blipFill>
        <p:spPr>
          <a:xfrm>
            <a:off x="1815959" y="2561489"/>
            <a:ext cx="8257543" cy="4061252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8440450" y="1225267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نشـــــــاط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23" b="74698"/>
          <a:stretch/>
        </p:blipFill>
        <p:spPr>
          <a:xfrm>
            <a:off x="5292365" y="1763423"/>
            <a:ext cx="3451041" cy="7568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02577" y="1837510"/>
            <a:ext cx="578484" cy="5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82" y="499508"/>
            <a:ext cx="1768578" cy="1768578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7375230" y="1702590"/>
            <a:ext cx="1371600" cy="455324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أفــــــكــــر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45661" y="3022259"/>
            <a:ext cx="7607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، من الممكن أن يكون لمجسم آخر الحجم نفسه لكنه مختلف في الشكل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86295" y="2392566"/>
            <a:ext cx="7533601" cy="53026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7023" y="3690357"/>
            <a:ext cx="8978401" cy="9312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62823" y="5002364"/>
            <a:ext cx="8952601" cy="976467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1427896" y="4247900"/>
            <a:ext cx="7607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، إذا استعملت العدد نفسه من المكعبات تكون الحجوم متساوية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980176" y="5589717"/>
            <a:ext cx="5108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، لأن جوانب المكعبات مستقيمة الشكل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75" y="2329429"/>
            <a:ext cx="3123475" cy="205198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645202" y="1040229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1846819" y="1688302"/>
            <a:ext cx="82308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أقدر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حجم كل مجسم مما يأتي ، ثم أستعمل المكعبات لبناء مجسمات </a:t>
            </a:r>
            <a:r>
              <a:rPr lang="ar-SA" sz="2000" b="1" dirty="0" err="1" smtClean="0">
                <a:solidFill>
                  <a:schemeClr val="bg2">
                    <a:lumMod val="25000"/>
                  </a:schemeClr>
                </a:solidFill>
              </a:rPr>
              <a:t>متشابهه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، وأجد حجم كل منها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مخطط انسيابي: محطة طرفية 52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8078942" y="4621021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4816678" y="4617951"/>
            <a:ext cx="1859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مكعبة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1908985" y="4617951"/>
            <a:ext cx="1859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2"/>
          <a:srcRect r="2285" b="2750"/>
          <a:stretch/>
        </p:blipFill>
        <p:spPr>
          <a:xfrm>
            <a:off x="8021638" y="2432844"/>
            <a:ext cx="2780598" cy="193224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72222" y="2455136"/>
            <a:ext cx="2629957" cy="19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8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543439" y="1225267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749175" y="1280943"/>
            <a:ext cx="57059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أبني مجسمين مختلفين لهما الحجم نفسه مستعملاً مكعبات الوحدة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مخطط انسيابي: محطة طرفية 52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17994" y="1954251"/>
            <a:ext cx="3004555" cy="626757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013531" y="2913169"/>
            <a:ext cx="1022376" cy="1053737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497646" y="3096849"/>
            <a:ext cx="1022376" cy="1053737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989171" y="3276811"/>
            <a:ext cx="1022376" cy="1053737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506998" y="3459299"/>
            <a:ext cx="1022376" cy="1053737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499001" y="3087179"/>
            <a:ext cx="1022376" cy="1053737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025153" y="3275548"/>
            <a:ext cx="1022376" cy="1053737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526706" y="3471709"/>
            <a:ext cx="1022376" cy="1053737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022883" y="3662254"/>
            <a:ext cx="1022376" cy="1053737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9010189" y="3252037"/>
            <a:ext cx="1022376" cy="1053737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549082" y="3458112"/>
            <a:ext cx="1022376" cy="1053737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065764" y="3673150"/>
            <a:ext cx="1022376" cy="1053737"/>
          </a:xfrm>
          <a:prstGeom prst="rect">
            <a:avLst/>
          </a:prstGeom>
        </p:spPr>
      </p:pic>
      <p:pic>
        <p:nvPicPr>
          <p:cNvPr id="58" name="صورة 57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543794" y="3892275"/>
            <a:ext cx="1022376" cy="1053737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362822" y="4503921"/>
            <a:ext cx="1022376" cy="1053737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889656" y="4685823"/>
            <a:ext cx="1022376" cy="1053737"/>
          </a:xfrm>
          <a:prstGeom prst="rect">
            <a:avLst/>
          </a:prstGeom>
        </p:spPr>
      </p:pic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1884573" y="4679148"/>
            <a:ext cx="1022376" cy="1053737"/>
          </a:xfrm>
          <a:prstGeom prst="rect">
            <a:avLst/>
          </a:prstGeom>
        </p:spPr>
      </p:pic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91449" y="4883323"/>
            <a:ext cx="1022376" cy="1053737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388110" y="3843018"/>
            <a:ext cx="1022376" cy="1053737"/>
          </a:xfrm>
          <a:prstGeom prst="rect">
            <a:avLst/>
          </a:prstGeom>
        </p:spPr>
      </p:pic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03538" y="4038921"/>
            <a:ext cx="1022376" cy="1053737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382171" y="4891455"/>
            <a:ext cx="1022376" cy="1053737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06949" y="5102387"/>
            <a:ext cx="1022376" cy="1053737"/>
          </a:xfrm>
          <a:prstGeom prst="rect">
            <a:avLst/>
          </a:prstGeom>
        </p:spPr>
      </p:pic>
      <p:pic>
        <p:nvPicPr>
          <p:cNvPr id="70" name="صورة 69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412617" y="3202191"/>
            <a:ext cx="1022376" cy="1053737"/>
          </a:xfrm>
          <a:prstGeom prst="rect">
            <a:avLst/>
          </a:prstGeom>
        </p:spPr>
      </p:pic>
      <p:pic>
        <p:nvPicPr>
          <p:cNvPr id="71" name="صورة 7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426284" y="4248728"/>
            <a:ext cx="1022376" cy="1053737"/>
          </a:xfrm>
          <a:prstGeom prst="rect">
            <a:avLst/>
          </a:prstGeom>
        </p:spPr>
      </p:pic>
      <p:pic>
        <p:nvPicPr>
          <p:cNvPr id="72" name="صورة 7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21092" y="3381373"/>
            <a:ext cx="1022376" cy="1053737"/>
          </a:xfrm>
          <a:prstGeom prst="rect">
            <a:avLst/>
          </a:prstGeom>
        </p:spPr>
      </p:pic>
      <p:pic>
        <p:nvPicPr>
          <p:cNvPr id="74" name="صورة 7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434718" y="3574789"/>
            <a:ext cx="1022376" cy="10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الحــجــم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543439" y="1225267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749175" y="1280943"/>
            <a:ext cx="57059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أبني مجسمين مختلفين لهما الحجم نفسه مستعملاً مكعبات الوحدة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مخطط انسيابي: محطة طرفية 52"/>
          <p:cNvSpPr/>
          <p:nvPr/>
        </p:nvSpPr>
        <p:spPr>
          <a:xfrm>
            <a:off x="10420451" y="99092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751401" y="4130714"/>
            <a:ext cx="763533" cy="78695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11846" y="1818280"/>
            <a:ext cx="3133184" cy="664872"/>
          </a:xfrm>
          <a:prstGeom prst="rect">
            <a:avLst/>
          </a:prstGeom>
        </p:spPr>
      </p:pic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158548" y="4273341"/>
            <a:ext cx="763533" cy="786954"/>
          </a:xfrm>
          <a:prstGeom prst="rect">
            <a:avLst/>
          </a:prstGeom>
        </p:spPr>
      </p:pic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557898" y="4426226"/>
            <a:ext cx="763533" cy="786954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965045" y="4579111"/>
            <a:ext cx="763533" cy="786954"/>
          </a:xfrm>
          <a:prstGeom prst="rect">
            <a:avLst/>
          </a:prstGeom>
        </p:spPr>
      </p:pic>
      <p:pic>
        <p:nvPicPr>
          <p:cNvPr id="73" name="صورة 72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370749" y="4734135"/>
            <a:ext cx="763533" cy="786954"/>
          </a:xfrm>
          <a:prstGeom prst="rect">
            <a:avLst/>
          </a:prstGeom>
        </p:spPr>
      </p:pic>
      <p:pic>
        <p:nvPicPr>
          <p:cNvPr id="75" name="صورة 7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357805" y="4273341"/>
            <a:ext cx="763533" cy="786954"/>
          </a:xfrm>
          <a:prstGeom prst="rect">
            <a:avLst/>
          </a:prstGeom>
        </p:spPr>
      </p:pic>
      <p:pic>
        <p:nvPicPr>
          <p:cNvPr id="76" name="صورة 7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741612" y="4426226"/>
            <a:ext cx="763533" cy="786954"/>
          </a:xfrm>
          <a:prstGeom prst="rect">
            <a:avLst/>
          </a:prstGeom>
        </p:spPr>
      </p:pic>
      <p:pic>
        <p:nvPicPr>
          <p:cNvPr id="77" name="صورة 7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124885" y="4585277"/>
            <a:ext cx="763533" cy="786954"/>
          </a:xfrm>
          <a:prstGeom prst="rect">
            <a:avLst/>
          </a:prstGeom>
        </p:spPr>
      </p:pic>
      <p:pic>
        <p:nvPicPr>
          <p:cNvPr id="78" name="صورة 77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535843" y="4731389"/>
            <a:ext cx="763533" cy="786954"/>
          </a:xfrm>
          <a:prstGeom prst="rect">
            <a:avLst/>
          </a:prstGeom>
        </p:spPr>
      </p:pic>
      <p:pic>
        <p:nvPicPr>
          <p:cNvPr id="79" name="صورة 7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951070" y="4891084"/>
            <a:ext cx="763533" cy="786954"/>
          </a:xfrm>
          <a:prstGeom prst="rect">
            <a:avLst/>
          </a:prstGeom>
        </p:spPr>
      </p:pic>
      <p:pic>
        <p:nvPicPr>
          <p:cNvPr id="80" name="صورة 7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758177" y="3636767"/>
            <a:ext cx="763533" cy="786954"/>
          </a:xfrm>
          <a:prstGeom prst="rect">
            <a:avLst/>
          </a:prstGeom>
        </p:spPr>
      </p:pic>
      <p:pic>
        <p:nvPicPr>
          <p:cNvPr id="81" name="صورة 8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158548" y="3793920"/>
            <a:ext cx="763533" cy="786954"/>
          </a:xfrm>
          <a:prstGeom prst="rect">
            <a:avLst/>
          </a:prstGeom>
        </p:spPr>
      </p:pic>
      <p:pic>
        <p:nvPicPr>
          <p:cNvPr id="82" name="صورة 8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569303" y="3942436"/>
            <a:ext cx="763533" cy="786954"/>
          </a:xfrm>
          <a:prstGeom prst="rect">
            <a:avLst/>
          </a:prstGeom>
        </p:spPr>
      </p:pic>
      <p:pic>
        <p:nvPicPr>
          <p:cNvPr id="83" name="صورة 82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959993" y="4091735"/>
            <a:ext cx="763533" cy="786954"/>
          </a:xfrm>
          <a:prstGeom prst="rect">
            <a:avLst/>
          </a:prstGeom>
        </p:spPr>
      </p:pic>
      <p:pic>
        <p:nvPicPr>
          <p:cNvPr id="84" name="صورة 8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367970" y="4232005"/>
            <a:ext cx="763533" cy="786954"/>
          </a:xfrm>
          <a:prstGeom prst="rect">
            <a:avLst/>
          </a:prstGeom>
        </p:spPr>
      </p:pic>
      <p:pic>
        <p:nvPicPr>
          <p:cNvPr id="85" name="صورة 8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365548" y="3784523"/>
            <a:ext cx="763533" cy="786954"/>
          </a:xfrm>
          <a:prstGeom prst="rect">
            <a:avLst/>
          </a:prstGeom>
        </p:spPr>
      </p:pic>
      <p:pic>
        <p:nvPicPr>
          <p:cNvPr id="86" name="صورة 8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776746" y="3942436"/>
            <a:ext cx="763533" cy="786954"/>
          </a:xfrm>
          <a:prstGeom prst="rect">
            <a:avLst/>
          </a:prstGeom>
        </p:spPr>
      </p:pic>
      <p:pic>
        <p:nvPicPr>
          <p:cNvPr id="87" name="صورة 8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168854" y="4090192"/>
            <a:ext cx="763533" cy="786954"/>
          </a:xfrm>
          <a:prstGeom prst="rect">
            <a:avLst/>
          </a:prstGeom>
        </p:spPr>
      </p:pic>
      <p:pic>
        <p:nvPicPr>
          <p:cNvPr id="88" name="صورة 87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577489" y="4232005"/>
            <a:ext cx="763533" cy="786954"/>
          </a:xfrm>
          <a:prstGeom prst="rect">
            <a:avLst/>
          </a:prstGeom>
        </p:spPr>
      </p:pic>
      <p:pic>
        <p:nvPicPr>
          <p:cNvPr id="89" name="صورة 8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961376" y="4384890"/>
            <a:ext cx="763533" cy="786954"/>
          </a:xfrm>
          <a:prstGeom prst="rect">
            <a:avLst/>
          </a:prstGeom>
        </p:spPr>
      </p:pic>
      <p:pic>
        <p:nvPicPr>
          <p:cNvPr id="90" name="صورة 8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6768265" y="3150353"/>
            <a:ext cx="763533" cy="786954"/>
          </a:xfrm>
          <a:prstGeom prst="rect">
            <a:avLst/>
          </a:prstGeom>
        </p:spPr>
      </p:pic>
      <p:pic>
        <p:nvPicPr>
          <p:cNvPr id="91" name="صورة 9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159149" y="3298869"/>
            <a:ext cx="763533" cy="786954"/>
          </a:xfrm>
          <a:prstGeom prst="rect">
            <a:avLst/>
          </a:prstGeom>
        </p:spPr>
      </p:pic>
      <p:pic>
        <p:nvPicPr>
          <p:cNvPr id="92" name="صورة 9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560946" y="3445439"/>
            <a:ext cx="763533" cy="786954"/>
          </a:xfrm>
          <a:prstGeom prst="rect">
            <a:avLst/>
          </a:prstGeom>
        </p:spPr>
      </p:pic>
      <p:pic>
        <p:nvPicPr>
          <p:cNvPr id="93" name="صورة 92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968620" y="3593955"/>
            <a:ext cx="763533" cy="786954"/>
          </a:xfrm>
          <a:prstGeom prst="rect">
            <a:avLst/>
          </a:prstGeom>
        </p:spPr>
      </p:pic>
      <p:pic>
        <p:nvPicPr>
          <p:cNvPr id="94" name="صورة 9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8370417" y="3734225"/>
            <a:ext cx="763533" cy="786954"/>
          </a:xfrm>
          <a:prstGeom prst="rect">
            <a:avLst/>
          </a:prstGeom>
        </p:spPr>
      </p:pic>
      <p:pic>
        <p:nvPicPr>
          <p:cNvPr id="95" name="صورة 9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7550033" y="2992840"/>
            <a:ext cx="763533" cy="786954"/>
          </a:xfrm>
          <a:prstGeom prst="rect">
            <a:avLst/>
          </a:prstGeom>
        </p:spPr>
      </p:pic>
      <p:pic>
        <p:nvPicPr>
          <p:cNvPr id="96" name="صورة 9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25221" y="4193467"/>
            <a:ext cx="763533" cy="786954"/>
          </a:xfrm>
          <a:prstGeom prst="rect">
            <a:avLst/>
          </a:prstGeom>
        </p:spPr>
      </p:pic>
      <p:pic>
        <p:nvPicPr>
          <p:cNvPr id="97" name="صورة 9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32427" y="4350484"/>
            <a:ext cx="763533" cy="786954"/>
          </a:xfrm>
          <a:prstGeom prst="rect">
            <a:avLst/>
          </a:prstGeom>
        </p:spPr>
      </p:pic>
      <p:pic>
        <p:nvPicPr>
          <p:cNvPr id="98" name="صورة 97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525833" y="4521179"/>
            <a:ext cx="763533" cy="786954"/>
          </a:xfrm>
          <a:prstGeom prst="rect">
            <a:avLst/>
          </a:prstGeom>
        </p:spPr>
      </p:pic>
      <p:pic>
        <p:nvPicPr>
          <p:cNvPr id="99" name="صورة 9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19046" y="3718371"/>
            <a:ext cx="763533" cy="786954"/>
          </a:xfrm>
          <a:prstGeom prst="rect">
            <a:avLst/>
          </a:prstGeom>
        </p:spPr>
      </p:pic>
      <p:pic>
        <p:nvPicPr>
          <p:cNvPr id="100" name="صورة 9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35384" y="3862344"/>
            <a:ext cx="763533" cy="786954"/>
          </a:xfrm>
          <a:prstGeom prst="rect">
            <a:avLst/>
          </a:prstGeom>
        </p:spPr>
      </p:pic>
      <p:pic>
        <p:nvPicPr>
          <p:cNvPr id="101" name="صورة 10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542664" y="4019361"/>
            <a:ext cx="763533" cy="786954"/>
          </a:xfrm>
          <a:prstGeom prst="rect">
            <a:avLst/>
          </a:prstGeom>
        </p:spPr>
      </p:pic>
      <p:pic>
        <p:nvPicPr>
          <p:cNvPr id="102" name="صورة 10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18505" y="3216664"/>
            <a:ext cx="763533" cy="786954"/>
          </a:xfrm>
          <a:prstGeom prst="rect">
            <a:avLst/>
          </a:prstGeom>
        </p:spPr>
      </p:pic>
      <p:pic>
        <p:nvPicPr>
          <p:cNvPr id="103" name="صورة 102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35661" y="3370790"/>
            <a:ext cx="763533" cy="786954"/>
          </a:xfrm>
          <a:prstGeom prst="rect">
            <a:avLst/>
          </a:prstGeom>
        </p:spPr>
      </p:pic>
      <p:pic>
        <p:nvPicPr>
          <p:cNvPr id="104" name="صورة 10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551100" y="3515217"/>
            <a:ext cx="763533" cy="786954"/>
          </a:xfrm>
          <a:prstGeom prst="rect">
            <a:avLst/>
          </a:prstGeom>
        </p:spPr>
      </p:pic>
      <p:pic>
        <p:nvPicPr>
          <p:cNvPr id="105" name="صورة 10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18603" y="2726817"/>
            <a:ext cx="763533" cy="786954"/>
          </a:xfrm>
          <a:prstGeom prst="rect">
            <a:avLst/>
          </a:prstGeom>
        </p:spPr>
      </p:pic>
      <p:pic>
        <p:nvPicPr>
          <p:cNvPr id="106" name="صورة 10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45954" y="2889316"/>
            <a:ext cx="763533" cy="786954"/>
          </a:xfrm>
          <a:prstGeom prst="rect">
            <a:avLst/>
          </a:prstGeom>
        </p:spPr>
      </p:pic>
      <p:pic>
        <p:nvPicPr>
          <p:cNvPr id="107" name="صورة 10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552276" y="3036393"/>
            <a:ext cx="763533" cy="786954"/>
          </a:xfrm>
          <a:prstGeom prst="rect">
            <a:avLst/>
          </a:prstGeom>
        </p:spPr>
      </p:pic>
      <p:pic>
        <p:nvPicPr>
          <p:cNvPr id="120" name="صورة 11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722578" y="4336433"/>
            <a:ext cx="763533" cy="786954"/>
          </a:xfrm>
          <a:prstGeom prst="rect">
            <a:avLst/>
          </a:prstGeom>
        </p:spPr>
      </p:pic>
      <p:pic>
        <p:nvPicPr>
          <p:cNvPr id="121" name="صورة 12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29784" y="4493450"/>
            <a:ext cx="763533" cy="786954"/>
          </a:xfrm>
          <a:prstGeom prst="rect">
            <a:avLst/>
          </a:prstGeom>
        </p:spPr>
      </p:pic>
      <p:pic>
        <p:nvPicPr>
          <p:cNvPr id="122" name="صورة 12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23190" y="4664145"/>
            <a:ext cx="763533" cy="786954"/>
          </a:xfrm>
          <a:prstGeom prst="rect">
            <a:avLst/>
          </a:prstGeom>
        </p:spPr>
      </p:pic>
      <p:pic>
        <p:nvPicPr>
          <p:cNvPr id="123" name="صورة 122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716403" y="3861337"/>
            <a:ext cx="763533" cy="786954"/>
          </a:xfrm>
          <a:prstGeom prst="rect">
            <a:avLst/>
          </a:prstGeom>
        </p:spPr>
      </p:pic>
      <p:pic>
        <p:nvPicPr>
          <p:cNvPr id="124" name="صورة 1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32741" y="4005310"/>
            <a:ext cx="763533" cy="786954"/>
          </a:xfrm>
          <a:prstGeom prst="rect">
            <a:avLst/>
          </a:prstGeom>
        </p:spPr>
      </p:pic>
      <p:pic>
        <p:nvPicPr>
          <p:cNvPr id="125" name="صورة 12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41117" y="4164080"/>
            <a:ext cx="763533" cy="786954"/>
          </a:xfrm>
          <a:prstGeom prst="rect">
            <a:avLst/>
          </a:prstGeom>
        </p:spPr>
      </p:pic>
      <p:pic>
        <p:nvPicPr>
          <p:cNvPr id="126" name="صورة 12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715862" y="3359630"/>
            <a:ext cx="763533" cy="786954"/>
          </a:xfrm>
          <a:prstGeom prst="rect">
            <a:avLst/>
          </a:prstGeom>
        </p:spPr>
      </p:pic>
      <p:pic>
        <p:nvPicPr>
          <p:cNvPr id="127" name="صورة 12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33018" y="3513756"/>
            <a:ext cx="763533" cy="786954"/>
          </a:xfrm>
          <a:prstGeom prst="rect">
            <a:avLst/>
          </a:prstGeom>
        </p:spPr>
      </p:pic>
      <p:pic>
        <p:nvPicPr>
          <p:cNvPr id="128" name="صورة 127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48457" y="3658183"/>
            <a:ext cx="763533" cy="786954"/>
          </a:xfrm>
          <a:prstGeom prst="rect">
            <a:avLst/>
          </a:prstGeom>
        </p:spPr>
      </p:pic>
      <p:pic>
        <p:nvPicPr>
          <p:cNvPr id="129" name="صورة 12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715960" y="2869783"/>
            <a:ext cx="763533" cy="786954"/>
          </a:xfrm>
          <a:prstGeom prst="rect">
            <a:avLst/>
          </a:prstGeom>
        </p:spPr>
      </p:pic>
      <p:pic>
        <p:nvPicPr>
          <p:cNvPr id="130" name="صورة 12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43311" y="3032282"/>
            <a:ext cx="763533" cy="786954"/>
          </a:xfrm>
          <a:prstGeom prst="rect">
            <a:avLst/>
          </a:prstGeom>
        </p:spPr>
      </p:pic>
      <p:pic>
        <p:nvPicPr>
          <p:cNvPr id="131" name="صورة 13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49633" y="3179359"/>
            <a:ext cx="763533" cy="786954"/>
          </a:xfrm>
          <a:prstGeom prst="rect">
            <a:avLst/>
          </a:prstGeom>
        </p:spPr>
      </p:pic>
      <p:pic>
        <p:nvPicPr>
          <p:cNvPr id="144" name="صورة 14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2923190" y="2415226"/>
            <a:ext cx="763533" cy="786954"/>
          </a:xfrm>
          <a:prstGeom prst="rect">
            <a:avLst/>
          </a:prstGeom>
        </p:spPr>
      </p:pic>
      <p:pic>
        <p:nvPicPr>
          <p:cNvPr id="145" name="صورة 14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322" b="88863" l="9953" r="8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3224" r="14902" b="13980"/>
          <a:stretch/>
        </p:blipFill>
        <p:spPr>
          <a:xfrm>
            <a:off x="3323612" y="2570888"/>
            <a:ext cx="763533" cy="7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199</Words>
  <Application>Microsoft Office PowerPoint</Application>
  <PresentationFormat>شاشة عريضة</PresentationFormat>
  <Paragraphs>67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156</cp:revision>
  <dcterms:created xsi:type="dcterms:W3CDTF">2022-12-02T21:48:32Z</dcterms:created>
  <dcterms:modified xsi:type="dcterms:W3CDTF">2023-03-20T01:57:54Z</dcterms:modified>
</cp:coreProperties>
</file>