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1pPr>
    <a:lvl2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2pPr>
    <a:lvl3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3pPr>
    <a:lvl4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4pPr>
    <a:lvl5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5pPr>
    <a:lvl6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6pPr>
    <a:lvl7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7pPr>
    <a:lvl8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8pPr>
    <a:lvl9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73451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13151"/>
            <a:ext cx="19621500" cy="9276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 مقرّبة لزهرات بيضاء"/>
          <p:cNvSpPr/>
          <p:nvPr>
            <p:ph type="pic" idx="21"/>
          </p:nvPr>
        </p:nvSpPr>
        <p:spPr>
          <a:xfrm>
            <a:off x="0" y="-1257300"/>
            <a:ext cx="24384000" cy="162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 مقرّبة لزهرات بيضاء"/>
          <p:cNvSpPr/>
          <p:nvPr>
            <p:ph type="pic" idx="21"/>
          </p:nvPr>
        </p:nvSpPr>
        <p:spPr>
          <a:xfrm>
            <a:off x="3309982" y="33171"/>
            <a:ext cx="17747597" cy="1181324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473200" y="10109200"/>
            <a:ext cx="21437600" cy="1790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473200" y="11823700"/>
            <a:ext cx="214376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11922798" y="12839700"/>
            <a:ext cx="514592" cy="57062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 مقرّبة لزهرات بيضاء"/>
          <p:cNvSpPr/>
          <p:nvPr>
            <p:ph type="pic" sz="half" idx="21"/>
          </p:nvPr>
        </p:nvSpPr>
        <p:spPr>
          <a:xfrm>
            <a:off x="12004704" y="595564"/>
            <a:ext cx="10083801" cy="12461138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473200" y="1752600"/>
            <a:ext cx="9880600" cy="48768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473200" y="6858000"/>
            <a:ext cx="9880600" cy="510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 مقرّبة لزهرات بيضاء"/>
          <p:cNvSpPr/>
          <p:nvPr>
            <p:ph type="pic" sz="half" idx="21"/>
          </p:nvPr>
        </p:nvSpPr>
        <p:spPr>
          <a:xfrm>
            <a:off x="13984264" y="2560108"/>
            <a:ext cx="7900832" cy="9763516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٣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 مقرّبة لزهرات بيضاء"/>
          <p:cNvSpPr/>
          <p:nvPr>
            <p:ph type="pic" idx="21"/>
          </p:nvPr>
        </p:nvSpPr>
        <p:spPr>
          <a:xfrm>
            <a:off x="2184400" y="-997137"/>
            <a:ext cx="12649202" cy="1563135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 مقرّبة لزهرة الرَّدبكيَّة بالأبيض والأسود"/>
          <p:cNvSpPr/>
          <p:nvPr>
            <p:ph type="pic" sz="quarter" idx="22"/>
          </p:nvPr>
        </p:nvSpPr>
        <p:spPr>
          <a:xfrm>
            <a:off x="15786100" y="957174"/>
            <a:ext cx="6429375" cy="4284029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 مقرّبة بالأبيض والأسود لزهرة الأقحوان"/>
          <p:cNvSpPr/>
          <p:nvPr>
            <p:ph type="pic" sz="quarter" idx="23"/>
          </p:nvPr>
        </p:nvSpPr>
        <p:spPr>
          <a:xfrm>
            <a:off x="15786100" y="4597400"/>
            <a:ext cx="6426200" cy="9639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1473200" y="1765300"/>
            <a:ext cx="21437600" cy="1018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571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1pPr>
      <a:lvl2pPr marL="1143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2pPr>
      <a:lvl3pPr marL="1714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3pPr>
      <a:lvl4pPr marL="2286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4pPr>
      <a:lvl5pPr marL="2857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5pPr>
      <a:lvl6pPr marL="3429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6pPr>
      <a:lvl7pPr marL="4000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7pPr>
      <a:lvl8pPr marL="4572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8pPr>
      <a:lvl9pPr marL="5143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4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4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4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4.jpe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2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23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مستطيل"/>
          <p:cNvGrpSpPr/>
          <p:nvPr/>
        </p:nvGrpSpPr>
        <p:grpSpPr>
          <a:xfrm>
            <a:off x="7841239" y="3788247"/>
            <a:ext cx="11384101" cy="6537453"/>
            <a:chOff x="0" y="0"/>
            <a:chExt cx="11384100" cy="6537451"/>
          </a:xfrm>
        </p:grpSpPr>
        <p:sp>
          <p:nvSpPr>
            <p:cNvPr id="125" name="مستطيل"/>
            <p:cNvSpPr/>
            <p:nvPr/>
          </p:nvSpPr>
          <p:spPr>
            <a:xfrm>
              <a:off x="82550" y="82550"/>
              <a:ext cx="11219001" cy="6372352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4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384101" cy="6537452"/>
            </a:xfrm>
            <a:prstGeom prst="rect">
              <a:avLst/>
            </a:prstGeom>
            <a:effectLst/>
          </p:spPr>
        </p:pic>
      </p:grpSp>
      <p:pic>
        <p:nvPicPr>
          <p:cNvPr id="12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523299" y="2352352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53836" y="7830449"/>
            <a:ext cx="3404081" cy="340408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الفصل العاشر…"/>
          <p:cNvSpPr txBox="1"/>
          <p:nvPr/>
        </p:nvSpPr>
        <p:spPr>
          <a:xfrm>
            <a:off x="10075289" y="4160432"/>
            <a:ext cx="6112168" cy="579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3900"/>
            </a:pP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الفصل العاشر</a:t>
            </a: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 </a:t>
            </a: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rtl="0">
              <a:defRPr sz="13900"/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الكسور  الاعتيادية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3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35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407273">
            <a:off x="4612032" y="3658541"/>
            <a:ext cx="17249747" cy="5366942"/>
          </a:xfrm>
          <a:prstGeom prst="rect">
            <a:avLst/>
          </a:prstGeom>
        </p:spPr>
      </p:pic>
      <p:pic>
        <p:nvPicPr>
          <p:cNvPr id="13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49299" y="6342012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657645" y="510287"/>
            <a:ext cx="3404081" cy="3404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4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4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1565" y="1349708"/>
            <a:ext cx="15367650" cy="7132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4115" t="9999" r="2732" b="7500"/>
          <a:stretch>
            <a:fillRect/>
          </a:stretch>
        </p:blipFill>
        <p:spPr>
          <a:xfrm>
            <a:off x="7053379" y="9116055"/>
            <a:ext cx="12496406" cy="3611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fill="norm" stroke="1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6488" y="21600"/>
                </a:lnTo>
                <a:lnTo>
                  <a:pt x="12976" y="21600"/>
                </a:lnTo>
                <a:lnTo>
                  <a:pt x="12976" y="10801"/>
                </a:lnTo>
                <a:lnTo>
                  <a:pt x="12976" y="0"/>
                </a:lnTo>
                <a:lnTo>
                  <a:pt x="6488" y="0"/>
                </a:lnTo>
                <a:lnTo>
                  <a:pt x="0" y="0"/>
                </a:lnTo>
                <a:close/>
                <a:moveTo>
                  <a:pt x="18892" y="1191"/>
                </a:moveTo>
                <a:cubicBezTo>
                  <a:pt x="17832" y="1186"/>
                  <a:pt x="16932" y="3078"/>
                  <a:pt x="16465" y="6297"/>
                </a:cubicBezTo>
                <a:cubicBezTo>
                  <a:pt x="16154" y="8437"/>
                  <a:pt x="16124" y="12167"/>
                  <a:pt x="16400" y="14257"/>
                </a:cubicBezTo>
                <a:cubicBezTo>
                  <a:pt x="16775" y="17088"/>
                  <a:pt x="17567" y="19165"/>
                  <a:pt x="18462" y="19661"/>
                </a:cubicBezTo>
                <a:cubicBezTo>
                  <a:pt x="20127" y="20583"/>
                  <a:pt x="21595" y="16281"/>
                  <a:pt x="21598" y="10474"/>
                </a:cubicBezTo>
                <a:cubicBezTo>
                  <a:pt x="21600" y="5174"/>
                  <a:pt x="20441" y="1200"/>
                  <a:pt x="18892" y="119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7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805855" y="-1"/>
            <a:ext cx="2977079" cy="2977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58541" y="6243716"/>
            <a:ext cx="3083829" cy="3083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5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1611" y="1182793"/>
            <a:ext cx="11794615" cy="1174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425213" y="113617"/>
            <a:ext cx="4828364" cy="482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63073" y="9954076"/>
            <a:ext cx="2977078" cy="2977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127" y="268646"/>
            <a:ext cx="24035873" cy="13080688"/>
          </a:xfrm>
          <a:prstGeom prst="rect">
            <a:avLst/>
          </a:prstGeom>
        </p:spPr>
      </p:pic>
      <p:pic>
        <p:nvPicPr>
          <p:cNvPr id="16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3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التهيئة"/>
          <p:cNvGrpSpPr/>
          <p:nvPr/>
        </p:nvGrpSpPr>
        <p:grpSpPr>
          <a:xfrm rot="20279711">
            <a:off x="4883033" y="5354840"/>
            <a:ext cx="16397837" cy="2908301"/>
            <a:chOff x="0" y="0"/>
            <a:chExt cx="16397836" cy="2908300"/>
          </a:xfrm>
        </p:grpSpPr>
        <p:sp>
          <p:nvSpPr>
            <p:cNvPr id="165" name="التهيئة"/>
            <p:cNvSpPr txBox="1"/>
            <p:nvPr/>
          </p:nvSpPr>
          <p:spPr>
            <a:xfrm>
              <a:off x="584200" y="469900"/>
              <a:ext cx="15254837" cy="1816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3300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التهيئة</a:t>
              </a:r>
              <a:r>
                <a:t>  </a:t>
              </a:r>
            </a:p>
          </p:txBody>
        </p:sp>
        <p:pic>
          <p:nvPicPr>
            <p:cNvPr id="164" name="التهيئة التهيئة  " descr="التهيئة التهيئة 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16397837" cy="2908301"/>
            </a:xfrm>
            <a:prstGeom prst="rect">
              <a:avLst/>
            </a:prstGeom>
            <a:effectLst/>
          </p:spPr>
        </p:pic>
      </p:grpSp>
      <p:pic>
        <p:nvPicPr>
          <p:cNvPr id="16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35457" y="7527320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502576" y="1798812"/>
            <a:ext cx="3404081" cy="34040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313" y="317656"/>
            <a:ext cx="23395368" cy="13080688"/>
          </a:xfrm>
          <a:prstGeom prst="rect">
            <a:avLst/>
          </a:prstGeom>
        </p:spPr>
      </p:pic>
      <p:pic>
        <p:nvPicPr>
          <p:cNvPr id="17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اجيبي على أسئلة التهيئة التالية"/>
          <p:cNvGrpSpPr/>
          <p:nvPr/>
        </p:nvGrpSpPr>
        <p:grpSpPr>
          <a:xfrm>
            <a:off x="7942805" y="1413575"/>
            <a:ext cx="14369502" cy="1917701"/>
            <a:chOff x="0" y="0"/>
            <a:chExt cx="14369501" cy="1917700"/>
          </a:xfrm>
        </p:grpSpPr>
        <p:sp>
          <p:nvSpPr>
            <p:cNvPr id="176" name="اجيبي على أسئلة التهيئة التالية"/>
            <p:cNvSpPr txBox="1"/>
            <p:nvPr/>
          </p:nvSpPr>
          <p:spPr>
            <a:xfrm>
              <a:off x="101600" y="101600"/>
              <a:ext cx="14153602" cy="157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400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اجيبي على أسئلة التهيئة التالية </a:t>
              </a:r>
            </a:p>
          </p:txBody>
        </p:sp>
        <p:pic>
          <p:nvPicPr>
            <p:cNvPr id="175" name="اجيبي على أسئلة التهيئة التالية اجيبي على أسئلة التهيئة التالية " descr="اجيبي على أسئلة التهيئة التالية اجيبي على أسئلة التهيئة التالية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369502" cy="1917700"/>
            </a:xfrm>
            <a:prstGeom prst="rect">
              <a:avLst/>
            </a:prstGeom>
            <a:effectLst/>
          </p:spPr>
        </p:pic>
      </p:grpSp>
      <p:pic>
        <p:nvPicPr>
          <p:cNvPr id="17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064593" y="107101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71720" y="1071016"/>
            <a:ext cx="2453867" cy="24538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" name="صفحة الكتاب ٥٤"/>
          <p:cNvGrpSpPr/>
          <p:nvPr/>
        </p:nvGrpSpPr>
        <p:grpSpPr>
          <a:xfrm rot="18900000">
            <a:off x="938901" y="2972997"/>
            <a:ext cx="6714991" cy="1587501"/>
            <a:chOff x="0" y="0"/>
            <a:chExt cx="6714990" cy="1587500"/>
          </a:xfrm>
        </p:grpSpPr>
        <p:sp>
          <p:nvSpPr>
            <p:cNvPr id="181" name="صفحة الكتاب ٥٤"/>
            <p:cNvSpPr txBox="1"/>
            <p:nvPr/>
          </p:nvSpPr>
          <p:spPr>
            <a:xfrm>
              <a:off x="215900" y="139700"/>
              <a:ext cx="6283191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٥٤</a:t>
              </a:r>
            </a:p>
          </p:txBody>
        </p:sp>
        <p:pic>
          <p:nvPicPr>
            <p:cNvPr id="180" name="صفحة الكتاب ٥٤ صفحة الكتاب ٥٤" descr="صفحة الكتاب ٥٤ صفحة الكتاب ٥٤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714991" cy="1587500"/>
            </a:xfrm>
            <a:prstGeom prst="rect">
              <a:avLst/>
            </a:prstGeom>
            <a:effectLst/>
          </p:spPr>
        </p:pic>
      </p:grpSp>
      <p:pic>
        <p:nvPicPr>
          <p:cNvPr id="183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91691" y="3766747"/>
            <a:ext cx="17007563" cy="82240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632" y="317656"/>
            <a:ext cx="23395368" cy="13080688"/>
          </a:xfrm>
          <a:prstGeom prst="rect">
            <a:avLst/>
          </a:prstGeom>
        </p:spPr>
      </p:pic>
      <p:pic>
        <p:nvPicPr>
          <p:cNvPr id="18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2" name="اجيبي على أسئلة التهيئة التالية"/>
          <p:cNvGrpSpPr/>
          <p:nvPr/>
        </p:nvGrpSpPr>
        <p:grpSpPr>
          <a:xfrm>
            <a:off x="7942805" y="1413575"/>
            <a:ext cx="14369502" cy="1917701"/>
            <a:chOff x="0" y="0"/>
            <a:chExt cx="14369501" cy="1917700"/>
          </a:xfrm>
        </p:grpSpPr>
        <p:sp>
          <p:nvSpPr>
            <p:cNvPr id="191" name="اجيبي على أسئلة التهيئة التالية"/>
            <p:cNvSpPr txBox="1"/>
            <p:nvPr/>
          </p:nvSpPr>
          <p:spPr>
            <a:xfrm>
              <a:off x="101600" y="101600"/>
              <a:ext cx="14153602" cy="157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400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اجيبي على أسئلة التهيئة التالية </a:t>
              </a:r>
            </a:p>
          </p:txBody>
        </p:sp>
        <p:pic>
          <p:nvPicPr>
            <p:cNvPr id="190" name="اجيبي على أسئلة التهيئة التالية اجيبي على أسئلة التهيئة التالية " descr="اجيبي على أسئلة التهيئة التالية اجيبي على أسئلة التهيئة التالية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369502" cy="1917700"/>
            </a:xfrm>
            <a:prstGeom prst="rect">
              <a:avLst/>
            </a:prstGeom>
            <a:effectLst/>
          </p:spPr>
        </p:pic>
      </p:grpSp>
      <p:pic>
        <p:nvPicPr>
          <p:cNvPr id="19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064593" y="107101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71720" y="1071016"/>
            <a:ext cx="2453867" cy="24538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صفحة الكتاب٥٤"/>
          <p:cNvGrpSpPr/>
          <p:nvPr/>
        </p:nvGrpSpPr>
        <p:grpSpPr>
          <a:xfrm rot="18900000">
            <a:off x="1530771" y="3158102"/>
            <a:ext cx="5771439" cy="1587501"/>
            <a:chOff x="0" y="0"/>
            <a:chExt cx="5771438" cy="1587500"/>
          </a:xfrm>
        </p:grpSpPr>
        <p:sp>
          <p:nvSpPr>
            <p:cNvPr id="196" name="صفحة الكتاب٥٤"/>
            <p:cNvSpPr txBox="1"/>
            <p:nvPr/>
          </p:nvSpPr>
          <p:spPr>
            <a:xfrm>
              <a:off x="215900" y="139700"/>
              <a:ext cx="533963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الكتاب٥٤ </a:t>
              </a:r>
            </a:p>
          </p:txBody>
        </p:sp>
        <p:pic>
          <p:nvPicPr>
            <p:cNvPr id="195" name="صفحة الكتاب٥٤ صفحة الكتاب٥٤ " descr="صفحة الكتاب٥٤ صفحة الكتاب٥٤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771439" cy="1587501"/>
            </a:xfrm>
            <a:prstGeom prst="rect">
              <a:avLst/>
            </a:prstGeom>
            <a:effectLst/>
          </p:spPr>
        </p:pic>
      </p:grpSp>
      <p:pic>
        <p:nvPicPr>
          <p:cNvPr id="198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86867" y="5714755"/>
            <a:ext cx="18904839" cy="46711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630" y="317656"/>
            <a:ext cx="23395368" cy="13080688"/>
          </a:xfrm>
          <a:prstGeom prst="rect">
            <a:avLst/>
          </a:prstGeom>
        </p:spPr>
      </p:pic>
      <p:pic>
        <p:nvPicPr>
          <p:cNvPr id="20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اجيبي على أسئلة التهيئة التالية"/>
          <p:cNvGrpSpPr/>
          <p:nvPr/>
        </p:nvGrpSpPr>
        <p:grpSpPr>
          <a:xfrm>
            <a:off x="7942805" y="1413575"/>
            <a:ext cx="14369502" cy="1917701"/>
            <a:chOff x="0" y="0"/>
            <a:chExt cx="14369501" cy="1917700"/>
          </a:xfrm>
        </p:grpSpPr>
        <p:sp>
          <p:nvSpPr>
            <p:cNvPr id="206" name="اجيبي على أسئلة التهيئة التالية"/>
            <p:cNvSpPr txBox="1"/>
            <p:nvPr/>
          </p:nvSpPr>
          <p:spPr>
            <a:xfrm>
              <a:off x="101600" y="101600"/>
              <a:ext cx="14153602" cy="157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400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اجيبي على أسئلة التهيئة التالية </a:t>
              </a:r>
            </a:p>
          </p:txBody>
        </p:sp>
        <p:pic>
          <p:nvPicPr>
            <p:cNvPr id="205" name="اجيبي على أسئلة التهيئة التالية اجيبي على أسئلة التهيئة التالية " descr="اجيبي على أسئلة التهيئة التالية اجيبي على أسئلة التهيئة التالية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369502" cy="1917700"/>
            </a:xfrm>
            <a:prstGeom prst="rect">
              <a:avLst/>
            </a:prstGeom>
            <a:effectLst/>
          </p:spPr>
        </p:pic>
      </p:grpSp>
      <p:pic>
        <p:nvPicPr>
          <p:cNvPr id="20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064593" y="107101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71720" y="1071016"/>
            <a:ext cx="2453867" cy="2453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21464" y="4003521"/>
            <a:ext cx="16970242" cy="8840722"/>
          </a:xfrm>
          <a:prstGeom prst="rect">
            <a:avLst/>
          </a:prstGeom>
        </p:spPr>
      </p:pic>
      <p:grpSp>
        <p:nvGrpSpPr>
          <p:cNvPr id="213" name="صفحة الكتاب٥٤"/>
          <p:cNvGrpSpPr/>
          <p:nvPr/>
        </p:nvGrpSpPr>
        <p:grpSpPr>
          <a:xfrm rot="18900000">
            <a:off x="1530771" y="3158102"/>
            <a:ext cx="5771439" cy="1587501"/>
            <a:chOff x="0" y="0"/>
            <a:chExt cx="5771438" cy="1587500"/>
          </a:xfrm>
        </p:grpSpPr>
        <p:sp>
          <p:nvSpPr>
            <p:cNvPr id="212" name="صفحة الكتاب٥٤"/>
            <p:cNvSpPr txBox="1"/>
            <p:nvPr/>
          </p:nvSpPr>
          <p:spPr>
            <a:xfrm>
              <a:off x="215900" y="139700"/>
              <a:ext cx="533963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الكتاب٥٤ </a:t>
              </a:r>
            </a:p>
          </p:txBody>
        </p:sp>
        <p:pic>
          <p:nvPicPr>
            <p:cNvPr id="211" name="صفحة الكتاب٥٤ صفحة الكتاب٥٤ " descr="صفحة الكتاب٥٤ صفحة الكتاب٥٤ 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771439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632" y="317656"/>
            <a:ext cx="23395368" cy="13080688"/>
          </a:xfrm>
          <a:prstGeom prst="rect">
            <a:avLst/>
          </a:prstGeom>
        </p:spPr>
      </p:pic>
      <p:pic>
        <p:nvPicPr>
          <p:cNvPr id="21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064593" y="107101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71720" y="1071016"/>
            <a:ext cx="2453867" cy="2453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