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73451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13151"/>
            <a:ext cx="19621500" cy="9276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 مقرّبة لزهرات بيضاء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 مقرّبة لزهرات بيضاء"/>
          <p:cNvSpPr/>
          <p:nvPr>
            <p:ph type="pic" idx="21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922798" y="12839700"/>
            <a:ext cx="514592" cy="57062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 مقرّبة لزهرات بيضاء"/>
          <p:cNvSpPr/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 مقرّبة لزهرات بيضاء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٣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 مقرّبة لزهرات بيضاء"/>
          <p:cNvSpPr/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 مقرّبة لزهرة الرَّدبكيَّة بالأبيض والأسود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 مقرّبة بالأبيض والأسود لزهرة الأقحوان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571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1pPr>
      <a:lvl2pPr marL="1143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2pPr>
      <a:lvl3pPr marL="1714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3pPr>
      <a:lvl4pPr marL="2286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4pPr>
      <a:lvl5pPr marL="2857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5pPr>
      <a:lvl6pPr marL="3429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6pPr>
      <a:lvl7pPr marL="4000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7pPr>
      <a:lvl8pPr marL="4572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8pPr>
      <a:lvl9pPr marL="5143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jpe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jpe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37.png"/><Relationship Id="rId7" Type="http://schemas.openxmlformats.org/officeDocument/2006/relationships/image" Target="../media/image32.png"/><Relationship Id="rId8" Type="http://schemas.openxmlformats.org/officeDocument/2006/relationships/image" Target="../media/image7.png"/><Relationship Id="rId9" Type="http://schemas.openxmlformats.org/officeDocument/2006/relationships/image" Target="../media/image3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jpe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32.png"/><Relationship Id="rId7" Type="http://schemas.openxmlformats.org/officeDocument/2006/relationships/image" Target="../media/image38.png"/><Relationship Id="rId8" Type="http://schemas.openxmlformats.org/officeDocument/2006/relationships/hyperlink" Target="https://v-clock.com/timer/#countdown=00:01:00&amp;date=2022-02-25T15:07:59&amp;onzero=1&amp;sound=xylophone&amp;loop=1" TargetMode="External"/><Relationship Id="rId9" Type="http://schemas.openxmlformats.org/officeDocument/2006/relationships/image" Target="../media/image39.png"/><Relationship Id="rId10" Type="http://schemas.openxmlformats.org/officeDocument/2006/relationships/image" Target="../media/image7.png"/><Relationship Id="rId11" Type="http://schemas.openxmlformats.org/officeDocument/2006/relationships/image" Target="../media/image36.png"/><Relationship Id="rId12" Type="http://schemas.openxmlformats.org/officeDocument/2006/relationships/image" Target="../media/image4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32.png"/><Relationship Id="rId8" Type="http://schemas.openxmlformats.org/officeDocument/2006/relationships/image" Target="../media/image41.png"/><Relationship Id="rId9" Type="http://schemas.openxmlformats.org/officeDocument/2006/relationships/image" Target="../media/image3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jpe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35.png"/><Relationship Id="rId9" Type="http://schemas.openxmlformats.org/officeDocument/2006/relationships/image" Target="../media/image44.png"/><Relationship Id="rId10" Type="http://schemas.openxmlformats.org/officeDocument/2006/relationships/image" Target="../media/image7.png"/><Relationship Id="rId11" Type="http://schemas.openxmlformats.org/officeDocument/2006/relationships/image" Target="../media/image3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.jpeg"/><Relationship Id="rId4" Type="http://schemas.openxmlformats.org/officeDocument/2006/relationships/image" Target="../media/image46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53.png"/><Relationship Id="rId6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4.jpeg"/><Relationship Id="rId4" Type="http://schemas.openxmlformats.org/officeDocument/2006/relationships/image" Target="../media/image55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4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5.png"/><Relationship Id="rId11" Type="http://schemas.openxmlformats.org/officeDocument/2006/relationships/image" Target="../media/image7.png"/><Relationship Id="rId12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4.jpeg"/><Relationship Id="rId4" Type="http://schemas.openxmlformats.org/officeDocument/2006/relationships/hyperlink" Target="https://youtu.be/FpnxBo1q648" TargetMode="External"/><Relationship Id="rId5" Type="http://schemas.openxmlformats.org/officeDocument/2006/relationships/image" Target="../media/image5.jpeg"/><Relationship Id="rId6" Type="http://schemas.openxmlformats.org/officeDocument/2006/relationships/image" Target="../media/image18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1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26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3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2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مستطيل"/>
          <p:cNvGrpSpPr/>
          <p:nvPr/>
        </p:nvGrpSpPr>
        <p:grpSpPr>
          <a:xfrm>
            <a:off x="7841239" y="3788247"/>
            <a:ext cx="11384101" cy="6537453"/>
            <a:chOff x="0" y="0"/>
            <a:chExt cx="11384100" cy="6537451"/>
          </a:xfrm>
        </p:grpSpPr>
        <p:sp>
          <p:nvSpPr>
            <p:cNvPr id="125" name="مستطيل"/>
            <p:cNvSpPr/>
            <p:nvPr/>
          </p:nvSpPr>
          <p:spPr>
            <a:xfrm>
              <a:off x="82550" y="82550"/>
              <a:ext cx="11219001" cy="6372352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4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84101" cy="6537452"/>
            </a:xfrm>
            <a:prstGeom prst="rect">
              <a:avLst/>
            </a:prstGeom>
            <a:effectLst/>
          </p:spPr>
        </p:pic>
      </p:grpSp>
      <p:pic>
        <p:nvPicPr>
          <p:cNvPr id="1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23299" y="235235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3836" y="7830449"/>
            <a:ext cx="3404081" cy="340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الكسور الاعتيادية"/>
          <p:cNvSpPr txBox="1"/>
          <p:nvPr/>
        </p:nvSpPr>
        <p:spPr>
          <a:xfrm>
            <a:off x="9381410" y="5567965"/>
            <a:ext cx="7873555" cy="226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الكسور الاعتيادية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4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51" name="صفحة الكتاب ٥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0" name="صفحة الكتاب ٥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٥٦</a:t>
              </a:r>
            </a:p>
          </p:txBody>
        </p:sp>
        <p:pic>
          <p:nvPicPr>
            <p:cNvPr id="249" name="صفحة الكتاب ٥٦ صفحة الكتاب ٥٦" descr="صفحة الكتاب ٥٦ صفحة الكتاب ٥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257" name="صورة"/>
          <p:cNvGrpSpPr/>
          <p:nvPr/>
        </p:nvGrpSpPr>
        <p:grpSpPr>
          <a:xfrm>
            <a:off x="4803010" y="4029074"/>
            <a:ext cx="18732565" cy="5274528"/>
            <a:chOff x="0" y="0"/>
            <a:chExt cx="18732563" cy="5274527"/>
          </a:xfrm>
        </p:grpSpPr>
        <p:pic>
          <p:nvPicPr>
            <p:cNvPr id="25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5100" y="114300"/>
              <a:ext cx="18402364" cy="48427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8732564" cy="5274528"/>
            </a:xfrm>
            <a:prstGeom prst="rect">
              <a:avLst/>
            </a:prstGeom>
            <a:effectLst/>
          </p:spPr>
        </p:pic>
      </p:grpSp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5377346">
            <a:off x="13263681" y="452360"/>
            <a:ext cx="1727797" cy="185066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5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4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6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72" name="صفحة الكتاب ٥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1" name="صفحة الكتاب ٥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٥٦</a:t>
              </a:r>
            </a:p>
          </p:txBody>
        </p:sp>
        <p:pic>
          <p:nvPicPr>
            <p:cNvPr id="270" name="صفحة الكتاب ٥٦ صفحة الكتاب ٥٦" descr="صفحة الكتاب ٥٦ صفحة الكتاب ٥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7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10451199" y="517296"/>
            <a:ext cx="8448329" cy="15224713"/>
          </a:xfrm>
          <a:prstGeom prst="rect">
            <a:avLst/>
          </a:prstGeom>
        </p:spPr>
      </p:pic>
      <p:pic>
        <p:nvPicPr>
          <p:cNvPr id="276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277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689396" y="8960313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2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7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8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0" name="صفحة الكتاب ٥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89" name="صفحة الكتاب ٥٧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٥٧</a:t>
              </a:r>
            </a:p>
          </p:txBody>
        </p:sp>
        <p:pic>
          <p:nvPicPr>
            <p:cNvPr id="288" name="صفحة الكتاب ٥٧ صفحة الكتاب ٥٧" descr="صفحة الكتاب ٥٧ صفحة الكتاب ٥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234322" y="1395356"/>
            <a:ext cx="10377294" cy="1612832"/>
          </a:xfrm>
          <a:prstGeom prst="rect">
            <a:avLst/>
          </a:prstGeom>
        </p:spPr>
      </p:pic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94886" y="6331258"/>
            <a:ext cx="17869987" cy="2606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صورة" descr="صورة">
            <a:hlinkClick r:id="rId8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38852" y="234938"/>
            <a:ext cx="1992234" cy="1966835"/>
          </a:xfrm>
          <a:prstGeom prst="rect">
            <a:avLst/>
          </a:prstGeom>
        </p:spPr>
      </p:pic>
      <p:pic>
        <p:nvPicPr>
          <p:cNvPr id="296" name="IMG_1671.png" descr="IMG_167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689396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1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97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04" name="تجميع"/>
          <p:cNvGrpSpPr/>
          <p:nvPr/>
        </p:nvGrpSpPr>
        <p:grpSpPr>
          <a:xfrm>
            <a:off x="6164772" y="3269941"/>
            <a:ext cx="6103562" cy="3061318"/>
            <a:chOff x="0" y="0"/>
            <a:chExt cx="6103560" cy="3061317"/>
          </a:xfrm>
        </p:grpSpPr>
        <p:pic>
          <p:nvPicPr>
            <p:cNvPr id="302" name="صورة" descr="صورة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6103561" cy="3061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اقرئي المسألة قراءة صحيحة"/>
            <p:cNvSpPr txBox="1"/>
            <p:nvPr/>
          </p:nvSpPr>
          <p:spPr>
            <a:xfrm>
              <a:off x="822431" y="1095518"/>
              <a:ext cx="2726827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E224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اقرئي المسألة قراءة صحيحة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0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89396" y="8918812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صفحة الكتاب ٥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2" name="صفحة الكتاب ٥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٥٦</a:t>
              </a:r>
            </a:p>
          </p:txBody>
        </p:sp>
        <p:pic>
          <p:nvPicPr>
            <p:cNvPr id="311" name="صفحة الكتاب ٥٦ صفحة الكتاب ٥٦" descr="صفحة الكتاب ٥٦ صفحة الكتاب ٥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317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926196">
            <a:off x="4584506" y="5823198"/>
            <a:ext cx="17069198" cy="2869877"/>
          </a:xfrm>
          <a:prstGeom prst="rect">
            <a:avLst/>
          </a:prstGeom>
        </p:spPr>
      </p:pic>
      <p:grpSp>
        <p:nvGrpSpPr>
          <p:cNvPr id="322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1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2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0" name="صفحة الكتاب ٥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29" name="صفحة الكتاب ٥٧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٥٧</a:t>
              </a:r>
            </a:p>
          </p:txBody>
        </p:sp>
        <p:pic>
          <p:nvPicPr>
            <p:cNvPr id="328" name="صفحة الكتاب ٥٧ صفحة الكتاب ٥٧" descr="صفحة الكتاب ٥٧ صفحة الكتاب ٥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3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83240" y="3720596"/>
            <a:ext cx="17168797" cy="1425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01135" y="5824284"/>
            <a:ext cx="20070049" cy="3003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5377346">
            <a:off x="12559580" y="-384961"/>
            <a:ext cx="1876252" cy="2009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تقويم ختامي تقويم ختامي" descr="تقويم ختامي تقويم ختامي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850065" y="873124"/>
            <a:ext cx="7788165" cy="1851376"/>
          </a:xfrm>
          <a:prstGeom prst="rect">
            <a:avLst/>
          </a:prstGeom>
        </p:spPr>
      </p:pic>
      <p:pic>
        <p:nvPicPr>
          <p:cNvPr id="337" name="IMG_1671.png" descr="IMG_167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075967" y="9169837"/>
            <a:ext cx="4990435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2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38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4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1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48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50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52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5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63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67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64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6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8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73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70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2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7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74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75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76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صعب 😥 صعب 😥" descr="صعب 😥 صعب 😥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621863">
            <a:off x="11529450" y="8094136"/>
            <a:ext cx="5116432" cy="18434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8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8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6831" y="873124"/>
            <a:ext cx="12945505" cy="1851376"/>
          </a:xfrm>
          <a:prstGeom prst="rect">
            <a:avLst/>
          </a:prstGeom>
        </p:spPr>
      </p:pic>
      <p:grpSp>
        <p:nvGrpSpPr>
          <p:cNvPr id="392" name="تجميع"/>
          <p:cNvGrpSpPr/>
          <p:nvPr/>
        </p:nvGrpSpPr>
        <p:grpSpPr>
          <a:xfrm>
            <a:off x="20627215" y="2303836"/>
            <a:ext cx="2874969" cy="5434856"/>
            <a:chOff x="0" y="0"/>
            <a:chExt cx="2874968" cy="5434855"/>
          </a:xfrm>
        </p:grpSpPr>
        <p:sp>
          <p:nvSpPr>
            <p:cNvPr id="390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1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5" name="تجميع"/>
          <p:cNvGrpSpPr/>
          <p:nvPr/>
        </p:nvGrpSpPr>
        <p:grpSpPr>
          <a:xfrm>
            <a:off x="17706804" y="5388454"/>
            <a:ext cx="2874969" cy="5434856"/>
            <a:chOff x="0" y="0"/>
            <a:chExt cx="2874968" cy="5434855"/>
          </a:xfrm>
        </p:grpSpPr>
        <p:sp>
          <p:nvSpPr>
            <p:cNvPr id="393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4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8" name="تجميع"/>
          <p:cNvGrpSpPr/>
          <p:nvPr/>
        </p:nvGrpSpPr>
        <p:grpSpPr>
          <a:xfrm>
            <a:off x="13870536" y="3469537"/>
            <a:ext cx="2874969" cy="5434856"/>
            <a:chOff x="0" y="0"/>
            <a:chExt cx="2874968" cy="5434855"/>
          </a:xfrm>
        </p:grpSpPr>
        <p:sp>
          <p:nvSpPr>
            <p:cNvPr id="396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7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1" name="تجميع"/>
          <p:cNvGrpSpPr/>
          <p:nvPr/>
        </p:nvGrpSpPr>
        <p:grpSpPr>
          <a:xfrm>
            <a:off x="10104133" y="6186965"/>
            <a:ext cx="2874969" cy="5434856"/>
            <a:chOff x="0" y="0"/>
            <a:chExt cx="2874968" cy="5434855"/>
          </a:xfrm>
        </p:grpSpPr>
        <p:sp>
          <p:nvSpPr>
            <p:cNvPr id="399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0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4" name="تجميع"/>
          <p:cNvGrpSpPr/>
          <p:nvPr/>
        </p:nvGrpSpPr>
        <p:grpSpPr>
          <a:xfrm>
            <a:off x="7219531" y="3243521"/>
            <a:ext cx="2874969" cy="5434856"/>
            <a:chOff x="0" y="0"/>
            <a:chExt cx="2874968" cy="5434855"/>
          </a:xfrm>
        </p:grpSpPr>
        <p:sp>
          <p:nvSpPr>
            <p:cNvPr id="402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3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7" name="تجميع"/>
          <p:cNvGrpSpPr/>
          <p:nvPr/>
        </p:nvGrpSpPr>
        <p:grpSpPr>
          <a:xfrm>
            <a:off x="4198996" y="6186965"/>
            <a:ext cx="2874969" cy="5434856"/>
            <a:chOff x="0" y="0"/>
            <a:chExt cx="2874968" cy="5434855"/>
          </a:xfrm>
        </p:grpSpPr>
        <p:sp>
          <p:nvSpPr>
            <p:cNvPr id="405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6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4288" y="584379"/>
            <a:ext cx="1868139" cy="18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9531" y="510287"/>
            <a:ext cx="2143322" cy="214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1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18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15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17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1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95368" cy="13080687"/>
          </a:xfrm>
          <a:prstGeom prst="rect">
            <a:avLst/>
          </a:prstGeom>
        </p:spPr>
      </p:pic>
      <p:pic>
        <p:nvPicPr>
          <p:cNvPr id="13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3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594" y="497587"/>
            <a:ext cx="14967151" cy="1851376"/>
          </a:xfrm>
          <a:prstGeom prst="rect">
            <a:avLst/>
          </a:prstGeom>
        </p:spPr>
      </p:pic>
      <p:pic>
        <p:nvPicPr>
          <p:cNvPr id="13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37946" y="2647040"/>
            <a:ext cx="18849742" cy="7630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571366" y="8597683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60111" y="2079176"/>
            <a:ext cx="2016321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95368" cy="13080687"/>
          </a:xfrm>
          <a:prstGeom prst="rect">
            <a:avLst/>
          </a:prstGeom>
        </p:spPr>
      </p:pic>
      <p:pic>
        <p:nvPicPr>
          <p:cNvPr id="14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4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4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4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4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4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4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5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2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6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64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63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65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833387" y="4972050"/>
            <a:ext cx="4682248" cy="6622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328366" y="601242"/>
            <a:ext cx="7687740" cy="212797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صفحة الكتاب ٥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76" name="صفحة الكتاب ٥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٥٥</a:t>
              </a:r>
            </a:p>
          </p:txBody>
        </p:sp>
        <p:pic>
          <p:nvPicPr>
            <p:cNvPr id="175" name="صفحة الكتاب ٥٥ صفحة الكتاب ٥٥" descr="صفحة الكتاب ٥٥ صفحة الكتاب ٥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7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تجميع"/>
          <p:cNvGrpSpPr/>
          <p:nvPr/>
        </p:nvGrpSpPr>
        <p:grpSpPr>
          <a:xfrm>
            <a:off x="14982494" y="283853"/>
            <a:ext cx="8740574" cy="5680158"/>
            <a:chOff x="-279400" y="-330200"/>
            <a:chExt cx="8740572" cy="5680157"/>
          </a:xfrm>
        </p:grpSpPr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8740573" cy="2348461"/>
            </a:xfrm>
            <a:prstGeom prst="rect">
              <a:avLst/>
            </a:prstGeom>
            <a:effectLst/>
          </p:spPr>
        </p:pic>
        <p:pic>
          <p:nvPicPr>
            <p:cNvPr id="18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30233" y="1688060"/>
              <a:ext cx="2664468" cy="3661898"/>
            </a:xfrm>
            <a:prstGeom prst="rect">
              <a:avLst/>
            </a:prstGeom>
            <a:effectLst/>
          </p:spPr>
        </p:pic>
      </p:grpSp>
      <p:pic>
        <p:nvPicPr>
          <p:cNvPr id="183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45980" y="2965952"/>
            <a:ext cx="15525548" cy="93766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656"/>
            <a:ext cx="24240834" cy="13080688"/>
          </a:xfrm>
          <a:prstGeom prst="rect">
            <a:avLst/>
          </a:prstGeom>
        </p:spPr>
      </p:pic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" name="صفحة الكتاب ٥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91" name="صفحة الكتاب ٥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٥٥</a:t>
              </a:r>
            </a:p>
          </p:txBody>
        </p:sp>
        <p:pic>
          <p:nvPicPr>
            <p:cNvPr id="190" name="صفحة الكتاب ٥٥ صفحة الكتاب ٥٥" descr="صفحة الكتاب ٥٥ صفحة الكتاب ٥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9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22543" y="4624508"/>
            <a:ext cx="15610544" cy="6858597"/>
          </a:xfrm>
          <a:prstGeom prst="rect">
            <a:avLst/>
          </a:prstGeom>
        </p:spPr>
      </p:pic>
      <p:grpSp>
        <p:nvGrpSpPr>
          <p:cNvPr id="198" name="تجميع"/>
          <p:cNvGrpSpPr/>
          <p:nvPr/>
        </p:nvGrpSpPr>
        <p:grpSpPr>
          <a:xfrm>
            <a:off x="14982494" y="283853"/>
            <a:ext cx="8740574" cy="5680158"/>
            <a:chOff x="-279400" y="-330200"/>
            <a:chExt cx="8740572" cy="5680157"/>
          </a:xfrm>
        </p:grpSpPr>
        <p:pic>
          <p:nvPicPr>
            <p:cNvPr id="19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279400" y="-330200"/>
              <a:ext cx="8740573" cy="2348461"/>
            </a:xfrm>
            <a:prstGeom prst="rect">
              <a:avLst/>
            </a:prstGeom>
            <a:effectLst/>
          </p:spPr>
        </p:pic>
        <p:pic>
          <p:nvPicPr>
            <p:cNvPr id="197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730233" y="1688060"/>
              <a:ext cx="2664468" cy="36618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874" y="317656"/>
            <a:ext cx="24010252" cy="13080688"/>
          </a:xfrm>
          <a:prstGeom prst="rect">
            <a:avLst/>
          </a:prstGeom>
        </p:spPr>
      </p:pic>
      <p:pic>
        <p:nvPicPr>
          <p:cNvPr id="20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صفحة الكتاب ٥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6" name="صفحة الكتاب ٥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٥٥</a:t>
              </a:r>
            </a:p>
          </p:txBody>
        </p:sp>
        <p:pic>
          <p:nvPicPr>
            <p:cNvPr id="205" name="صفحة الكتاب ٥٥ صفحة الكتاب ٥٥" descr="صفحة الكتاب ٥٥ صفحة الكتاب ٥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0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تجميع"/>
          <p:cNvGrpSpPr/>
          <p:nvPr/>
        </p:nvGrpSpPr>
        <p:grpSpPr>
          <a:xfrm>
            <a:off x="14982494" y="283853"/>
            <a:ext cx="8740574" cy="5680158"/>
            <a:chOff x="-279400" y="-330200"/>
            <a:chExt cx="8740572" cy="5680157"/>
          </a:xfrm>
        </p:grpSpPr>
        <p:pic>
          <p:nvPicPr>
            <p:cNvPr id="21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8740573" cy="2348461"/>
            </a:xfrm>
            <a:prstGeom prst="rect">
              <a:avLst/>
            </a:prstGeom>
            <a:effectLst/>
          </p:spPr>
        </p:pic>
        <p:pic>
          <p:nvPicPr>
            <p:cNvPr id="21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30233" y="1688060"/>
              <a:ext cx="2664468" cy="3661898"/>
            </a:xfrm>
            <a:prstGeom prst="rect">
              <a:avLst/>
            </a:prstGeom>
            <a:effectLst/>
          </p:spPr>
        </p:pic>
      </p:grpSp>
      <p:pic>
        <p:nvPicPr>
          <p:cNvPr id="213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88940" y="3626349"/>
            <a:ext cx="14192864" cy="88360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242" y="317656"/>
            <a:ext cx="24144758" cy="13080688"/>
          </a:xfrm>
          <a:prstGeom prst="rect">
            <a:avLst/>
          </a:prstGeom>
        </p:spPr>
      </p:pic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صفحة الكتاب ٥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1" name="صفحة الكتاب ٥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٥٦</a:t>
              </a:r>
            </a:p>
          </p:txBody>
        </p:sp>
        <p:pic>
          <p:nvPicPr>
            <p:cNvPr id="220" name="صفحة الكتاب ٥٦ صفحة الكتاب ٥٦" descr="صفحة الكتاب ٥٦ صفحة الكتاب ٥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تجميع"/>
          <p:cNvGrpSpPr/>
          <p:nvPr/>
        </p:nvGrpSpPr>
        <p:grpSpPr>
          <a:xfrm>
            <a:off x="14982494" y="283853"/>
            <a:ext cx="8740574" cy="5680158"/>
            <a:chOff x="-279400" y="-330200"/>
            <a:chExt cx="8740572" cy="5680157"/>
          </a:xfrm>
        </p:grpSpPr>
        <p:pic>
          <p:nvPicPr>
            <p:cNvPr id="22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8740573" cy="2348461"/>
            </a:xfrm>
            <a:prstGeom prst="rect">
              <a:avLst/>
            </a:prstGeom>
            <a:effectLst/>
          </p:spPr>
        </p:pic>
        <p:pic>
          <p:nvPicPr>
            <p:cNvPr id="22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30233" y="1688060"/>
              <a:ext cx="2664468" cy="3661898"/>
            </a:xfrm>
            <a:prstGeom prst="rect">
              <a:avLst/>
            </a:prstGeom>
            <a:effectLst/>
          </p:spPr>
        </p:pic>
      </p:grpSp>
      <p:pic>
        <p:nvPicPr>
          <p:cNvPr id="228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56102" y="3956288"/>
            <a:ext cx="15728498" cy="84905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3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صفحة الكتاب ٥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6" name="صفحة الكتاب ٥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٥٦</a:t>
              </a:r>
            </a:p>
          </p:txBody>
        </p:sp>
        <p:pic>
          <p:nvPicPr>
            <p:cNvPr id="235" name="صفحة الكتاب ٥٦ صفحة الكتاب ٥٦" descr="صفحة الكتاب ٥٦ صفحة الكتاب ٥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تجميع"/>
          <p:cNvGrpSpPr/>
          <p:nvPr/>
        </p:nvGrpSpPr>
        <p:grpSpPr>
          <a:xfrm>
            <a:off x="14982494" y="283853"/>
            <a:ext cx="8740574" cy="5680158"/>
            <a:chOff x="-279400" y="-330200"/>
            <a:chExt cx="8740572" cy="5680157"/>
          </a:xfrm>
        </p:grpSpPr>
        <p:pic>
          <p:nvPicPr>
            <p:cNvPr id="24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8740573" cy="2348461"/>
            </a:xfrm>
            <a:prstGeom prst="rect">
              <a:avLst/>
            </a:prstGeom>
            <a:effectLst/>
          </p:spPr>
        </p:pic>
        <p:pic>
          <p:nvPicPr>
            <p:cNvPr id="24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30233" y="1688060"/>
              <a:ext cx="2664468" cy="3661898"/>
            </a:xfrm>
            <a:prstGeom prst="rect">
              <a:avLst/>
            </a:prstGeom>
            <a:effectLst/>
          </p:spPr>
        </p:pic>
      </p:grpSp>
      <p:pic>
        <p:nvPicPr>
          <p:cNvPr id="243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53679" y="3409265"/>
            <a:ext cx="12449902" cy="957266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