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8" name="Shape 15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بحر تحت السماء عند غروب الشمس ٢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بحر تحت السماء عند غروب الشمس ١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الشاطئ والبحر عند غروب الشمس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الشاطئ والبحر عند غروب الشمس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عنوان الفرعي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نص العنوان"/>
          <p:cNvSpPr txBox="1"/>
          <p:nvPr>
            <p:ph type="title"/>
          </p:nvPr>
        </p:nvSpPr>
        <p:spPr>
          <a:xfrm>
            <a:off x="1473200" y="2120900"/>
            <a:ext cx="21437600" cy="5359400"/>
          </a:xfrm>
          <a:prstGeom prst="rect">
            <a:avLst/>
          </a:prstGeom>
        </p:spPr>
        <p:txBody>
          <a:bodyPr anchor="b"/>
          <a:lstStyle>
            <a:lvl1pPr defTabSz="825500">
              <a:lnSpc>
                <a:spcPct val="100000"/>
              </a:lnSpc>
              <a:defRPr spc="0" sz="10800">
                <a:solidFill>
                  <a:srgbClr val="276D6D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sp>
        <p:nvSpPr>
          <p:cNvPr id="150" name="مستوى النص الأول…"/>
          <p:cNvSpPr txBox="1"/>
          <p:nvPr>
            <p:ph type="body" sz="quarter" idx="1"/>
          </p:nvPr>
        </p:nvSpPr>
        <p:spPr>
          <a:xfrm>
            <a:off x="1473200" y="7467600"/>
            <a:ext cx="21437600" cy="2032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6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6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6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6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6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151" name="رقم الشريحة"/>
          <p:cNvSpPr txBox="1"/>
          <p:nvPr>
            <p:ph type="sldNum" sz="quarter" idx="2"/>
          </p:nvPr>
        </p:nvSpPr>
        <p:spPr>
          <a:xfrm>
            <a:off x="11922798" y="12859186"/>
            <a:ext cx="514592" cy="570628"/>
          </a:xfrm>
          <a:prstGeom prst="rect">
            <a:avLst/>
          </a:prstGeom>
        </p:spPr>
        <p:txBody>
          <a:bodyPr anchor="ctr"/>
          <a:lstStyle>
            <a:lvl1pPr defTabSz="825500">
              <a:defRPr sz="3000"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الشاطئ والبحر عند غروب الشمس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بحر تحت السماء عند غروب الشمس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بحر تحت السماء عند غروب الشمس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1.png"/><Relationship Id="rId3" Type="http://schemas.openxmlformats.org/officeDocument/2006/relationships/image" Target="../media/image2.jpeg"/><Relationship Id="rId4" Type="http://schemas.openxmlformats.org/officeDocument/2006/relationships/image" Target="../media/image22.png"/><Relationship Id="rId5" Type="http://schemas.openxmlformats.org/officeDocument/2006/relationships/image" Target="../media/image4.png"/><Relationship Id="rId6" Type="http://schemas.openxmlformats.org/officeDocument/2006/relationships/image" Target="../media/image28.png"/><Relationship Id="rId7" Type="http://schemas.openxmlformats.org/officeDocument/2006/relationships/image" Target="../media/image31.png"/><Relationship Id="rId8" Type="http://schemas.openxmlformats.org/officeDocument/2006/relationships/image" Target="../media/image6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4.png"/><Relationship Id="rId3" Type="http://schemas.openxmlformats.org/officeDocument/2006/relationships/image" Target="../media/image2.jpeg"/><Relationship Id="rId4" Type="http://schemas.openxmlformats.org/officeDocument/2006/relationships/image" Target="../media/image35.png"/><Relationship Id="rId5" Type="http://schemas.openxmlformats.org/officeDocument/2006/relationships/image" Target="../media/image2.png"/><Relationship Id="rId6" Type="http://schemas.openxmlformats.org/officeDocument/2006/relationships/image" Target="../media/image4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6.png"/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9" Type="http://schemas.openxmlformats.org/officeDocument/2006/relationships/image" Target="../media/image40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1.png"/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5" Type="http://schemas.openxmlformats.org/officeDocument/2006/relationships/image" Target="../media/image41.png"/><Relationship Id="rId6" Type="http://schemas.openxmlformats.org/officeDocument/2006/relationships/image" Target="../media/image4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2.png"/><Relationship Id="rId3" Type="http://schemas.openxmlformats.org/officeDocument/2006/relationships/image" Target="../media/image2.jpeg"/><Relationship Id="rId4" Type="http://schemas.openxmlformats.org/officeDocument/2006/relationships/image" Target="../media/image43.png"/><Relationship Id="rId5" Type="http://schemas.openxmlformats.org/officeDocument/2006/relationships/image" Target="../media/image4.png"/><Relationship Id="rId6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9.png"/><Relationship Id="rId3" Type="http://schemas.openxmlformats.org/officeDocument/2006/relationships/image" Target="../media/image2.jpe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4.png"/><Relationship Id="rId11" Type="http://schemas.openxmlformats.org/officeDocument/2006/relationships/image" Target="../media/image6.png"/><Relationship Id="rId12" Type="http://schemas.openxmlformats.org/officeDocument/2006/relationships/image" Target="../media/image1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7.png"/><Relationship Id="rId3" Type="http://schemas.openxmlformats.org/officeDocument/2006/relationships/image" Target="../media/image2.jpeg"/><Relationship Id="rId4" Type="http://schemas.openxmlformats.org/officeDocument/2006/relationships/hyperlink" Target="https://youtu.be/cBspwmFk70Q" TargetMode="External"/><Relationship Id="rId5" Type="http://schemas.openxmlformats.org/officeDocument/2006/relationships/image" Target="../media/image3.jpeg"/><Relationship Id="rId6" Type="http://schemas.openxmlformats.org/officeDocument/2006/relationships/image" Target="../media/image18.png"/><Relationship Id="rId7" Type="http://schemas.openxmlformats.org/officeDocument/2006/relationships/image" Target="../media/image4.png"/><Relationship Id="rId8" Type="http://schemas.openxmlformats.org/officeDocument/2006/relationships/image" Target="../media/image2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1.png"/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5" Type="http://schemas.openxmlformats.org/officeDocument/2006/relationships/image" Target="../media/image22.png"/><Relationship Id="rId6" Type="http://schemas.openxmlformats.org/officeDocument/2006/relationships/image" Target="../media/image4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1.png"/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5" Type="http://schemas.openxmlformats.org/officeDocument/2006/relationships/image" Target="../media/image22.png"/><Relationship Id="rId6" Type="http://schemas.openxmlformats.org/officeDocument/2006/relationships/image" Target="../media/image4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image" Target="../media/image2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1.png"/><Relationship Id="rId3" Type="http://schemas.openxmlformats.org/officeDocument/2006/relationships/image" Target="../media/image2.jpeg"/><Relationship Id="rId4" Type="http://schemas.openxmlformats.org/officeDocument/2006/relationships/image" Target="../media/image22.png"/><Relationship Id="rId5" Type="http://schemas.openxmlformats.org/officeDocument/2006/relationships/image" Target="../media/image4.png"/><Relationship Id="rId6" Type="http://schemas.openxmlformats.org/officeDocument/2006/relationships/image" Target="../media/image28.png"/><Relationship Id="rId7" Type="http://schemas.openxmlformats.org/officeDocument/2006/relationships/image" Target="../media/image6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1.png"/><Relationship Id="rId3" Type="http://schemas.openxmlformats.org/officeDocument/2006/relationships/image" Target="../media/image2.jpeg"/><Relationship Id="rId4" Type="http://schemas.openxmlformats.org/officeDocument/2006/relationships/image" Target="../media/image22.png"/><Relationship Id="rId5" Type="http://schemas.openxmlformats.org/officeDocument/2006/relationships/image" Target="../media/image4.png"/><Relationship Id="rId6" Type="http://schemas.openxmlformats.org/officeDocument/2006/relationships/image" Target="../media/image28.png"/><Relationship Id="rId7" Type="http://schemas.openxmlformats.org/officeDocument/2006/relationships/image" Target="../media/image31.png"/><Relationship Id="rId8" Type="http://schemas.openxmlformats.org/officeDocument/2006/relationships/image" Target="../media/image6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1.png"/><Relationship Id="rId3" Type="http://schemas.openxmlformats.org/officeDocument/2006/relationships/image" Target="../media/image2.jpeg"/><Relationship Id="rId4" Type="http://schemas.openxmlformats.org/officeDocument/2006/relationships/image" Target="../media/image22.png"/><Relationship Id="rId5" Type="http://schemas.openxmlformats.org/officeDocument/2006/relationships/image" Target="../media/image4.png"/><Relationship Id="rId6" Type="http://schemas.openxmlformats.org/officeDocument/2006/relationships/image" Target="../media/image28.png"/><Relationship Id="rId7" Type="http://schemas.openxmlformats.org/officeDocument/2006/relationships/image" Target="../media/image6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4064" y="317656"/>
            <a:ext cx="24035873" cy="13080688"/>
          </a:xfrm>
          <a:prstGeom prst="rect">
            <a:avLst/>
          </a:prstGeom>
        </p:spPr>
      </p:pic>
      <p:pic>
        <p:nvPicPr>
          <p:cNvPr id="162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أ/ فاطمة جبران"/>
          <p:cNvSpPr txBox="1"/>
          <p:nvPr/>
        </p:nvSpPr>
        <p:spPr>
          <a:xfrm>
            <a:off x="-632242" y="11659313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64" name="IMG_1670.png" descr="IMG_167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8399" y="2826987"/>
            <a:ext cx="2990901" cy="422998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7" name="مستطيل"/>
          <p:cNvGrpSpPr/>
          <p:nvPr/>
        </p:nvGrpSpPr>
        <p:grpSpPr>
          <a:xfrm>
            <a:off x="7841239" y="3788247"/>
            <a:ext cx="11384101" cy="6537453"/>
            <a:chOff x="0" y="0"/>
            <a:chExt cx="11384100" cy="6537451"/>
          </a:xfrm>
        </p:grpSpPr>
        <p:sp>
          <p:nvSpPr>
            <p:cNvPr id="166" name="مستطيل"/>
            <p:cNvSpPr/>
            <p:nvPr/>
          </p:nvSpPr>
          <p:spPr>
            <a:xfrm>
              <a:off x="82550" y="82550"/>
              <a:ext cx="11219001" cy="6372352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lnSpc>
                  <a:spcPct val="100000"/>
                </a:lnSpc>
                <a:defRPr sz="50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165" name="مستطيل مربع" descr="مستطيل مربع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1384101" cy="6537452"/>
            </a:xfrm>
            <a:prstGeom prst="rect">
              <a:avLst/>
            </a:prstGeom>
            <a:effectLst/>
          </p:spPr>
        </p:pic>
      </p:grpSp>
      <p:pic>
        <p:nvPicPr>
          <p:cNvPr id="168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7523299" y="2352352"/>
            <a:ext cx="3404081" cy="34040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353836" y="7830449"/>
            <a:ext cx="3404081" cy="3404081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١٠-٢ حل المسألة"/>
          <p:cNvSpPr txBox="1"/>
          <p:nvPr/>
        </p:nvSpPr>
        <p:spPr>
          <a:xfrm>
            <a:off x="9156800" y="5765757"/>
            <a:ext cx="8322774" cy="186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defRPr sz="13900"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rPr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١٠-٢ حل المسألة </a:t>
            </a:r>
          </a:p>
        </p:txBody>
      </p:sp>
      <p:sp>
        <p:nvSpPr>
          <p:cNvPr id="171" name="رسم صورة"/>
          <p:cNvSpPr txBox="1"/>
          <p:nvPr/>
        </p:nvSpPr>
        <p:spPr>
          <a:xfrm>
            <a:off x="11638798" y="8116199"/>
            <a:ext cx="3358779" cy="129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defRPr sz="9400"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rPr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رسم صورة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317656"/>
            <a:ext cx="23612003" cy="13080688"/>
          </a:xfrm>
          <a:prstGeom prst="rect">
            <a:avLst/>
          </a:prstGeom>
        </p:spPr>
      </p:pic>
      <p:pic>
        <p:nvPicPr>
          <p:cNvPr id="316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317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20" name="صفحة الكتاب ٥٩"/>
          <p:cNvGrpSpPr/>
          <p:nvPr/>
        </p:nvGrpSpPr>
        <p:grpSpPr>
          <a:xfrm rot="18900000">
            <a:off x="1141037" y="2784765"/>
            <a:ext cx="5790310" cy="1587501"/>
            <a:chOff x="0" y="0"/>
            <a:chExt cx="5790308" cy="1587500"/>
          </a:xfrm>
        </p:grpSpPr>
        <p:sp>
          <p:nvSpPr>
            <p:cNvPr id="319" name="صفحة الكتاب ٥٩"/>
            <p:cNvSpPr txBox="1"/>
            <p:nvPr/>
          </p:nvSpPr>
          <p:spPr>
            <a:xfrm>
              <a:off x="215900" y="139700"/>
              <a:ext cx="5358509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٥٩</a:t>
              </a:r>
            </a:p>
          </p:txBody>
        </p:sp>
        <p:pic>
          <p:nvPicPr>
            <p:cNvPr id="318" name="صفحة الكتاب ٥٩ صفحة الكتاب ٥٩" descr="صفحة الكتاب ٥٩ صفحة الكتاب ٥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321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22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27" name="تجميع"/>
          <p:cNvGrpSpPr/>
          <p:nvPr/>
        </p:nvGrpSpPr>
        <p:grpSpPr>
          <a:xfrm>
            <a:off x="585313" y="7058281"/>
            <a:ext cx="3171292" cy="5269336"/>
            <a:chOff x="0" y="0"/>
            <a:chExt cx="3171291" cy="5269334"/>
          </a:xfrm>
        </p:grpSpPr>
        <p:pic>
          <p:nvPicPr>
            <p:cNvPr id="323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324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25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26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sp>
        <p:nvSpPr>
          <p:cNvPr id="328" name="مستطيل"/>
          <p:cNvSpPr/>
          <p:nvPr/>
        </p:nvSpPr>
        <p:spPr>
          <a:xfrm>
            <a:off x="6084972" y="821651"/>
            <a:ext cx="17319798" cy="1207269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329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376431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42" name="تجميع"/>
          <p:cNvGrpSpPr/>
          <p:nvPr/>
        </p:nvGrpSpPr>
        <p:grpSpPr>
          <a:xfrm>
            <a:off x="19363401" y="1101394"/>
            <a:ext cx="3776891" cy="11355499"/>
            <a:chOff x="-215900" y="-139699"/>
            <a:chExt cx="3776890" cy="11355498"/>
          </a:xfrm>
        </p:grpSpPr>
        <p:grpSp>
          <p:nvGrpSpPr>
            <p:cNvPr id="332" name="افهم"/>
            <p:cNvGrpSpPr/>
            <p:nvPr/>
          </p:nvGrpSpPr>
          <p:grpSpPr>
            <a:xfrm>
              <a:off x="-215900" y="-139700"/>
              <a:ext cx="3776891" cy="1841501"/>
              <a:chOff x="0" y="0"/>
              <a:chExt cx="3776890" cy="1841500"/>
            </a:xfrm>
          </p:grpSpPr>
          <p:sp>
            <p:nvSpPr>
              <p:cNvPr id="331" name="افهم"/>
              <p:cNvSpPr txBox="1"/>
              <p:nvPr/>
            </p:nvSpPr>
            <p:spPr>
              <a:xfrm>
                <a:off x="215900" y="139700"/>
                <a:ext cx="3345091" cy="12827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hueOff val="349036"/>
                      <a:lumOff val="17111"/>
                    </a:schemeClr>
                  </a:gs>
                  <a:gs pos="100000">
                    <a:schemeClr val="accent4">
                      <a:hueOff val="-914382"/>
                      <a:lumOff val="3131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/>
                <a:r>
                  <a:rPr sz="9100">
                    <a:latin typeface="Farah Regular"/>
                    <a:ea typeface="Farah Regular"/>
                    <a:cs typeface="Farah Regular"/>
                    <a:sym typeface="Farah Regular"/>
                  </a:rPr>
                  <a:t>افهم</a:t>
                </a:r>
                <a:r>
                  <a:t> </a:t>
                </a:r>
              </a:p>
            </p:txBody>
          </p:sp>
          <p:pic>
            <p:nvPicPr>
              <p:cNvPr id="330" name="افهم افهم " descr="افهم افهم "/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0" y="0"/>
                <a:ext cx="3776891" cy="1841500"/>
              </a:xfrm>
              <a:prstGeom prst="rect">
                <a:avLst/>
              </a:prstGeom>
              <a:effectLst/>
            </p:spPr>
          </p:pic>
        </p:grpSp>
        <p:grpSp>
          <p:nvGrpSpPr>
            <p:cNvPr id="335" name="خطط"/>
            <p:cNvGrpSpPr/>
            <p:nvPr/>
          </p:nvGrpSpPr>
          <p:grpSpPr>
            <a:xfrm>
              <a:off x="-215900" y="2773503"/>
              <a:ext cx="3776891" cy="1841501"/>
              <a:chOff x="0" y="0"/>
              <a:chExt cx="3776890" cy="1841500"/>
            </a:xfrm>
          </p:grpSpPr>
          <p:sp>
            <p:nvSpPr>
              <p:cNvPr id="334" name="خطط"/>
              <p:cNvSpPr txBox="1"/>
              <p:nvPr/>
            </p:nvSpPr>
            <p:spPr>
              <a:xfrm>
                <a:off x="215900" y="139700"/>
                <a:ext cx="3345091" cy="12827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hueOff val="349036"/>
                      <a:lumOff val="17111"/>
                    </a:schemeClr>
                  </a:gs>
                  <a:gs pos="100000">
                    <a:schemeClr val="accent4">
                      <a:hueOff val="-914382"/>
                      <a:lumOff val="3131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/>
                <a:r>
                  <a:rPr sz="9100">
                    <a:latin typeface="Farah Regular"/>
                    <a:ea typeface="Farah Regular"/>
                    <a:cs typeface="Farah Regular"/>
                    <a:sym typeface="Farah Regular"/>
                  </a:rPr>
                  <a:t>خطط</a:t>
                </a:r>
                <a:r>
                  <a:t> </a:t>
                </a:r>
              </a:p>
            </p:txBody>
          </p:sp>
          <p:pic>
            <p:nvPicPr>
              <p:cNvPr id="333" name="خطط خطط " descr="خطط خطط "/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0" y="0"/>
                <a:ext cx="3776891" cy="1841500"/>
              </a:xfrm>
              <a:prstGeom prst="rect">
                <a:avLst/>
              </a:prstGeom>
              <a:effectLst/>
            </p:spPr>
          </p:pic>
        </p:grpSp>
        <p:grpSp>
          <p:nvGrpSpPr>
            <p:cNvPr id="338" name="حل"/>
            <p:cNvGrpSpPr/>
            <p:nvPr/>
          </p:nvGrpSpPr>
          <p:grpSpPr>
            <a:xfrm>
              <a:off x="-215900" y="5244486"/>
              <a:ext cx="3776891" cy="1841501"/>
              <a:chOff x="0" y="0"/>
              <a:chExt cx="3776890" cy="1841500"/>
            </a:xfrm>
          </p:grpSpPr>
          <p:sp>
            <p:nvSpPr>
              <p:cNvPr id="337" name="حل"/>
              <p:cNvSpPr txBox="1"/>
              <p:nvPr/>
            </p:nvSpPr>
            <p:spPr>
              <a:xfrm>
                <a:off x="215900" y="139700"/>
                <a:ext cx="3345091" cy="12827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hueOff val="349036"/>
                      <a:lumOff val="17111"/>
                    </a:schemeClr>
                  </a:gs>
                  <a:gs pos="100000">
                    <a:schemeClr val="accent4">
                      <a:hueOff val="-914382"/>
                      <a:lumOff val="3131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/>
                <a:r>
                  <a:rPr sz="9100">
                    <a:latin typeface="Farah Regular"/>
                    <a:ea typeface="Farah Regular"/>
                    <a:cs typeface="Farah Regular"/>
                    <a:sym typeface="Farah Regular"/>
                  </a:rPr>
                  <a:t>حل</a:t>
                </a:r>
                <a:r>
                  <a:t> </a:t>
                </a:r>
              </a:p>
            </p:txBody>
          </p:sp>
          <p:pic>
            <p:nvPicPr>
              <p:cNvPr id="336" name="حل حل " descr="حل حل "/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0" y="0"/>
                <a:ext cx="3776891" cy="1841500"/>
              </a:xfrm>
              <a:prstGeom prst="rect">
                <a:avLst/>
              </a:prstGeom>
              <a:effectLst/>
            </p:spPr>
          </p:pic>
        </p:grpSp>
        <p:grpSp>
          <p:nvGrpSpPr>
            <p:cNvPr id="341" name="تحقق"/>
            <p:cNvGrpSpPr/>
            <p:nvPr/>
          </p:nvGrpSpPr>
          <p:grpSpPr>
            <a:xfrm>
              <a:off x="-215900" y="9374298"/>
              <a:ext cx="3776891" cy="1841501"/>
              <a:chOff x="0" y="0"/>
              <a:chExt cx="3776890" cy="1841500"/>
            </a:xfrm>
          </p:grpSpPr>
          <p:sp>
            <p:nvSpPr>
              <p:cNvPr id="340" name="تحقق"/>
              <p:cNvSpPr txBox="1"/>
              <p:nvPr/>
            </p:nvSpPr>
            <p:spPr>
              <a:xfrm>
                <a:off x="215900" y="139700"/>
                <a:ext cx="3345091" cy="12827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hueOff val="349036"/>
                      <a:lumOff val="17111"/>
                    </a:schemeClr>
                  </a:gs>
                  <a:gs pos="100000">
                    <a:schemeClr val="accent4">
                      <a:hueOff val="-914382"/>
                      <a:lumOff val="3131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9100"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>
                  <a:defRPr sz="2400">
                    <a:latin typeface="Canela Text Regular"/>
                    <a:ea typeface="Canela Text Regular"/>
                    <a:cs typeface="Canela Text Regular"/>
                    <a:sym typeface="Canela Text Regular"/>
                  </a:defRPr>
                </a:pPr>
                <a:r>
                  <a:rPr sz="9100">
                    <a:latin typeface="Farah Regular"/>
                    <a:ea typeface="Farah Regular"/>
                    <a:cs typeface="Farah Regular"/>
                    <a:sym typeface="Farah Regular"/>
                  </a:rPr>
                  <a:t>تحقق </a:t>
                </a:r>
              </a:p>
            </p:txBody>
          </p:sp>
          <p:pic>
            <p:nvPicPr>
              <p:cNvPr id="339" name="تحقق تحقق " descr="تحقق تحقق "/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0" y="0"/>
                <a:ext cx="3776891" cy="1841500"/>
              </a:xfrm>
              <a:prstGeom prst="rect">
                <a:avLst/>
              </a:prstGeom>
              <a:effectLst/>
            </p:spPr>
          </p:pic>
        </p:grpSp>
      </p:grpSp>
      <p:pic>
        <p:nvPicPr>
          <p:cNvPr id="343" name="IMG_1671.png" descr="IMG_1671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108244" y="11595363"/>
            <a:ext cx="1953458" cy="1515367"/>
          </a:xfrm>
          <a:prstGeom prst="rect">
            <a:avLst/>
          </a:prstGeom>
          <a:ln w="12700">
            <a:miter lim="400000"/>
          </a:ln>
        </p:spPr>
      </p:pic>
      <p:sp>
        <p:nvSpPr>
          <p:cNvPr id="344" name="خط"/>
          <p:cNvSpPr/>
          <p:nvPr/>
        </p:nvSpPr>
        <p:spPr>
          <a:xfrm flipV="1">
            <a:off x="7652992" y="2089358"/>
            <a:ext cx="11505697" cy="173866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45" name="خط"/>
          <p:cNvSpPr/>
          <p:nvPr/>
        </p:nvSpPr>
        <p:spPr>
          <a:xfrm flipV="1">
            <a:off x="7088642" y="4977999"/>
            <a:ext cx="11836748" cy="173865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46" name="خط"/>
          <p:cNvSpPr/>
          <p:nvPr/>
        </p:nvSpPr>
        <p:spPr>
          <a:xfrm flipV="1">
            <a:off x="7186393" y="7085221"/>
            <a:ext cx="11972297" cy="219808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47" name="خط"/>
          <p:cNvSpPr/>
          <p:nvPr/>
        </p:nvSpPr>
        <p:spPr>
          <a:xfrm flipV="1">
            <a:off x="7186393" y="8282794"/>
            <a:ext cx="11738997" cy="219808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48" name="خط"/>
          <p:cNvSpPr/>
          <p:nvPr/>
        </p:nvSpPr>
        <p:spPr>
          <a:xfrm flipV="1">
            <a:off x="7419693" y="9480366"/>
            <a:ext cx="15244468" cy="198358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49" name="خط"/>
          <p:cNvSpPr/>
          <p:nvPr/>
        </p:nvSpPr>
        <p:spPr>
          <a:xfrm flipV="1">
            <a:off x="7567653" y="11622304"/>
            <a:ext cx="11505697" cy="173865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4478" y="317656"/>
            <a:ext cx="23855043" cy="13080688"/>
          </a:xfrm>
          <a:prstGeom prst="rect">
            <a:avLst/>
          </a:prstGeom>
        </p:spPr>
      </p:pic>
      <p:pic>
        <p:nvPicPr>
          <p:cNvPr id="353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354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58" name="تجميع"/>
          <p:cNvGrpSpPr/>
          <p:nvPr/>
        </p:nvGrpSpPr>
        <p:grpSpPr>
          <a:xfrm>
            <a:off x="6541919" y="3074949"/>
            <a:ext cx="12778671" cy="4026403"/>
            <a:chOff x="0" y="-177800"/>
            <a:chExt cx="12778670" cy="4026401"/>
          </a:xfrm>
        </p:grpSpPr>
        <p:pic>
          <p:nvPicPr>
            <p:cNvPr id="355" name="مستطيل مستطيل" descr="مستطيل مستطيل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7846" y="-177800"/>
              <a:ext cx="12730825" cy="4026402"/>
            </a:xfrm>
            <a:prstGeom prst="rect">
              <a:avLst/>
            </a:prstGeom>
            <a:effectLst/>
          </p:spPr>
        </p:pic>
        <p:sp>
          <p:nvSpPr>
            <p:cNvPr id="357" name="ماذاتعلمت ؟"/>
            <p:cNvSpPr txBox="1"/>
            <p:nvPr/>
          </p:nvSpPr>
          <p:spPr>
            <a:xfrm>
              <a:off x="0" y="418021"/>
              <a:ext cx="11824404" cy="28347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1200">
                  <a:gradFill flip="none" rotWithShape="1">
                    <a:gsLst>
                      <a:gs pos="0">
                        <a:schemeClr val="accent5">
                          <a:hueOff val="188793"/>
                          <a:satOff val="22839"/>
                          <a:lumOff val="24937"/>
                        </a:schemeClr>
                      </a:gs>
                      <a:gs pos="100000">
                        <a:schemeClr val="accent5">
                          <a:hueOff val="-95189"/>
                          <a:satOff val="19439"/>
                          <a:lumOff val="-16157"/>
                        </a:schemeClr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chemeClr val="accent5">
                          <a:hueOff val="188793"/>
                          <a:satOff val="22839"/>
                          <a:lumOff val="24937"/>
                        </a:schemeClr>
                      </a:gs>
                      <a:gs pos="100000">
                        <a:schemeClr val="accent5">
                          <a:hueOff val="-95189"/>
                          <a:satOff val="19439"/>
                          <a:lumOff val="-16157"/>
                        </a:schemeClr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ماذاتعلمت ؟</a:t>
              </a:r>
            </a:p>
          </p:txBody>
        </p:sp>
      </p:grpSp>
      <p:pic>
        <p:nvPicPr>
          <p:cNvPr id="359" name="IMG_1670.png" descr="IMG_1670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897053" y="7195125"/>
            <a:ext cx="3437841" cy="4862089"/>
          </a:xfrm>
          <a:prstGeom prst="rect">
            <a:avLst/>
          </a:prstGeom>
          <a:ln w="12700">
            <a:miter lim="400000"/>
          </a:ln>
        </p:spPr>
      </p:pic>
      <p:pic>
        <p:nvPicPr>
          <p:cNvPr id="360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8099360" y="1718892"/>
            <a:ext cx="2736889" cy="273689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1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112570" y="5317769"/>
            <a:ext cx="3080463" cy="30804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8836" y="317656"/>
            <a:ext cx="24106328" cy="13080688"/>
          </a:xfrm>
          <a:prstGeom prst="rect">
            <a:avLst/>
          </a:prstGeom>
        </p:spPr>
      </p:pic>
      <p:pic>
        <p:nvPicPr>
          <p:cNvPr id="365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366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67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5998" y="8678376"/>
            <a:ext cx="4990434" cy="3871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368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625500" y="190035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69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818085" y="8007698"/>
            <a:ext cx="2016322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85" name="تجميع"/>
          <p:cNvGrpSpPr/>
          <p:nvPr/>
        </p:nvGrpSpPr>
        <p:grpSpPr>
          <a:xfrm>
            <a:off x="2674442" y="2007190"/>
            <a:ext cx="20128391" cy="10281797"/>
            <a:chOff x="26216" y="0"/>
            <a:chExt cx="20128389" cy="10281795"/>
          </a:xfrm>
        </p:grpSpPr>
        <p:sp>
          <p:nvSpPr>
            <p:cNvPr id="370" name="قيم نفسك بالنسبة لفهمك للدرس"/>
            <p:cNvSpPr txBox="1"/>
            <p:nvPr/>
          </p:nvSpPr>
          <p:spPr>
            <a:xfrm>
              <a:off x="3389783" y="1570384"/>
              <a:ext cx="12804714" cy="1030846"/>
            </a:xfrm>
            <a:prstGeom prst="rect">
              <a:avLst/>
            </a:prstGeom>
            <a:solidFill>
              <a:srgbClr val="EFCA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5300">
                  <a:latin typeface="Futura Bold"/>
                  <a:ea typeface="Futura Bold"/>
                  <a:cs typeface="Futura Bold"/>
                  <a:sym typeface="Futura Bold"/>
                </a:defRPr>
              </a:lvl1pPr>
            </a:lstStyle>
            <a:p>
              <a:pPr rtl="0">
                <a:defRPr/>
              </a:pPr>
              <a:r>
                <a:t>قيم نفسك بالنسبة لفهمك للدرس </a:t>
              </a:r>
            </a:p>
          </p:txBody>
        </p:sp>
        <p:grpSp>
          <p:nvGrpSpPr>
            <p:cNvPr id="374" name="تجميع"/>
            <p:cNvGrpSpPr/>
            <p:nvPr/>
          </p:nvGrpSpPr>
          <p:grpSpPr>
            <a:xfrm>
              <a:off x="13493920" y="4182240"/>
              <a:ext cx="6660687" cy="6099556"/>
              <a:chOff x="26216" y="27522"/>
              <a:chExt cx="6660686" cy="6099555"/>
            </a:xfrm>
          </p:grpSpPr>
          <p:pic>
            <p:nvPicPr>
              <p:cNvPr id="371" name="صورة" descr="صورة"/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 rot="19150087">
                <a:off x="26771" y="1333480"/>
                <a:ext cx="4637903" cy="1727986"/>
              </a:xfrm>
              <a:prstGeom prst="rect">
                <a:avLst/>
              </a:prstGeom>
              <a:effectLst/>
            </p:spPr>
          </p:pic>
          <p:sp>
            <p:nvSpPr>
              <p:cNvPr id="372" name="سهل 😍"/>
              <p:cNvSpPr txBox="1"/>
              <p:nvPr/>
            </p:nvSpPr>
            <p:spPr>
              <a:xfrm rot="18621863">
                <a:off x="1791921" y="864244"/>
                <a:ext cx="3800262" cy="46309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lnSpc>
                    <a:spcPct val="100000"/>
                  </a:lnSpc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سهل 😍</a:t>
                </a:r>
              </a:p>
            </p:txBody>
          </p:sp>
          <p:pic>
            <p:nvPicPr>
              <p:cNvPr id="373" name="صورة" descr="صورة"/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 rot="18621863">
                <a:off x="1773324" y="872844"/>
                <a:ext cx="3164213" cy="3206677"/>
              </a:xfrm>
              <a:prstGeom prst="rect">
                <a:avLst/>
              </a:prstGeom>
              <a:effectLst/>
            </p:spPr>
          </p:pic>
        </p:grpSp>
        <p:sp>
          <p:nvSpPr>
            <p:cNvPr id="375" name="ممتع 🤩"/>
            <p:cNvSpPr txBox="1"/>
            <p:nvPr/>
          </p:nvSpPr>
          <p:spPr>
            <a:xfrm rot="18621863">
              <a:off x="12380731" y="2145942"/>
              <a:ext cx="4532233" cy="37546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ممتع 🤩</a:t>
              </a:r>
            </a:p>
          </p:txBody>
        </p:sp>
        <p:pic>
          <p:nvPicPr>
            <p:cNvPr id="376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 rot="18621863">
              <a:off x="13911976" y="1437830"/>
              <a:ext cx="1765301" cy="1790701"/>
            </a:xfrm>
            <a:prstGeom prst="rect">
              <a:avLst/>
            </a:prstGeom>
            <a:effectLst/>
          </p:spPr>
        </p:pic>
        <p:grpSp>
          <p:nvGrpSpPr>
            <p:cNvPr id="380" name="تجميع"/>
            <p:cNvGrpSpPr/>
            <p:nvPr/>
          </p:nvGrpSpPr>
          <p:grpSpPr>
            <a:xfrm>
              <a:off x="4574800" y="2168095"/>
              <a:ext cx="6660687" cy="6099556"/>
              <a:chOff x="26216" y="27522"/>
              <a:chExt cx="6660686" cy="6099555"/>
            </a:xfrm>
          </p:grpSpPr>
          <p:pic>
            <p:nvPicPr>
              <p:cNvPr id="377" name="صورة" descr="صورة"/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 rot="19150087">
                <a:off x="26771" y="1333480"/>
                <a:ext cx="4637903" cy="1727986"/>
              </a:xfrm>
              <a:prstGeom prst="rect">
                <a:avLst/>
              </a:prstGeom>
              <a:effectLst/>
            </p:spPr>
          </p:pic>
          <p:sp>
            <p:nvSpPr>
              <p:cNvPr id="378" name="سهل 😍"/>
              <p:cNvSpPr txBox="1"/>
              <p:nvPr/>
            </p:nvSpPr>
            <p:spPr>
              <a:xfrm rot="18621863">
                <a:off x="1791921" y="864244"/>
                <a:ext cx="3800262" cy="46309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lnSpc>
                    <a:spcPct val="100000"/>
                  </a:lnSpc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سهل 😍</a:t>
                </a:r>
              </a:p>
            </p:txBody>
          </p:sp>
          <p:pic>
            <p:nvPicPr>
              <p:cNvPr id="379" name="صورة" descr="صورة"/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 rot="18621863">
                <a:off x="1773324" y="872844"/>
                <a:ext cx="3164213" cy="3206677"/>
              </a:xfrm>
              <a:prstGeom prst="rect">
                <a:avLst/>
              </a:prstGeom>
              <a:effectLst/>
            </p:spPr>
          </p:pic>
        </p:grpSp>
        <p:grpSp>
          <p:nvGrpSpPr>
            <p:cNvPr id="384" name="تجميع"/>
            <p:cNvGrpSpPr/>
            <p:nvPr/>
          </p:nvGrpSpPr>
          <p:grpSpPr>
            <a:xfrm>
              <a:off x="26216" y="0"/>
              <a:ext cx="5890576" cy="5642919"/>
              <a:chOff x="26216" y="0"/>
              <a:chExt cx="5890574" cy="5642918"/>
            </a:xfrm>
          </p:grpSpPr>
          <p:pic>
            <p:nvPicPr>
              <p:cNvPr id="381" name="صورة" descr="صورة"/>
              <p:cNvPicPr>
                <a:picLocks noChangeAspect="0"/>
              </p:cNvPicPr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 rot="19150087">
                <a:off x="28791" y="1829792"/>
                <a:ext cx="5307332" cy="1983335"/>
              </a:xfrm>
              <a:prstGeom prst="rect">
                <a:avLst/>
              </a:prstGeom>
              <a:effectLst/>
            </p:spPr>
          </p:pic>
          <p:sp>
            <p:nvSpPr>
              <p:cNvPr id="382" name="ممتع 🤩"/>
              <p:cNvSpPr txBox="1"/>
              <p:nvPr/>
            </p:nvSpPr>
            <p:spPr>
              <a:xfrm rot="18621863">
                <a:off x="965040" y="1021344"/>
                <a:ext cx="4345799" cy="36002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lnSpc>
                    <a:spcPct val="100000"/>
                  </a:lnSpc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ممتع 🤩</a:t>
                </a:r>
              </a:p>
            </p:txBody>
          </p:sp>
          <p:pic>
            <p:nvPicPr>
              <p:cNvPr id="383" name="صورة" descr="صورة"/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 rot="18621863">
                <a:off x="2401536" y="357047"/>
                <a:ext cx="1765301" cy="1790701"/>
              </a:xfrm>
              <a:prstGeom prst="rect">
                <a:avLst/>
              </a:prstGeom>
              <a:effectLst/>
            </p:spPr>
          </p:pic>
        </p:grpSp>
      </p:grpSp>
      <p:pic>
        <p:nvPicPr>
          <p:cNvPr id="386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249411" y="2631243"/>
            <a:ext cx="2169358" cy="2169357"/>
          </a:xfrm>
          <a:prstGeom prst="rect">
            <a:avLst/>
          </a:prstGeom>
          <a:ln w="12700">
            <a:miter lim="400000"/>
          </a:ln>
        </p:spPr>
      </p:pic>
      <p:pic>
        <p:nvPicPr>
          <p:cNvPr id="387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193303" y="8678376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88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72129" y="4998429"/>
            <a:ext cx="2352195" cy="23521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317656"/>
            <a:ext cx="23612003" cy="13080688"/>
          </a:xfrm>
          <a:prstGeom prst="rect">
            <a:avLst/>
          </a:prstGeom>
        </p:spPr>
      </p:pic>
      <p:pic>
        <p:nvPicPr>
          <p:cNvPr id="392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393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94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5998" y="8678376"/>
            <a:ext cx="4990434" cy="3871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395" name="المتميزات في الدرس المتميزات في الدرس" descr="المتميزات في الدرس المتميزات في الدرس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206831" y="873124"/>
            <a:ext cx="12945505" cy="1851376"/>
          </a:xfrm>
          <a:prstGeom prst="rect">
            <a:avLst/>
          </a:prstGeom>
        </p:spPr>
      </p:pic>
      <p:grpSp>
        <p:nvGrpSpPr>
          <p:cNvPr id="398" name="تجميع"/>
          <p:cNvGrpSpPr/>
          <p:nvPr/>
        </p:nvGrpSpPr>
        <p:grpSpPr>
          <a:xfrm>
            <a:off x="20627215" y="2303836"/>
            <a:ext cx="2874969" cy="5434856"/>
            <a:chOff x="0" y="0"/>
            <a:chExt cx="2874968" cy="5434855"/>
          </a:xfrm>
        </p:grpSpPr>
        <p:sp>
          <p:nvSpPr>
            <p:cNvPr id="396" name="مستطيل"/>
            <p:cNvSpPr/>
            <p:nvPr/>
          </p:nvSpPr>
          <p:spPr>
            <a:xfrm>
              <a:off x="6350" y="2331401"/>
              <a:ext cx="2325457" cy="3103455"/>
            </a:xfrm>
            <a:prstGeom prst="rect">
              <a:avLst/>
            </a:prstGeom>
            <a:solidFill>
              <a:srgbClr val="FFE2D6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397" name="IMG_1669.png" descr="IMG_1669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2874969" cy="28749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01" name="تجميع"/>
          <p:cNvGrpSpPr/>
          <p:nvPr/>
        </p:nvGrpSpPr>
        <p:grpSpPr>
          <a:xfrm>
            <a:off x="17706804" y="5388454"/>
            <a:ext cx="2874969" cy="5434856"/>
            <a:chOff x="0" y="0"/>
            <a:chExt cx="2874968" cy="5434855"/>
          </a:xfrm>
        </p:grpSpPr>
        <p:sp>
          <p:nvSpPr>
            <p:cNvPr id="399" name="مستطيل"/>
            <p:cNvSpPr/>
            <p:nvPr/>
          </p:nvSpPr>
          <p:spPr>
            <a:xfrm>
              <a:off x="6350" y="2331401"/>
              <a:ext cx="2325457" cy="3103455"/>
            </a:xfrm>
            <a:prstGeom prst="rect">
              <a:avLst/>
            </a:prstGeom>
            <a:solidFill>
              <a:srgbClr val="FFE2D6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400" name="IMG_1669.png" descr="IMG_1669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2874969" cy="28749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04" name="تجميع"/>
          <p:cNvGrpSpPr/>
          <p:nvPr/>
        </p:nvGrpSpPr>
        <p:grpSpPr>
          <a:xfrm>
            <a:off x="13870536" y="3469537"/>
            <a:ext cx="2874969" cy="5434856"/>
            <a:chOff x="0" y="0"/>
            <a:chExt cx="2874968" cy="5434855"/>
          </a:xfrm>
        </p:grpSpPr>
        <p:sp>
          <p:nvSpPr>
            <p:cNvPr id="402" name="مستطيل"/>
            <p:cNvSpPr/>
            <p:nvPr/>
          </p:nvSpPr>
          <p:spPr>
            <a:xfrm>
              <a:off x="6350" y="2331401"/>
              <a:ext cx="2325457" cy="3103455"/>
            </a:xfrm>
            <a:prstGeom prst="rect">
              <a:avLst/>
            </a:prstGeom>
            <a:solidFill>
              <a:srgbClr val="FFE2D6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403" name="IMG_1669.png" descr="IMG_1669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2874969" cy="28749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07" name="تجميع"/>
          <p:cNvGrpSpPr/>
          <p:nvPr/>
        </p:nvGrpSpPr>
        <p:grpSpPr>
          <a:xfrm>
            <a:off x="10104133" y="6186965"/>
            <a:ext cx="2874969" cy="5434856"/>
            <a:chOff x="0" y="0"/>
            <a:chExt cx="2874968" cy="5434855"/>
          </a:xfrm>
        </p:grpSpPr>
        <p:sp>
          <p:nvSpPr>
            <p:cNvPr id="405" name="مستطيل"/>
            <p:cNvSpPr/>
            <p:nvPr/>
          </p:nvSpPr>
          <p:spPr>
            <a:xfrm>
              <a:off x="6350" y="2331401"/>
              <a:ext cx="2325457" cy="3103455"/>
            </a:xfrm>
            <a:prstGeom prst="rect">
              <a:avLst/>
            </a:prstGeom>
            <a:solidFill>
              <a:srgbClr val="FFE2D6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406" name="IMG_1669.png" descr="IMG_1669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2874969" cy="28749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10" name="تجميع"/>
          <p:cNvGrpSpPr/>
          <p:nvPr/>
        </p:nvGrpSpPr>
        <p:grpSpPr>
          <a:xfrm>
            <a:off x="7219531" y="3243521"/>
            <a:ext cx="2874969" cy="5434856"/>
            <a:chOff x="0" y="0"/>
            <a:chExt cx="2874968" cy="5434855"/>
          </a:xfrm>
        </p:grpSpPr>
        <p:sp>
          <p:nvSpPr>
            <p:cNvPr id="408" name="مستطيل"/>
            <p:cNvSpPr/>
            <p:nvPr/>
          </p:nvSpPr>
          <p:spPr>
            <a:xfrm>
              <a:off x="6350" y="2331401"/>
              <a:ext cx="2325457" cy="3103455"/>
            </a:xfrm>
            <a:prstGeom prst="rect">
              <a:avLst/>
            </a:prstGeom>
            <a:solidFill>
              <a:srgbClr val="FFE2D6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409" name="IMG_1669.png" descr="IMG_1669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2874969" cy="28749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13" name="تجميع"/>
          <p:cNvGrpSpPr/>
          <p:nvPr/>
        </p:nvGrpSpPr>
        <p:grpSpPr>
          <a:xfrm>
            <a:off x="4198996" y="6186965"/>
            <a:ext cx="2874969" cy="5434856"/>
            <a:chOff x="0" y="0"/>
            <a:chExt cx="2874968" cy="5434855"/>
          </a:xfrm>
        </p:grpSpPr>
        <p:sp>
          <p:nvSpPr>
            <p:cNvPr id="411" name="مستطيل"/>
            <p:cNvSpPr/>
            <p:nvPr/>
          </p:nvSpPr>
          <p:spPr>
            <a:xfrm>
              <a:off x="6350" y="2331401"/>
              <a:ext cx="2325457" cy="3103455"/>
            </a:xfrm>
            <a:prstGeom prst="rect">
              <a:avLst/>
            </a:prstGeom>
            <a:solidFill>
              <a:srgbClr val="FFE2D6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412" name="IMG_1669.png" descr="IMG_1669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2874969" cy="28749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14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9144288" y="584379"/>
            <a:ext cx="1868139" cy="1868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15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219531" y="510287"/>
            <a:ext cx="2143322" cy="21433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03944"/>
            <a:ext cx="24067897" cy="12876743"/>
          </a:xfrm>
          <a:prstGeom prst="rect">
            <a:avLst/>
          </a:prstGeom>
        </p:spPr>
      </p:pic>
      <p:pic>
        <p:nvPicPr>
          <p:cNvPr id="419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420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424" name="تجميع"/>
          <p:cNvGrpSpPr/>
          <p:nvPr/>
        </p:nvGrpSpPr>
        <p:grpSpPr>
          <a:xfrm>
            <a:off x="8573306" y="3448577"/>
            <a:ext cx="10106780" cy="3248045"/>
            <a:chOff x="0" y="-177800"/>
            <a:chExt cx="10106778" cy="3248044"/>
          </a:xfrm>
        </p:grpSpPr>
        <p:pic>
          <p:nvPicPr>
            <p:cNvPr id="421" name="مستطيل مستطيل" descr="مستطيل مستطيل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77800"/>
              <a:ext cx="10106779" cy="3248045"/>
            </a:xfrm>
            <a:prstGeom prst="rect">
              <a:avLst/>
            </a:prstGeom>
            <a:effectLst/>
          </p:spPr>
        </p:pic>
        <p:sp>
          <p:nvSpPr>
            <p:cNvPr id="423" name="الواجب المنزلي"/>
            <p:cNvSpPr txBox="1"/>
            <p:nvPr/>
          </p:nvSpPr>
          <p:spPr>
            <a:xfrm>
              <a:off x="0" y="329384"/>
              <a:ext cx="9317154" cy="2233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1200">
                  <a:gradFill flip="none" rotWithShape="1">
                    <a:gsLst>
                      <a:gs pos="0">
                        <a:schemeClr val="accent5">
                          <a:hueOff val="188793"/>
                          <a:satOff val="22839"/>
                          <a:lumOff val="24937"/>
                        </a:schemeClr>
                      </a:gs>
                      <a:gs pos="100000">
                        <a:schemeClr val="accent5">
                          <a:hueOff val="-95189"/>
                          <a:satOff val="19439"/>
                          <a:lumOff val="-16157"/>
                        </a:schemeClr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chemeClr val="accent5">
                          <a:hueOff val="188793"/>
                          <a:satOff val="22839"/>
                          <a:lumOff val="24937"/>
                        </a:schemeClr>
                      </a:gs>
                      <a:gs pos="100000">
                        <a:schemeClr val="accent5">
                          <a:hueOff val="-95189"/>
                          <a:satOff val="19439"/>
                          <a:lumOff val="-16157"/>
                        </a:schemeClr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الواجب المنزلي</a:t>
              </a:r>
            </a:p>
          </p:txBody>
        </p:sp>
      </p:grpSp>
      <p:pic>
        <p:nvPicPr>
          <p:cNvPr id="425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460417" y="1662821"/>
            <a:ext cx="3137780" cy="3137779"/>
          </a:xfrm>
          <a:prstGeom prst="rect">
            <a:avLst/>
          </a:prstGeom>
          <a:ln w="12700">
            <a:miter lim="400000"/>
          </a:ln>
        </p:spPr>
      </p:pic>
      <p:pic>
        <p:nvPicPr>
          <p:cNvPr id="426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109796" y="5178804"/>
            <a:ext cx="2927023" cy="2927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427" name="IMG_1670.png" descr="IMG_1670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697683" y="6642316"/>
            <a:ext cx="3437841" cy="48620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3395368" cy="13080687"/>
          </a:xfrm>
          <a:prstGeom prst="rect">
            <a:avLst/>
          </a:prstGeom>
        </p:spPr>
      </p:pic>
      <p:pic>
        <p:nvPicPr>
          <p:cNvPr id="175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77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5998" y="8678376"/>
            <a:ext cx="4990434" cy="3871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تعزيز مهارات التفكير تعزيز مهارات التفكير " descr="تعزيز مهارات التفكير تعزيز مهارات التفكير 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019594" y="497587"/>
            <a:ext cx="14967151" cy="1851376"/>
          </a:xfrm>
          <a:prstGeom prst="rect">
            <a:avLst/>
          </a:prstGeom>
        </p:spPr>
      </p:pic>
      <p:pic>
        <p:nvPicPr>
          <p:cNvPr id="179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443494" y="2806972"/>
            <a:ext cx="19250800" cy="94237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G_1669.png" descr="IMG_1669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0974044" y="10021471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IMG_1669.png" descr="IMG_1669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443494" y="1798812"/>
            <a:ext cx="2016322" cy="20163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2348" y="317656"/>
            <a:ext cx="23999303" cy="13080688"/>
          </a:xfrm>
          <a:prstGeom prst="rect">
            <a:avLst/>
          </a:prstGeom>
        </p:spPr>
      </p:pic>
      <p:pic>
        <p:nvPicPr>
          <p:cNvPr id="185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2" name="تجميع"/>
          <p:cNvGrpSpPr/>
          <p:nvPr/>
        </p:nvGrpSpPr>
        <p:grpSpPr>
          <a:xfrm>
            <a:off x="5389131" y="3113312"/>
            <a:ext cx="16541568" cy="9400732"/>
            <a:chOff x="12700" y="-198259"/>
            <a:chExt cx="16541567" cy="9400730"/>
          </a:xfrm>
        </p:grpSpPr>
        <p:pic>
          <p:nvPicPr>
            <p:cNvPr id="186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1238532" y="25400"/>
              <a:ext cx="5262174" cy="9070264"/>
            </a:xfrm>
            <a:prstGeom prst="rect">
              <a:avLst/>
            </a:prstGeom>
            <a:effectLst/>
          </p:spPr>
        </p:pic>
        <p:pic>
          <p:nvPicPr>
            <p:cNvPr id="187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590534" y="84148"/>
              <a:ext cx="5194059" cy="8952767"/>
            </a:xfrm>
            <a:prstGeom prst="rect">
              <a:avLst/>
            </a:prstGeom>
            <a:effectLst/>
          </p:spPr>
        </p:pic>
        <p:pic>
          <p:nvPicPr>
            <p:cNvPr id="188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00" y="25400"/>
              <a:ext cx="5324091" cy="9177072"/>
            </a:xfrm>
            <a:prstGeom prst="rect">
              <a:avLst/>
            </a:prstGeom>
            <a:effectLst/>
          </p:spPr>
        </p:pic>
        <p:pic>
          <p:nvPicPr>
            <p:cNvPr id="189" name="ماذا تعرف ؟ ماذا تعرف ؟" descr="ماذا تعرف ؟ ماذا تعرف ؟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1172563" y="-198260"/>
              <a:ext cx="5381705" cy="1792115"/>
            </a:xfrm>
            <a:prstGeom prst="rect">
              <a:avLst/>
            </a:prstGeom>
            <a:effectLst/>
          </p:spPr>
        </p:pic>
        <p:pic>
          <p:nvPicPr>
            <p:cNvPr id="190" name="ماذا تريد ان تعرف ماذا تريد ان تعرف" descr="ماذا تريد ان تعرف ماذا تريد ان تعرف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423718" y="-24255"/>
              <a:ext cx="5891643" cy="1618110"/>
            </a:xfrm>
            <a:prstGeom prst="rect">
              <a:avLst/>
            </a:prstGeom>
            <a:effectLst/>
          </p:spPr>
        </p:pic>
        <p:pic>
          <p:nvPicPr>
            <p:cNvPr id="191" name="ماذا تعلمت ماذا تعلمت" descr="ماذا تعلمت ماذا تعلمت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23736" y="-198260"/>
              <a:ext cx="5381705" cy="1792115"/>
            </a:xfrm>
            <a:prstGeom prst="rect">
              <a:avLst/>
            </a:prstGeom>
            <a:effectLst/>
          </p:spPr>
        </p:pic>
      </p:grpSp>
      <p:sp>
        <p:nvSpPr>
          <p:cNvPr id="193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94" name="IMG_1669.png" descr="IMG_1669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6656515" y="10085480"/>
            <a:ext cx="2016321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IMG_1669.png" descr="IMG_1669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0689523" y="10085480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IMG_1669.png" descr="IMG_1669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376431" y="10277526"/>
            <a:ext cx="2016322" cy="20163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IMG_1671.png" descr="IMG_1671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385998" y="8678376"/>
            <a:ext cx="4990434" cy="3871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جدول التعلم جدول التعلم" descr="جدول التعلم جدول التعلم"/>
          <p:cNvPicPr>
            <a:picLocks noChangeAspect="0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5280220" y="937777"/>
            <a:ext cx="7788165" cy="185137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012" y="268520"/>
            <a:ext cx="23952607" cy="13080688"/>
          </a:xfrm>
          <a:prstGeom prst="rect">
            <a:avLst/>
          </a:prstGeom>
        </p:spPr>
      </p:pic>
      <p:pic>
        <p:nvPicPr>
          <p:cNvPr id="202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206" name="IMG_1451.jpeg">
            <a:hlinkClick r:id="rId4" invalidUrl="" action="" tgtFrame="" tooltip="" history="1" highlightClick="0" endSnd="0"/>
          </p:cNvPr>
          <p:cNvGrpSpPr/>
          <p:nvPr/>
        </p:nvGrpSpPr>
        <p:grpSpPr>
          <a:xfrm rot="18900000">
            <a:off x="6980860" y="3547378"/>
            <a:ext cx="8791047" cy="4628673"/>
            <a:chOff x="0" y="0"/>
            <a:chExt cx="8791045" cy="4628672"/>
          </a:xfrm>
        </p:grpSpPr>
        <p:pic>
          <p:nvPicPr>
            <p:cNvPr id="205" name="IMG_1451.jpeg" descr="IMG_1451.jpe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4901" y="44901"/>
              <a:ext cx="8701244" cy="453887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04" name="IMG_1451.jpeg" descr="IMG_1451.jpeg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-1"/>
              <a:ext cx="8791046" cy="4628674"/>
            </a:xfrm>
            <a:prstGeom prst="rect">
              <a:avLst/>
            </a:prstGeom>
            <a:effectLst/>
          </p:spPr>
        </p:pic>
      </p:grpSp>
      <p:pic>
        <p:nvPicPr>
          <p:cNvPr id="207" name="IMG_1669.png" descr="IMG_1669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000713" y="8737102"/>
            <a:ext cx="2856983" cy="28569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IMG_1669.png" descr="IMG_1669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697683" y="268520"/>
            <a:ext cx="2818818" cy="281881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IMG_1670.png" descr="IMG_1670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2833387" y="4972050"/>
            <a:ext cx="4682248" cy="66220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صورة" descr="صورة"/>
          <p:cNvPicPr>
            <a:picLocks noChangeAspect="0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4516499" y="510287"/>
            <a:ext cx="9456705" cy="1902016"/>
          </a:xfrm>
          <a:prstGeom prst="rect">
            <a:avLst/>
          </a:prstGeom>
        </p:spPr>
      </p:pic>
      <p:pic>
        <p:nvPicPr>
          <p:cNvPr id="211" name="صورة" descr="صورة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6102372" y="2412302"/>
            <a:ext cx="7164868" cy="18361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283853"/>
            <a:ext cx="23612003" cy="13080688"/>
          </a:xfrm>
          <a:prstGeom prst="rect">
            <a:avLst/>
          </a:prstGeom>
        </p:spPr>
      </p:pic>
      <p:pic>
        <p:nvPicPr>
          <p:cNvPr id="215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17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6047" y="8483600"/>
            <a:ext cx="4990434" cy="38712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0" name="صفحة الكتاب ٥٨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219" name="صفحة الكتاب ٥٨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٥٨</a:t>
              </a:r>
            </a:p>
          </p:txBody>
        </p:sp>
        <p:pic>
          <p:nvPicPr>
            <p:cNvPr id="218" name="صفحة الكتاب ٥٨ صفحة الكتاب ٥٨" descr="صفحة الكتاب ٥٨ صفحة الكتاب ٥٨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221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صورة" descr="صورة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912600" y="648040"/>
            <a:ext cx="11432564" cy="2183369"/>
          </a:xfrm>
          <a:prstGeom prst="rect">
            <a:avLst/>
          </a:prstGeom>
        </p:spPr>
      </p:pic>
      <p:pic>
        <p:nvPicPr>
          <p:cNvPr id="224" name="صورة" descr="صورة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3757107" y="2831408"/>
            <a:ext cx="7743549" cy="1941319"/>
          </a:xfrm>
          <a:prstGeom prst="rect">
            <a:avLst/>
          </a:prstGeom>
        </p:spPr>
      </p:pic>
      <p:pic>
        <p:nvPicPr>
          <p:cNvPr id="225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767984" y="5462992"/>
            <a:ext cx="19577180" cy="46350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283853"/>
            <a:ext cx="23612003" cy="13080688"/>
          </a:xfrm>
          <a:prstGeom prst="rect">
            <a:avLst/>
          </a:prstGeom>
        </p:spPr>
      </p:pic>
      <p:pic>
        <p:nvPicPr>
          <p:cNvPr id="229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31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6047" y="8483600"/>
            <a:ext cx="4990434" cy="38712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4" name="صفحة الكتاب ٥٨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233" name="صفحة الكتاب ٥٨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٥٨</a:t>
              </a:r>
            </a:p>
          </p:txBody>
        </p:sp>
        <p:pic>
          <p:nvPicPr>
            <p:cNvPr id="232" name="صفحة الكتاب ٥٨ صفحة الكتاب ٥٨" descr="صفحة الكتاب ٥٨ صفحة الكتاب ٥٨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235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صورة" descr="صورة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5074537" y="247927"/>
            <a:ext cx="8731789" cy="1798792"/>
          </a:xfrm>
          <a:prstGeom prst="rect">
            <a:avLst/>
          </a:prstGeom>
        </p:spPr>
      </p:pic>
      <p:pic>
        <p:nvPicPr>
          <p:cNvPr id="238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2192000" y="2730873"/>
            <a:ext cx="10410970" cy="1031022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 rot="18900000">
            <a:off x="4421597" y="3655292"/>
            <a:ext cx="9674838" cy="22906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317656"/>
            <a:ext cx="23612003" cy="13080688"/>
          </a:xfrm>
          <a:prstGeom prst="rect">
            <a:avLst/>
          </a:prstGeom>
        </p:spPr>
      </p:pic>
      <p:pic>
        <p:nvPicPr>
          <p:cNvPr id="243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247" name="صفحة الكتاب ٥٩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246" name="صفحة الكتاب ٥٩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٥٩</a:t>
              </a:r>
            </a:p>
          </p:txBody>
        </p:sp>
        <p:pic>
          <p:nvPicPr>
            <p:cNvPr id="245" name="صفحة الكتاب ٥٩ صفحة الكتاب ٥٩" descr="صفحة الكتاب ٥٩ صفحة الكتاب ٥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248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4" name="تجميع"/>
          <p:cNvGrpSpPr/>
          <p:nvPr/>
        </p:nvGrpSpPr>
        <p:grpSpPr>
          <a:xfrm>
            <a:off x="585313" y="7058281"/>
            <a:ext cx="3171292" cy="5269336"/>
            <a:chOff x="0" y="0"/>
            <a:chExt cx="3171291" cy="5269334"/>
          </a:xfrm>
        </p:grpSpPr>
        <p:pic>
          <p:nvPicPr>
            <p:cNvPr id="250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251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52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53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255" name="IMG_1671.png" descr="IMG_1671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1040357" y="8780808"/>
            <a:ext cx="4990434" cy="3871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صورة" descr="صورة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5484592" y="445425"/>
            <a:ext cx="7933967" cy="2120646"/>
          </a:xfrm>
          <a:prstGeom prst="rect">
            <a:avLst/>
          </a:prstGeom>
        </p:spPr>
      </p:pic>
      <p:pic>
        <p:nvPicPr>
          <p:cNvPr id="257" name="صورة" descr="صورة"/>
          <p:cNvPicPr>
            <a:picLocks noChangeAspect="0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227493" y="2196408"/>
            <a:ext cx="10969964" cy="11166665"/>
          </a:xfrm>
          <a:prstGeom prst="rect">
            <a:avLst/>
          </a:prstGeom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317656"/>
            <a:ext cx="23612003" cy="13080688"/>
          </a:xfrm>
          <a:prstGeom prst="rect">
            <a:avLst/>
          </a:prstGeom>
        </p:spPr>
      </p:pic>
      <p:pic>
        <p:nvPicPr>
          <p:cNvPr id="261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265" name="صفحة الكتاب ٥٩"/>
          <p:cNvGrpSpPr/>
          <p:nvPr/>
        </p:nvGrpSpPr>
        <p:grpSpPr>
          <a:xfrm rot="18900000">
            <a:off x="1141037" y="2784765"/>
            <a:ext cx="5790310" cy="1587501"/>
            <a:chOff x="0" y="0"/>
            <a:chExt cx="5790308" cy="1587500"/>
          </a:xfrm>
        </p:grpSpPr>
        <p:sp>
          <p:nvSpPr>
            <p:cNvPr id="264" name="صفحة الكتاب ٥٩"/>
            <p:cNvSpPr txBox="1"/>
            <p:nvPr/>
          </p:nvSpPr>
          <p:spPr>
            <a:xfrm>
              <a:off x="215900" y="139700"/>
              <a:ext cx="5358509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٥٩</a:t>
              </a:r>
            </a:p>
          </p:txBody>
        </p:sp>
        <p:pic>
          <p:nvPicPr>
            <p:cNvPr id="263" name="صفحة الكتاب ٥٩ صفحة الكتاب ٥٩" descr="صفحة الكتاب ٥٩ صفحة الكتاب ٥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790309" cy="1587500"/>
            </a:xfrm>
            <a:prstGeom prst="rect">
              <a:avLst/>
            </a:prstGeom>
            <a:effectLst/>
          </p:spPr>
        </p:pic>
      </p:grpSp>
      <p:pic>
        <p:nvPicPr>
          <p:cNvPr id="266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2" name="تجميع"/>
          <p:cNvGrpSpPr/>
          <p:nvPr/>
        </p:nvGrpSpPr>
        <p:grpSpPr>
          <a:xfrm>
            <a:off x="585313" y="7058281"/>
            <a:ext cx="3171292" cy="5269336"/>
            <a:chOff x="0" y="0"/>
            <a:chExt cx="3171291" cy="5269334"/>
          </a:xfrm>
        </p:grpSpPr>
        <p:pic>
          <p:nvPicPr>
            <p:cNvPr id="268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269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70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71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sp>
        <p:nvSpPr>
          <p:cNvPr id="273" name="مستطيل"/>
          <p:cNvSpPr/>
          <p:nvPr/>
        </p:nvSpPr>
        <p:spPr>
          <a:xfrm>
            <a:off x="6084972" y="821651"/>
            <a:ext cx="17319798" cy="1207269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274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376431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87" name="تجميع"/>
          <p:cNvGrpSpPr/>
          <p:nvPr/>
        </p:nvGrpSpPr>
        <p:grpSpPr>
          <a:xfrm>
            <a:off x="19363401" y="1101394"/>
            <a:ext cx="3776891" cy="11355499"/>
            <a:chOff x="-215900" y="-139699"/>
            <a:chExt cx="3776890" cy="11355498"/>
          </a:xfrm>
        </p:grpSpPr>
        <p:grpSp>
          <p:nvGrpSpPr>
            <p:cNvPr id="277" name="افهم"/>
            <p:cNvGrpSpPr/>
            <p:nvPr/>
          </p:nvGrpSpPr>
          <p:grpSpPr>
            <a:xfrm>
              <a:off x="-215900" y="-139700"/>
              <a:ext cx="3776891" cy="1841501"/>
              <a:chOff x="0" y="0"/>
              <a:chExt cx="3776890" cy="1841500"/>
            </a:xfrm>
          </p:grpSpPr>
          <p:sp>
            <p:nvSpPr>
              <p:cNvPr id="276" name="افهم"/>
              <p:cNvSpPr txBox="1"/>
              <p:nvPr/>
            </p:nvSpPr>
            <p:spPr>
              <a:xfrm>
                <a:off x="215900" y="139700"/>
                <a:ext cx="3345091" cy="12827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hueOff val="349036"/>
                      <a:lumOff val="17111"/>
                    </a:schemeClr>
                  </a:gs>
                  <a:gs pos="100000">
                    <a:schemeClr val="accent4">
                      <a:hueOff val="-914382"/>
                      <a:lumOff val="3131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/>
                <a:r>
                  <a:rPr sz="9100">
                    <a:latin typeface="Farah Regular"/>
                    <a:ea typeface="Farah Regular"/>
                    <a:cs typeface="Farah Regular"/>
                    <a:sym typeface="Farah Regular"/>
                  </a:rPr>
                  <a:t>افهم</a:t>
                </a:r>
                <a:r>
                  <a:t> </a:t>
                </a:r>
              </a:p>
            </p:txBody>
          </p:sp>
          <p:pic>
            <p:nvPicPr>
              <p:cNvPr id="275" name="افهم افهم " descr="افهم افهم "/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0" y="0"/>
                <a:ext cx="3776891" cy="1841500"/>
              </a:xfrm>
              <a:prstGeom prst="rect">
                <a:avLst/>
              </a:prstGeom>
              <a:effectLst/>
            </p:spPr>
          </p:pic>
        </p:grpSp>
        <p:grpSp>
          <p:nvGrpSpPr>
            <p:cNvPr id="280" name="خطط"/>
            <p:cNvGrpSpPr/>
            <p:nvPr/>
          </p:nvGrpSpPr>
          <p:grpSpPr>
            <a:xfrm>
              <a:off x="-215900" y="2773503"/>
              <a:ext cx="3776891" cy="1841501"/>
              <a:chOff x="0" y="0"/>
              <a:chExt cx="3776890" cy="1841500"/>
            </a:xfrm>
          </p:grpSpPr>
          <p:sp>
            <p:nvSpPr>
              <p:cNvPr id="279" name="خطط"/>
              <p:cNvSpPr txBox="1"/>
              <p:nvPr/>
            </p:nvSpPr>
            <p:spPr>
              <a:xfrm>
                <a:off x="215900" y="139700"/>
                <a:ext cx="3345091" cy="12827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hueOff val="349036"/>
                      <a:lumOff val="17111"/>
                    </a:schemeClr>
                  </a:gs>
                  <a:gs pos="100000">
                    <a:schemeClr val="accent4">
                      <a:hueOff val="-914382"/>
                      <a:lumOff val="3131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/>
                <a:r>
                  <a:rPr sz="9100">
                    <a:latin typeface="Farah Regular"/>
                    <a:ea typeface="Farah Regular"/>
                    <a:cs typeface="Farah Regular"/>
                    <a:sym typeface="Farah Regular"/>
                  </a:rPr>
                  <a:t>خطط</a:t>
                </a:r>
                <a:r>
                  <a:t> </a:t>
                </a:r>
              </a:p>
            </p:txBody>
          </p:sp>
          <p:pic>
            <p:nvPicPr>
              <p:cNvPr id="278" name="خطط خطط " descr="خطط خطط "/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0" y="0"/>
                <a:ext cx="3776891" cy="1841500"/>
              </a:xfrm>
              <a:prstGeom prst="rect">
                <a:avLst/>
              </a:prstGeom>
              <a:effectLst/>
            </p:spPr>
          </p:pic>
        </p:grpSp>
        <p:grpSp>
          <p:nvGrpSpPr>
            <p:cNvPr id="283" name="حل"/>
            <p:cNvGrpSpPr/>
            <p:nvPr/>
          </p:nvGrpSpPr>
          <p:grpSpPr>
            <a:xfrm>
              <a:off x="-215900" y="5244486"/>
              <a:ext cx="3776891" cy="1841501"/>
              <a:chOff x="0" y="0"/>
              <a:chExt cx="3776890" cy="1841500"/>
            </a:xfrm>
          </p:grpSpPr>
          <p:sp>
            <p:nvSpPr>
              <p:cNvPr id="282" name="حل"/>
              <p:cNvSpPr txBox="1"/>
              <p:nvPr/>
            </p:nvSpPr>
            <p:spPr>
              <a:xfrm>
                <a:off x="215900" y="139700"/>
                <a:ext cx="3345091" cy="12827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hueOff val="349036"/>
                      <a:lumOff val="17111"/>
                    </a:schemeClr>
                  </a:gs>
                  <a:gs pos="100000">
                    <a:schemeClr val="accent4">
                      <a:hueOff val="-914382"/>
                      <a:lumOff val="3131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/>
                <a:r>
                  <a:rPr sz="9100">
                    <a:latin typeface="Farah Regular"/>
                    <a:ea typeface="Farah Regular"/>
                    <a:cs typeface="Farah Regular"/>
                    <a:sym typeface="Farah Regular"/>
                  </a:rPr>
                  <a:t>حل</a:t>
                </a:r>
                <a:r>
                  <a:t> </a:t>
                </a:r>
              </a:p>
            </p:txBody>
          </p:sp>
          <p:pic>
            <p:nvPicPr>
              <p:cNvPr id="281" name="حل حل " descr="حل حل "/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0" y="0"/>
                <a:ext cx="3776891" cy="1841500"/>
              </a:xfrm>
              <a:prstGeom prst="rect">
                <a:avLst/>
              </a:prstGeom>
              <a:effectLst/>
            </p:spPr>
          </p:pic>
        </p:grpSp>
        <p:grpSp>
          <p:nvGrpSpPr>
            <p:cNvPr id="286" name="تحقق"/>
            <p:cNvGrpSpPr/>
            <p:nvPr/>
          </p:nvGrpSpPr>
          <p:grpSpPr>
            <a:xfrm>
              <a:off x="-215900" y="9374298"/>
              <a:ext cx="3776891" cy="1841501"/>
              <a:chOff x="0" y="0"/>
              <a:chExt cx="3776890" cy="1841500"/>
            </a:xfrm>
          </p:grpSpPr>
          <p:sp>
            <p:nvSpPr>
              <p:cNvPr id="285" name="تحقق"/>
              <p:cNvSpPr txBox="1"/>
              <p:nvPr/>
            </p:nvSpPr>
            <p:spPr>
              <a:xfrm>
                <a:off x="215900" y="139700"/>
                <a:ext cx="3345091" cy="12827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hueOff val="349036"/>
                      <a:lumOff val="17111"/>
                    </a:schemeClr>
                  </a:gs>
                  <a:gs pos="100000">
                    <a:schemeClr val="accent4">
                      <a:hueOff val="-914382"/>
                      <a:lumOff val="3131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9100"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>
                  <a:defRPr sz="2400">
                    <a:latin typeface="Canela Text Regular"/>
                    <a:ea typeface="Canela Text Regular"/>
                    <a:cs typeface="Canela Text Regular"/>
                    <a:sym typeface="Canela Text Regular"/>
                  </a:defRPr>
                </a:pPr>
                <a:r>
                  <a:rPr sz="9100">
                    <a:latin typeface="Farah Regular"/>
                    <a:ea typeface="Farah Regular"/>
                    <a:cs typeface="Farah Regular"/>
                    <a:sym typeface="Farah Regular"/>
                  </a:rPr>
                  <a:t>تحقق </a:t>
                </a:r>
              </a:p>
            </p:txBody>
          </p:sp>
          <p:pic>
            <p:nvPicPr>
              <p:cNvPr id="284" name="تحقق تحقق " descr="تحقق تحقق "/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0" y="0"/>
                <a:ext cx="3776891" cy="1841500"/>
              </a:xfrm>
              <a:prstGeom prst="rect">
                <a:avLst/>
              </a:prstGeom>
              <a:effectLst/>
            </p:spPr>
          </p:pic>
        </p:grpSp>
      </p:grpSp>
      <p:pic>
        <p:nvPicPr>
          <p:cNvPr id="288" name="IMG_1671.png" descr="IMG_1671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108244" y="11595363"/>
            <a:ext cx="1953458" cy="1515367"/>
          </a:xfrm>
          <a:prstGeom prst="rect">
            <a:avLst/>
          </a:prstGeom>
          <a:ln w="12700">
            <a:miter lim="400000"/>
          </a:ln>
        </p:spPr>
      </p:pic>
      <p:sp>
        <p:nvSpPr>
          <p:cNvPr id="289" name="خط"/>
          <p:cNvSpPr/>
          <p:nvPr/>
        </p:nvSpPr>
        <p:spPr>
          <a:xfrm flipV="1">
            <a:off x="7652992" y="2089358"/>
            <a:ext cx="11505699" cy="173866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90" name="خط"/>
          <p:cNvSpPr/>
          <p:nvPr/>
        </p:nvSpPr>
        <p:spPr>
          <a:xfrm flipV="1">
            <a:off x="7088642" y="4977999"/>
            <a:ext cx="11836748" cy="173866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91" name="خط"/>
          <p:cNvSpPr/>
          <p:nvPr/>
        </p:nvSpPr>
        <p:spPr>
          <a:xfrm flipV="1">
            <a:off x="7186393" y="7085222"/>
            <a:ext cx="11972297" cy="219807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92" name="خط"/>
          <p:cNvSpPr/>
          <p:nvPr/>
        </p:nvSpPr>
        <p:spPr>
          <a:xfrm flipV="1">
            <a:off x="7186393" y="8282794"/>
            <a:ext cx="11738997" cy="219807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93" name="خط"/>
          <p:cNvSpPr/>
          <p:nvPr/>
        </p:nvSpPr>
        <p:spPr>
          <a:xfrm flipV="1">
            <a:off x="7419693" y="9480366"/>
            <a:ext cx="15244468" cy="198358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94" name="خط"/>
          <p:cNvSpPr/>
          <p:nvPr/>
        </p:nvSpPr>
        <p:spPr>
          <a:xfrm flipV="1">
            <a:off x="7567653" y="11622304"/>
            <a:ext cx="11505697" cy="173866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317656"/>
            <a:ext cx="23612003" cy="13080688"/>
          </a:xfrm>
          <a:prstGeom prst="rect">
            <a:avLst/>
          </a:prstGeom>
        </p:spPr>
      </p:pic>
      <p:pic>
        <p:nvPicPr>
          <p:cNvPr id="298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02" name="صفحة الكتاب ٥٩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301" name="صفحة الكتاب ٥٩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٥٩</a:t>
              </a:r>
            </a:p>
          </p:txBody>
        </p:sp>
        <p:pic>
          <p:nvPicPr>
            <p:cNvPr id="300" name="صفحة الكتاب ٥٩ صفحة الكتاب ٥٩" descr="صفحة الكتاب ٥٩ صفحة الكتاب ٥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303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04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09" name="تجميع"/>
          <p:cNvGrpSpPr/>
          <p:nvPr/>
        </p:nvGrpSpPr>
        <p:grpSpPr>
          <a:xfrm>
            <a:off x="585313" y="7058281"/>
            <a:ext cx="3171292" cy="5269336"/>
            <a:chOff x="0" y="0"/>
            <a:chExt cx="3171291" cy="5269334"/>
          </a:xfrm>
        </p:grpSpPr>
        <p:pic>
          <p:nvPicPr>
            <p:cNvPr id="305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306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07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08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310" name="IMG_1671.png" descr="IMG_1671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0833027" y="9705664"/>
            <a:ext cx="4198578" cy="3256985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" name="صورة" descr="صورة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357080" y="3393120"/>
            <a:ext cx="18044449" cy="6317837"/>
          </a:xfrm>
          <a:prstGeom prst="rect">
            <a:avLst/>
          </a:prstGeom>
        </p:spPr>
      </p:pic>
      <p:pic>
        <p:nvPicPr>
          <p:cNvPr id="312" name="صورة" descr="صورة"/>
          <p:cNvPicPr>
            <a:picLocks noChangeAspect="0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4469898" y="621402"/>
            <a:ext cx="8970388" cy="23294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