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1pPr>
    <a:lvl2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2pPr>
    <a:lvl3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3pPr>
    <a:lvl4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4pPr>
    <a:lvl5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5pPr>
    <a:lvl6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6pPr>
    <a:lvl7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7pPr>
    <a:lvl8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8pPr>
    <a:lvl9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5">
            <a:hueOff val="85969"/>
            <a:satOff val="-7811"/>
            <a:lumOff val="-38955"/>
          </a:schemeClr>
        </a:fontRef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Ref idx="minor">
          <a:schemeClr val="accent5">
            <a:hueOff val="85969"/>
            <a:satOff val="-7811"/>
            <a:lumOff val="-38955"/>
          </a:schemeClr>
        </a:fontRef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Ref idx="minor">
          <a:schemeClr val="accent5">
            <a:hueOff val="85969"/>
            <a:satOff val="-7811"/>
            <a:lumOff val="-38955"/>
          </a:schemeClr>
        </a:fontRef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4E1D9"/>
          </a:solidFill>
        </a:fill>
      </a:tcStyle>
    </a:band2H>
    <a:firstCol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4E1D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473200" y="2120900"/>
            <a:ext cx="21437600" cy="53594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473200" y="7467600"/>
            <a:ext cx="21437600" cy="203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73451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2387600" y="6013151"/>
            <a:ext cx="19621500" cy="9276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 مقرّبة لزهرات بيضاء"/>
          <p:cNvSpPr/>
          <p:nvPr>
            <p:ph type="pic" idx="21"/>
          </p:nvPr>
        </p:nvSpPr>
        <p:spPr>
          <a:xfrm>
            <a:off x="0" y="-1257300"/>
            <a:ext cx="24384000" cy="16230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 مقرّبة لزهرات بيضاء"/>
          <p:cNvSpPr/>
          <p:nvPr>
            <p:ph type="pic" idx="21"/>
          </p:nvPr>
        </p:nvSpPr>
        <p:spPr>
          <a:xfrm>
            <a:off x="3309982" y="33171"/>
            <a:ext cx="17747597" cy="1181324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473200" y="10109200"/>
            <a:ext cx="21437600" cy="1790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473200" y="11823700"/>
            <a:ext cx="214376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xfrm>
            <a:off x="11922798" y="12839700"/>
            <a:ext cx="514592" cy="570628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 مقرّبة لزهرات بيضاء"/>
          <p:cNvSpPr/>
          <p:nvPr>
            <p:ph type="pic" sz="half" idx="21"/>
          </p:nvPr>
        </p:nvSpPr>
        <p:spPr>
          <a:xfrm>
            <a:off x="12004704" y="595564"/>
            <a:ext cx="10083801" cy="12461138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1473200" y="1752600"/>
            <a:ext cx="9880600" cy="48768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1473200" y="6858000"/>
            <a:ext cx="9880600" cy="510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 مقرّبة لزهرات بيضاء"/>
          <p:cNvSpPr/>
          <p:nvPr>
            <p:ph type="pic" sz="half" idx="21"/>
          </p:nvPr>
        </p:nvSpPr>
        <p:spPr>
          <a:xfrm>
            <a:off x="13984264" y="2560108"/>
            <a:ext cx="7900832" cy="9763516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xfrm>
            <a:off x="1473200" y="571500"/>
            <a:ext cx="21437600" cy="2997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473200" y="4000500"/>
            <a:ext cx="102616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  <a:defRPr sz="4200"/>
            </a:lvl1pPr>
            <a:lvl2pPr>
              <a:spcBef>
                <a:spcPts val="3900"/>
              </a:spcBef>
              <a:buBlip>
                <a:blip r:embed="rId2"/>
              </a:buBlip>
              <a:defRPr sz="4200"/>
            </a:lvl2pPr>
            <a:lvl3pPr>
              <a:spcBef>
                <a:spcPts val="3900"/>
              </a:spcBef>
              <a:buBlip>
                <a:blip r:embed="rId2"/>
              </a:buBlip>
              <a:defRPr sz="4200"/>
            </a:lvl3pPr>
            <a:lvl4pPr>
              <a:spcBef>
                <a:spcPts val="3900"/>
              </a:spcBef>
              <a:buBlip>
                <a:blip r:embed="rId2"/>
              </a:buBlip>
              <a:defRPr sz="4200"/>
            </a:lvl4pPr>
            <a:lvl5pPr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٣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 مقرّبة لزهرات بيضاء"/>
          <p:cNvSpPr/>
          <p:nvPr>
            <p:ph type="pic" idx="21"/>
          </p:nvPr>
        </p:nvSpPr>
        <p:spPr>
          <a:xfrm>
            <a:off x="2184400" y="-997137"/>
            <a:ext cx="12649202" cy="1563135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 مقرّبة لزهرة الرَّدبكيَّة بالأبيض والأسود"/>
          <p:cNvSpPr/>
          <p:nvPr>
            <p:ph type="pic" sz="quarter" idx="22"/>
          </p:nvPr>
        </p:nvSpPr>
        <p:spPr>
          <a:xfrm>
            <a:off x="15786100" y="957174"/>
            <a:ext cx="6429375" cy="428402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 مقرّبة بالأبيض والأسود لزهرة الأقحوان"/>
          <p:cNvSpPr/>
          <p:nvPr>
            <p:ph type="pic" sz="quarter" idx="23"/>
          </p:nvPr>
        </p:nvSpPr>
        <p:spPr>
          <a:xfrm>
            <a:off x="15786100" y="4597400"/>
            <a:ext cx="6426200" cy="96393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/>
          </p:nvPr>
        </p:nvSpPr>
        <p:spPr>
          <a:xfrm>
            <a:off x="1473200" y="1765300"/>
            <a:ext cx="21437600" cy="1018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22798" y="12859186"/>
            <a:ext cx="514592" cy="57062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5715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1pPr>
      <a:lvl2pPr marL="11430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2pPr>
      <a:lvl3pPr marL="17145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3pPr>
      <a:lvl4pPr marL="22860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4pPr>
      <a:lvl5pPr marL="28575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5pPr>
      <a:lvl6pPr marL="34290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6pPr>
      <a:lvl7pPr marL="40005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7pPr>
      <a:lvl8pPr marL="45720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8pPr>
      <a:lvl9pPr marL="51435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7.png"/><Relationship Id="rId10" Type="http://schemas.openxmlformats.org/officeDocument/2006/relationships/image" Target="../media/image3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7.png"/><Relationship Id="rId10" Type="http://schemas.openxmlformats.org/officeDocument/2006/relationships/image" Target="../media/image3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35.png"/><Relationship Id="rId7" Type="http://schemas.openxmlformats.org/officeDocument/2006/relationships/image" Target="../media/image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35.png"/><Relationship Id="rId7" Type="http://schemas.openxmlformats.org/officeDocument/2006/relationships/image" Target="../media/image7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.jpeg"/><Relationship Id="rId4" Type="http://schemas.openxmlformats.org/officeDocument/2006/relationships/image" Target="../media/image45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52.png"/><Relationship Id="rId6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Relationship Id="rId3" Type="http://schemas.openxmlformats.org/officeDocument/2006/relationships/image" Target="../media/image4.jpeg"/><Relationship Id="rId4" Type="http://schemas.openxmlformats.org/officeDocument/2006/relationships/image" Target="../media/image54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4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5.png"/><Relationship Id="rId11" Type="http://schemas.openxmlformats.org/officeDocument/2006/relationships/image" Target="../media/image7.png"/><Relationship Id="rId12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4.jpeg"/><Relationship Id="rId4" Type="http://schemas.openxmlformats.org/officeDocument/2006/relationships/hyperlink" Target="https://youtu.be/nKqHlqhsvEI" TargetMode="External"/><Relationship Id="rId5" Type="http://schemas.openxmlformats.org/officeDocument/2006/relationships/image" Target="../media/image5.jpeg"/><Relationship Id="rId6" Type="http://schemas.openxmlformats.org/officeDocument/2006/relationships/image" Target="../media/image19.png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064" y="317656"/>
            <a:ext cx="24035873" cy="13080688"/>
          </a:xfrm>
          <a:prstGeom prst="rect">
            <a:avLst/>
          </a:prstGeom>
        </p:spPr>
      </p:pic>
      <p:pic>
        <p:nvPicPr>
          <p:cNvPr id="121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أ/ فاطمة جبران"/>
          <p:cNvSpPr txBox="1"/>
          <p:nvPr/>
        </p:nvSpPr>
        <p:spPr>
          <a:xfrm>
            <a:off x="-632242" y="11659313"/>
            <a:ext cx="5293292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123" name="IMG_1670.png" descr="IMG_167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8399" y="2826987"/>
            <a:ext cx="2990901" cy="42299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" name="مستطيل"/>
          <p:cNvGrpSpPr/>
          <p:nvPr/>
        </p:nvGrpSpPr>
        <p:grpSpPr>
          <a:xfrm>
            <a:off x="6560230" y="2626251"/>
            <a:ext cx="13805769" cy="7912950"/>
            <a:chOff x="0" y="0"/>
            <a:chExt cx="13805768" cy="7912949"/>
          </a:xfrm>
        </p:grpSpPr>
        <p:sp>
          <p:nvSpPr>
            <p:cNvPr id="125" name="مستطيل"/>
            <p:cNvSpPr/>
            <p:nvPr/>
          </p:nvSpPr>
          <p:spPr>
            <a:xfrm>
              <a:off x="82550" y="82550"/>
              <a:ext cx="13640669" cy="774785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24" name="مستطيل مربع" descr="مستطيل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3805769" cy="7912950"/>
            </a:xfrm>
            <a:prstGeom prst="rect">
              <a:avLst/>
            </a:prstGeom>
            <a:effectLst/>
          </p:spPr>
        </p:pic>
      </p:grpSp>
      <p:pic>
        <p:nvPicPr>
          <p:cNvPr id="127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663958" y="1012517"/>
            <a:ext cx="3404081" cy="3404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17998" y="7830449"/>
            <a:ext cx="3324018" cy="332401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١٠ - ٤ الكسور المتكافئة"/>
          <p:cNvSpPr txBox="1"/>
          <p:nvPr/>
        </p:nvSpPr>
        <p:spPr>
          <a:xfrm>
            <a:off x="8556078" y="3826552"/>
            <a:ext cx="10294945" cy="363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13900"/>
            </a:pPr>
            <a:endParaRPr>
              <a:solidFill>
                <a:srgbClr val="0042A9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13900"/>
            </a:pPr>
            <a:r>
              <a:rPr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rPr>
              <a:t>١٠ - ٤ الكسور المتكافئة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317656"/>
            <a:ext cx="23612003" cy="13080688"/>
          </a:xfrm>
          <a:prstGeom prst="rect">
            <a:avLst/>
          </a:prstGeom>
        </p:spPr>
      </p:pic>
      <p:pic>
        <p:nvPicPr>
          <p:cNvPr id="255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259" name="صفحة الكتاب ٦٨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258" name="صفحة الكتاب ٦٨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٦٨</a:t>
              </a:r>
            </a:p>
          </p:txBody>
        </p:sp>
        <p:pic>
          <p:nvPicPr>
            <p:cNvPr id="257" name="صفحة الكتاب ٦٨ صفحة الكتاب ٦٨" descr="صفحة الكتاب ٦٨ صفحة الكتاب ٦٨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260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صورة" descr="صورة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807319" y="712032"/>
            <a:ext cx="10377294" cy="1612832"/>
          </a:xfrm>
          <a:prstGeom prst="rect">
            <a:avLst/>
          </a:prstGeom>
        </p:spPr>
      </p:pic>
      <p:pic>
        <p:nvPicPr>
          <p:cNvPr id="263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377346">
            <a:off x="13819054" y="-661841"/>
            <a:ext cx="1602532" cy="171648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8" name="تجميع"/>
          <p:cNvGrpSpPr/>
          <p:nvPr/>
        </p:nvGrpSpPr>
        <p:grpSpPr>
          <a:xfrm>
            <a:off x="585313" y="7058281"/>
            <a:ext cx="3171292" cy="5269336"/>
            <a:chOff x="0" y="0"/>
            <a:chExt cx="3171291" cy="5269334"/>
          </a:xfrm>
        </p:grpSpPr>
        <p:pic>
          <p:nvPicPr>
            <p:cNvPr id="264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1591910">
              <a:off x="319661" y="1454377"/>
              <a:ext cx="2226144" cy="3812344"/>
            </a:xfrm>
            <a:prstGeom prst="rect">
              <a:avLst/>
            </a:prstGeom>
            <a:effectLst/>
          </p:spPr>
        </p:pic>
        <p:sp>
          <p:nvSpPr>
            <p:cNvPr id="265" name="🌟"/>
            <p:cNvSpPr txBox="1"/>
            <p:nvPr/>
          </p:nvSpPr>
          <p:spPr>
            <a:xfrm>
              <a:off x="708300" y="784136"/>
              <a:ext cx="1738560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266" name="🌟"/>
            <p:cNvSpPr txBox="1"/>
            <p:nvPr/>
          </p:nvSpPr>
          <p:spPr>
            <a:xfrm>
              <a:off x="0" y="1509404"/>
              <a:ext cx="1738559" cy="145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267" name="🌟"/>
            <p:cNvSpPr txBox="1"/>
            <p:nvPr/>
          </p:nvSpPr>
          <p:spPr>
            <a:xfrm>
              <a:off x="1432733" y="0"/>
              <a:ext cx="1738559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</p:grpSp>
      <p:pic>
        <p:nvPicPr>
          <p:cNvPr id="269" name="IMG_1671.png" descr="IMG_167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040357" y="8780808"/>
            <a:ext cx="4990434" cy="387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صورة" descr="صورة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032779" y="3447571"/>
            <a:ext cx="17120170" cy="4210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317656"/>
            <a:ext cx="23612003" cy="13080688"/>
          </a:xfrm>
          <a:prstGeom prst="rect">
            <a:avLst/>
          </a:prstGeom>
        </p:spPr>
      </p:pic>
      <p:pic>
        <p:nvPicPr>
          <p:cNvPr id="274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278" name="صفحة الكتاب ٦٨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277" name="صفحة الكتاب ٦٨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٦٨</a:t>
              </a:r>
            </a:p>
          </p:txBody>
        </p:sp>
        <p:pic>
          <p:nvPicPr>
            <p:cNvPr id="276" name="صفحة الكتاب ٦٨ صفحة الكتاب ٦٨" descr="صفحة الكتاب ٦٨ صفحة الكتاب ٦٨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279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صورة" descr="صورة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807319" y="712032"/>
            <a:ext cx="10377294" cy="1612832"/>
          </a:xfrm>
          <a:prstGeom prst="rect">
            <a:avLst/>
          </a:prstGeom>
        </p:spPr>
      </p:pic>
      <p:pic>
        <p:nvPicPr>
          <p:cNvPr id="282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377346">
            <a:off x="13373117" y="-1419298"/>
            <a:ext cx="1656345" cy="177412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7" name="تجميع"/>
          <p:cNvGrpSpPr/>
          <p:nvPr/>
        </p:nvGrpSpPr>
        <p:grpSpPr>
          <a:xfrm>
            <a:off x="585313" y="7058281"/>
            <a:ext cx="3171292" cy="5269336"/>
            <a:chOff x="0" y="0"/>
            <a:chExt cx="3171291" cy="5269334"/>
          </a:xfrm>
        </p:grpSpPr>
        <p:pic>
          <p:nvPicPr>
            <p:cNvPr id="283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1591910">
              <a:off x="319661" y="1454377"/>
              <a:ext cx="2226144" cy="3812344"/>
            </a:xfrm>
            <a:prstGeom prst="rect">
              <a:avLst/>
            </a:prstGeom>
            <a:effectLst/>
          </p:spPr>
        </p:pic>
        <p:sp>
          <p:nvSpPr>
            <p:cNvPr id="284" name="🌟"/>
            <p:cNvSpPr txBox="1"/>
            <p:nvPr/>
          </p:nvSpPr>
          <p:spPr>
            <a:xfrm>
              <a:off x="708300" y="784136"/>
              <a:ext cx="1738560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285" name="🌟"/>
            <p:cNvSpPr txBox="1"/>
            <p:nvPr/>
          </p:nvSpPr>
          <p:spPr>
            <a:xfrm>
              <a:off x="0" y="1509404"/>
              <a:ext cx="1738559" cy="145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286" name="🌟"/>
            <p:cNvSpPr txBox="1"/>
            <p:nvPr/>
          </p:nvSpPr>
          <p:spPr>
            <a:xfrm>
              <a:off x="1432733" y="0"/>
              <a:ext cx="1738559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</p:grpSp>
      <p:pic>
        <p:nvPicPr>
          <p:cNvPr id="288" name="IMG_1671.png" descr="IMG_167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040357" y="8780808"/>
            <a:ext cx="4990434" cy="387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صورة" descr="صورة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318560" y="4224187"/>
            <a:ext cx="17758285" cy="2633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317656"/>
            <a:ext cx="23612003" cy="13080688"/>
          </a:xfrm>
          <a:prstGeom prst="rect">
            <a:avLst/>
          </a:prstGeom>
        </p:spPr>
      </p:pic>
      <p:pic>
        <p:nvPicPr>
          <p:cNvPr id="293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297" name="صفحة الكتاب ٦٨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296" name="صفحة الكتاب ٦٨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٦٨</a:t>
              </a:r>
            </a:p>
          </p:txBody>
        </p:sp>
        <p:pic>
          <p:nvPicPr>
            <p:cNvPr id="295" name="صفحة الكتاب ٦٨ صفحة الكتاب ٦٨" descr="صفحة الكتاب ٦٨ صفحة الكتاب ٦٨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298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" name="تجميع"/>
          <p:cNvGrpSpPr/>
          <p:nvPr/>
        </p:nvGrpSpPr>
        <p:grpSpPr>
          <a:xfrm>
            <a:off x="585313" y="7058281"/>
            <a:ext cx="3171292" cy="5269336"/>
            <a:chOff x="0" y="0"/>
            <a:chExt cx="3171291" cy="5269334"/>
          </a:xfrm>
        </p:grpSpPr>
        <p:pic>
          <p:nvPicPr>
            <p:cNvPr id="300" name="صورة" descr="صورة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21591910">
              <a:off x="319661" y="1454377"/>
              <a:ext cx="2226144" cy="3812344"/>
            </a:xfrm>
            <a:prstGeom prst="rect">
              <a:avLst/>
            </a:prstGeom>
            <a:effectLst/>
          </p:spPr>
        </p:pic>
        <p:sp>
          <p:nvSpPr>
            <p:cNvPr id="301" name="🌟"/>
            <p:cNvSpPr txBox="1"/>
            <p:nvPr/>
          </p:nvSpPr>
          <p:spPr>
            <a:xfrm>
              <a:off x="708300" y="784136"/>
              <a:ext cx="1738560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302" name="🌟"/>
            <p:cNvSpPr txBox="1"/>
            <p:nvPr/>
          </p:nvSpPr>
          <p:spPr>
            <a:xfrm>
              <a:off x="0" y="1509404"/>
              <a:ext cx="1738559" cy="145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303" name="🌟"/>
            <p:cNvSpPr txBox="1"/>
            <p:nvPr/>
          </p:nvSpPr>
          <p:spPr>
            <a:xfrm>
              <a:off x="1432733" y="0"/>
              <a:ext cx="1738559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</p:grpSp>
      <p:pic>
        <p:nvPicPr>
          <p:cNvPr id="305" name="IMG_1671.png" descr="IMG_167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569771" y="10459545"/>
            <a:ext cx="3169495" cy="2458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صورة" descr="صورة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029625" y="781650"/>
            <a:ext cx="9554729" cy="2008925"/>
          </a:xfrm>
          <a:prstGeom prst="rect">
            <a:avLst/>
          </a:prstGeom>
        </p:spPr>
      </p:pic>
      <p:sp>
        <p:nvSpPr>
          <p:cNvPr id="307" name="خط"/>
          <p:cNvSpPr/>
          <p:nvPr/>
        </p:nvSpPr>
        <p:spPr>
          <a:xfrm>
            <a:off x="5910600" y="5159813"/>
            <a:ext cx="7319136" cy="37984"/>
          </a:xfrm>
          <a:prstGeom prst="line">
            <a:avLst/>
          </a:prstGeom>
          <a:ln w="25400" cap="rnd">
            <a:solidFill>
              <a:srgbClr val="979E9E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8" name="خط"/>
          <p:cNvSpPr/>
          <p:nvPr/>
        </p:nvSpPr>
        <p:spPr>
          <a:xfrm>
            <a:off x="5441796" y="6582698"/>
            <a:ext cx="6732244" cy="1"/>
          </a:xfrm>
          <a:prstGeom prst="line">
            <a:avLst/>
          </a:prstGeom>
          <a:ln w="25400" cap="rnd">
            <a:solidFill>
              <a:srgbClr val="979E9E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09" name="صورة" descr="صورة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144435" y="2926254"/>
            <a:ext cx="18289485" cy="7838092"/>
          </a:xfrm>
          <a:prstGeom prst="rect">
            <a:avLst/>
          </a:prstGeom>
        </p:spPr>
      </p:pic>
      <p:grpSp>
        <p:nvGrpSpPr>
          <p:cNvPr id="312" name="تجميع"/>
          <p:cNvGrpSpPr/>
          <p:nvPr/>
        </p:nvGrpSpPr>
        <p:grpSpPr>
          <a:xfrm>
            <a:off x="7652801" y="510287"/>
            <a:ext cx="6103562" cy="3061318"/>
            <a:chOff x="0" y="0"/>
            <a:chExt cx="6103560" cy="3061317"/>
          </a:xfrm>
        </p:grpSpPr>
        <p:pic>
          <p:nvPicPr>
            <p:cNvPr id="310" name="صورة" descr="صورة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6103561" cy="3061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1" name="اقرئي المسألة قراءة صحيحة"/>
            <p:cNvSpPr txBox="1"/>
            <p:nvPr/>
          </p:nvSpPr>
          <p:spPr>
            <a:xfrm>
              <a:off x="822431" y="1095518"/>
              <a:ext cx="2726827" cy="137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E224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اقرئي المسألة قراءة صحيحة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317656"/>
            <a:ext cx="23612003" cy="13080688"/>
          </a:xfrm>
          <a:prstGeom prst="rect">
            <a:avLst/>
          </a:prstGeom>
        </p:spPr>
      </p:pic>
      <p:pic>
        <p:nvPicPr>
          <p:cNvPr id="316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320" name="صفحة الكتاب ٦٨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319" name="صفحة الكتاب ٦٨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٦٨</a:t>
              </a:r>
            </a:p>
          </p:txBody>
        </p:sp>
        <p:pic>
          <p:nvPicPr>
            <p:cNvPr id="318" name="صفحة الكتاب ٦٨ صفحة الكتاب ٦٨" descr="صفحة الكتاب ٦٨ صفحة الكتاب ٦٨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321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7" name="تجميع"/>
          <p:cNvGrpSpPr/>
          <p:nvPr/>
        </p:nvGrpSpPr>
        <p:grpSpPr>
          <a:xfrm>
            <a:off x="585313" y="7058281"/>
            <a:ext cx="3171292" cy="5269336"/>
            <a:chOff x="0" y="0"/>
            <a:chExt cx="3171291" cy="5269334"/>
          </a:xfrm>
        </p:grpSpPr>
        <p:pic>
          <p:nvPicPr>
            <p:cNvPr id="323" name="صورة" descr="صورة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21591910">
              <a:off x="319661" y="1454377"/>
              <a:ext cx="2226144" cy="3812344"/>
            </a:xfrm>
            <a:prstGeom prst="rect">
              <a:avLst/>
            </a:prstGeom>
            <a:effectLst/>
          </p:spPr>
        </p:pic>
        <p:sp>
          <p:nvSpPr>
            <p:cNvPr id="324" name="🌟"/>
            <p:cNvSpPr txBox="1"/>
            <p:nvPr/>
          </p:nvSpPr>
          <p:spPr>
            <a:xfrm>
              <a:off x="708300" y="784136"/>
              <a:ext cx="1738560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325" name="🌟"/>
            <p:cNvSpPr txBox="1"/>
            <p:nvPr/>
          </p:nvSpPr>
          <p:spPr>
            <a:xfrm>
              <a:off x="0" y="1509404"/>
              <a:ext cx="1738559" cy="145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326" name="🌟"/>
            <p:cNvSpPr txBox="1"/>
            <p:nvPr/>
          </p:nvSpPr>
          <p:spPr>
            <a:xfrm>
              <a:off x="1432733" y="0"/>
              <a:ext cx="1738559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</p:grpSp>
      <p:pic>
        <p:nvPicPr>
          <p:cNvPr id="328" name="IMG_1671.png" descr="IMG_167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312030" y="10142479"/>
            <a:ext cx="3736602" cy="2898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صورة" descr="صورة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11480" y="614771"/>
            <a:ext cx="11768851" cy="2777367"/>
          </a:xfrm>
          <a:prstGeom prst="rect">
            <a:avLst/>
          </a:prstGeom>
        </p:spPr>
      </p:pic>
      <p:pic>
        <p:nvPicPr>
          <p:cNvPr id="330" name="صورة" descr="صورة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07918" y="614771"/>
            <a:ext cx="3638094" cy="3234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صورة" descr="صورة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697914" y="4140340"/>
            <a:ext cx="18649455" cy="6169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478" y="317656"/>
            <a:ext cx="23855043" cy="13080688"/>
          </a:xfrm>
          <a:prstGeom prst="rect">
            <a:avLst/>
          </a:prstGeom>
        </p:spPr>
      </p:pic>
      <p:pic>
        <p:nvPicPr>
          <p:cNvPr id="335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340" name="تجميع"/>
          <p:cNvGrpSpPr/>
          <p:nvPr/>
        </p:nvGrpSpPr>
        <p:grpSpPr>
          <a:xfrm>
            <a:off x="6541919" y="3074949"/>
            <a:ext cx="12778671" cy="4026403"/>
            <a:chOff x="0" y="-177800"/>
            <a:chExt cx="12778670" cy="4026401"/>
          </a:xfrm>
        </p:grpSpPr>
        <p:pic>
          <p:nvPicPr>
            <p:cNvPr id="337" name="مستطيل مستطيل" descr="مستطيل مستطيل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846" y="-177800"/>
              <a:ext cx="12730825" cy="4026402"/>
            </a:xfrm>
            <a:prstGeom prst="rect">
              <a:avLst/>
            </a:prstGeom>
            <a:effectLst/>
          </p:spPr>
        </p:pic>
        <p:sp>
          <p:nvSpPr>
            <p:cNvPr id="339" name="ماذاتعلمت ؟"/>
            <p:cNvSpPr txBox="1"/>
            <p:nvPr/>
          </p:nvSpPr>
          <p:spPr>
            <a:xfrm>
              <a:off x="0" y="418021"/>
              <a:ext cx="11824404" cy="2834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400">
                <a:lnSpc>
                  <a:spcPct val="90000"/>
                </a:lnSpc>
                <a:defRPr sz="11200">
                  <a:gradFill flip="none" rotWithShape="1">
                    <a:gsLst>
                      <a:gs pos="0">
                        <a:srgbClr val="FF8495"/>
                      </a:gs>
                      <a:gs pos="100000">
                        <a:srgbClr val="AF0328"/>
                      </a:gs>
                    </a:gsLst>
                    <a:lin ang="5400000" scaled="0"/>
                  </a:gradFill>
                  <a:latin typeface="Canela Text Bold"/>
                  <a:ea typeface="Canela Text Bold"/>
                  <a:cs typeface="Canela Text Bold"/>
                  <a:sym typeface="Canela Text Bold"/>
                </a:defRPr>
              </a:lvl1pPr>
            </a:lstStyle>
            <a:p>
              <a:pPr rtl="0">
                <a:defRPr sz="2400">
                  <a:solidFill>
                    <a:srgbClr val="000000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pPr>
              <a:r>
                <a:rPr sz="11200">
                  <a:gradFill flip="none" rotWithShape="1">
                    <a:gsLst>
                      <a:gs pos="0">
                        <a:srgbClr val="FF8495"/>
                      </a:gs>
                      <a:gs pos="100000">
                        <a:srgbClr val="AF0328"/>
                      </a:gs>
                    </a:gsLst>
                    <a:lin ang="5400000" scaled="0"/>
                  </a:gradFill>
                  <a:latin typeface="Canela Text Bold"/>
                  <a:ea typeface="Canela Text Bold"/>
                  <a:cs typeface="Canela Text Bold"/>
                  <a:sym typeface="Canela Text Bold"/>
                </a:rPr>
                <a:t>ماذاتعلمت ؟</a:t>
              </a:r>
            </a:p>
          </p:txBody>
        </p:sp>
      </p:grpSp>
      <p:pic>
        <p:nvPicPr>
          <p:cNvPr id="341" name="IMG_1670.png" descr="IMG_167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97053" y="7195125"/>
            <a:ext cx="3437841" cy="4862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099360" y="1718892"/>
            <a:ext cx="2736889" cy="2736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12570" y="5317769"/>
            <a:ext cx="3080463" cy="3080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836" y="317656"/>
            <a:ext cx="24106328" cy="13080688"/>
          </a:xfrm>
          <a:prstGeom prst="rect">
            <a:avLst/>
          </a:prstGeom>
        </p:spPr>
      </p:pic>
      <p:pic>
        <p:nvPicPr>
          <p:cNvPr id="347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349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5998" y="8678376"/>
            <a:ext cx="4990434" cy="387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25500" y="190035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18085" y="8007698"/>
            <a:ext cx="2016322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7" name="تجميع"/>
          <p:cNvGrpSpPr/>
          <p:nvPr/>
        </p:nvGrpSpPr>
        <p:grpSpPr>
          <a:xfrm>
            <a:off x="2674442" y="2007190"/>
            <a:ext cx="20128391" cy="10281797"/>
            <a:chOff x="26216" y="0"/>
            <a:chExt cx="20128389" cy="10281795"/>
          </a:xfrm>
        </p:grpSpPr>
        <p:sp>
          <p:nvSpPr>
            <p:cNvPr id="352" name="قيم نفسك بالنسبة لفهمك للدرس"/>
            <p:cNvSpPr txBox="1"/>
            <p:nvPr/>
          </p:nvSpPr>
          <p:spPr>
            <a:xfrm>
              <a:off x="3389783" y="1570384"/>
              <a:ext cx="12804714" cy="1030846"/>
            </a:xfrm>
            <a:prstGeom prst="rect">
              <a:avLst/>
            </a:prstGeom>
            <a:solidFill>
              <a:srgbClr val="EFCA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9A7865"/>
                </a:buClr>
                <a:defRPr sz="5300">
                  <a:solidFill>
                    <a:srgbClr val="000000"/>
                  </a:solidFill>
                  <a:latin typeface="Futura Bold"/>
                  <a:ea typeface="Futura Bold"/>
                  <a:cs typeface="Futura Bold"/>
                  <a:sym typeface="Futura Bold"/>
                </a:defRPr>
              </a:lvl1pPr>
            </a:lstStyle>
            <a:p>
              <a:pPr rtl="0">
                <a:defRPr/>
              </a:pPr>
              <a:r>
                <a:t>قيم نفسك بالنسبة لفهمك للدرس </a:t>
              </a:r>
            </a:p>
          </p:txBody>
        </p:sp>
        <p:grpSp>
          <p:nvGrpSpPr>
            <p:cNvPr id="356" name="تجميع"/>
            <p:cNvGrpSpPr/>
            <p:nvPr/>
          </p:nvGrpSpPr>
          <p:grpSpPr>
            <a:xfrm>
              <a:off x="13493920" y="4182240"/>
              <a:ext cx="6660687" cy="6099556"/>
              <a:chOff x="26216" y="27522"/>
              <a:chExt cx="6660686" cy="6099555"/>
            </a:xfrm>
          </p:grpSpPr>
          <p:pic>
            <p:nvPicPr>
              <p:cNvPr id="353" name="صورة" descr="صورة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9150087">
                <a:off x="26771" y="1333480"/>
                <a:ext cx="4637903" cy="1727986"/>
              </a:xfrm>
              <a:prstGeom prst="rect">
                <a:avLst/>
              </a:prstGeom>
              <a:effectLst/>
            </p:spPr>
          </p:pic>
          <p:sp>
            <p:nvSpPr>
              <p:cNvPr id="354" name="سهل 😍"/>
              <p:cNvSpPr txBox="1"/>
              <p:nvPr/>
            </p:nvSpPr>
            <p:spPr>
              <a:xfrm rot="18621863">
                <a:off x="1791921" y="864244"/>
                <a:ext cx="3800262" cy="4630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buClr>
                    <a:srgbClr val="9A7865"/>
                  </a:buClr>
                  <a:defRPr sz="5600">
                    <a:solidFill>
                      <a:srgbClr val="11053B"/>
                    </a:solidFill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pPr rtl="0">
                  <a:defRPr/>
                </a:pPr>
                <a:r>
                  <a:t>سهل 😍</a:t>
                </a:r>
              </a:p>
            </p:txBody>
          </p:sp>
          <p:pic>
            <p:nvPicPr>
              <p:cNvPr id="355" name="صورة" descr="صورة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621863">
                <a:off x="1773324" y="872844"/>
                <a:ext cx="3164213" cy="3206677"/>
              </a:xfrm>
              <a:prstGeom prst="rect">
                <a:avLst/>
              </a:prstGeom>
              <a:effectLst/>
            </p:spPr>
          </p:pic>
        </p:grpSp>
        <p:sp>
          <p:nvSpPr>
            <p:cNvPr id="357" name="ممتع 🤩"/>
            <p:cNvSpPr txBox="1"/>
            <p:nvPr/>
          </p:nvSpPr>
          <p:spPr>
            <a:xfrm rot="18621863">
              <a:off x="12380731" y="2145942"/>
              <a:ext cx="4532233" cy="3754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5600">
                  <a:solidFill>
                    <a:srgbClr val="11053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ممتع 🤩</a:t>
              </a:r>
            </a:p>
          </p:txBody>
        </p:sp>
        <p:pic>
          <p:nvPicPr>
            <p:cNvPr id="358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8621863">
              <a:off x="13911976" y="1437830"/>
              <a:ext cx="1765301" cy="1790701"/>
            </a:xfrm>
            <a:prstGeom prst="rect">
              <a:avLst/>
            </a:prstGeom>
            <a:effectLst/>
          </p:spPr>
        </p:pic>
        <p:grpSp>
          <p:nvGrpSpPr>
            <p:cNvPr id="362" name="تجميع"/>
            <p:cNvGrpSpPr/>
            <p:nvPr/>
          </p:nvGrpSpPr>
          <p:grpSpPr>
            <a:xfrm>
              <a:off x="4574800" y="2168095"/>
              <a:ext cx="6660687" cy="6099556"/>
              <a:chOff x="26216" y="27522"/>
              <a:chExt cx="6660686" cy="6099555"/>
            </a:xfrm>
          </p:grpSpPr>
          <p:pic>
            <p:nvPicPr>
              <p:cNvPr id="359" name="صورة" descr="صورة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9150087">
                <a:off x="26771" y="1333480"/>
                <a:ext cx="4637903" cy="1727986"/>
              </a:xfrm>
              <a:prstGeom prst="rect">
                <a:avLst/>
              </a:prstGeom>
              <a:effectLst/>
            </p:spPr>
          </p:pic>
          <p:sp>
            <p:nvSpPr>
              <p:cNvPr id="360" name="سهل 😍"/>
              <p:cNvSpPr txBox="1"/>
              <p:nvPr/>
            </p:nvSpPr>
            <p:spPr>
              <a:xfrm rot="18621863">
                <a:off x="1791921" y="864244"/>
                <a:ext cx="3800262" cy="4630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buClr>
                    <a:srgbClr val="9A7865"/>
                  </a:buClr>
                  <a:defRPr sz="5600">
                    <a:solidFill>
                      <a:srgbClr val="11053B"/>
                    </a:solidFill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pPr rtl="0">
                  <a:defRPr/>
                </a:pPr>
                <a:r>
                  <a:t>سهل 😍</a:t>
                </a:r>
              </a:p>
            </p:txBody>
          </p:sp>
          <p:pic>
            <p:nvPicPr>
              <p:cNvPr id="361" name="صورة" descr="صورة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621863">
                <a:off x="1773324" y="872844"/>
                <a:ext cx="3164213" cy="3206677"/>
              </a:xfrm>
              <a:prstGeom prst="rect">
                <a:avLst/>
              </a:prstGeom>
              <a:effectLst/>
            </p:spPr>
          </p:pic>
        </p:grpSp>
        <p:grpSp>
          <p:nvGrpSpPr>
            <p:cNvPr id="366" name="تجميع"/>
            <p:cNvGrpSpPr/>
            <p:nvPr/>
          </p:nvGrpSpPr>
          <p:grpSpPr>
            <a:xfrm>
              <a:off x="26216" y="0"/>
              <a:ext cx="5890576" cy="5642919"/>
              <a:chOff x="26216" y="0"/>
              <a:chExt cx="5890574" cy="5642918"/>
            </a:xfrm>
          </p:grpSpPr>
          <p:pic>
            <p:nvPicPr>
              <p:cNvPr id="363" name="صورة" descr="صورة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9150087">
                <a:off x="28791" y="1829792"/>
                <a:ext cx="5307332" cy="1983335"/>
              </a:xfrm>
              <a:prstGeom prst="rect">
                <a:avLst/>
              </a:prstGeom>
              <a:effectLst/>
            </p:spPr>
          </p:pic>
          <p:sp>
            <p:nvSpPr>
              <p:cNvPr id="364" name="ممتع 🤩"/>
              <p:cNvSpPr txBox="1"/>
              <p:nvPr/>
            </p:nvSpPr>
            <p:spPr>
              <a:xfrm rot="18621863">
                <a:off x="965040" y="1021344"/>
                <a:ext cx="4345799" cy="3600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buClr>
                    <a:srgbClr val="9A7865"/>
                  </a:buClr>
                  <a:defRPr sz="5600">
                    <a:solidFill>
                      <a:srgbClr val="11053B"/>
                    </a:solidFill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pPr rtl="0">
                  <a:defRPr/>
                </a:pPr>
                <a:r>
                  <a:t>ممتع 🤩</a:t>
                </a:r>
              </a:p>
            </p:txBody>
          </p:sp>
          <p:pic>
            <p:nvPicPr>
              <p:cNvPr id="365" name="صورة" descr="صورة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621863">
                <a:off x="2401536" y="357047"/>
                <a:ext cx="1765301" cy="1790701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368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49411" y="2631243"/>
            <a:ext cx="2169358" cy="2169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93303" y="8678376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2129" y="4998429"/>
            <a:ext cx="2352195" cy="2352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صعب 😥 صعب 😥" descr="صعب 😥 صعب 😥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621863">
            <a:off x="11769885" y="8094136"/>
            <a:ext cx="5116433" cy="1843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317656"/>
            <a:ext cx="23612003" cy="13080688"/>
          </a:xfrm>
          <a:prstGeom prst="rect">
            <a:avLst/>
          </a:prstGeom>
        </p:spPr>
      </p:pic>
      <p:pic>
        <p:nvPicPr>
          <p:cNvPr id="375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377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5998" y="8678376"/>
            <a:ext cx="4990434" cy="387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المتميزات في الدرس المتميزات في الدرس" descr="المتميزات في الدرس المتميزات في الدرس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06831" y="873124"/>
            <a:ext cx="12945505" cy="1851376"/>
          </a:xfrm>
          <a:prstGeom prst="rect">
            <a:avLst/>
          </a:prstGeom>
        </p:spPr>
      </p:pic>
      <p:grpSp>
        <p:nvGrpSpPr>
          <p:cNvPr id="381" name="تجميع"/>
          <p:cNvGrpSpPr/>
          <p:nvPr/>
        </p:nvGrpSpPr>
        <p:grpSpPr>
          <a:xfrm>
            <a:off x="20627215" y="2303836"/>
            <a:ext cx="2874969" cy="5434856"/>
            <a:chOff x="0" y="0"/>
            <a:chExt cx="2874968" cy="5434855"/>
          </a:xfrm>
        </p:grpSpPr>
        <p:sp>
          <p:nvSpPr>
            <p:cNvPr id="379" name="مستطيل"/>
            <p:cNvSpPr/>
            <p:nvPr/>
          </p:nvSpPr>
          <p:spPr>
            <a:xfrm>
              <a:off x="6350" y="2331401"/>
              <a:ext cx="2325457" cy="3103455"/>
            </a:xfrm>
            <a:prstGeom prst="rect">
              <a:avLst/>
            </a:prstGeom>
            <a:solidFill>
              <a:srgbClr val="FFE2D6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 rtl="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80" name="IMG_1669.png" descr="IMG_166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74969" cy="2874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4" name="تجميع"/>
          <p:cNvGrpSpPr/>
          <p:nvPr/>
        </p:nvGrpSpPr>
        <p:grpSpPr>
          <a:xfrm>
            <a:off x="17706804" y="5388454"/>
            <a:ext cx="2874969" cy="5434856"/>
            <a:chOff x="0" y="0"/>
            <a:chExt cx="2874968" cy="5434855"/>
          </a:xfrm>
        </p:grpSpPr>
        <p:sp>
          <p:nvSpPr>
            <p:cNvPr id="382" name="مستطيل"/>
            <p:cNvSpPr/>
            <p:nvPr/>
          </p:nvSpPr>
          <p:spPr>
            <a:xfrm>
              <a:off x="6350" y="2331401"/>
              <a:ext cx="2325457" cy="3103455"/>
            </a:xfrm>
            <a:prstGeom prst="rect">
              <a:avLst/>
            </a:prstGeom>
            <a:solidFill>
              <a:srgbClr val="FFE2D6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 rtl="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83" name="IMG_1669.png" descr="IMG_166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74969" cy="2874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7" name="تجميع"/>
          <p:cNvGrpSpPr/>
          <p:nvPr/>
        </p:nvGrpSpPr>
        <p:grpSpPr>
          <a:xfrm>
            <a:off x="13870536" y="3469537"/>
            <a:ext cx="2874969" cy="5434856"/>
            <a:chOff x="0" y="0"/>
            <a:chExt cx="2874968" cy="5434855"/>
          </a:xfrm>
        </p:grpSpPr>
        <p:sp>
          <p:nvSpPr>
            <p:cNvPr id="385" name="مستطيل"/>
            <p:cNvSpPr/>
            <p:nvPr/>
          </p:nvSpPr>
          <p:spPr>
            <a:xfrm>
              <a:off x="6350" y="2331401"/>
              <a:ext cx="2325457" cy="3103455"/>
            </a:xfrm>
            <a:prstGeom prst="rect">
              <a:avLst/>
            </a:prstGeom>
            <a:solidFill>
              <a:srgbClr val="FFE2D6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 rtl="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86" name="IMG_1669.png" descr="IMG_166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74969" cy="2874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0" name="تجميع"/>
          <p:cNvGrpSpPr/>
          <p:nvPr/>
        </p:nvGrpSpPr>
        <p:grpSpPr>
          <a:xfrm>
            <a:off x="10104133" y="6186965"/>
            <a:ext cx="2874969" cy="5434856"/>
            <a:chOff x="0" y="0"/>
            <a:chExt cx="2874968" cy="5434855"/>
          </a:xfrm>
        </p:grpSpPr>
        <p:sp>
          <p:nvSpPr>
            <p:cNvPr id="388" name="مستطيل"/>
            <p:cNvSpPr/>
            <p:nvPr/>
          </p:nvSpPr>
          <p:spPr>
            <a:xfrm>
              <a:off x="6350" y="2331401"/>
              <a:ext cx="2325457" cy="3103455"/>
            </a:xfrm>
            <a:prstGeom prst="rect">
              <a:avLst/>
            </a:prstGeom>
            <a:solidFill>
              <a:srgbClr val="FFE2D6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 rtl="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89" name="IMG_1669.png" descr="IMG_166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74969" cy="2874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3" name="تجميع"/>
          <p:cNvGrpSpPr/>
          <p:nvPr/>
        </p:nvGrpSpPr>
        <p:grpSpPr>
          <a:xfrm>
            <a:off x="7219531" y="3243521"/>
            <a:ext cx="2874969" cy="5434856"/>
            <a:chOff x="0" y="0"/>
            <a:chExt cx="2874968" cy="5434855"/>
          </a:xfrm>
        </p:grpSpPr>
        <p:sp>
          <p:nvSpPr>
            <p:cNvPr id="391" name="مستطيل"/>
            <p:cNvSpPr/>
            <p:nvPr/>
          </p:nvSpPr>
          <p:spPr>
            <a:xfrm>
              <a:off x="6350" y="2331401"/>
              <a:ext cx="2325457" cy="3103455"/>
            </a:xfrm>
            <a:prstGeom prst="rect">
              <a:avLst/>
            </a:prstGeom>
            <a:solidFill>
              <a:srgbClr val="FFE2D6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 rtl="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92" name="IMG_1669.png" descr="IMG_166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74969" cy="2874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6" name="تجميع"/>
          <p:cNvGrpSpPr/>
          <p:nvPr/>
        </p:nvGrpSpPr>
        <p:grpSpPr>
          <a:xfrm>
            <a:off x="4198996" y="6186965"/>
            <a:ext cx="2874969" cy="5434856"/>
            <a:chOff x="0" y="0"/>
            <a:chExt cx="2874968" cy="5434855"/>
          </a:xfrm>
        </p:grpSpPr>
        <p:sp>
          <p:nvSpPr>
            <p:cNvPr id="394" name="مستطيل"/>
            <p:cNvSpPr/>
            <p:nvPr/>
          </p:nvSpPr>
          <p:spPr>
            <a:xfrm>
              <a:off x="6350" y="2331401"/>
              <a:ext cx="2325457" cy="3103455"/>
            </a:xfrm>
            <a:prstGeom prst="rect">
              <a:avLst/>
            </a:prstGeom>
            <a:solidFill>
              <a:srgbClr val="FFE2D6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 rtl="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395" name="IMG_1669.png" descr="IMG_166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74969" cy="2874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97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144288" y="584379"/>
            <a:ext cx="1868139" cy="1868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19531" y="510287"/>
            <a:ext cx="2143322" cy="2143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3944"/>
            <a:ext cx="24067897" cy="12876743"/>
          </a:xfrm>
          <a:prstGeom prst="rect">
            <a:avLst/>
          </a:prstGeom>
        </p:spPr>
      </p:pic>
      <p:pic>
        <p:nvPicPr>
          <p:cNvPr id="402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407" name="تجميع"/>
          <p:cNvGrpSpPr/>
          <p:nvPr/>
        </p:nvGrpSpPr>
        <p:grpSpPr>
          <a:xfrm>
            <a:off x="8573306" y="3448577"/>
            <a:ext cx="10106780" cy="3248045"/>
            <a:chOff x="0" y="-177800"/>
            <a:chExt cx="10106778" cy="3248044"/>
          </a:xfrm>
        </p:grpSpPr>
        <p:pic>
          <p:nvPicPr>
            <p:cNvPr id="404" name="مستطيل مستطيل" descr="مستطيل مستطيل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77800"/>
              <a:ext cx="10106779" cy="3248045"/>
            </a:xfrm>
            <a:prstGeom prst="rect">
              <a:avLst/>
            </a:prstGeom>
            <a:effectLst/>
          </p:spPr>
        </p:pic>
        <p:sp>
          <p:nvSpPr>
            <p:cNvPr id="406" name="الواجب المنزلي"/>
            <p:cNvSpPr txBox="1"/>
            <p:nvPr/>
          </p:nvSpPr>
          <p:spPr>
            <a:xfrm>
              <a:off x="0" y="329384"/>
              <a:ext cx="9317154" cy="2233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11200">
                  <a:gradFill flip="none" rotWithShape="1">
                    <a:gsLst>
                      <a:gs pos="0">
                        <a:srgbClr val="FF8495"/>
                      </a:gs>
                      <a:gs pos="100000">
                        <a:srgbClr val="AF0328"/>
                      </a:gs>
                    </a:gsLst>
                    <a:lin ang="5400000" scaled="0"/>
                  </a:gradFill>
                  <a:latin typeface="Canela Text Bold"/>
                  <a:ea typeface="Canela Text Bold"/>
                  <a:cs typeface="Canela Text Bold"/>
                  <a:sym typeface="Canela Text Bold"/>
                </a:defRPr>
              </a:lvl1pPr>
            </a:lstStyle>
            <a:p>
              <a:pPr rtl="0">
                <a:defRPr sz="2400">
                  <a:solidFill>
                    <a:srgbClr val="000000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pPr>
              <a:r>
                <a:rPr sz="11200">
                  <a:gradFill flip="none" rotWithShape="1">
                    <a:gsLst>
                      <a:gs pos="0">
                        <a:srgbClr val="FF8495"/>
                      </a:gs>
                      <a:gs pos="100000">
                        <a:srgbClr val="AF0328"/>
                      </a:gs>
                    </a:gsLst>
                    <a:lin ang="5400000" scaled="0"/>
                  </a:gradFill>
                  <a:latin typeface="Canela Text Bold"/>
                  <a:ea typeface="Canela Text Bold"/>
                  <a:cs typeface="Canela Text Bold"/>
                  <a:sym typeface="Canela Text Bold"/>
                </a:rPr>
                <a:t>الواجب المنزلي</a:t>
              </a:r>
            </a:p>
          </p:txBody>
        </p:sp>
      </p:grpSp>
      <p:pic>
        <p:nvPicPr>
          <p:cNvPr id="408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60417" y="1662821"/>
            <a:ext cx="3137780" cy="313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09796" y="5178804"/>
            <a:ext cx="2927023" cy="2927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G_1670.png" descr="IMG_167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97683" y="6642316"/>
            <a:ext cx="3437841" cy="4862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33754" y="-78060"/>
            <a:ext cx="23395368" cy="13080687"/>
          </a:xfrm>
          <a:prstGeom prst="rect">
            <a:avLst/>
          </a:prstGeom>
        </p:spPr>
      </p:pic>
      <p:pic>
        <p:nvPicPr>
          <p:cNvPr id="133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135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5998" y="8678376"/>
            <a:ext cx="4990434" cy="387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تعزيز مهارات التفكير تعزيز مهارات التفكير " descr="تعزيز مهارات التفكير تعزيز مهارات التفكير 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19594" y="497587"/>
            <a:ext cx="14967151" cy="1851376"/>
          </a:xfrm>
          <a:prstGeom prst="rect">
            <a:avLst/>
          </a:prstGeom>
        </p:spPr>
      </p:pic>
      <p:pic>
        <p:nvPicPr>
          <p:cNvPr id="137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55783" y="2336262"/>
            <a:ext cx="17809573" cy="845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G_1669.png" descr="IMG_166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974044" y="1798812"/>
            <a:ext cx="2418320" cy="2418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1669.png" descr="IMG_166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737946" y="9041725"/>
            <a:ext cx="2418320" cy="2418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348" y="317656"/>
            <a:ext cx="23999303" cy="13080688"/>
          </a:xfrm>
          <a:prstGeom prst="rect">
            <a:avLst/>
          </a:prstGeom>
        </p:spPr>
      </p:pic>
      <p:pic>
        <p:nvPicPr>
          <p:cNvPr id="143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" name="تجميع"/>
          <p:cNvGrpSpPr/>
          <p:nvPr/>
        </p:nvGrpSpPr>
        <p:grpSpPr>
          <a:xfrm>
            <a:off x="5389131" y="3113312"/>
            <a:ext cx="16541568" cy="9400732"/>
            <a:chOff x="12700" y="-198259"/>
            <a:chExt cx="16541567" cy="9400730"/>
          </a:xfrm>
        </p:grpSpPr>
        <p:pic>
          <p:nvPicPr>
            <p:cNvPr id="144" name="صورة" descr="صورة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38532" y="25400"/>
              <a:ext cx="5262174" cy="9070264"/>
            </a:xfrm>
            <a:prstGeom prst="rect">
              <a:avLst/>
            </a:prstGeom>
            <a:effectLst/>
          </p:spPr>
        </p:pic>
        <p:pic>
          <p:nvPicPr>
            <p:cNvPr id="145" name="صورة" descr="صورة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590534" y="84148"/>
              <a:ext cx="5194059" cy="8952767"/>
            </a:xfrm>
            <a:prstGeom prst="rect">
              <a:avLst/>
            </a:prstGeom>
            <a:effectLst/>
          </p:spPr>
        </p:pic>
        <p:pic>
          <p:nvPicPr>
            <p:cNvPr id="146" name="صورة" descr="صورة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" y="25400"/>
              <a:ext cx="5324091" cy="9177072"/>
            </a:xfrm>
            <a:prstGeom prst="rect">
              <a:avLst/>
            </a:prstGeom>
            <a:effectLst/>
          </p:spPr>
        </p:pic>
        <p:pic>
          <p:nvPicPr>
            <p:cNvPr id="147" name="ماذا تعرف ؟ ماذا تعرف ؟" descr="ماذا تعرف ؟ ماذا تعرف ؟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72563" y="-198260"/>
              <a:ext cx="5381705" cy="1792115"/>
            </a:xfrm>
            <a:prstGeom prst="rect">
              <a:avLst/>
            </a:prstGeom>
            <a:effectLst/>
          </p:spPr>
        </p:pic>
        <p:pic>
          <p:nvPicPr>
            <p:cNvPr id="148" name="ماذا تريد ان تعرف ماذا تريد ان تعرف" descr="ماذا تريد ان تعرف ماذا تريد ان تعرف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423718" y="-24255"/>
              <a:ext cx="5891643" cy="1618110"/>
            </a:xfrm>
            <a:prstGeom prst="rect">
              <a:avLst/>
            </a:prstGeom>
            <a:effectLst/>
          </p:spPr>
        </p:pic>
        <p:pic>
          <p:nvPicPr>
            <p:cNvPr id="149" name="ماذا تعلمت ماذا تعلمت" descr="ماذا تعلمت ماذا تعلمت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3736" y="-198260"/>
              <a:ext cx="5381705" cy="1792115"/>
            </a:xfrm>
            <a:prstGeom prst="rect">
              <a:avLst/>
            </a:prstGeom>
            <a:effectLst/>
          </p:spPr>
        </p:pic>
      </p:grpSp>
      <p:sp>
        <p:nvSpPr>
          <p:cNvPr id="151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152" name="IMG_1669.png" descr="IMG_166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656515" y="10085480"/>
            <a:ext cx="2016321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1669.png" descr="IMG_166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89523" y="10085480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1669.png" descr="IMG_166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376431" y="10277526"/>
            <a:ext cx="2016322" cy="2016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1671.png" descr="IMG_1671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5998" y="8678376"/>
            <a:ext cx="4990434" cy="387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280220" y="937777"/>
            <a:ext cx="7788165" cy="185137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12" y="268520"/>
            <a:ext cx="23952607" cy="13080688"/>
          </a:xfrm>
          <a:prstGeom prst="rect">
            <a:avLst/>
          </a:prstGeom>
        </p:spPr>
      </p:pic>
      <p:pic>
        <p:nvPicPr>
          <p:cNvPr id="160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164" name="IMG_1451.jpeg">
            <a:hlinkClick r:id="rId4" invalidUrl="" action="" tgtFrame="" tooltip="" history="1" highlightClick="0" endSnd="0"/>
          </p:cNvPr>
          <p:cNvGrpSpPr/>
          <p:nvPr/>
        </p:nvGrpSpPr>
        <p:grpSpPr>
          <a:xfrm rot="18900000">
            <a:off x="6980860" y="3547378"/>
            <a:ext cx="8791047" cy="4628673"/>
            <a:chOff x="0" y="0"/>
            <a:chExt cx="8791045" cy="4628672"/>
          </a:xfrm>
        </p:grpSpPr>
        <p:pic>
          <p:nvPicPr>
            <p:cNvPr id="163" name="IMG_1451.jpeg" descr="IMG_1451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4901" y="44901"/>
              <a:ext cx="8701244" cy="45388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" name="IMG_1451.jpeg" descr="IMG_1451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8791046" cy="4628674"/>
            </a:xfrm>
            <a:prstGeom prst="rect">
              <a:avLst/>
            </a:prstGeom>
            <a:effectLst/>
          </p:spPr>
        </p:pic>
      </p:grpSp>
      <p:pic>
        <p:nvPicPr>
          <p:cNvPr id="165" name="IMG_1669.png" descr="IMG_166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00713" y="8737102"/>
            <a:ext cx="2856983" cy="2856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669.png" descr="IMG_166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97683" y="268520"/>
            <a:ext cx="2818818" cy="2818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670.png" descr="IMG_167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136315" y="5917407"/>
            <a:ext cx="4682247" cy="66220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تجميع"/>
          <p:cNvGrpSpPr/>
          <p:nvPr/>
        </p:nvGrpSpPr>
        <p:grpSpPr>
          <a:xfrm>
            <a:off x="16074629" y="431898"/>
            <a:ext cx="7577980" cy="5050928"/>
            <a:chOff x="-279400" y="-330200"/>
            <a:chExt cx="7577978" cy="5050926"/>
          </a:xfrm>
        </p:grpSpPr>
        <p:pic>
          <p:nvPicPr>
            <p:cNvPr id="168" name="صورة" descr="صورة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79400" y="-330200"/>
              <a:ext cx="7577979" cy="2183349"/>
            </a:xfrm>
            <a:prstGeom prst="rect">
              <a:avLst/>
            </a:prstGeom>
            <a:effectLst/>
          </p:spPr>
        </p:pic>
        <p:pic>
          <p:nvPicPr>
            <p:cNvPr id="169" name="صورة" descr="صورة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4551827" y="1267502"/>
              <a:ext cx="2581450" cy="345322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283853"/>
            <a:ext cx="23612003" cy="13080688"/>
          </a:xfrm>
          <a:prstGeom prst="rect">
            <a:avLst/>
          </a:prstGeom>
        </p:spPr>
      </p:pic>
      <p:pic>
        <p:nvPicPr>
          <p:cNvPr id="174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176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047" y="8483600"/>
            <a:ext cx="4990434" cy="38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" name="صفحة الكتاب ٦٦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178" name="صفحة الكتاب ٦٦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٦٦</a:t>
              </a:r>
            </a:p>
          </p:txBody>
        </p:sp>
        <p:pic>
          <p:nvPicPr>
            <p:cNvPr id="177" name="صفحة الكتاب ٦٦ صفحة الكتاب ٦٦" descr="صفحة الكتاب ٦٦ صفحة الكتاب ٦٦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180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تجميع"/>
          <p:cNvGrpSpPr/>
          <p:nvPr/>
        </p:nvGrpSpPr>
        <p:grpSpPr>
          <a:xfrm>
            <a:off x="16074629" y="431898"/>
            <a:ext cx="7577980" cy="5050928"/>
            <a:chOff x="-279400" y="-330200"/>
            <a:chExt cx="7577978" cy="5050926"/>
          </a:xfrm>
        </p:grpSpPr>
        <p:pic>
          <p:nvPicPr>
            <p:cNvPr id="182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7577979" cy="2183349"/>
            </a:xfrm>
            <a:prstGeom prst="rect">
              <a:avLst/>
            </a:prstGeom>
            <a:effectLst/>
          </p:spPr>
        </p:pic>
        <p:pic>
          <p:nvPicPr>
            <p:cNvPr id="183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551827" y="1267502"/>
              <a:ext cx="2581450" cy="3453225"/>
            </a:xfrm>
            <a:prstGeom prst="rect">
              <a:avLst/>
            </a:prstGeom>
            <a:effectLst/>
          </p:spPr>
        </p:pic>
      </p:grpSp>
      <p:pic>
        <p:nvPicPr>
          <p:cNvPr id="185" name="صورة" descr="صورة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05192" y="3626088"/>
            <a:ext cx="14657822" cy="7562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283853"/>
            <a:ext cx="23612003" cy="13080688"/>
          </a:xfrm>
          <a:prstGeom prst="rect">
            <a:avLst/>
          </a:prstGeom>
        </p:spPr>
      </p:pic>
      <p:pic>
        <p:nvPicPr>
          <p:cNvPr id="189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191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047" y="8483600"/>
            <a:ext cx="4990434" cy="38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صفحة الكتاب ٦٦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193" name="صفحة الكتاب ٦٦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٦٦</a:t>
              </a:r>
            </a:p>
          </p:txBody>
        </p:sp>
        <p:pic>
          <p:nvPicPr>
            <p:cNvPr id="192" name="صفحة الكتاب ٦٦ صفحة الكتاب ٦٦" descr="صفحة الكتاب ٦٦ صفحة الكتاب ٦٦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195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" name="تجميع"/>
          <p:cNvGrpSpPr/>
          <p:nvPr/>
        </p:nvGrpSpPr>
        <p:grpSpPr>
          <a:xfrm>
            <a:off x="16074629" y="431898"/>
            <a:ext cx="7577980" cy="5050928"/>
            <a:chOff x="-279400" y="-330200"/>
            <a:chExt cx="7577978" cy="5050926"/>
          </a:xfrm>
        </p:grpSpPr>
        <p:pic>
          <p:nvPicPr>
            <p:cNvPr id="197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7577979" cy="2183349"/>
            </a:xfrm>
            <a:prstGeom prst="rect">
              <a:avLst/>
            </a:prstGeom>
            <a:effectLst/>
          </p:spPr>
        </p:pic>
        <p:pic>
          <p:nvPicPr>
            <p:cNvPr id="198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551827" y="1267502"/>
              <a:ext cx="2581450" cy="3453225"/>
            </a:xfrm>
            <a:prstGeom prst="rect">
              <a:avLst/>
            </a:prstGeom>
            <a:effectLst/>
          </p:spPr>
        </p:pic>
      </p:grpSp>
      <p:pic>
        <p:nvPicPr>
          <p:cNvPr id="200" name="صورة" descr="صورة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357080" y="3841451"/>
            <a:ext cx="15592201" cy="72552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283853"/>
            <a:ext cx="23612003" cy="13080688"/>
          </a:xfrm>
          <a:prstGeom prst="rect">
            <a:avLst/>
          </a:prstGeom>
        </p:spPr>
      </p:pic>
      <p:pic>
        <p:nvPicPr>
          <p:cNvPr id="204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206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047" y="8483600"/>
            <a:ext cx="4990434" cy="38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" name="صفحة الكتاب ٦٦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208" name="صفحة الكتاب ٦٦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٦٦</a:t>
              </a:r>
            </a:p>
          </p:txBody>
        </p:sp>
        <p:pic>
          <p:nvPicPr>
            <p:cNvPr id="207" name="صفحة الكتاب ٦٦ صفحة الكتاب ٦٦" descr="صفحة الكتاب ٦٦ صفحة الكتاب ٦٦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210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" name="تجميع"/>
          <p:cNvGrpSpPr/>
          <p:nvPr/>
        </p:nvGrpSpPr>
        <p:grpSpPr>
          <a:xfrm>
            <a:off x="16074629" y="431898"/>
            <a:ext cx="7577980" cy="5050928"/>
            <a:chOff x="-279400" y="-330200"/>
            <a:chExt cx="7577978" cy="5050926"/>
          </a:xfrm>
        </p:grpSpPr>
        <p:pic>
          <p:nvPicPr>
            <p:cNvPr id="212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7577979" cy="2183349"/>
            </a:xfrm>
            <a:prstGeom prst="rect">
              <a:avLst/>
            </a:prstGeom>
            <a:effectLst/>
          </p:spPr>
        </p:pic>
        <p:pic>
          <p:nvPicPr>
            <p:cNvPr id="213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551827" y="1267502"/>
              <a:ext cx="2581450" cy="3453225"/>
            </a:xfrm>
            <a:prstGeom prst="rect">
              <a:avLst/>
            </a:prstGeom>
            <a:effectLst/>
          </p:spPr>
        </p:pic>
      </p:grpSp>
      <p:grpSp>
        <p:nvGrpSpPr>
          <p:cNvPr id="217" name="صورة"/>
          <p:cNvGrpSpPr/>
          <p:nvPr/>
        </p:nvGrpSpPr>
        <p:grpSpPr>
          <a:xfrm>
            <a:off x="11406157" y="2460992"/>
            <a:ext cx="4039727" cy="1329927"/>
            <a:chOff x="0" y="0"/>
            <a:chExt cx="4039725" cy="1329925"/>
          </a:xfrm>
        </p:grpSpPr>
        <p:pic>
          <p:nvPicPr>
            <p:cNvPr id="216" name="صورة" descr="صورة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203200" y="215900"/>
              <a:ext cx="3633326" cy="8981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5" name="صورة" descr="صورة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4039726" cy="1329926"/>
            </a:xfrm>
            <a:prstGeom prst="rect">
              <a:avLst/>
            </a:prstGeom>
            <a:effectLst/>
          </p:spPr>
        </p:pic>
      </p:grpSp>
      <p:pic>
        <p:nvPicPr>
          <p:cNvPr id="218" name="صورة" descr="صورة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65240" y="3546862"/>
            <a:ext cx="14068935" cy="9297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283853"/>
            <a:ext cx="23612003" cy="13080688"/>
          </a:xfrm>
          <a:prstGeom prst="rect">
            <a:avLst/>
          </a:prstGeom>
        </p:spPr>
      </p:pic>
      <p:pic>
        <p:nvPicPr>
          <p:cNvPr id="222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224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047" y="8483600"/>
            <a:ext cx="4990434" cy="38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" name="صفحة الكتاب ٦٧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226" name="صفحة الكتاب ٦٧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٦٧</a:t>
              </a:r>
            </a:p>
          </p:txBody>
        </p:sp>
        <p:pic>
          <p:nvPicPr>
            <p:cNvPr id="225" name="صفحة الكتاب ٦٧ صفحة الكتاب ٦٧" descr="صفحة الكتاب ٦٧ صفحة الكتاب ٦٧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228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" name="تجميع"/>
          <p:cNvGrpSpPr/>
          <p:nvPr/>
        </p:nvGrpSpPr>
        <p:grpSpPr>
          <a:xfrm>
            <a:off x="16074629" y="431898"/>
            <a:ext cx="7577980" cy="5050928"/>
            <a:chOff x="-279400" y="-330200"/>
            <a:chExt cx="7577978" cy="5050926"/>
          </a:xfrm>
        </p:grpSpPr>
        <p:pic>
          <p:nvPicPr>
            <p:cNvPr id="230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7577979" cy="2183349"/>
            </a:xfrm>
            <a:prstGeom prst="rect">
              <a:avLst/>
            </a:prstGeom>
            <a:effectLst/>
          </p:spPr>
        </p:pic>
        <p:pic>
          <p:nvPicPr>
            <p:cNvPr id="231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551827" y="1267502"/>
              <a:ext cx="2581450" cy="3453225"/>
            </a:xfrm>
            <a:prstGeom prst="rect">
              <a:avLst/>
            </a:prstGeom>
            <a:effectLst/>
          </p:spPr>
        </p:pic>
      </p:grpSp>
      <p:pic>
        <p:nvPicPr>
          <p:cNvPr id="233" name="صورة" descr="صورة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123989" y="2970062"/>
            <a:ext cx="13576102" cy="100057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283853"/>
            <a:ext cx="23612003" cy="13080688"/>
          </a:xfrm>
          <a:prstGeom prst="rect">
            <a:avLst/>
          </a:prstGeom>
        </p:spPr>
      </p:pic>
      <p:pic>
        <p:nvPicPr>
          <p:cNvPr id="237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239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047" y="8483600"/>
            <a:ext cx="4990434" cy="38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" name="صفحة الكتاب ٦٧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241" name="صفحة الكتاب ٦٧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٦٧</a:t>
              </a:r>
            </a:p>
          </p:txBody>
        </p:sp>
        <p:pic>
          <p:nvPicPr>
            <p:cNvPr id="240" name="صفحة الكتاب ٦٧ صفحة الكتاب ٦٧" descr="صفحة الكتاب ٦٧ صفحة الكتاب ٦٧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243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" name="تجميع"/>
          <p:cNvGrpSpPr/>
          <p:nvPr/>
        </p:nvGrpSpPr>
        <p:grpSpPr>
          <a:xfrm>
            <a:off x="16074629" y="431898"/>
            <a:ext cx="7577980" cy="5050928"/>
            <a:chOff x="-279400" y="-330200"/>
            <a:chExt cx="7577978" cy="5050926"/>
          </a:xfrm>
        </p:grpSpPr>
        <p:pic>
          <p:nvPicPr>
            <p:cNvPr id="245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7577979" cy="2183349"/>
            </a:xfrm>
            <a:prstGeom prst="rect">
              <a:avLst/>
            </a:prstGeom>
            <a:effectLst/>
          </p:spPr>
        </p:pic>
        <p:pic>
          <p:nvPicPr>
            <p:cNvPr id="246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551827" y="1267502"/>
              <a:ext cx="2581450" cy="3453225"/>
            </a:xfrm>
            <a:prstGeom prst="rect">
              <a:avLst/>
            </a:prstGeom>
            <a:effectLst/>
          </p:spPr>
        </p:pic>
      </p:grpSp>
      <p:pic>
        <p:nvPicPr>
          <p:cNvPr id="248" name="صورة" descr="صورة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42887" y="2639862"/>
            <a:ext cx="10478621" cy="10528151"/>
          </a:xfrm>
          <a:prstGeom prst="rect">
            <a:avLst/>
          </a:prstGeom>
        </p:spPr>
      </p:pic>
      <p:grpSp>
        <p:nvGrpSpPr>
          <p:cNvPr id="251" name="صورة"/>
          <p:cNvGrpSpPr/>
          <p:nvPr/>
        </p:nvGrpSpPr>
        <p:grpSpPr>
          <a:xfrm>
            <a:off x="19138558" y="6608297"/>
            <a:ext cx="3974872" cy="3572055"/>
            <a:chOff x="0" y="0"/>
            <a:chExt cx="3974870" cy="3572054"/>
          </a:xfrm>
        </p:grpSpPr>
        <p:pic>
          <p:nvPicPr>
            <p:cNvPr id="250" name="صورة" descr="صورة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03200" y="215900"/>
              <a:ext cx="3568471" cy="314025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9" name="صورة" descr="صورة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3974871" cy="357205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