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youtube-nocookie.com/embed/kHKUPDvGQPo?playlist=kHKUPDvGQPo&amp;autoplay=1&amp;iv_load_policy=3&amp;loop=1&amp;modestbranding=1&amp;start=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7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qMr5PPUWAaxlAQ29oNSF7KkIf5ZNV1Nv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6.png"/><Relationship Id="rId13" Type="http://schemas.openxmlformats.org/officeDocument/2006/relationships/slide" Target="slide7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6.png"/><Relationship Id="rId12" Type="http://schemas.openxmlformats.org/officeDocument/2006/relationships/slide" Target="slide7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6.png"/><Relationship Id="rId12" Type="http://schemas.openxmlformats.org/officeDocument/2006/relationships/slide" Target="slide7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7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qMr5PPUWAaxlAQ29oNSF7KkIf5ZNV1Nv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6.png"/><Relationship Id="rId13" Type="http://schemas.openxmlformats.org/officeDocument/2006/relationships/slide" Target="slide7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تهيئة الفصل السادس"/>
          <p:cNvSpPr txBox="1"/>
          <p:nvPr/>
        </p:nvSpPr>
        <p:spPr>
          <a:xfrm>
            <a:off x="6768579" y="6017567"/>
            <a:ext cx="6672155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658111" rtl="0">
              <a:defRPr sz="7616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تهيئة الفصل السادس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٦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589" name="الجمـــــع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الجمـــــع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٩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٩ </a:t>
              </a:r>
            </a:p>
          </p:txBody>
        </p:sp>
      </p:grpSp>
      <p:sp>
        <p:nvSpPr>
          <p:cNvPr id="601" name="الجمـــــع"/>
          <p:cNvSpPr txBox="1"/>
          <p:nvPr/>
        </p:nvSpPr>
        <p:spPr>
          <a:xfrm>
            <a:off x="2971011" y="6530005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الجمـــــع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62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641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663" name="IMG_4176.png" descr="IMG_4176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7">
            <a:extLst/>
          </a:blip>
          <a:srcRect l="7591" t="2103" r="15488" b="4557"/>
          <a:stretch>
            <a:fillRect/>
          </a:stretch>
        </p:blipFill>
        <p:spPr>
          <a:xfrm>
            <a:off x="5760946" y="7505437"/>
            <a:ext cx="4074135" cy="3453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8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5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6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40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9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6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1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7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0" name="IMG_4176.png" descr="IMG_4176.png"/>
          <p:cNvPicPr>
            <a:picLocks noChangeAspect="1"/>
          </p:cNvPicPr>
          <p:nvPr/>
        </p:nvPicPr>
        <p:blipFill>
          <a:blip r:embed="rId2">
            <a:extLst/>
          </a:blip>
          <a:srcRect l="48603" t="1490" r="15867" b="4320"/>
          <a:stretch>
            <a:fillRect/>
          </a:stretch>
        </p:blipFill>
        <p:spPr>
          <a:xfrm>
            <a:off x="15293660" y="1382455"/>
            <a:ext cx="5748093" cy="10643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G_4180.png" descr="IMG_4180.png"/>
          <p:cNvPicPr>
            <a:picLocks noChangeAspect="1"/>
          </p:cNvPicPr>
          <p:nvPr/>
        </p:nvPicPr>
        <p:blipFill>
          <a:blip r:embed="rId3">
            <a:extLst/>
          </a:blip>
          <a:srcRect l="15679" t="4984" r="20185" b="12196"/>
          <a:stretch>
            <a:fillRect/>
          </a:stretch>
        </p:blipFill>
        <p:spPr>
          <a:xfrm>
            <a:off x="7605467" y="1305690"/>
            <a:ext cx="6155723" cy="5552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84" fill="norm" stroke="1" extrusionOk="0">
                <a:moveTo>
                  <a:pt x="19001" y="2"/>
                </a:moveTo>
                <a:cubicBezTo>
                  <a:pt x="18985" y="-16"/>
                  <a:pt x="18083" y="110"/>
                  <a:pt x="16995" y="281"/>
                </a:cubicBezTo>
                <a:cubicBezTo>
                  <a:pt x="15908" y="452"/>
                  <a:pt x="13678" y="799"/>
                  <a:pt x="12039" y="1052"/>
                </a:cubicBezTo>
                <a:cubicBezTo>
                  <a:pt x="2043" y="2600"/>
                  <a:pt x="8" y="2916"/>
                  <a:pt x="0" y="2922"/>
                </a:cubicBezTo>
                <a:cubicBezTo>
                  <a:pt x="-8" y="2928"/>
                  <a:pt x="57" y="3463"/>
                  <a:pt x="446" y="6586"/>
                </a:cubicBezTo>
                <a:cubicBezTo>
                  <a:pt x="521" y="7192"/>
                  <a:pt x="917" y="10314"/>
                  <a:pt x="1326" y="13524"/>
                </a:cubicBezTo>
                <a:cubicBezTo>
                  <a:pt x="1734" y="16735"/>
                  <a:pt x="2141" y="19948"/>
                  <a:pt x="2230" y="20666"/>
                </a:cubicBezTo>
                <a:cubicBezTo>
                  <a:pt x="2291" y="21147"/>
                  <a:pt x="2318" y="21339"/>
                  <a:pt x="2352" y="21584"/>
                </a:cubicBezTo>
                <a:lnTo>
                  <a:pt x="5702" y="21584"/>
                </a:lnTo>
                <a:cubicBezTo>
                  <a:pt x="8648" y="21120"/>
                  <a:pt x="14216" y="20250"/>
                  <a:pt x="18343" y="19617"/>
                </a:cubicBezTo>
                <a:cubicBezTo>
                  <a:pt x="19918" y="19375"/>
                  <a:pt x="21259" y="19166"/>
                  <a:pt x="21323" y="19153"/>
                </a:cubicBezTo>
                <a:lnTo>
                  <a:pt x="21442" y="19128"/>
                </a:lnTo>
                <a:lnTo>
                  <a:pt x="21355" y="18400"/>
                </a:lnTo>
                <a:cubicBezTo>
                  <a:pt x="21263" y="17615"/>
                  <a:pt x="20324" y="10178"/>
                  <a:pt x="19525" y="3911"/>
                </a:cubicBezTo>
                <a:cubicBezTo>
                  <a:pt x="19253" y="1778"/>
                  <a:pt x="19017" y="19"/>
                  <a:pt x="19001" y="2"/>
                </a:cubicBezTo>
                <a:close/>
                <a:moveTo>
                  <a:pt x="21592" y="19799"/>
                </a:moveTo>
                <a:cubicBezTo>
                  <a:pt x="21533" y="19838"/>
                  <a:pt x="21474" y="19874"/>
                  <a:pt x="21421" y="19892"/>
                </a:cubicBezTo>
                <a:cubicBezTo>
                  <a:pt x="21310" y="19928"/>
                  <a:pt x="20728" y="20025"/>
                  <a:pt x="20127" y="20108"/>
                </a:cubicBezTo>
                <a:cubicBezTo>
                  <a:pt x="18672" y="20308"/>
                  <a:pt x="17248" y="20521"/>
                  <a:pt x="13309" y="21130"/>
                </a:cubicBezTo>
                <a:cubicBezTo>
                  <a:pt x="12395" y="21272"/>
                  <a:pt x="11345" y="21435"/>
                  <a:pt x="10977" y="21491"/>
                </a:cubicBezTo>
                <a:cubicBezTo>
                  <a:pt x="10689" y="21536"/>
                  <a:pt x="10646" y="21546"/>
                  <a:pt x="10401" y="21584"/>
                </a:cubicBezTo>
                <a:lnTo>
                  <a:pt x="21592" y="21584"/>
                </a:lnTo>
                <a:lnTo>
                  <a:pt x="21592" y="1979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52" name="IMG_4182.png" descr="IMG_4182.png"/>
          <p:cNvPicPr>
            <a:picLocks noChangeAspect="1"/>
          </p:cNvPicPr>
          <p:nvPr/>
        </p:nvPicPr>
        <p:blipFill>
          <a:blip r:embed="rId4">
            <a:extLst/>
          </a:blip>
          <a:srcRect l="8201" t="5312" r="0" b="0"/>
          <a:stretch>
            <a:fillRect/>
          </a:stretch>
        </p:blipFill>
        <p:spPr>
          <a:xfrm>
            <a:off x="2291791" y="8302174"/>
            <a:ext cx="11548779" cy="38714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6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755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4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7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6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2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6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5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9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8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7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71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5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4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81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8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9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4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9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2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5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80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6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2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7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0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1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3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2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900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901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3" name="IMG_4177.png" descr="IMG_4177.png"/>
          <p:cNvPicPr>
            <a:picLocks noChangeAspect="1"/>
          </p:cNvPicPr>
          <p:nvPr/>
        </p:nvPicPr>
        <p:blipFill>
          <a:blip r:embed="rId2">
            <a:extLst/>
          </a:blip>
          <a:srcRect l="2734" t="24407" r="1016" b="34531"/>
          <a:stretch>
            <a:fillRect/>
          </a:stretch>
        </p:blipFill>
        <p:spPr>
          <a:xfrm>
            <a:off x="2205624" y="3771155"/>
            <a:ext cx="20867320" cy="6218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10879" y="0"/>
                </a:moveTo>
                <a:lnTo>
                  <a:pt x="10879" y="10069"/>
                </a:lnTo>
                <a:cubicBezTo>
                  <a:pt x="10879" y="18440"/>
                  <a:pt x="10877" y="20971"/>
                  <a:pt x="10870" y="21600"/>
                </a:cubicBezTo>
                <a:lnTo>
                  <a:pt x="10968" y="21600"/>
                </a:lnTo>
                <a:cubicBezTo>
                  <a:pt x="10964" y="21161"/>
                  <a:pt x="10959" y="16292"/>
                  <a:pt x="10958" y="10090"/>
                </a:cubicBezTo>
                <a:lnTo>
                  <a:pt x="10956" y="0"/>
                </a:lnTo>
                <a:lnTo>
                  <a:pt x="10879" y="0"/>
                </a:lnTo>
                <a:close/>
                <a:moveTo>
                  <a:pt x="8491" y="204"/>
                </a:moveTo>
                <a:cubicBezTo>
                  <a:pt x="8483" y="203"/>
                  <a:pt x="8477" y="205"/>
                  <a:pt x="8471" y="212"/>
                </a:cubicBezTo>
                <a:cubicBezTo>
                  <a:pt x="8447" y="244"/>
                  <a:pt x="8451" y="495"/>
                  <a:pt x="8479" y="699"/>
                </a:cubicBezTo>
                <a:cubicBezTo>
                  <a:pt x="8493" y="795"/>
                  <a:pt x="8522" y="934"/>
                  <a:pt x="8546" y="1009"/>
                </a:cubicBezTo>
                <a:cubicBezTo>
                  <a:pt x="8569" y="1085"/>
                  <a:pt x="8584" y="1156"/>
                  <a:pt x="8579" y="1168"/>
                </a:cubicBezTo>
                <a:cubicBezTo>
                  <a:pt x="8573" y="1179"/>
                  <a:pt x="8542" y="1171"/>
                  <a:pt x="8509" y="1151"/>
                </a:cubicBezTo>
                <a:cubicBezTo>
                  <a:pt x="8364" y="1061"/>
                  <a:pt x="8251" y="1273"/>
                  <a:pt x="8182" y="1766"/>
                </a:cubicBezTo>
                <a:cubicBezTo>
                  <a:pt x="8157" y="1941"/>
                  <a:pt x="8156" y="1989"/>
                  <a:pt x="8156" y="2432"/>
                </a:cubicBezTo>
                <a:cubicBezTo>
                  <a:pt x="8156" y="2975"/>
                  <a:pt x="8164" y="3091"/>
                  <a:pt x="8240" y="3586"/>
                </a:cubicBezTo>
                <a:cubicBezTo>
                  <a:pt x="8294" y="3944"/>
                  <a:pt x="8372" y="4236"/>
                  <a:pt x="8430" y="4304"/>
                </a:cubicBezTo>
                <a:cubicBezTo>
                  <a:pt x="8484" y="4368"/>
                  <a:pt x="8486" y="4367"/>
                  <a:pt x="8575" y="4267"/>
                </a:cubicBezTo>
                <a:cubicBezTo>
                  <a:pt x="8663" y="4168"/>
                  <a:pt x="8694" y="4171"/>
                  <a:pt x="8805" y="4285"/>
                </a:cubicBezTo>
                <a:cubicBezTo>
                  <a:pt x="8865" y="4347"/>
                  <a:pt x="8882" y="4352"/>
                  <a:pt x="8916" y="4319"/>
                </a:cubicBezTo>
                <a:cubicBezTo>
                  <a:pt x="8977" y="4260"/>
                  <a:pt x="9018" y="4135"/>
                  <a:pt x="9077" y="3831"/>
                </a:cubicBezTo>
                <a:cubicBezTo>
                  <a:pt x="9146" y="3478"/>
                  <a:pt x="9183" y="3185"/>
                  <a:pt x="9201" y="2841"/>
                </a:cubicBezTo>
                <a:cubicBezTo>
                  <a:pt x="9235" y="2193"/>
                  <a:pt x="9201" y="1710"/>
                  <a:pt x="9097" y="1372"/>
                </a:cubicBezTo>
                <a:cubicBezTo>
                  <a:pt x="9032" y="1160"/>
                  <a:pt x="8965" y="1098"/>
                  <a:pt x="8861" y="1153"/>
                </a:cubicBezTo>
                <a:cubicBezTo>
                  <a:pt x="8819" y="1175"/>
                  <a:pt x="8776" y="1196"/>
                  <a:pt x="8765" y="1199"/>
                </a:cubicBezTo>
                <a:cubicBezTo>
                  <a:pt x="8730" y="1210"/>
                  <a:pt x="8736" y="1102"/>
                  <a:pt x="8779" y="948"/>
                </a:cubicBezTo>
                <a:cubicBezTo>
                  <a:pt x="8802" y="867"/>
                  <a:pt x="8820" y="791"/>
                  <a:pt x="8820" y="780"/>
                </a:cubicBezTo>
                <a:cubicBezTo>
                  <a:pt x="8820" y="770"/>
                  <a:pt x="8813" y="727"/>
                  <a:pt x="8804" y="685"/>
                </a:cubicBezTo>
                <a:cubicBezTo>
                  <a:pt x="8786" y="597"/>
                  <a:pt x="8753" y="587"/>
                  <a:pt x="8722" y="660"/>
                </a:cubicBezTo>
                <a:cubicBezTo>
                  <a:pt x="8701" y="708"/>
                  <a:pt x="8699" y="705"/>
                  <a:pt x="8679" y="600"/>
                </a:cubicBezTo>
                <a:cubicBezTo>
                  <a:pt x="8646" y="416"/>
                  <a:pt x="8545" y="214"/>
                  <a:pt x="8491" y="204"/>
                </a:cubicBezTo>
                <a:close/>
                <a:moveTo>
                  <a:pt x="21161" y="983"/>
                </a:moveTo>
                <a:cubicBezTo>
                  <a:pt x="21051" y="953"/>
                  <a:pt x="20929" y="1031"/>
                  <a:pt x="20847" y="1199"/>
                </a:cubicBezTo>
                <a:cubicBezTo>
                  <a:pt x="20781" y="1334"/>
                  <a:pt x="20700" y="1630"/>
                  <a:pt x="20669" y="1850"/>
                </a:cubicBezTo>
                <a:cubicBezTo>
                  <a:pt x="20627" y="2141"/>
                  <a:pt x="20617" y="2287"/>
                  <a:pt x="20617" y="2623"/>
                </a:cubicBezTo>
                <a:cubicBezTo>
                  <a:pt x="20617" y="3394"/>
                  <a:pt x="20741" y="3955"/>
                  <a:pt x="20965" y="4206"/>
                </a:cubicBezTo>
                <a:cubicBezTo>
                  <a:pt x="21026" y="4274"/>
                  <a:pt x="21053" y="4286"/>
                  <a:pt x="21124" y="4274"/>
                </a:cubicBezTo>
                <a:cubicBezTo>
                  <a:pt x="21330" y="4238"/>
                  <a:pt x="21491" y="3854"/>
                  <a:pt x="21566" y="3223"/>
                </a:cubicBezTo>
                <a:cubicBezTo>
                  <a:pt x="21592" y="3006"/>
                  <a:pt x="21596" y="2933"/>
                  <a:pt x="21596" y="2618"/>
                </a:cubicBezTo>
                <a:cubicBezTo>
                  <a:pt x="21596" y="2299"/>
                  <a:pt x="21593" y="2234"/>
                  <a:pt x="21566" y="2011"/>
                </a:cubicBezTo>
                <a:cubicBezTo>
                  <a:pt x="21509" y="1546"/>
                  <a:pt x="21398" y="1192"/>
                  <a:pt x="21266" y="1050"/>
                </a:cubicBezTo>
                <a:cubicBezTo>
                  <a:pt x="21234" y="1016"/>
                  <a:pt x="21198" y="993"/>
                  <a:pt x="21161" y="983"/>
                </a:cubicBezTo>
                <a:close/>
                <a:moveTo>
                  <a:pt x="6389" y="1350"/>
                </a:moveTo>
                <a:cubicBezTo>
                  <a:pt x="6330" y="1346"/>
                  <a:pt x="6271" y="1375"/>
                  <a:pt x="6198" y="1434"/>
                </a:cubicBezTo>
                <a:cubicBezTo>
                  <a:pt x="6137" y="1483"/>
                  <a:pt x="6046" y="1540"/>
                  <a:pt x="5997" y="1559"/>
                </a:cubicBezTo>
                <a:cubicBezTo>
                  <a:pt x="5840" y="1621"/>
                  <a:pt x="5755" y="1814"/>
                  <a:pt x="5672" y="2290"/>
                </a:cubicBezTo>
                <a:cubicBezTo>
                  <a:pt x="5634" y="2508"/>
                  <a:pt x="5606" y="2561"/>
                  <a:pt x="5619" y="2393"/>
                </a:cubicBezTo>
                <a:cubicBezTo>
                  <a:pt x="5622" y="2348"/>
                  <a:pt x="5622" y="2312"/>
                  <a:pt x="5617" y="2312"/>
                </a:cubicBezTo>
                <a:cubicBezTo>
                  <a:pt x="5613" y="2312"/>
                  <a:pt x="5566" y="2280"/>
                  <a:pt x="5513" y="2242"/>
                </a:cubicBezTo>
                <a:cubicBezTo>
                  <a:pt x="5405" y="2163"/>
                  <a:pt x="5053" y="2116"/>
                  <a:pt x="4956" y="2166"/>
                </a:cubicBezTo>
                <a:lnTo>
                  <a:pt x="4900" y="2193"/>
                </a:lnTo>
                <a:lnTo>
                  <a:pt x="4834" y="1969"/>
                </a:lnTo>
                <a:cubicBezTo>
                  <a:pt x="4684" y="1457"/>
                  <a:pt x="4413" y="1222"/>
                  <a:pt x="4205" y="1423"/>
                </a:cubicBezTo>
                <a:cubicBezTo>
                  <a:pt x="4163" y="1463"/>
                  <a:pt x="4087" y="1511"/>
                  <a:pt x="4037" y="1530"/>
                </a:cubicBezTo>
                <a:cubicBezTo>
                  <a:pt x="3886" y="1588"/>
                  <a:pt x="3816" y="1679"/>
                  <a:pt x="3749" y="1901"/>
                </a:cubicBezTo>
                <a:cubicBezTo>
                  <a:pt x="3683" y="2121"/>
                  <a:pt x="3638" y="2375"/>
                  <a:pt x="3599" y="2746"/>
                </a:cubicBezTo>
                <a:cubicBezTo>
                  <a:pt x="3562" y="3111"/>
                  <a:pt x="3560" y="3650"/>
                  <a:pt x="3595" y="4100"/>
                </a:cubicBezTo>
                <a:cubicBezTo>
                  <a:pt x="3608" y="4269"/>
                  <a:pt x="3621" y="4423"/>
                  <a:pt x="3623" y="4443"/>
                </a:cubicBezTo>
                <a:cubicBezTo>
                  <a:pt x="3626" y="4464"/>
                  <a:pt x="3609" y="4556"/>
                  <a:pt x="3586" y="4647"/>
                </a:cubicBezTo>
                <a:cubicBezTo>
                  <a:pt x="3564" y="4739"/>
                  <a:pt x="3546" y="4833"/>
                  <a:pt x="3546" y="4855"/>
                </a:cubicBezTo>
                <a:cubicBezTo>
                  <a:pt x="3546" y="4878"/>
                  <a:pt x="3539" y="4909"/>
                  <a:pt x="3532" y="4924"/>
                </a:cubicBezTo>
                <a:cubicBezTo>
                  <a:pt x="3492" y="5006"/>
                  <a:pt x="3315" y="6069"/>
                  <a:pt x="3285" y="6412"/>
                </a:cubicBezTo>
                <a:cubicBezTo>
                  <a:pt x="3276" y="6507"/>
                  <a:pt x="3265" y="6604"/>
                  <a:pt x="3260" y="6626"/>
                </a:cubicBezTo>
                <a:cubicBezTo>
                  <a:pt x="3253" y="6654"/>
                  <a:pt x="3258" y="6669"/>
                  <a:pt x="3279" y="6677"/>
                </a:cubicBezTo>
                <a:cubicBezTo>
                  <a:pt x="3323" y="6694"/>
                  <a:pt x="3312" y="6753"/>
                  <a:pt x="3261" y="6776"/>
                </a:cubicBezTo>
                <a:cubicBezTo>
                  <a:pt x="3236" y="6787"/>
                  <a:pt x="3179" y="6829"/>
                  <a:pt x="3134" y="6870"/>
                </a:cubicBezTo>
                <a:cubicBezTo>
                  <a:pt x="3090" y="6910"/>
                  <a:pt x="3015" y="6959"/>
                  <a:pt x="2967" y="6977"/>
                </a:cubicBezTo>
                <a:cubicBezTo>
                  <a:pt x="2807" y="7038"/>
                  <a:pt x="2749" y="7129"/>
                  <a:pt x="2670" y="7450"/>
                </a:cubicBezTo>
                <a:cubicBezTo>
                  <a:pt x="2615" y="7673"/>
                  <a:pt x="2553" y="8109"/>
                  <a:pt x="2535" y="8407"/>
                </a:cubicBezTo>
                <a:cubicBezTo>
                  <a:pt x="2504" y="8904"/>
                  <a:pt x="2541" y="9654"/>
                  <a:pt x="2623" y="10182"/>
                </a:cubicBezTo>
                <a:cubicBezTo>
                  <a:pt x="2698" y="10661"/>
                  <a:pt x="2866" y="11342"/>
                  <a:pt x="2967" y="11573"/>
                </a:cubicBezTo>
                <a:cubicBezTo>
                  <a:pt x="3051" y="11765"/>
                  <a:pt x="3103" y="11812"/>
                  <a:pt x="3234" y="11816"/>
                </a:cubicBezTo>
                <a:cubicBezTo>
                  <a:pt x="3297" y="11818"/>
                  <a:pt x="3351" y="11826"/>
                  <a:pt x="3356" y="11835"/>
                </a:cubicBezTo>
                <a:cubicBezTo>
                  <a:pt x="3360" y="11844"/>
                  <a:pt x="3359" y="11873"/>
                  <a:pt x="3352" y="11899"/>
                </a:cubicBezTo>
                <a:cubicBezTo>
                  <a:pt x="3343" y="11935"/>
                  <a:pt x="3346" y="11979"/>
                  <a:pt x="3365" y="12092"/>
                </a:cubicBezTo>
                <a:cubicBezTo>
                  <a:pt x="3378" y="12172"/>
                  <a:pt x="3394" y="12268"/>
                  <a:pt x="3400" y="12305"/>
                </a:cubicBezTo>
                <a:cubicBezTo>
                  <a:pt x="3429" y="12499"/>
                  <a:pt x="3444" y="12578"/>
                  <a:pt x="3502" y="12862"/>
                </a:cubicBezTo>
                <a:cubicBezTo>
                  <a:pt x="3537" y="13032"/>
                  <a:pt x="3575" y="13200"/>
                  <a:pt x="3587" y="13236"/>
                </a:cubicBezTo>
                <a:cubicBezTo>
                  <a:pt x="3607" y="13300"/>
                  <a:pt x="3607" y="13307"/>
                  <a:pt x="3592" y="13484"/>
                </a:cubicBezTo>
                <a:cubicBezTo>
                  <a:pt x="3553" y="13916"/>
                  <a:pt x="3561" y="14402"/>
                  <a:pt x="3617" y="14995"/>
                </a:cubicBezTo>
                <a:cubicBezTo>
                  <a:pt x="3651" y="15358"/>
                  <a:pt x="3689" y="15576"/>
                  <a:pt x="3806" y="16097"/>
                </a:cubicBezTo>
                <a:cubicBezTo>
                  <a:pt x="3937" y="16676"/>
                  <a:pt x="4048" y="16957"/>
                  <a:pt x="4171" y="17019"/>
                </a:cubicBezTo>
                <a:cubicBezTo>
                  <a:pt x="4239" y="17053"/>
                  <a:pt x="4376" y="17032"/>
                  <a:pt x="4428" y="16980"/>
                </a:cubicBezTo>
                <a:cubicBezTo>
                  <a:pt x="4557" y="16851"/>
                  <a:pt x="4690" y="16494"/>
                  <a:pt x="4794" y="16000"/>
                </a:cubicBezTo>
                <a:lnTo>
                  <a:pt x="4859" y="15689"/>
                </a:lnTo>
                <a:lnTo>
                  <a:pt x="4945" y="15716"/>
                </a:lnTo>
                <a:cubicBezTo>
                  <a:pt x="5148" y="15781"/>
                  <a:pt x="5450" y="15723"/>
                  <a:pt x="5589" y="15592"/>
                </a:cubicBezTo>
                <a:cubicBezTo>
                  <a:pt x="5658" y="15528"/>
                  <a:pt x="5697" y="15525"/>
                  <a:pt x="5703" y="15582"/>
                </a:cubicBezTo>
                <a:cubicBezTo>
                  <a:pt x="5707" y="15613"/>
                  <a:pt x="5716" y="15660"/>
                  <a:pt x="5724" y="15690"/>
                </a:cubicBezTo>
                <a:cubicBezTo>
                  <a:pt x="5732" y="15719"/>
                  <a:pt x="5765" y="15864"/>
                  <a:pt x="5798" y="16011"/>
                </a:cubicBezTo>
                <a:cubicBezTo>
                  <a:pt x="5952" y="16698"/>
                  <a:pt x="6052" y="16954"/>
                  <a:pt x="6193" y="17022"/>
                </a:cubicBezTo>
                <a:cubicBezTo>
                  <a:pt x="6340" y="17092"/>
                  <a:pt x="6466" y="17003"/>
                  <a:pt x="6579" y="16753"/>
                </a:cubicBezTo>
                <a:cubicBezTo>
                  <a:pt x="6779" y="16310"/>
                  <a:pt x="6921" y="15514"/>
                  <a:pt x="6968" y="14576"/>
                </a:cubicBezTo>
                <a:cubicBezTo>
                  <a:pt x="7010" y="13751"/>
                  <a:pt x="6992" y="13312"/>
                  <a:pt x="6901" y="12850"/>
                </a:cubicBezTo>
                <a:cubicBezTo>
                  <a:pt x="6869" y="12691"/>
                  <a:pt x="6863" y="12635"/>
                  <a:pt x="6872" y="12595"/>
                </a:cubicBezTo>
                <a:cubicBezTo>
                  <a:pt x="6883" y="12541"/>
                  <a:pt x="6938" y="12240"/>
                  <a:pt x="6953" y="12152"/>
                </a:cubicBezTo>
                <a:cubicBezTo>
                  <a:pt x="6957" y="12124"/>
                  <a:pt x="6981" y="11955"/>
                  <a:pt x="7005" y="11777"/>
                </a:cubicBezTo>
                <a:cubicBezTo>
                  <a:pt x="7029" y="11600"/>
                  <a:pt x="7053" y="11436"/>
                  <a:pt x="7058" y="11413"/>
                </a:cubicBezTo>
                <a:cubicBezTo>
                  <a:pt x="7064" y="11385"/>
                  <a:pt x="7089" y="11427"/>
                  <a:pt x="7146" y="11555"/>
                </a:cubicBezTo>
                <a:cubicBezTo>
                  <a:pt x="7236" y="11761"/>
                  <a:pt x="7288" y="11812"/>
                  <a:pt x="7410" y="11812"/>
                </a:cubicBezTo>
                <a:cubicBezTo>
                  <a:pt x="7511" y="11812"/>
                  <a:pt x="7582" y="11762"/>
                  <a:pt x="7654" y="11641"/>
                </a:cubicBezTo>
                <a:cubicBezTo>
                  <a:pt x="7912" y="11206"/>
                  <a:pt x="8095" y="10115"/>
                  <a:pt x="8117" y="8882"/>
                </a:cubicBezTo>
                <a:cubicBezTo>
                  <a:pt x="8129" y="8204"/>
                  <a:pt x="8088" y="7790"/>
                  <a:pt x="7969" y="7385"/>
                </a:cubicBezTo>
                <a:cubicBezTo>
                  <a:pt x="7890" y="7116"/>
                  <a:pt x="7819" y="6986"/>
                  <a:pt x="7684" y="6861"/>
                </a:cubicBezTo>
                <a:cubicBezTo>
                  <a:pt x="7559" y="6747"/>
                  <a:pt x="7471" y="6746"/>
                  <a:pt x="7341" y="6857"/>
                </a:cubicBezTo>
                <a:cubicBezTo>
                  <a:pt x="7233" y="6950"/>
                  <a:pt x="7097" y="7013"/>
                  <a:pt x="7090" y="6974"/>
                </a:cubicBezTo>
                <a:cubicBezTo>
                  <a:pt x="7088" y="6961"/>
                  <a:pt x="7088" y="6927"/>
                  <a:pt x="7091" y="6900"/>
                </a:cubicBezTo>
                <a:cubicBezTo>
                  <a:pt x="7103" y="6794"/>
                  <a:pt x="6942" y="5615"/>
                  <a:pt x="6877" y="5337"/>
                </a:cubicBezTo>
                <a:lnTo>
                  <a:pt x="6841" y="5178"/>
                </a:lnTo>
                <a:lnTo>
                  <a:pt x="6871" y="4978"/>
                </a:lnTo>
                <a:cubicBezTo>
                  <a:pt x="6938" y="4532"/>
                  <a:pt x="6987" y="3819"/>
                  <a:pt x="6988" y="3282"/>
                </a:cubicBezTo>
                <a:cubicBezTo>
                  <a:pt x="6988" y="2699"/>
                  <a:pt x="6945" y="2320"/>
                  <a:pt x="6837" y="1953"/>
                </a:cubicBezTo>
                <a:cubicBezTo>
                  <a:pt x="6759" y="1687"/>
                  <a:pt x="6702" y="1580"/>
                  <a:pt x="6575" y="1457"/>
                </a:cubicBezTo>
                <a:cubicBezTo>
                  <a:pt x="6505" y="1389"/>
                  <a:pt x="6447" y="1353"/>
                  <a:pt x="6389" y="1350"/>
                </a:cubicBezTo>
                <a:close/>
                <a:moveTo>
                  <a:pt x="18766" y="1359"/>
                </a:moveTo>
                <a:cubicBezTo>
                  <a:pt x="18512" y="1359"/>
                  <a:pt x="18316" y="1592"/>
                  <a:pt x="18176" y="2060"/>
                </a:cubicBezTo>
                <a:cubicBezTo>
                  <a:pt x="18142" y="2176"/>
                  <a:pt x="18101" y="2334"/>
                  <a:pt x="18086" y="2411"/>
                </a:cubicBezTo>
                <a:cubicBezTo>
                  <a:pt x="18071" y="2488"/>
                  <a:pt x="18055" y="2550"/>
                  <a:pt x="18050" y="2550"/>
                </a:cubicBezTo>
                <a:cubicBezTo>
                  <a:pt x="18046" y="2550"/>
                  <a:pt x="18010" y="2512"/>
                  <a:pt x="17972" y="2465"/>
                </a:cubicBezTo>
                <a:cubicBezTo>
                  <a:pt x="17933" y="2418"/>
                  <a:pt x="17893" y="2381"/>
                  <a:pt x="17882" y="2381"/>
                </a:cubicBezTo>
                <a:cubicBezTo>
                  <a:pt x="17872" y="2381"/>
                  <a:pt x="17818" y="2342"/>
                  <a:pt x="17762" y="2297"/>
                </a:cubicBezTo>
                <a:cubicBezTo>
                  <a:pt x="17600" y="2164"/>
                  <a:pt x="17481" y="2131"/>
                  <a:pt x="17271" y="2153"/>
                </a:cubicBezTo>
                <a:cubicBezTo>
                  <a:pt x="17140" y="2168"/>
                  <a:pt x="17054" y="2193"/>
                  <a:pt x="16991" y="2240"/>
                </a:cubicBezTo>
                <a:cubicBezTo>
                  <a:pt x="16941" y="2277"/>
                  <a:pt x="16872" y="2326"/>
                  <a:pt x="16839" y="2348"/>
                </a:cubicBezTo>
                <a:cubicBezTo>
                  <a:pt x="16805" y="2370"/>
                  <a:pt x="16769" y="2400"/>
                  <a:pt x="16758" y="2414"/>
                </a:cubicBezTo>
                <a:cubicBezTo>
                  <a:pt x="16741" y="2434"/>
                  <a:pt x="16724" y="2394"/>
                  <a:pt x="16670" y="2214"/>
                </a:cubicBezTo>
                <a:cubicBezTo>
                  <a:pt x="16633" y="2090"/>
                  <a:pt x="16591" y="1963"/>
                  <a:pt x="16577" y="1930"/>
                </a:cubicBezTo>
                <a:cubicBezTo>
                  <a:pt x="16556" y="1883"/>
                  <a:pt x="16550" y="1832"/>
                  <a:pt x="16544" y="1683"/>
                </a:cubicBezTo>
                <a:cubicBezTo>
                  <a:pt x="16536" y="1472"/>
                  <a:pt x="16521" y="1444"/>
                  <a:pt x="16476" y="1563"/>
                </a:cubicBezTo>
                <a:cubicBezTo>
                  <a:pt x="16462" y="1601"/>
                  <a:pt x="16444" y="1631"/>
                  <a:pt x="16436" y="1631"/>
                </a:cubicBezTo>
                <a:cubicBezTo>
                  <a:pt x="16429" y="1631"/>
                  <a:pt x="16381" y="1574"/>
                  <a:pt x="16331" y="1504"/>
                </a:cubicBezTo>
                <a:lnTo>
                  <a:pt x="16240" y="1377"/>
                </a:lnTo>
                <a:lnTo>
                  <a:pt x="16083" y="1381"/>
                </a:lnTo>
                <a:cubicBezTo>
                  <a:pt x="15902" y="1385"/>
                  <a:pt x="15812" y="1445"/>
                  <a:pt x="15692" y="1649"/>
                </a:cubicBezTo>
                <a:cubicBezTo>
                  <a:pt x="15526" y="1928"/>
                  <a:pt x="15430" y="2327"/>
                  <a:pt x="15353" y="3047"/>
                </a:cubicBezTo>
                <a:cubicBezTo>
                  <a:pt x="15315" y="3399"/>
                  <a:pt x="15315" y="4305"/>
                  <a:pt x="15352" y="4798"/>
                </a:cubicBezTo>
                <a:cubicBezTo>
                  <a:pt x="15357" y="4863"/>
                  <a:pt x="15369" y="5016"/>
                  <a:pt x="15378" y="5138"/>
                </a:cubicBezTo>
                <a:cubicBezTo>
                  <a:pt x="15397" y="5375"/>
                  <a:pt x="15470" y="6014"/>
                  <a:pt x="15486" y="6081"/>
                </a:cubicBezTo>
                <a:cubicBezTo>
                  <a:pt x="15493" y="6108"/>
                  <a:pt x="15481" y="6244"/>
                  <a:pt x="15450" y="6507"/>
                </a:cubicBezTo>
                <a:cubicBezTo>
                  <a:pt x="15407" y="6874"/>
                  <a:pt x="15398" y="6986"/>
                  <a:pt x="15352" y="7716"/>
                </a:cubicBezTo>
                <a:cubicBezTo>
                  <a:pt x="15305" y="8483"/>
                  <a:pt x="15305" y="9399"/>
                  <a:pt x="15353" y="10196"/>
                </a:cubicBezTo>
                <a:cubicBezTo>
                  <a:pt x="15400" y="10980"/>
                  <a:pt x="15416" y="11166"/>
                  <a:pt x="15472" y="11573"/>
                </a:cubicBezTo>
                <a:cubicBezTo>
                  <a:pt x="15491" y="11714"/>
                  <a:pt x="15515" y="11897"/>
                  <a:pt x="15525" y="11981"/>
                </a:cubicBezTo>
                <a:cubicBezTo>
                  <a:pt x="15534" y="12066"/>
                  <a:pt x="15564" y="12250"/>
                  <a:pt x="15592" y="12391"/>
                </a:cubicBezTo>
                <a:cubicBezTo>
                  <a:pt x="15619" y="12531"/>
                  <a:pt x="15649" y="12699"/>
                  <a:pt x="15659" y="12765"/>
                </a:cubicBezTo>
                <a:cubicBezTo>
                  <a:pt x="15669" y="12830"/>
                  <a:pt x="15695" y="12952"/>
                  <a:pt x="15717" y="13035"/>
                </a:cubicBezTo>
                <a:cubicBezTo>
                  <a:pt x="15739" y="13118"/>
                  <a:pt x="15755" y="13198"/>
                  <a:pt x="15752" y="13214"/>
                </a:cubicBezTo>
                <a:cubicBezTo>
                  <a:pt x="15749" y="13229"/>
                  <a:pt x="15728" y="13275"/>
                  <a:pt x="15704" y="13315"/>
                </a:cubicBezTo>
                <a:cubicBezTo>
                  <a:pt x="15534" y="13605"/>
                  <a:pt x="15422" y="14060"/>
                  <a:pt x="15350" y="14754"/>
                </a:cubicBezTo>
                <a:cubicBezTo>
                  <a:pt x="15331" y="14935"/>
                  <a:pt x="15328" y="15034"/>
                  <a:pt x="15328" y="15540"/>
                </a:cubicBezTo>
                <a:cubicBezTo>
                  <a:pt x="15329" y="16274"/>
                  <a:pt x="15354" y="16689"/>
                  <a:pt x="15437" y="17361"/>
                </a:cubicBezTo>
                <a:cubicBezTo>
                  <a:pt x="15486" y="17755"/>
                  <a:pt x="15517" y="17935"/>
                  <a:pt x="15568" y="18114"/>
                </a:cubicBezTo>
                <a:cubicBezTo>
                  <a:pt x="15689" y="18538"/>
                  <a:pt x="15780" y="18676"/>
                  <a:pt x="15976" y="18734"/>
                </a:cubicBezTo>
                <a:cubicBezTo>
                  <a:pt x="16064" y="18760"/>
                  <a:pt x="16094" y="18756"/>
                  <a:pt x="16166" y="18709"/>
                </a:cubicBezTo>
                <a:cubicBezTo>
                  <a:pt x="16312" y="18614"/>
                  <a:pt x="16425" y="18380"/>
                  <a:pt x="16561" y="17889"/>
                </a:cubicBezTo>
                <a:cubicBezTo>
                  <a:pt x="16738" y="17248"/>
                  <a:pt x="16830" y="16657"/>
                  <a:pt x="16853" y="16003"/>
                </a:cubicBezTo>
                <a:cubicBezTo>
                  <a:pt x="16865" y="15673"/>
                  <a:pt x="16878" y="15540"/>
                  <a:pt x="16895" y="15575"/>
                </a:cubicBezTo>
                <a:cubicBezTo>
                  <a:pt x="16919" y="15624"/>
                  <a:pt x="17144" y="15730"/>
                  <a:pt x="17264" y="15749"/>
                </a:cubicBezTo>
                <a:cubicBezTo>
                  <a:pt x="17440" y="15777"/>
                  <a:pt x="17710" y="15671"/>
                  <a:pt x="17894" y="15502"/>
                </a:cubicBezTo>
                <a:cubicBezTo>
                  <a:pt x="17957" y="15444"/>
                  <a:pt x="17965" y="15470"/>
                  <a:pt x="17974" y="15788"/>
                </a:cubicBezTo>
                <a:cubicBezTo>
                  <a:pt x="18004" y="16800"/>
                  <a:pt x="18115" y="17790"/>
                  <a:pt x="18243" y="18188"/>
                </a:cubicBezTo>
                <a:cubicBezTo>
                  <a:pt x="18368" y="18577"/>
                  <a:pt x="18427" y="18662"/>
                  <a:pt x="18617" y="18726"/>
                </a:cubicBezTo>
                <a:cubicBezTo>
                  <a:pt x="18722" y="18761"/>
                  <a:pt x="18748" y="18759"/>
                  <a:pt x="18821" y="18709"/>
                </a:cubicBezTo>
                <a:cubicBezTo>
                  <a:pt x="18970" y="18608"/>
                  <a:pt x="19074" y="18392"/>
                  <a:pt x="19214" y="17894"/>
                </a:cubicBezTo>
                <a:cubicBezTo>
                  <a:pt x="19306" y="17569"/>
                  <a:pt x="19395" y="17141"/>
                  <a:pt x="19436" y="16831"/>
                </a:cubicBezTo>
                <a:cubicBezTo>
                  <a:pt x="19475" y="16542"/>
                  <a:pt x="19511" y="16019"/>
                  <a:pt x="19511" y="15759"/>
                </a:cubicBezTo>
                <a:cubicBezTo>
                  <a:pt x="19511" y="15435"/>
                  <a:pt x="19475" y="14801"/>
                  <a:pt x="19439" y="14515"/>
                </a:cubicBezTo>
                <a:cubicBezTo>
                  <a:pt x="19405" y="14242"/>
                  <a:pt x="19320" y="13876"/>
                  <a:pt x="19247" y="13690"/>
                </a:cubicBezTo>
                <a:cubicBezTo>
                  <a:pt x="19206" y="13584"/>
                  <a:pt x="19202" y="13559"/>
                  <a:pt x="19199" y="13417"/>
                </a:cubicBezTo>
                <a:cubicBezTo>
                  <a:pt x="19195" y="13143"/>
                  <a:pt x="19180" y="13110"/>
                  <a:pt x="19128" y="13257"/>
                </a:cubicBezTo>
                <a:lnTo>
                  <a:pt x="19099" y="13341"/>
                </a:lnTo>
                <a:lnTo>
                  <a:pt x="19046" y="13273"/>
                </a:lnTo>
                <a:cubicBezTo>
                  <a:pt x="19017" y="13236"/>
                  <a:pt x="18982" y="13181"/>
                  <a:pt x="18968" y="13151"/>
                </a:cubicBezTo>
                <a:cubicBezTo>
                  <a:pt x="18943" y="13096"/>
                  <a:pt x="18943" y="13095"/>
                  <a:pt x="18962" y="13024"/>
                </a:cubicBezTo>
                <a:cubicBezTo>
                  <a:pt x="18995" y="12902"/>
                  <a:pt x="19120" y="12229"/>
                  <a:pt x="19164" y="11929"/>
                </a:cubicBezTo>
                <a:cubicBezTo>
                  <a:pt x="19176" y="11853"/>
                  <a:pt x="19194" y="11707"/>
                  <a:pt x="19206" y="11605"/>
                </a:cubicBezTo>
                <a:cubicBezTo>
                  <a:pt x="19217" y="11503"/>
                  <a:pt x="19242" y="11279"/>
                  <a:pt x="19261" y="11106"/>
                </a:cubicBezTo>
                <a:cubicBezTo>
                  <a:pt x="19315" y="10622"/>
                  <a:pt x="19336" y="10270"/>
                  <a:pt x="19360" y="9445"/>
                </a:cubicBezTo>
                <a:cubicBezTo>
                  <a:pt x="19372" y="9066"/>
                  <a:pt x="19367" y="8510"/>
                  <a:pt x="19349" y="8101"/>
                </a:cubicBezTo>
                <a:cubicBezTo>
                  <a:pt x="19343" y="7979"/>
                  <a:pt x="19334" y="7765"/>
                  <a:pt x="19329" y="7625"/>
                </a:cubicBezTo>
                <a:cubicBezTo>
                  <a:pt x="19320" y="7395"/>
                  <a:pt x="19267" y="6765"/>
                  <a:pt x="19247" y="6637"/>
                </a:cubicBezTo>
                <a:cubicBezTo>
                  <a:pt x="19242" y="6608"/>
                  <a:pt x="19230" y="6514"/>
                  <a:pt x="19219" y="6427"/>
                </a:cubicBezTo>
                <a:lnTo>
                  <a:pt x="19199" y="6269"/>
                </a:lnTo>
                <a:lnTo>
                  <a:pt x="19239" y="6138"/>
                </a:lnTo>
                <a:cubicBezTo>
                  <a:pt x="19294" y="5959"/>
                  <a:pt x="19395" y="5458"/>
                  <a:pt x="19432" y="5179"/>
                </a:cubicBezTo>
                <a:cubicBezTo>
                  <a:pt x="19474" y="4874"/>
                  <a:pt x="19511" y="4354"/>
                  <a:pt x="19511" y="4086"/>
                </a:cubicBezTo>
                <a:cubicBezTo>
                  <a:pt x="19511" y="3764"/>
                  <a:pt x="19483" y="3218"/>
                  <a:pt x="19450" y="2907"/>
                </a:cubicBezTo>
                <a:cubicBezTo>
                  <a:pt x="19416" y="2592"/>
                  <a:pt x="19348" y="2284"/>
                  <a:pt x="19256" y="2027"/>
                </a:cubicBezTo>
                <a:cubicBezTo>
                  <a:pt x="19200" y="1867"/>
                  <a:pt x="19197" y="1853"/>
                  <a:pt x="19197" y="1701"/>
                </a:cubicBezTo>
                <a:cubicBezTo>
                  <a:pt x="19197" y="1478"/>
                  <a:pt x="19182" y="1440"/>
                  <a:pt x="19138" y="1552"/>
                </a:cubicBezTo>
                <a:cubicBezTo>
                  <a:pt x="19098" y="1654"/>
                  <a:pt x="19101" y="1655"/>
                  <a:pt x="18943" y="1464"/>
                </a:cubicBezTo>
                <a:cubicBezTo>
                  <a:pt x="18871" y="1376"/>
                  <a:pt x="18842" y="1360"/>
                  <a:pt x="18766" y="1359"/>
                </a:cubicBezTo>
                <a:close/>
                <a:moveTo>
                  <a:pt x="13162" y="17395"/>
                </a:moveTo>
                <a:cubicBezTo>
                  <a:pt x="12289" y="17395"/>
                  <a:pt x="11843" y="17407"/>
                  <a:pt x="11843" y="17430"/>
                </a:cubicBezTo>
                <a:cubicBezTo>
                  <a:pt x="11843" y="17452"/>
                  <a:pt x="12289" y="17464"/>
                  <a:pt x="13162" y="17464"/>
                </a:cubicBezTo>
                <a:cubicBezTo>
                  <a:pt x="14034" y="17464"/>
                  <a:pt x="14480" y="17452"/>
                  <a:pt x="14480" y="17430"/>
                </a:cubicBezTo>
                <a:cubicBezTo>
                  <a:pt x="14480" y="17407"/>
                  <a:pt x="14034" y="17395"/>
                  <a:pt x="13162" y="17395"/>
                </a:cubicBezTo>
                <a:close/>
                <a:moveTo>
                  <a:pt x="1325" y="17598"/>
                </a:moveTo>
                <a:cubicBezTo>
                  <a:pt x="665" y="17598"/>
                  <a:pt x="5" y="17610"/>
                  <a:pt x="0" y="17634"/>
                </a:cubicBezTo>
                <a:cubicBezTo>
                  <a:pt x="-4" y="17656"/>
                  <a:pt x="438" y="17668"/>
                  <a:pt x="1318" y="17668"/>
                </a:cubicBezTo>
                <a:cubicBezTo>
                  <a:pt x="2194" y="17668"/>
                  <a:pt x="2643" y="17656"/>
                  <a:pt x="2643" y="17634"/>
                </a:cubicBezTo>
                <a:cubicBezTo>
                  <a:pt x="2643" y="17610"/>
                  <a:pt x="1984" y="17598"/>
                  <a:pt x="1325" y="1759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4" name="IMG_4179.png" descr="IMG_4179.png"/>
          <p:cNvPicPr>
            <a:picLocks noChangeAspect="1"/>
          </p:cNvPicPr>
          <p:nvPr/>
        </p:nvPicPr>
        <p:blipFill>
          <a:blip r:embed="rId3">
            <a:extLst/>
          </a:blip>
          <a:srcRect l="43673" t="55831" r="6169" b="37908"/>
          <a:stretch>
            <a:fillRect/>
          </a:stretch>
        </p:blipFill>
        <p:spPr>
          <a:xfrm>
            <a:off x="3444213" y="1479630"/>
            <a:ext cx="13671821" cy="11919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8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907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6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2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1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9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1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5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4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8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7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1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0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4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3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7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6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30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1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6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31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4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7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32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8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4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9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3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5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4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5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5" name="IMG_4178.png" descr="IMG_4178.png"/>
          <p:cNvPicPr>
            <a:picLocks noChangeAspect="1"/>
          </p:cNvPicPr>
          <p:nvPr/>
        </p:nvPicPr>
        <p:blipFill>
          <a:blip r:embed="rId2">
            <a:extLst/>
          </a:blip>
          <a:srcRect l="10248" t="7190" r="1148" b="32176"/>
          <a:stretch>
            <a:fillRect/>
          </a:stretch>
        </p:blipFill>
        <p:spPr>
          <a:xfrm>
            <a:off x="2797107" y="3234813"/>
            <a:ext cx="16408505" cy="7843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fill="norm" stroke="1" extrusionOk="0">
                <a:moveTo>
                  <a:pt x="5143" y="0"/>
                </a:moveTo>
                <a:lnTo>
                  <a:pt x="5139" y="11514"/>
                </a:lnTo>
                <a:lnTo>
                  <a:pt x="5136" y="21600"/>
                </a:lnTo>
                <a:lnTo>
                  <a:pt x="5238" y="21600"/>
                </a:lnTo>
                <a:lnTo>
                  <a:pt x="5235" y="11514"/>
                </a:lnTo>
                <a:lnTo>
                  <a:pt x="5232" y="0"/>
                </a:lnTo>
                <a:lnTo>
                  <a:pt x="5143" y="0"/>
                </a:lnTo>
                <a:close/>
                <a:moveTo>
                  <a:pt x="13269" y="0"/>
                </a:moveTo>
                <a:lnTo>
                  <a:pt x="13265" y="11730"/>
                </a:lnTo>
                <a:lnTo>
                  <a:pt x="13262" y="21600"/>
                </a:lnTo>
                <a:lnTo>
                  <a:pt x="13348" y="21600"/>
                </a:lnTo>
                <a:lnTo>
                  <a:pt x="13346" y="11730"/>
                </a:lnTo>
                <a:lnTo>
                  <a:pt x="13342" y="0"/>
                </a:lnTo>
                <a:lnTo>
                  <a:pt x="13269" y="0"/>
                </a:lnTo>
                <a:close/>
                <a:moveTo>
                  <a:pt x="18459" y="589"/>
                </a:moveTo>
                <a:cubicBezTo>
                  <a:pt x="18456" y="583"/>
                  <a:pt x="18418" y="612"/>
                  <a:pt x="18374" y="653"/>
                </a:cubicBezTo>
                <a:cubicBezTo>
                  <a:pt x="17990" y="1008"/>
                  <a:pt x="17720" y="1796"/>
                  <a:pt x="17802" y="2317"/>
                </a:cubicBezTo>
                <a:cubicBezTo>
                  <a:pt x="17825" y="2466"/>
                  <a:pt x="17919" y="2638"/>
                  <a:pt x="18062" y="2793"/>
                </a:cubicBezTo>
                <a:cubicBezTo>
                  <a:pt x="18232" y="2977"/>
                  <a:pt x="18233" y="2981"/>
                  <a:pt x="18146" y="3187"/>
                </a:cubicBezTo>
                <a:cubicBezTo>
                  <a:pt x="17774" y="4075"/>
                  <a:pt x="17682" y="4447"/>
                  <a:pt x="17753" y="4761"/>
                </a:cubicBezTo>
                <a:cubicBezTo>
                  <a:pt x="17811" y="5017"/>
                  <a:pt x="18060" y="5276"/>
                  <a:pt x="18388" y="5420"/>
                </a:cubicBezTo>
                <a:cubicBezTo>
                  <a:pt x="18459" y="5451"/>
                  <a:pt x="18525" y="5478"/>
                  <a:pt x="18535" y="5479"/>
                </a:cubicBezTo>
                <a:cubicBezTo>
                  <a:pt x="18568" y="5483"/>
                  <a:pt x="18687" y="4889"/>
                  <a:pt x="18664" y="4840"/>
                </a:cubicBezTo>
                <a:cubicBezTo>
                  <a:pt x="18660" y="4831"/>
                  <a:pt x="18581" y="4778"/>
                  <a:pt x="18488" y="4723"/>
                </a:cubicBezTo>
                <a:cubicBezTo>
                  <a:pt x="18190" y="4544"/>
                  <a:pt x="18008" y="4318"/>
                  <a:pt x="18009" y="4129"/>
                </a:cubicBezTo>
                <a:cubicBezTo>
                  <a:pt x="18009" y="3989"/>
                  <a:pt x="18090" y="3745"/>
                  <a:pt x="18259" y="3373"/>
                </a:cubicBezTo>
                <a:cubicBezTo>
                  <a:pt x="18460" y="2928"/>
                  <a:pt x="18529" y="2721"/>
                  <a:pt x="18530" y="2549"/>
                </a:cubicBezTo>
                <a:lnTo>
                  <a:pt x="18531" y="2423"/>
                </a:lnTo>
                <a:lnTo>
                  <a:pt x="18347" y="2229"/>
                </a:lnTo>
                <a:cubicBezTo>
                  <a:pt x="18136" y="2005"/>
                  <a:pt x="18068" y="1877"/>
                  <a:pt x="18068" y="1705"/>
                </a:cubicBezTo>
                <a:cubicBezTo>
                  <a:pt x="18068" y="1556"/>
                  <a:pt x="18168" y="1333"/>
                  <a:pt x="18301" y="1187"/>
                </a:cubicBezTo>
                <a:lnTo>
                  <a:pt x="18401" y="1077"/>
                </a:lnTo>
                <a:lnTo>
                  <a:pt x="18433" y="838"/>
                </a:lnTo>
                <a:cubicBezTo>
                  <a:pt x="18450" y="707"/>
                  <a:pt x="18461" y="595"/>
                  <a:pt x="18459" y="589"/>
                </a:cubicBezTo>
                <a:close/>
                <a:moveTo>
                  <a:pt x="1096" y="597"/>
                </a:moveTo>
                <a:cubicBezTo>
                  <a:pt x="1066" y="597"/>
                  <a:pt x="1046" y="643"/>
                  <a:pt x="988" y="844"/>
                </a:cubicBezTo>
                <a:cubicBezTo>
                  <a:pt x="833" y="1374"/>
                  <a:pt x="761" y="1514"/>
                  <a:pt x="642" y="1514"/>
                </a:cubicBezTo>
                <a:cubicBezTo>
                  <a:pt x="599" y="1514"/>
                  <a:pt x="547" y="1488"/>
                  <a:pt x="513" y="1452"/>
                </a:cubicBezTo>
                <a:cubicBezTo>
                  <a:pt x="458" y="1393"/>
                  <a:pt x="252" y="980"/>
                  <a:pt x="181" y="787"/>
                </a:cubicBezTo>
                <a:cubicBezTo>
                  <a:pt x="164" y="739"/>
                  <a:pt x="144" y="712"/>
                  <a:pt x="137" y="726"/>
                </a:cubicBezTo>
                <a:cubicBezTo>
                  <a:pt x="106" y="792"/>
                  <a:pt x="-9" y="1328"/>
                  <a:pt x="0" y="1361"/>
                </a:cubicBezTo>
                <a:cubicBezTo>
                  <a:pt x="6" y="1381"/>
                  <a:pt x="42" y="1476"/>
                  <a:pt x="79" y="1570"/>
                </a:cubicBezTo>
                <a:cubicBezTo>
                  <a:pt x="173" y="1807"/>
                  <a:pt x="270" y="2165"/>
                  <a:pt x="359" y="2600"/>
                </a:cubicBezTo>
                <a:cubicBezTo>
                  <a:pt x="511" y="3342"/>
                  <a:pt x="586" y="4040"/>
                  <a:pt x="602" y="4850"/>
                </a:cubicBezTo>
                <a:cubicBezTo>
                  <a:pt x="607" y="5087"/>
                  <a:pt x="614" y="5313"/>
                  <a:pt x="618" y="5352"/>
                </a:cubicBezTo>
                <a:cubicBezTo>
                  <a:pt x="629" y="5468"/>
                  <a:pt x="672" y="5421"/>
                  <a:pt x="700" y="5261"/>
                </a:cubicBezTo>
                <a:cubicBezTo>
                  <a:pt x="781" y="4807"/>
                  <a:pt x="763" y="3921"/>
                  <a:pt x="653" y="2794"/>
                </a:cubicBezTo>
                <a:cubicBezTo>
                  <a:pt x="629" y="2555"/>
                  <a:pt x="614" y="2349"/>
                  <a:pt x="618" y="2336"/>
                </a:cubicBezTo>
                <a:cubicBezTo>
                  <a:pt x="622" y="2322"/>
                  <a:pt x="659" y="2277"/>
                  <a:pt x="702" y="2236"/>
                </a:cubicBezTo>
                <a:cubicBezTo>
                  <a:pt x="744" y="2195"/>
                  <a:pt x="820" y="2097"/>
                  <a:pt x="871" y="2018"/>
                </a:cubicBezTo>
                <a:lnTo>
                  <a:pt x="964" y="1875"/>
                </a:lnTo>
                <a:lnTo>
                  <a:pt x="1070" y="1984"/>
                </a:lnTo>
                <a:cubicBezTo>
                  <a:pt x="1129" y="2044"/>
                  <a:pt x="1219" y="2109"/>
                  <a:pt x="1272" y="2127"/>
                </a:cubicBezTo>
                <a:cubicBezTo>
                  <a:pt x="1504" y="2208"/>
                  <a:pt x="1608" y="1984"/>
                  <a:pt x="1666" y="1276"/>
                </a:cubicBezTo>
                <a:cubicBezTo>
                  <a:pt x="1691" y="975"/>
                  <a:pt x="1683" y="784"/>
                  <a:pt x="1645" y="753"/>
                </a:cubicBezTo>
                <a:cubicBezTo>
                  <a:pt x="1609" y="725"/>
                  <a:pt x="1588" y="779"/>
                  <a:pt x="1553" y="982"/>
                </a:cubicBezTo>
                <a:cubicBezTo>
                  <a:pt x="1513" y="1209"/>
                  <a:pt x="1467" y="1291"/>
                  <a:pt x="1379" y="1291"/>
                </a:cubicBezTo>
                <a:cubicBezTo>
                  <a:pt x="1246" y="1291"/>
                  <a:pt x="1176" y="1148"/>
                  <a:pt x="1150" y="825"/>
                </a:cubicBezTo>
                <a:cubicBezTo>
                  <a:pt x="1133" y="614"/>
                  <a:pt x="1129" y="597"/>
                  <a:pt x="1096" y="597"/>
                </a:cubicBezTo>
                <a:close/>
                <a:moveTo>
                  <a:pt x="4020" y="733"/>
                </a:moveTo>
                <a:cubicBezTo>
                  <a:pt x="4013" y="748"/>
                  <a:pt x="3849" y="1330"/>
                  <a:pt x="3657" y="2026"/>
                </a:cubicBezTo>
                <a:lnTo>
                  <a:pt x="3306" y="3293"/>
                </a:lnTo>
                <a:lnTo>
                  <a:pt x="4027" y="3293"/>
                </a:lnTo>
                <a:lnTo>
                  <a:pt x="4748" y="3293"/>
                </a:lnTo>
                <a:lnTo>
                  <a:pt x="4712" y="3162"/>
                </a:lnTo>
                <a:cubicBezTo>
                  <a:pt x="4642" y="2911"/>
                  <a:pt x="4315" y="1733"/>
                  <a:pt x="4174" y="1222"/>
                </a:cubicBezTo>
                <a:cubicBezTo>
                  <a:pt x="4096" y="939"/>
                  <a:pt x="4026" y="719"/>
                  <a:pt x="4020" y="733"/>
                </a:cubicBezTo>
                <a:close/>
                <a:moveTo>
                  <a:pt x="9655" y="883"/>
                </a:moveTo>
                <a:lnTo>
                  <a:pt x="9572" y="1126"/>
                </a:lnTo>
                <a:cubicBezTo>
                  <a:pt x="9380" y="1688"/>
                  <a:pt x="9229" y="2350"/>
                  <a:pt x="9072" y="3325"/>
                </a:cubicBezTo>
                <a:cubicBezTo>
                  <a:pt x="8964" y="3996"/>
                  <a:pt x="8948" y="4076"/>
                  <a:pt x="8925" y="4046"/>
                </a:cubicBezTo>
                <a:cubicBezTo>
                  <a:pt x="8918" y="4037"/>
                  <a:pt x="8885" y="3853"/>
                  <a:pt x="8853" y="3636"/>
                </a:cubicBezTo>
                <a:cubicBezTo>
                  <a:pt x="8736" y="2860"/>
                  <a:pt x="8584" y="2101"/>
                  <a:pt x="8441" y="1580"/>
                </a:cubicBezTo>
                <a:cubicBezTo>
                  <a:pt x="8364" y="1302"/>
                  <a:pt x="8254" y="983"/>
                  <a:pt x="8235" y="983"/>
                </a:cubicBezTo>
                <a:cubicBezTo>
                  <a:pt x="8223" y="983"/>
                  <a:pt x="8114" y="1465"/>
                  <a:pt x="8088" y="1637"/>
                </a:cubicBezTo>
                <a:cubicBezTo>
                  <a:pt x="8071" y="1747"/>
                  <a:pt x="8073" y="1758"/>
                  <a:pt x="8121" y="1883"/>
                </a:cubicBezTo>
                <a:cubicBezTo>
                  <a:pt x="8296" y="2339"/>
                  <a:pt x="8499" y="3138"/>
                  <a:pt x="8626" y="3873"/>
                </a:cubicBezTo>
                <a:cubicBezTo>
                  <a:pt x="8653" y="4030"/>
                  <a:pt x="8713" y="4419"/>
                  <a:pt x="8759" y="4736"/>
                </a:cubicBezTo>
                <a:cubicBezTo>
                  <a:pt x="8804" y="5053"/>
                  <a:pt x="8848" y="5337"/>
                  <a:pt x="8855" y="5368"/>
                </a:cubicBezTo>
                <a:cubicBezTo>
                  <a:pt x="8879" y="5464"/>
                  <a:pt x="8903" y="5408"/>
                  <a:pt x="8938" y="5171"/>
                </a:cubicBezTo>
                <a:cubicBezTo>
                  <a:pt x="9118" y="3962"/>
                  <a:pt x="9282" y="3036"/>
                  <a:pt x="9406" y="2518"/>
                </a:cubicBezTo>
                <a:cubicBezTo>
                  <a:pt x="9488" y="2176"/>
                  <a:pt x="9592" y="1806"/>
                  <a:pt x="9650" y="1654"/>
                </a:cubicBezTo>
                <a:cubicBezTo>
                  <a:pt x="9694" y="1538"/>
                  <a:pt x="9695" y="1528"/>
                  <a:pt x="9685" y="1313"/>
                </a:cubicBezTo>
                <a:cubicBezTo>
                  <a:pt x="9679" y="1190"/>
                  <a:pt x="9671" y="1044"/>
                  <a:pt x="9665" y="987"/>
                </a:cubicBezTo>
                <a:lnTo>
                  <a:pt x="9655" y="883"/>
                </a:lnTo>
                <a:close/>
                <a:moveTo>
                  <a:pt x="11929" y="1044"/>
                </a:moveTo>
                <a:cubicBezTo>
                  <a:pt x="11697" y="1043"/>
                  <a:pt x="11440" y="1346"/>
                  <a:pt x="11349" y="1728"/>
                </a:cubicBezTo>
                <a:cubicBezTo>
                  <a:pt x="11270" y="2061"/>
                  <a:pt x="11307" y="2424"/>
                  <a:pt x="11450" y="2714"/>
                </a:cubicBezTo>
                <a:cubicBezTo>
                  <a:pt x="11521" y="2858"/>
                  <a:pt x="11688" y="3055"/>
                  <a:pt x="11767" y="3089"/>
                </a:cubicBezTo>
                <a:cubicBezTo>
                  <a:pt x="11788" y="3097"/>
                  <a:pt x="11870" y="3101"/>
                  <a:pt x="11951" y="3096"/>
                </a:cubicBezTo>
                <a:cubicBezTo>
                  <a:pt x="12136" y="3086"/>
                  <a:pt x="12184" y="3038"/>
                  <a:pt x="12352" y="2701"/>
                </a:cubicBezTo>
                <a:cubicBezTo>
                  <a:pt x="12461" y="2483"/>
                  <a:pt x="12479" y="2458"/>
                  <a:pt x="12515" y="2477"/>
                </a:cubicBezTo>
                <a:cubicBezTo>
                  <a:pt x="12570" y="2506"/>
                  <a:pt x="12635" y="2614"/>
                  <a:pt x="12725" y="2831"/>
                </a:cubicBezTo>
                <a:cubicBezTo>
                  <a:pt x="12767" y="2933"/>
                  <a:pt x="12814" y="3017"/>
                  <a:pt x="12828" y="3017"/>
                </a:cubicBezTo>
                <a:cubicBezTo>
                  <a:pt x="12843" y="3017"/>
                  <a:pt x="12869" y="2978"/>
                  <a:pt x="12886" y="2931"/>
                </a:cubicBezTo>
                <a:cubicBezTo>
                  <a:pt x="12914" y="2857"/>
                  <a:pt x="12918" y="2818"/>
                  <a:pt x="12912" y="2616"/>
                </a:cubicBezTo>
                <a:cubicBezTo>
                  <a:pt x="12908" y="2470"/>
                  <a:pt x="12894" y="2328"/>
                  <a:pt x="12874" y="2233"/>
                </a:cubicBezTo>
                <a:lnTo>
                  <a:pt x="12841" y="2082"/>
                </a:lnTo>
                <a:lnTo>
                  <a:pt x="12879" y="1890"/>
                </a:lnTo>
                <a:cubicBezTo>
                  <a:pt x="12930" y="1619"/>
                  <a:pt x="12931" y="1320"/>
                  <a:pt x="12880" y="1212"/>
                </a:cubicBezTo>
                <a:cubicBezTo>
                  <a:pt x="12860" y="1171"/>
                  <a:pt x="12836" y="1137"/>
                  <a:pt x="12827" y="1137"/>
                </a:cubicBezTo>
                <a:cubicBezTo>
                  <a:pt x="12810" y="1137"/>
                  <a:pt x="12695" y="1384"/>
                  <a:pt x="12695" y="1421"/>
                </a:cubicBezTo>
                <a:cubicBezTo>
                  <a:pt x="12694" y="1469"/>
                  <a:pt x="12535" y="1691"/>
                  <a:pt x="12502" y="1691"/>
                </a:cubicBezTo>
                <a:cubicBezTo>
                  <a:pt x="12477" y="1691"/>
                  <a:pt x="12436" y="1628"/>
                  <a:pt x="12371" y="1489"/>
                </a:cubicBezTo>
                <a:cubicBezTo>
                  <a:pt x="12222" y="1174"/>
                  <a:pt x="12095" y="1045"/>
                  <a:pt x="11929" y="1044"/>
                </a:cubicBezTo>
                <a:close/>
                <a:moveTo>
                  <a:pt x="21086" y="1175"/>
                </a:moveTo>
                <a:cubicBezTo>
                  <a:pt x="20631" y="1167"/>
                  <a:pt x="20613" y="1169"/>
                  <a:pt x="20585" y="1229"/>
                </a:cubicBezTo>
                <a:cubicBezTo>
                  <a:pt x="20556" y="1288"/>
                  <a:pt x="20555" y="1331"/>
                  <a:pt x="20555" y="2332"/>
                </a:cubicBezTo>
                <a:cubicBezTo>
                  <a:pt x="20555" y="3102"/>
                  <a:pt x="20560" y="3383"/>
                  <a:pt x="20573" y="3410"/>
                </a:cubicBezTo>
                <a:cubicBezTo>
                  <a:pt x="20586" y="3437"/>
                  <a:pt x="20717" y="3447"/>
                  <a:pt x="21073" y="3447"/>
                </a:cubicBezTo>
                <a:cubicBezTo>
                  <a:pt x="21535" y="3447"/>
                  <a:pt x="21556" y="3445"/>
                  <a:pt x="21570" y="3388"/>
                </a:cubicBezTo>
                <a:cubicBezTo>
                  <a:pt x="21590" y="3311"/>
                  <a:pt x="21591" y="1293"/>
                  <a:pt x="21571" y="1229"/>
                </a:cubicBezTo>
                <a:cubicBezTo>
                  <a:pt x="21560" y="1189"/>
                  <a:pt x="21486" y="1182"/>
                  <a:pt x="21086" y="11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6" name="IMG_4179.png" descr="IMG_4179.png"/>
          <p:cNvPicPr>
            <a:picLocks noChangeAspect="1"/>
          </p:cNvPicPr>
          <p:nvPr/>
        </p:nvPicPr>
        <p:blipFill>
          <a:blip r:embed="rId3">
            <a:extLst/>
          </a:blip>
          <a:srcRect l="57433" t="61640" r="6169" b="32541"/>
          <a:stretch>
            <a:fillRect/>
          </a:stretch>
        </p:blipFill>
        <p:spPr>
          <a:xfrm>
            <a:off x="5379957" y="1219219"/>
            <a:ext cx="9921029" cy="11077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0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059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8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6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61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6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0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9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3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7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2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5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9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8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5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82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3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83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6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9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4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0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6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91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5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7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6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20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0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5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07" name="IMG_4179.png" descr="IMG_4179.png"/>
          <p:cNvPicPr>
            <a:picLocks noChangeAspect="1"/>
          </p:cNvPicPr>
          <p:nvPr/>
        </p:nvPicPr>
        <p:blipFill>
          <a:blip r:embed="rId2">
            <a:extLst/>
          </a:blip>
          <a:srcRect l="3048" t="3730" r="1" b="53831"/>
          <a:stretch>
            <a:fillRect/>
          </a:stretch>
        </p:blipFill>
        <p:spPr>
          <a:xfrm>
            <a:off x="1915930" y="3918449"/>
            <a:ext cx="21064538" cy="644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89" y="0"/>
                </a:moveTo>
                <a:cubicBezTo>
                  <a:pt x="21587" y="1925"/>
                  <a:pt x="21584" y="5414"/>
                  <a:pt x="21584" y="10402"/>
                </a:cubicBezTo>
                <a:lnTo>
                  <a:pt x="21584" y="21600"/>
                </a:lnTo>
                <a:lnTo>
                  <a:pt x="21600" y="21600"/>
                </a:lnTo>
                <a:cubicBezTo>
                  <a:pt x="21600" y="10387"/>
                  <a:pt x="21597" y="2263"/>
                  <a:pt x="21594" y="0"/>
                </a:cubicBezTo>
                <a:lnTo>
                  <a:pt x="21589" y="0"/>
                </a:lnTo>
                <a:close/>
                <a:moveTo>
                  <a:pt x="20709" y="1565"/>
                </a:moveTo>
                <a:cubicBezTo>
                  <a:pt x="20671" y="1579"/>
                  <a:pt x="20642" y="1643"/>
                  <a:pt x="20626" y="1754"/>
                </a:cubicBezTo>
                <a:lnTo>
                  <a:pt x="20609" y="1875"/>
                </a:lnTo>
                <a:lnTo>
                  <a:pt x="20573" y="1805"/>
                </a:lnTo>
                <a:cubicBezTo>
                  <a:pt x="20522" y="1703"/>
                  <a:pt x="20475" y="1714"/>
                  <a:pt x="20434" y="1835"/>
                </a:cubicBezTo>
                <a:cubicBezTo>
                  <a:pt x="20404" y="1923"/>
                  <a:pt x="20399" y="1962"/>
                  <a:pt x="20398" y="2110"/>
                </a:cubicBezTo>
                <a:lnTo>
                  <a:pt x="20398" y="2281"/>
                </a:lnTo>
                <a:lnTo>
                  <a:pt x="20362" y="2269"/>
                </a:lnTo>
                <a:cubicBezTo>
                  <a:pt x="20314" y="2254"/>
                  <a:pt x="20269" y="2319"/>
                  <a:pt x="20254" y="2426"/>
                </a:cubicBezTo>
                <a:cubicBezTo>
                  <a:pt x="20237" y="2547"/>
                  <a:pt x="20239" y="2720"/>
                  <a:pt x="20258" y="2840"/>
                </a:cubicBezTo>
                <a:cubicBezTo>
                  <a:pt x="20279" y="2971"/>
                  <a:pt x="20279" y="2966"/>
                  <a:pt x="20241" y="3009"/>
                </a:cubicBezTo>
                <a:cubicBezTo>
                  <a:pt x="20207" y="3049"/>
                  <a:pt x="20177" y="3196"/>
                  <a:pt x="20177" y="3324"/>
                </a:cubicBezTo>
                <a:cubicBezTo>
                  <a:pt x="20177" y="3449"/>
                  <a:pt x="20208" y="3621"/>
                  <a:pt x="20242" y="3687"/>
                </a:cubicBezTo>
                <a:cubicBezTo>
                  <a:pt x="20272" y="3746"/>
                  <a:pt x="20273" y="3754"/>
                  <a:pt x="20258" y="3825"/>
                </a:cubicBezTo>
                <a:cubicBezTo>
                  <a:pt x="20249" y="3867"/>
                  <a:pt x="20242" y="3969"/>
                  <a:pt x="20242" y="4052"/>
                </a:cubicBezTo>
                <a:cubicBezTo>
                  <a:pt x="20242" y="4259"/>
                  <a:pt x="20285" y="4418"/>
                  <a:pt x="20349" y="4447"/>
                </a:cubicBezTo>
                <a:cubicBezTo>
                  <a:pt x="20394" y="4467"/>
                  <a:pt x="20395" y="4472"/>
                  <a:pt x="20399" y="4607"/>
                </a:cubicBezTo>
                <a:cubicBezTo>
                  <a:pt x="20406" y="4889"/>
                  <a:pt x="20514" y="5078"/>
                  <a:pt x="20576" y="4916"/>
                </a:cubicBezTo>
                <a:lnTo>
                  <a:pt x="20602" y="4846"/>
                </a:lnTo>
                <a:lnTo>
                  <a:pt x="20646" y="5001"/>
                </a:lnTo>
                <a:cubicBezTo>
                  <a:pt x="20684" y="5133"/>
                  <a:pt x="20697" y="5156"/>
                  <a:pt x="20733" y="5156"/>
                </a:cubicBezTo>
                <a:cubicBezTo>
                  <a:pt x="20786" y="5156"/>
                  <a:pt x="20821" y="5079"/>
                  <a:pt x="20842" y="4918"/>
                </a:cubicBezTo>
                <a:lnTo>
                  <a:pt x="20858" y="4794"/>
                </a:lnTo>
                <a:lnTo>
                  <a:pt x="20878" y="4866"/>
                </a:lnTo>
                <a:cubicBezTo>
                  <a:pt x="20905" y="4960"/>
                  <a:pt x="20936" y="4991"/>
                  <a:pt x="20979" y="4965"/>
                </a:cubicBezTo>
                <a:cubicBezTo>
                  <a:pt x="21031" y="4933"/>
                  <a:pt x="21059" y="4817"/>
                  <a:pt x="21063" y="4615"/>
                </a:cubicBezTo>
                <a:lnTo>
                  <a:pt x="21066" y="4443"/>
                </a:lnTo>
                <a:lnTo>
                  <a:pt x="21119" y="4436"/>
                </a:lnTo>
                <a:cubicBezTo>
                  <a:pt x="21162" y="4431"/>
                  <a:pt x="21176" y="4411"/>
                  <a:pt x="21197" y="4333"/>
                </a:cubicBezTo>
                <a:cubicBezTo>
                  <a:pt x="21230" y="4207"/>
                  <a:pt x="21232" y="3970"/>
                  <a:pt x="21202" y="3843"/>
                </a:cubicBezTo>
                <a:cubicBezTo>
                  <a:pt x="21179" y="3750"/>
                  <a:pt x="21182" y="3710"/>
                  <a:pt x="21212" y="3710"/>
                </a:cubicBezTo>
                <a:cubicBezTo>
                  <a:pt x="21239" y="3710"/>
                  <a:pt x="21277" y="3558"/>
                  <a:pt x="21284" y="3421"/>
                </a:cubicBezTo>
                <a:cubicBezTo>
                  <a:pt x="21292" y="3263"/>
                  <a:pt x="21265" y="3094"/>
                  <a:pt x="21222" y="3021"/>
                </a:cubicBezTo>
                <a:cubicBezTo>
                  <a:pt x="21191" y="2968"/>
                  <a:pt x="21191" y="2965"/>
                  <a:pt x="21206" y="2864"/>
                </a:cubicBezTo>
                <a:cubicBezTo>
                  <a:pt x="21227" y="2734"/>
                  <a:pt x="21227" y="2570"/>
                  <a:pt x="21207" y="2442"/>
                </a:cubicBezTo>
                <a:cubicBezTo>
                  <a:pt x="21191" y="2338"/>
                  <a:pt x="21153" y="2273"/>
                  <a:pt x="21099" y="2256"/>
                </a:cubicBezTo>
                <a:cubicBezTo>
                  <a:pt x="21070" y="2247"/>
                  <a:pt x="21066" y="2231"/>
                  <a:pt x="21061" y="2104"/>
                </a:cubicBezTo>
                <a:cubicBezTo>
                  <a:pt x="21055" y="1939"/>
                  <a:pt x="21044" y="1875"/>
                  <a:pt x="21007" y="1794"/>
                </a:cubicBezTo>
                <a:cubicBezTo>
                  <a:pt x="20974" y="1719"/>
                  <a:pt x="20930" y="1718"/>
                  <a:pt x="20886" y="1792"/>
                </a:cubicBezTo>
                <a:cubicBezTo>
                  <a:pt x="20854" y="1846"/>
                  <a:pt x="20851" y="1845"/>
                  <a:pt x="20840" y="1788"/>
                </a:cubicBezTo>
                <a:cubicBezTo>
                  <a:pt x="20812" y="1632"/>
                  <a:pt x="20794" y="1588"/>
                  <a:pt x="20751" y="1569"/>
                </a:cubicBezTo>
                <a:cubicBezTo>
                  <a:pt x="20736" y="1563"/>
                  <a:pt x="20722" y="1561"/>
                  <a:pt x="20709" y="1565"/>
                </a:cubicBezTo>
                <a:close/>
                <a:moveTo>
                  <a:pt x="14554" y="2194"/>
                </a:moveTo>
                <a:cubicBezTo>
                  <a:pt x="14227" y="2194"/>
                  <a:pt x="13901" y="2229"/>
                  <a:pt x="13620" y="2300"/>
                </a:cubicBezTo>
                <a:cubicBezTo>
                  <a:pt x="13487" y="2334"/>
                  <a:pt x="13471" y="2345"/>
                  <a:pt x="13437" y="2433"/>
                </a:cubicBezTo>
                <a:cubicBezTo>
                  <a:pt x="13416" y="2486"/>
                  <a:pt x="13386" y="2551"/>
                  <a:pt x="13370" y="2578"/>
                </a:cubicBezTo>
                <a:cubicBezTo>
                  <a:pt x="13353" y="2605"/>
                  <a:pt x="13340" y="2641"/>
                  <a:pt x="13340" y="2655"/>
                </a:cubicBezTo>
                <a:cubicBezTo>
                  <a:pt x="13340" y="2670"/>
                  <a:pt x="13310" y="2756"/>
                  <a:pt x="13274" y="2847"/>
                </a:cubicBezTo>
                <a:cubicBezTo>
                  <a:pt x="13195" y="3043"/>
                  <a:pt x="13059" y="3461"/>
                  <a:pt x="13059" y="3509"/>
                </a:cubicBezTo>
                <a:cubicBezTo>
                  <a:pt x="13059" y="3527"/>
                  <a:pt x="13048" y="3579"/>
                  <a:pt x="13035" y="3623"/>
                </a:cubicBezTo>
                <a:cubicBezTo>
                  <a:pt x="12981" y="3800"/>
                  <a:pt x="12865" y="4280"/>
                  <a:pt x="12865" y="4326"/>
                </a:cubicBezTo>
                <a:cubicBezTo>
                  <a:pt x="12865" y="4335"/>
                  <a:pt x="12935" y="4348"/>
                  <a:pt x="13019" y="4355"/>
                </a:cubicBezTo>
                <a:cubicBezTo>
                  <a:pt x="13302" y="4378"/>
                  <a:pt x="16228" y="4362"/>
                  <a:pt x="16235" y="4338"/>
                </a:cubicBezTo>
                <a:cubicBezTo>
                  <a:pt x="16243" y="4312"/>
                  <a:pt x="16167" y="3921"/>
                  <a:pt x="16126" y="3780"/>
                </a:cubicBezTo>
                <a:cubicBezTo>
                  <a:pt x="16100" y="3690"/>
                  <a:pt x="16074" y="3596"/>
                  <a:pt x="15971" y="3220"/>
                </a:cubicBezTo>
                <a:cubicBezTo>
                  <a:pt x="15939" y="3101"/>
                  <a:pt x="15908" y="3004"/>
                  <a:pt x="15903" y="3004"/>
                </a:cubicBezTo>
                <a:cubicBezTo>
                  <a:pt x="15894" y="3004"/>
                  <a:pt x="15844" y="2871"/>
                  <a:pt x="15761" y="2622"/>
                </a:cubicBezTo>
                <a:cubicBezTo>
                  <a:pt x="15741" y="2564"/>
                  <a:pt x="15707" y="2504"/>
                  <a:pt x="15689" y="2496"/>
                </a:cubicBezTo>
                <a:cubicBezTo>
                  <a:pt x="15685" y="2494"/>
                  <a:pt x="15673" y="2458"/>
                  <a:pt x="15662" y="2414"/>
                </a:cubicBezTo>
                <a:cubicBezTo>
                  <a:pt x="15644" y="2344"/>
                  <a:pt x="15627" y="2331"/>
                  <a:pt x="15497" y="2299"/>
                </a:cubicBezTo>
                <a:cubicBezTo>
                  <a:pt x="15210" y="2228"/>
                  <a:pt x="14881" y="2193"/>
                  <a:pt x="14554" y="2194"/>
                </a:cubicBezTo>
                <a:close/>
                <a:moveTo>
                  <a:pt x="5480" y="2871"/>
                </a:moveTo>
                <a:cubicBezTo>
                  <a:pt x="5452" y="2875"/>
                  <a:pt x="5426" y="2882"/>
                  <a:pt x="5403" y="2894"/>
                </a:cubicBezTo>
                <a:cubicBezTo>
                  <a:pt x="5166" y="3008"/>
                  <a:pt x="5078" y="3092"/>
                  <a:pt x="4912" y="3358"/>
                </a:cubicBezTo>
                <a:cubicBezTo>
                  <a:pt x="4876" y="3416"/>
                  <a:pt x="4842" y="3463"/>
                  <a:pt x="4836" y="3463"/>
                </a:cubicBezTo>
                <a:cubicBezTo>
                  <a:pt x="4831" y="3464"/>
                  <a:pt x="4805" y="3519"/>
                  <a:pt x="4779" y="3587"/>
                </a:cubicBezTo>
                <a:cubicBezTo>
                  <a:pt x="4753" y="3655"/>
                  <a:pt x="4726" y="3710"/>
                  <a:pt x="4721" y="3710"/>
                </a:cubicBezTo>
                <a:cubicBezTo>
                  <a:pt x="4699" y="3710"/>
                  <a:pt x="4507" y="4285"/>
                  <a:pt x="4436" y="4564"/>
                </a:cubicBezTo>
                <a:cubicBezTo>
                  <a:pt x="4368" y="4831"/>
                  <a:pt x="4304" y="5130"/>
                  <a:pt x="4276" y="5313"/>
                </a:cubicBezTo>
                <a:cubicBezTo>
                  <a:pt x="4260" y="5417"/>
                  <a:pt x="4243" y="5402"/>
                  <a:pt x="4214" y="5262"/>
                </a:cubicBezTo>
                <a:cubicBezTo>
                  <a:pt x="4182" y="5104"/>
                  <a:pt x="4148" y="5096"/>
                  <a:pt x="4143" y="5244"/>
                </a:cubicBezTo>
                <a:cubicBezTo>
                  <a:pt x="4137" y="5418"/>
                  <a:pt x="4124" y="5419"/>
                  <a:pt x="4088" y="5246"/>
                </a:cubicBezTo>
                <a:cubicBezTo>
                  <a:pt x="4032" y="4982"/>
                  <a:pt x="3962" y="4944"/>
                  <a:pt x="3989" y="5192"/>
                </a:cubicBezTo>
                <a:cubicBezTo>
                  <a:pt x="4006" y="5358"/>
                  <a:pt x="3994" y="5381"/>
                  <a:pt x="3949" y="5263"/>
                </a:cubicBezTo>
                <a:cubicBezTo>
                  <a:pt x="3927" y="5205"/>
                  <a:pt x="3897" y="5154"/>
                  <a:pt x="3882" y="5148"/>
                </a:cubicBezTo>
                <a:cubicBezTo>
                  <a:pt x="3842" y="5133"/>
                  <a:pt x="3843" y="5247"/>
                  <a:pt x="3887" y="5473"/>
                </a:cubicBezTo>
                <a:cubicBezTo>
                  <a:pt x="3929" y="5690"/>
                  <a:pt x="3923" y="5769"/>
                  <a:pt x="3873" y="5654"/>
                </a:cubicBezTo>
                <a:cubicBezTo>
                  <a:pt x="3836" y="5568"/>
                  <a:pt x="3785" y="5553"/>
                  <a:pt x="3785" y="5629"/>
                </a:cubicBezTo>
                <a:cubicBezTo>
                  <a:pt x="3785" y="5755"/>
                  <a:pt x="3915" y="6231"/>
                  <a:pt x="4023" y="6499"/>
                </a:cubicBezTo>
                <a:lnTo>
                  <a:pt x="4094" y="6676"/>
                </a:lnTo>
                <a:lnTo>
                  <a:pt x="4090" y="7283"/>
                </a:lnTo>
                <a:cubicBezTo>
                  <a:pt x="4084" y="8381"/>
                  <a:pt x="4127" y="9033"/>
                  <a:pt x="4263" y="9900"/>
                </a:cubicBezTo>
                <a:cubicBezTo>
                  <a:pt x="4287" y="10055"/>
                  <a:pt x="4306" y="10217"/>
                  <a:pt x="4305" y="10261"/>
                </a:cubicBezTo>
                <a:cubicBezTo>
                  <a:pt x="4304" y="10326"/>
                  <a:pt x="4309" y="10341"/>
                  <a:pt x="4334" y="10341"/>
                </a:cubicBezTo>
                <a:cubicBezTo>
                  <a:pt x="4375" y="10341"/>
                  <a:pt x="4380" y="10368"/>
                  <a:pt x="4361" y="10490"/>
                </a:cubicBezTo>
                <a:cubicBezTo>
                  <a:pt x="4340" y="10624"/>
                  <a:pt x="4349" y="10709"/>
                  <a:pt x="4381" y="10682"/>
                </a:cubicBezTo>
                <a:cubicBezTo>
                  <a:pt x="4401" y="10665"/>
                  <a:pt x="4421" y="10714"/>
                  <a:pt x="4493" y="10950"/>
                </a:cubicBezTo>
                <a:cubicBezTo>
                  <a:pt x="4541" y="11110"/>
                  <a:pt x="4595" y="11279"/>
                  <a:pt x="4612" y="11326"/>
                </a:cubicBezTo>
                <a:cubicBezTo>
                  <a:pt x="4689" y="11540"/>
                  <a:pt x="4838" y="11852"/>
                  <a:pt x="4918" y="11969"/>
                </a:cubicBezTo>
                <a:cubicBezTo>
                  <a:pt x="4933" y="11990"/>
                  <a:pt x="4969" y="12044"/>
                  <a:pt x="4998" y="12087"/>
                </a:cubicBezTo>
                <a:cubicBezTo>
                  <a:pt x="5054" y="12168"/>
                  <a:pt x="5187" y="12293"/>
                  <a:pt x="5300" y="12371"/>
                </a:cubicBezTo>
                <a:cubicBezTo>
                  <a:pt x="5336" y="12395"/>
                  <a:pt x="5445" y="12417"/>
                  <a:pt x="5543" y="12419"/>
                </a:cubicBezTo>
                <a:cubicBezTo>
                  <a:pt x="5723" y="12422"/>
                  <a:pt x="5832" y="12379"/>
                  <a:pt x="5930" y="12265"/>
                </a:cubicBezTo>
                <a:cubicBezTo>
                  <a:pt x="5956" y="12235"/>
                  <a:pt x="5987" y="12211"/>
                  <a:pt x="5998" y="12211"/>
                </a:cubicBezTo>
                <a:cubicBezTo>
                  <a:pt x="6010" y="12211"/>
                  <a:pt x="6051" y="12163"/>
                  <a:pt x="6089" y="12104"/>
                </a:cubicBezTo>
                <a:cubicBezTo>
                  <a:pt x="6128" y="12046"/>
                  <a:pt x="6165" y="11999"/>
                  <a:pt x="6172" y="11999"/>
                </a:cubicBezTo>
                <a:cubicBezTo>
                  <a:pt x="6180" y="11999"/>
                  <a:pt x="6211" y="11943"/>
                  <a:pt x="6242" y="11875"/>
                </a:cubicBezTo>
                <a:cubicBezTo>
                  <a:pt x="6274" y="11808"/>
                  <a:pt x="6304" y="11752"/>
                  <a:pt x="6310" y="11752"/>
                </a:cubicBezTo>
                <a:cubicBezTo>
                  <a:pt x="6333" y="11752"/>
                  <a:pt x="6611" y="11019"/>
                  <a:pt x="6611" y="10958"/>
                </a:cubicBezTo>
                <a:cubicBezTo>
                  <a:pt x="6611" y="10937"/>
                  <a:pt x="6625" y="10883"/>
                  <a:pt x="6643" y="10840"/>
                </a:cubicBezTo>
                <a:cubicBezTo>
                  <a:pt x="6661" y="10797"/>
                  <a:pt x="6675" y="10745"/>
                  <a:pt x="6675" y="10725"/>
                </a:cubicBezTo>
                <a:cubicBezTo>
                  <a:pt x="6675" y="10706"/>
                  <a:pt x="6692" y="10634"/>
                  <a:pt x="6712" y="10566"/>
                </a:cubicBezTo>
                <a:cubicBezTo>
                  <a:pt x="6746" y="10453"/>
                  <a:pt x="6752" y="10445"/>
                  <a:pt x="6785" y="10473"/>
                </a:cubicBezTo>
                <a:cubicBezTo>
                  <a:pt x="6820" y="10503"/>
                  <a:pt x="6859" y="10495"/>
                  <a:pt x="6859" y="10458"/>
                </a:cubicBezTo>
                <a:cubicBezTo>
                  <a:pt x="6859" y="10448"/>
                  <a:pt x="6848" y="10412"/>
                  <a:pt x="6835" y="10378"/>
                </a:cubicBezTo>
                <a:cubicBezTo>
                  <a:pt x="6805" y="10298"/>
                  <a:pt x="6818" y="10236"/>
                  <a:pt x="6865" y="10236"/>
                </a:cubicBezTo>
                <a:cubicBezTo>
                  <a:pt x="6885" y="10236"/>
                  <a:pt x="6902" y="10221"/>
                  <a:pt x="6902" y="10204"/>
                </a:cubicBezTo>
                <a:cubicBezTo>
                  <a:pt x="6902" y="10165"/>
                  <a:pt x="6875" y="10129"/>
                  <a:pt x="6847" y="10129"/>
                </a:cubicBezTo>
                <a:cubicBezTo>
                  <a:pt x="6812" y="10129"/>
                  <a:pt x="6812" y="10042"/>
                  <a:pt x="6846" y="9878"/>
                </a:cubicBezTo>
                <a:cubicBezTo>
                  <a:pt x="6925" y="9497"/>
                  <a:pt x="7003" y="8549"/>
                  <a:pt x="7016" y="7807"/>
                </a:cubicBezTo>
                <a:cubicBezTo>
                  <a:pt x="7023" y="7435"/>
                  <a:pt x="7026" y="7405"/>
                  <a:pt x="7048" y="7377"/>
                </a:cubicBezTo>
                <a:cubicBezTo>
                  <a:pt x="7065" y="7355"/>
                  <a:pt x="7084" y="7367"/>
                  <a:pt x="7111" y="7413"/>
                </a:cubicBezTo>
                <a:cubicBezTo>
                  <a:pt x="7179" y="7525"/>
                  <a:pt x="7194" y="7481"/>
                  <a:pt x="7207" y="7132"/>
                </a:cubicBezTo>
                <a:cubicBezTo>
                  <a:pt x="7209" y="7094"/>
                  <a:pt x="7226" y="7075"/>
                  <a:pt x="7266" y="7068"/>
                </a:cubicBezTo>
                <a:cubicBezTo>
                  <a:pt x="7297" y="7062"/>
                  <a:pt x="7322" y="7044"/>
                  <a:pt x="7322" y="7028"/>
                </a:cubicBezTo>
                <a:cubicBezTo>
                  <a:pt x="7322" y="7012"/>
                  <a:pt x="7306" y="6957"/>
                  <a:pt x="7285" y="6905"/>
                </a:cubicBezTo>
                <a:cubicBezTo>
                  <a:pt x="7252" y="6822"/>
                  <a:pt x="7249" y="6803"/>
                  <a:pt x="7259" y="6719"/>
                </a:cubicBezTo>
                <a:cubicBezTo>
                  <a:pt x="7265" y="6668"/>
                  <a:pt x="7270" y="6528"/>
                  <a:pt x="7270" y="6409"/>
                </a:cubicBezTo>
                <a:cubicBezTo>
                  <a:pt x="7271" y="6017"/>
                  <a:pt x="7237" y="5764"/>
                  <a:pt x="7159" y="5580"/>
                </a:cubicBezTo>
                <a:cubicBezTo>
                  <a:pt x="7098" y="5435"/>
                  <a:pt x="7044" y="5393"/>
                  <a:pt x="6935" y="5408"/>
                </a:cubicBezTo>
                <a:lnTo>
                  <a:pt x="6844" y="5420"/>
                </a:lnTo>
                <a:lnTo>
                  <a:pt x="6822" y="5278"/>
                </a:lnTo>
                <a:cubicBezTo>
                  <a:pt x="6810" y="5199"/>
                  <a:pt x="6788" y="5089"/>
                  <a:pt x="6775" y="5034"/>
                </a:cubicBezTo>
                <a:cubicBezTo>
                  <a:pt x="6762" y="4979"/>
                  <a:pt x="6751" y="4913"/>
                  <a:pt x="6751" y="4886"/>
                </a:cubicBezTo>
                <a:cubicBezTo>
                  <a:pt x="6751" y="4860"/>
                  <a:pt x="6747" y="4838"/>
                  <a:pt x="6743" y="4838"/>
                </a:cubicBezTo>
                <a:cubicBezTo>
                  <a:pt x="6738" y="4838"/>
                  <a:pt x="6703" y="4710"/>
                  <a:pt x="6665" y="4555"/>
                </a:cubicBezTo>
                <a:cubicBezTo>
                  <a:pt x="6627" y="4399"/>
                  <a:pt x="6571" y="4203"/>
                  <a:pt x="6541" y="4118"/>
                </a:cubicBezTo>
                <a:cubicBezTo>
                  <a:pt x="6468" y="3914"/>
                  <a:pt x="6386" y="3710"/>
                  <a:pt x="6377" y="3710"/>
                </a:cubicBezTo>
                <a:cubicBezTo>
                  <a:pt x="6373" y="3710"/>
                  <a:pt x="6359" y="3680"/>
                  <a:pt x="6347" y="3643"/>
                </a:cubicBezTo>
                <a:cubicBezTo>
                  <a:pt x="6319" y="3561"/>
                  <a:pt x="6143" y="3251"/>
                  <a:pt x="6124" y="3250"/>
                </a:cubicBezTo>
                <a:cubicBezTo>
                  <a:pt x="6116" y="3250"/>
                  <a:pt x="6097" y="3230"/>
                  <a:pt x="6082" y="3205"/>
                </a:cubicBezTo>
                <a:cubicBezTo>
                  <a:pt x="5955" y="2993"/>
                  <a:pt x="5674" y="2844"/>
                  <a:pt x="5480" y="2871"/>
                </a:cubicBezTo>
                <a:close/>
                <a:moveTo>
                  <a:pt x="12962" y="5244"/>
                </a:moveTo>
                <a:lnTo>
                  <a:pt x="12943" y="5327"/>
                </a:lnTo>
                <a:cubicBezTo>
                  <a:pt x="12931" y="5375"/>
                  <a:pt x="12925" y="5448"/>
                  <a:pt x="12928" y="5504"/>
                </a:cubicBezTo>
                <a:cubicBezTo>
                  <a:pt x="12930" y="5568"/>
                  <a:pt x="12924" y="5620"/>
                  <a:pt x="12909" y="5665"/>
                </a:cubicBezTo>
                <a:cubicBezTo>
                  <a:pt x="12888" y="5727"/>
                  <a:pt x="12887" y="5768"/>
                  <a:pt x="12887" y="6298"/>
                </a:cubicBezTo>
                <a:lnTo>
                  <a:pt x="12887" y="6867"/>
                </a:lnTo>
                <a:lnTo>
                  <a:pt x="12931" y="7058"/>
                </a:lnTo>
                <a:cubicBezTo>
                  <a:pt x="12965" y="7206"/>
                  <a:pt x="12973" y="7262"/>
                  <a:pt x="12965" y="7305"/>
                </a:cubicBezTo>
                <a:cubicBezTo>
                  <a:pt x="12959" y="7335"/>
                  <a:pt x="12946" y="7358"/>
                  <a:pt x="12937" y="7355"/>
                </a:cubicBezTo>
                <a:cubicBezTo>
                  <a:pt x="12926" y="7352"/>
                  <a:pt x="12919" y="7377"/>
                  <a:pt x="12919" y="7418"/>
                </a:cubicBezTo>
                <a:cubicBezTo>
                  <a:pt x="12919" y="7455"/>
                  <a:pt x="12912" y="7495"/>
                  <a:pt x="12903" y="7506"/>
                </a:cubicBezTo>
                <a:cubicBezTo>
                  <a:pt x="12890" y="7522"/>
                  <a:pt x="12887" y="7613"/>
                  <a:pt x="12887" y="8014"/>
                </a:cubicBezTo>
                <a:cubicBezTo>
                  <a:pt x="12887" y="8287"/>
                  <a:pt x="12891" y="8512"/>
                  <a:pt x="12897" y="8524"/>
                </a:cubicBezTo>
                <a:cubicBezTo>
                  <a:pt x="12903" y="8535"/>
                  <a:pt x="12905" y="8568"/>
                  <a:pt x="12901" y="8597"/>
                </a:cubicBezTo>
                <a:cubicBezTo>
                  <a:pt x="12891" y="8680"/>
                  <a:pt x="12929" y="8788"/>
                  <a:pt x="12976" y="8813"/>
                </a:cubicBezTo>
                <a:cubicBezTo>
                  <a:pt x="13009" y="8830"/>
                  <a:pt x="13033" y="8880"/>
                  <a:pt x="13077" y="9023"/>
                </a:cubicBezTo>
                <a:cubicBezTo>
                  <a:pt x="13108" y="9127"/>
                  <a:pt x="13158" y="9248"/>
                  <a:pt x="13186" y="9292"/>
                </a:cubicBezTo>
                <a:lnTo>
                  <a:pt x="13237" y="9373"/>
                </a:lnTo>
                <a:lnTo>
                  <a:pt x="13234" y="9602"/>
                </a:lnTo>
                <a:cubicBezTo>
                  <a:pt x="13231" y="9795"/>
                  <a:pt x="13237" y="9902"/>
                  <a:pt x="13274" y="10269"/>
                </a:cubicBezTo>
                <a:cubicBezTo>
                  <a:pt x="13297" y="10509"/>
                  <a:pt x="13315" y="10720"/>
                  <a:pt x="13311" y="10737"/>
                </a:cubicBezTo>
                <a:cubicBezTo>
                  <a:pt x="13308" y="10755"/>
                  <a:pt x="13287" y="10766"/>
                  <a:pt x="13266" y="10763"/>
                </a:cubicBezTo>
                <a:cubicBezTo>
                  <a:pt x="13194" y="10752"/>
                  <a:pt x="13166" y="10764"/>
                  <a:pt x="13173" y="10800"/>
                </a:cubicBezTo>
                <a:cubicBezTo>
                  <a:pt x="13176" y="10819"/>
                  <a:pt x="13196" y="10835"/>
                  <a:pt x="13216" y="10835"/>
                </a:cubicBezTo>
                <a:cubicBezTo>
                  <a:pt x="13265" y="10835"/>
                  <a:pt x="13271" y="10882"/>
                  <a:pt x="13232" y="10988"/>
                </a:cubicBezTo>
                <a:cubicBezTo>
                  <a:pt x="13166" y="11171"/>
                  <a:pt x="13202" y="11209"/>
                  <a:pt x="13287" y="11045"/>
                </a:cubicBezTo>
                <a:lnTo>
                  <a:pt x="13343" y="10937"/>
                </a:lnTo>
                <a:lnTo>
                  <a:pt x="13414" y="11061"/>
                </a:lnTo>
                <a:cubicBezTo>
                  <a:pt x="13523" y="11250"/>
                  <a:pt x="13584" y="11227"/>
                  <a:pt x="13480" y="11036"/>
                </a:cubicBezTo>
                <a:cubicBezTo>
                  <a:pt x="13450" y="10981"/>
                  <a:pt x="13428" y="10921"/>
                  <a:pt x="13432" y="10902"/>
                </a:cubicBezTo>
                <a:cubicBezTo>
                  <a:pt x="13435" y="10884"/>
                  <a:pt x="13465" y="10871"/>
                  <a:pt x="13497" y="10871"/>
                </a:cubicBezTo>
                <a:cubicBezTo>
                  <a:pt x="13583" y="10871"/>
                  <a:pt x="13569" y="10812"/>
                  <a:pt x="13478" y="10791"/>
                </a:cubicBezTo>
                <a:cubicBezTo>
                  <a:pt x="13408" y="10774"/>
                  <a:pt x="13397" y="10761"/>
                  <a:pt x="13371" y="10664"/>
                </a:cubicBezTo>
                <a:cubicBezTo>
                  <a:pt x="13353" y="10599"/>
                  <a:pt x="13328" y="10420"/>
                  <a:pt x="13307" y="10210"/>
                </a:cubicBezTo>
                <a:cubicBezTo>
                  <a:pt x="13270" y="9835"/>
                  <a:pt x="13268" y="9638"/>
                  <a:pt x="13301" y="9477"/>
                </a:cubicBezTo>
                <a:cubicBezTo>
                  <a:pt x="13317" y="9395"/>
                  <a:pt x="13325" y="9388"/>
                  <a:pt x="13402" y="9386"/>
                </a:cubicBezTo>
                <a:cubicBezTo>
                  <a:pt x="13448" y="9385"/>
                  <a:pt x="13509" y="9371"/>
                  <a:pt x="13537" y="9356"/>
                </a:cubicBezTo>
                <a:cubicBezTo>
                  <a:pt x="13602" y="9321"/>
                  <a:pt x="13608" y="9346"/>
                  <a:pt x="13647" y="9824"/>
                </a:cubicBezTo>
                <a:cubicBezTo>
                  <a:pt x="13663" y="10016"/>
                  <a:pt x="13687" y="10276"/>
                  <a:pt x="13701" y="10403"/>
                </a:cubicBezTo>
                <a:cubicBezTo>
                  <a:pt x="13715" y="10531"/>
                  <a:pt x="13724" y="10648"/>
                  <a:pt x="13721" y="10664"/>
                </a:cubicBezTo>
                <a:cubicBezTo>
                  <a:pt x="13718" y="10680"/>
                  <a:pt x="13682" y="10694"/>
                  <a:pt x="13639" y="10694"/>
                </a:cubicBezTo>
                <a:cubicBezTo>
                  <a:pt x="13558" y="10694"/>
                  <a:pt x="13549" y="10729"/>
                  <a:pt x="13622" y="10761"/>
                </a:cubicBezTo>
                <a:cubicBezTo>
                  <a:pt x="13678" y="10786"/>
                  <a:pt x="13685" y="10845"/>
                  <a:pt x="13642" y="10928"/>
                </a:cubicBezTo>
                <a:cubicBezTo>
                  <a:pt x="13624" y="10963"/>
                  <a:pt x="13609" y="11011"/>
                  <a:pt x="13609" y="11036"/>
                </a:cubicBezTo>
                <a:cubicBezTo>
                  <a:pt x="13609" y="11089"/>
                  <a:pt x="13659" y="11098"/>
                  <a:pt x="13669" y="11046"/>
                </a:cubicBezTo>
                <a:cubicBezTo>
                  <a:pt x="13672" y="11027"/>
                  <a:pt x="13695" y="10979"/>
                  <a:pt x="13718" y="10940"/>
                </a:cubicBezTo>
                <a:lnTo>
                  <a:pt x="13760" y="10869"/>
                </a:lnTo>
                <a:lnTo>
                  <a:pt x="13801" y="10956"/>
                </a:lnTo>
                <a:cubicBezTo>
                  <a:pt x="13862" y="11087"/>
                  <a:pt x="13915" y="11153"/>
                  <a:pt x="13933" y="11117"/>
                </a:cubicBezTo>
                <a:cubicBezTo>
                  <a:pt x="13952" y="11079"/>
                  <a:pt x="13950" y="11075"/>
                  <a:pt x="13892" y="10978"/>
                </a:cubicBezTo>
                <a:cubicBezTo>
                  <a:pt x="13841" y="10893"/>
                  <a:pt x="13841" y="10836"/>
                  <a:pt x="13893" y="10832"/>
                </a:cubicBezTo>
                <a:cubicBezTo>
                  <a:pt x="13912" y="10831"/>
                  <a:pt x="13937" y="10816"/>
                  <a:pt x="13949" y="10800"/>
                </a:cubicBezTo>
                <a:cubicBezTo>
                  <a:pt x="13977" y="10762"/>
                  <a:pt x="13961" y="10744"/>
                  <a:pt x="13863" y="10705"/>
                </a:cubicBezTo>
                <a:lnTo>
                  <a:pt x="13788" y="10676"/>
                </a:lnTo>
                <a:lnTo>
                  <a:pt x="13753" y="10447"/>
                </a:lnTo>
                <a:cubicBezTo>
                  <a:pt x="13712" y="10173"/>
                  <a:pt x="13674" y="9704"/>
                  <a:pt x="13674" y="9462"/>
                </a:cubicBezTo>
                <a:cubicBezTo>
                  <a:pt x="13674" y="9288"/>
                  <a:pt x="13675" y="9286"/>
                  <a:pt x="13735" y="9155"/>
                </a:cubicBezTo>
                <a:cubicBezTo>
                  <a:pt x="13799" y="9017"/>
                  <a:pt x="13850" y="8795"/>
                  <a:pt x="13869" y="8579"/>
                </a:cubicBezTo>
                <a:cubicBezTo>
                  <a:pt x="13886" y="8379"/>
                  <a:pt x="13892" y="7908"/>
                  <a:pt x="13882" y="7667"/>
                </a:cubicBezTo>
                <a:lnTo>
                  <a:pt x="13872" y="7443"/>
                </a:lnTo>
                <a:lnTo>
                  <a:pt x="13909" y="7350"/>
                </a:lnTo>
                <a:cubicBezTo>
                  <a:pt x="13935" y="7285"/>
                  <a:pt x="13960" y="7256"/>
                  <a:pt x="13991" y="7255"/>
                </a:cubicBezTo>
                <a:lnTo>
                  <a:pt x="14035" y="7254"/>
                </a:lnTo>
                <a:lnTo>
                  <a:pt x="14038" y="7096"/>
                </a:lnTo>
                <a:cubicBezTo>
                  <a:pt x="14043" y="6845"/>
                  <a:pt x="14051" y="6775"/>
                  <a:pt x="14086" y="6667"/>
                </a:cubicBezTo>
                <a:cubicBezTo>
                  <a:pt x="14116" y="6574"/>
                  <a:pt x="14117" y="6561"/>
                  <a:pt x="14103" y="6487"/>
                </a:cubicBezTo>
                <a:cubicBezTo>
                  <a:pt x="14094" y="6444"/>
                  <a:pt x="14084" y="6315"/>
                  <a:pt x="14081" y="6203"/>
                </a:cubicBezTo>
                <a:cubicBezTo>
                  <a:pt x="14064" y="5665"/>
                  <a:pt x="13951" y="5346"/>
                  <a:pt x="13787" y="5373"/>
                </a:cubicBezTo>
                <a:cubicBezTo>
                  <a:pt x="13724" y="5384"/>
                  <a:pt x="13700" y="5405"/>
                  <a:pt x="13657" y="5492"/>
                </a:cubicBezTo>
                <a:cubicBezTo>
                  <a:pt x="13550" y="5707"/>
                  <a:pt x="13499" y="6117"/>
                  <a:pt x="13521" y="6585"/>
                </a:cubicBezTo>
                <a:cubicBezTo>
                  <a:pt x="13527" y="6721"/>
                  <a:pt x="13529" y="6845"/>
                  <a:pt x="13523" y="6861"/>
                </a:cubicBezTo>
                <a:cubicBezTo>
                  <a:pt x="13518" y="6878"/>
                  <a:pt x="13476" y="6866"/>
                  <a:pt x="13429" y="6835"/>
                </a:cubicBezTo>
                <a:cubicBezTo>
                  <a:pt x="13381" y="6804"/>
                  <a:pt x="13323" y="6779"/>
                  <a:pt x="13300" y="6779"/>
                </a:cubicBezTo>
                <a:cubicBezTo>
                  <a:pt x="13276" y="6779"/>
                  <a:pt x="13251" y="6758"/>
                  <a:pt x="13245" y="6734"/>
                </a:cubicBezTo>
                <a:cubicBezTo>
                  <a:pt x="13240" y="6709"/>
                  <a:pt x="13224" y="6531"/>
                  <a:pt x="13212" y="6337"/>
                </a:cubicBezTo>
                <a:cubicBezTo>
                  <a:pt x="13173" y="5749"/>
                  <a:pt x="13172" y="5735"/>
                  <a:pt x="13138" y="5737"/>
                </a:cubicBezTo>
                <a:cubicBezTo>
                  <a:pt x="13114" y="5738"/>
                  <a:pt x="13107" y="5719"/>
                  <a:pt x="13104" y="5656"/>
                </a:cubicBezTo>
                <a:cubicBezTo>
                  <a:pt x="13101" y="5581"/>
                  <a:pt x="13100" y="5578"/>
                  <a:pt x="13088" y="5633"/>
                </a:cubicBezTo>
                <a:cubicBezTo>
                  <a:pt x="13075" y="5688"/>
                  <a:pt x="13072" y="5687"/>
                  <a:pt x="13053" y="5605"/>
                </a:cubicBezTo>
                <a:cubicBezTo>
                  <a:pt x="13037" y="5539"/>
                  <a:pt x="13026" y="5524"/>
                  <a:pt x="13013" y="5548"/>
                </a:cubicBezTo>
                <a:cubicBezTo>
                  <a:pt x="12992" y="5588"/>
                  <a:pt x="12963" y="5466"/>
                  <a:pt x="12962" y="5333"/>
                </a:cubicBezTo>
                <a:lnTo>
                  <a:pt x="12962" y="5244"/>
                </a:lnTo>
                <a:close/>
                <a:moveTo>
                  <a:pt x="11478" y="5246"/>
                </a:moveTo>
                <a:cubicBezTo>
                  <a:pt x="11476" y="5242"/>
                  <a:pt x="11476" y="5257"/>
                  <a:pt x="11475" y="5290"/>
                </a:cubicBezTo>
                <a:cubicBezTo>
                  <a:pt x="11475" y="5334"/>
                  <a:pt x="11468" y="5377"/>
                  <a:pt x="11460" y="5387"/>
                </a:cubicBezTo>
                <a:cubicBezTo>
                  <a:pt x="11451" y="5398"/>
                  <a:pt x="11448" y="5448"/>
                  <a:pt x="11451" y="5526"/>
                </a:cubicBezTo>
                <a:cubicBezTo>
                  <a:pt x="11455" y="5634"/>
                  <a:pt x="11451" y="5653"/>
                  <a:pt x="11424" y="5686"/>
                </a:cubicBezTo>
                <a:cubicBezTo>
                  <a:pt x="11399" y="5718"/>
                  <a:pt x="11391" y="5714"/>
                  <a:pt x="11379" y="5661"/>
                </a:cubicBezTo>
                <a:cubicBezTo>
                  <a:pt x="11362" y="5592"/>
                  <a:pt x="11362" y="5577"/>
                  <a:pt x="11383" y="5939"/>
                </a:cubicBezTo>
                <a:cubicBezTo>
                  <a:pt x="11389" y="6050"/>
                  <a:pt x="11386" y="6083"/>
                  <a:pt x="11363" y="6159"/>
                </a:cubicBezTo>
                <a:cubicBezTo>
                  <a:pt x="11341" y="6231"/>
                  <a:pt x="11337" y="6266"/>
                  <a:pt x="11344" y="6345"/>
                </a:cubicBezTo>
                <a:cubicBezTo>
                  <a:pt x="11361" y="6532"/>
                  <a:pt x="11432" y="6958"/>
                  <a:pt x="11470" y="7097"/>
                </a:cubicBezTo>
                <a:cubicBezTo>
                  <a:pt x="11502" y="7213"/>
                  <a:pt x="11507" y="7246"/>
                  <a:pt x="11496" y="7290"/>
                </a:cubicBezTo>
                <a:cubicBezTo>
                  <a:pt x="11489" y="7319"/>
                  <a:pt x="11475" y="7343"/>
                  <a:pt x="11467" y="7343"/>
                </a:cubicBezTo>
                <a:cubicBezTo>
                  <a:pt x="11459" y="7343"/>
                  <a:pt x="11448" y="7380"/>
                  <a:pt x="11442" y="7427"/>
                </a:cubicBezTo>
                <a:cubicBezTo>
                  <a:pt x="11436" y="7480"/>
                  <a:pt x="11420" y="7521"/>
                  <a:pt x="11400" y="7535"/>
                </a:cubicBezTo>
                <a:cubicBezTo>
                  <a:pt x="11370" y="7556"/>
                  <a:pt x="11369" y="7566"/>
                  <a:pt x="11374" y="7693"/>
                </a:cubicBezTo>
                <a:cubicBezTo>
                  <a:pt x="11379" y="7805"/>
                  <a:pt x="11376" y="7836"/>
                  <a:pt x="11358" y="7868"/>
                </a:cubicBezTo>
                <a:cubicBezTo>
                  <a:pt x="11338" y="7901"/>
                  <a:pt x="11337" y="7922"/>
                  <a:pt x="11346" y="8022"/>
                </a:cubicBezTo>
                <a:cubicBezTo>
                  <a:pt x="11352" y="8085"/>
                  <a:pt x="11358" y="8156"/>
                  <a:pt x="11360" y="8181"/>
                </a:cubicBezTo>
                <a:cubicBezTo>
                  <a:pt x="11361" y="8205"/>
                  <a:pt x="11368" y="8244"/>
                  <a:pt x="11375" y="8267"/>
                </a:cubicBezTo>
                <a:cubicBezTo>
                  <a:pt x="11382" y="8290"/>
                  <a:pt x="11388" y="8335"/>
                  <a:pt x="11388" y="8367"/>
                </a:cubicBezTo>
                <a:cubicBezTo>
                  <a:pt x="11388" y="8399"/>
                  <a:pt x="11397" y="8452"/>
                  <a:pt x="11408" y="8485"/>
                </a:cubicBezTo>
                <a:cubicBezTo>
                  <a:pt x="11420" y="8520"/>
                  <a:pt x="11427" y="8574"/>
                  <a:pt x="11423" y="8613"/>
                </a:cubicBezTo>
                <a:cubicBezTo>
                  <a:pt x="11417" y="8691"/>
                  <a:pt x="11475" y="8823"/>
                  <a:pt x="11515" y="8823"/>
                </a:cubicBezTo>
                <a:cubicBezTo>
                  <a:pt x="11530" y="8823"/>
                  <a:pt x="11562" y="8893"/>
                  <a:pt x="11595" y="9000"/>
                </a:cubicBezTo>
                <a:cubicBezTo>
                  <a:pt x="11626" y="9098"/>
                  <a:pt x="11677" y="9220"/>
                  <a:pt x="11709" y="9271"/>
                </a:cubicBezTo>
                <a:lnTo>
                  <a:pt x="11767" y="9364"/>
                </a:lnTo>
                <a:lnTo>
                  <a:pt x="11760" y="9579"/>
                </a:lnTo>
                <a:cubicBezTo>
                  <a:pt x="11753" y="9772"/>
                  <a:pt x="11758" y="9844"/>
                  <a:pt x="11797" y="10245"/>
                </a:cubicBezTo>
                <a:cubicBezTo>
                  <a:pt x="11822" y="10492"/>
                  <a:pt x="11839" y="10710"/>
                  <a:pt x="11835" y="10729"/>
                </a:cubicBezTo>
                <a:cubicBezTo>
                  <a:pt x="11832" y="10749"/>
                  <a:pt x="11797" y="10764"/>
                  <a:pt x="11759" y="10764"/>
                </a:cubicBezTo>
                <a:cubicBezTo>
                  <a:pt x="11715" y="10764"/>
                  <a:pt x="11691" y="10778"/>
                  <a:pt x="11695" y="10800"/>
                </a:cubicBezTo>
                <a:cubicBezTo>
                  <a:pt x="11699" y="10819"/>
                  <a:pt x="11718" y="10835"/>
                  <a:pt x="11738" y="10835"/>
                </a:cubicBezTo>
                <a:cubicBezTo>
                  <a:pt x="11789" y="10835"/>
                  <a:pt x="11796" y="10897"/>
                  <a:pt x="11756" y="11000"/>
                </a:cubicBezTo>
                <a:cubicBezTo>
                  <a:pt x="11687" y="11176"/>
                  <a:pt x="11728" y="11207"/>
                  <a:pt x="11815" y="11044"/>
                </a:cubicBezTo>
                <a:lnTo>
                  <a:pt x="11873" y="10936"/>
                </a:lnTo>
                <a:lnTo>
                  <a:pt x="11940" y="11061"/>
                </a:lnTo>
                <a:cubicBezTo>
                  <a:pt x="12006" y="11183"/>
                  <a:pt x="12057" y="11223"/>
                  <a:pt x="12057" y="11153"/>
                </a:cubicBezTo>
                <a:cubicBezTo>
                  <a:pt x="12057" y="11134"/>
                  <a:pt x="12032" y="11077"/>
                  <a:pt x="12002" y="11028"/>
                </a:cubicBezTo>
                <a:cubicBezTo>
                  <a:pt x="11972" y="10978"/>
                  <a:pt x="11951" y="10923"/>
                  <a:pt x="11954" y="10904"/>
                </a:cubicBezTo>
                <a:cubicBezTo>
                  <a:pt x="11958" y="10885"/>
                  <a:pt x="11987" y="10871"/>
                  <a:pt x="12019" y="10871"/>
                </a:cubicBezTo>
                <a:cubicBezTo>
                  <a:pt x="12104" y="10871"/>
                  <a:pt x="12091" y="10813"/>
                  <a:pt x="12001" y="10788"/>
                </a:cubicBezTo>
                <a:cubicBezTo>
                  <a:pt x="11902" y="10761"/>
                  <a:pt x="11884" y="10704"/>
                  <a:pt x="11840" y="10288"/>
                </a:cubicBezTo>
                <a:cubicBezTo>
                  <a:pt x="11794" y="9846"/>
                  <a:pt x="11790" y="9715"/>
                  <a:pt x="11817" y="9541"/>
                </a:cubicBezTo>
                <a:lnTo>
                  <a:pt x="11839" y="9400"/>
                </a:lnTo>
                <a:lnTo>
                  <a:pt x="11968" y="9378"/>
                </a:lnTo>
                <a:cubicBezTo>
                  <a:pt x="12038" y="9367"/>
                  <a:pt x="12103" y="9352"/>
                  <a:pt x="12111" y="9347"/>
                </a:cubicBezTo>
                <a:cubicBezTo>
                  <a:pt x="12121" y="9339"/>
                  <a:pt x="12132" y="9403"/>
                  <a:pt x="12145" y="9530"/>
                </a:cubicBezTo>
                <a:cubicBezTo>
                  <a:pt x="12155" y="9637"/>
                  <a:pt x="12183" y="9927"/>
                  <a:pt x="12207" y="10174"/>
                </a:cubicBezTo>
                <a:cubicBezTo>
                  <a:pt x="12232" y="10422"/>
                  <a:pt x="12249" y="10640"/>
                  <a:pt x="12245" y="10659"/>
                </a:cubicBezTo>
                <a:cubicBezTo>
                  <a:pt x="12242" y="10678"/>
                  <a:pt x="12206" y="10693"/>
                  <a:pt x="12167" y="10694"/>
                </a:cubicBezTo>
                <a:cubicBezTo>
                  <a:pt x="12116" y="10694"/>
                  <a:pt x="12099" y="10705"/>
                  <a:pt x="12110" y="10729"/>
                </a:cubicBezTo>
                <a:cubicBezTo>
                  <a:pt x="12119" y="10748"/>
                  <a:pt x="12140" y="10764"/>
                  <a:pt x="12156" y="10764"/>
                </a:cubicBezTo>
                <a:cubicBezTo>
                  <a:pt x="12200" y="10765"/>
                  <a:pt x="12204" y="10834"/>
                  <a:pt x="12166" y="10937"/>
                </a:cubicBezTo>
                <a:cubicBezTo>
                  <a:pt x="12147" y="10988"/>
                  <a:pt x="12132" y="11041"/>
                  <a:pt x="12132" y="11056"/>
                </a:cubicBezTo>
                <a:cubicBezTo>
                  <a:pt x="12132" y="11115"/>
                  <a:pt x="12178" y="11075"/>
                  <a:pt x="12229" y="10972"/>
                </a:cubicBezTo>
                <a:cubicBezTo>
                  <a:pt x="12267" y="10895"/>
                  <a:pt x="12288" y="10874"/>
                  <a:pt x="12297" y="10898"/>
                </a:cubicBezTo>
                <a:cubicBezTo>
                  <a:pt x="12327" y="10978"/>
                  <a:pt x="12445" y="11154"/>
                  <a:pt x="12456" y="11134"/>
                </a:cubicBezTo>
                <a:cubicBezTo>
                  <a:pt x="12476" y="11093"/>
                  <a:pt x="12467" y="11042"/>
                  <a:pt x="12429" y="10992"/>
                </a:cubicBezTo>
                <a:cubicBezTo>
                  <a:pt x="12363" y="10901"/>
                  <a:pt x="12367" y="10862"/>
                  <a:pt x="12447" y="10819"/>
                </a:cubicBezTo>
                <a:cubicBezTo>
                  <a:pt x="12511" y="10784"/>
                  <a:pt x="12495" y="10741"/>
                  <a:pt x="12410" y="10715"/>
                </a:cubicBezTo>
                <a:cubicBezTo>
                  <a:pt x="12353" y="10698"/>
                  <a:pt x="12326" y="10671"/>
                  <a:pt x="12309" y="10619"/>
                </a:cubicBezTo>
                <a:cubicBezTo>
                  <a:pt x="12266" y="10489"/>
                  <a:pt x="12197" y="9746"/>
                  <a:pt x="12197" y="9416"/>
                </a:cubicBezTo>
                <a:cubicBezTo>
                  <a:pt x="12197" y="9298"/>
                  <a:pt x="12202" y="9273"/>
                  <a:pt x="12243" y="9191"/>
                </a:cubicBezTo>
                <a:cubicBezTo>
                  <a:pt x="12311" y="9053"/>
                  <a:pt x="12346" y="8932"/>
                  <a:pt x="12378" y="8736"/>
                </a:cubicBezTo>
                <a:cubicBezTo>
                  <a:pt x="12406" y="8566"/>
                  <a:pt x="12407" y="8538"/>
                  <a:pt x="12408" y="7986"/>
                </a:cubicBezTo>
                <a:lnTo>
                  <a:pt x="12408" y="7413"/>
                </a:lnTo>
                <a:lnTo>
                  <a:pt x="12445" y="7329"/>
                </a:lnTo>
                <a:cubicBezTo>
                  <a:pt x="12474" y="7265"/>
                  <a:pt x="12492" y="7250"/>
                  <a:pt x="12523" y="7263"/>
                </a:cubicBezTo>
                <a:lnTo>
                  <a:pt x="12563" y="7281"/>
                </a:lnTo>
                <a:lnTo>
                  <a:pt x="12563" y="7105"/>
                </a:lnTo>
                <a:cubicBezTo>
                  <a:pt x="12563" y="6871"/>
                  <a:pt x="12588" y="6680"/>
                  <a:pt x="12625" y="6634"/>
                </a:cubicBezTo>
                <a:cubicBezTo>
                  <a:pt x="12681" y="6565"/>
                  <a:pt x="12687" y="6522"/>
                  <a:pt x="12648" y="6481"/>
                </a:cubicBezTo>
                <a:cubicBezTo>
                  <a:pt x="12613" y="6444"/>
                  <a:pt x="12612" y="6436"/>
                  <a:pt x="12605" y="6211"/>
                </a:cubicBezTo>
                <a:cubicBezTo>
                  <a:pt x="12589" y="5689"/>
                  <a:pt x="12485" y="5367"/>
                  <a:pt x="12333" y="5368"/>
                </a:cubicBezTo>
                <a:cubicBezTo>
                  <a:pt x="12217" y="5369"/>
                  <a:pt x="12116" y="5583"/>
                  <a:pt x="12068" y="5932"/>
                </a:cubicBezTo>
                <a:cubicBezTo>
                  <a:pt x="12044" y="6108"/>
                  <a:pt x="12037" y="6592"/>
                  <a:pt x="12056" y="6759"/>
                </a:cubicBezTo>
                <a:cubicBezTo>
                  <a:pt x="12071" y="6888"/>
                  <a:pt x="12052" y="6904"/>
                  <a:pt x="11958" y="6835"/>
                </a:cubicBezTo>
                <a:cubicBezTo>
                  <a:pt x="11916" y="6804"/>
                  <a:pt x="11860" y="6779"/>
                  <a:pt x="11835" y="6779"/>
                </a:cubicBezTo>
                <a:cubicBezTo>
                  <a:pt x="11776" y="6779"/>
                  <a:pt x="11763" y="6721"/>
                  <a:pt x="11740" y="6337"/>
                </a:cubicBezTo>
                <a:cubicBezTo>
                  <a:pt x="11712" y="5888"/>
                  <a:pt x="11695" y="5736"/>
                  <a:pt x="11674" y="5749"/>
                </a:cubicBezTo>
                <a:cubicBezTo>
                  <a:pt x="11649" y="5764"/>
                  <a:pt x="11625" y="5692"/>
                  <a:pt x="11625" y="5601"/>
                </a:cubicBezTo>
                <a:cubicBezTo>
                  <a:pt x="11624" y="5532"/>
                  <a:pt x="11623" y="5533"/>
                  <a:pt x="11613" y="5613"/>
                </a:cubicBezTo>
                <a:lnTo>
                  <a:pt x="11603" y="5699"/>
                </a:lnTo>
                <a:lnTo>
                  <a:pt x="11578" y="5598"/>
                </a:lnTo>
                <a:cubicBezTo>
                  <a:pt x="11561" y="5530"/>
                  <a:pt x="11551" y="5511"/>
                  <a:pt x="11546" y="5538"/>
                </a:cubicBezTo>
                <a:cubicBezTo>
                  <a:pt x="11528" y="5633"/>
                  <a:pt x="11500" y="5534"/>
                  <a:pt x="11484" y="5315"/>
                </a:cubicBezTo>
                <a:cubicBezTo>
                  <a:pt x="11481" y="5272"/>
                  <a:pt x="11479" y="5249"/>
                  <a:pt x="11478" y="5246"/>
                </a:cubicBezTo>
                <a:close/>
                <a:moveTo>
                  <a:pt x="17348" y="5251"/>
                </a:moveTo>
                <a:cubicBezTo>
                  <a:pt x="17347" y="5244"/>
                  <a:pt x="17346" y="5247"/>
                  <a:pt x="17344" y="5262"/>
                </a:cubicBezTo>
                <a:cubicBezTo>
                  <a:pt x="17341" y="5291"/>
                  <a:pt x="17336" y="5339"/>
                  <a:pt x="17332" y="5368"/>
                </a:cubicBezTo>
                <a:cubicBezTo>
                  <a:pt x="17328" y="5397"/>
                  <a:pt x="17325" y="5468"/>
                  <a:pt x="17325" y="5525"/>
                </a:cubicBezTo>
                <a:cubicBezTo>
                  <a:pt x="17324" y="5669"/>
                  <a:pt x="17281" y="5746"/>
                  <a:pt x="17251" y="5657"/>
                </a:cubicBezTo>
                <a:cubicBezTo>
                  <a:pt x="17231" y="5599"/>
                  <a:pt x="17230" y="5600"/>
                  <a:pt x="17237" y="5702"/>
                </a:cubicBezTo>
                <a:cubicBezTo>
                  <a:pt x="17258" y="6055"/>
                  <a:pt x="17258" y="6066"/>
                  <a:pt x="17230" y="6156"/>
                </a:cubicBezTo>
                <a:lnTo>
                  <a:pt x="17203" y="6243"/>
                </a:lnTo>
                <a:lnTo>
                  <a:pt x="17222" y="6414"/>
                </a:lnTo>
                <a:cubicBezTo>
                  <a:pt x="17251" y="6685"/>
                  <a:pt x="17295" y="6946"/>
                  <a:pt x="17337" y="7097"/>
                </a:cubicBezTo>
                <a:cubicBezTo>
                  <a:pt x="17369" y="7213"/>
                  <a:pt x="17373" y="7246"/>
                  <a:pt x="17362" y="7290"/>
                </a:cubicBezTo>
                <a:cubicBezTo>
                  <a:pt x="17355" y="7319"/>
                  <a:pt x="17342" y="7343"/>
                  <a:pt x="17334" y="7343"/>
                </a:cubicBezTo>
                <a:cubicBezTo>
                  <a:pt x="17325" y="7343"/>
                  <a:pt x="17314" y="7382"/>
                  <a:pt x="17309" y="7430"/>
                </a:cubicBezTo>
                <a:cubicBezTo>
                  <a:pt x="17303" y="7480"/>
                  <a:pt x="17286" y="7527"/>
                  <a:pt x="17270" y="7540"/>
                </a:cubicBezTo>
                <a:cubicBezTo>
                  <a:pt x="17245" y="7561"/>
                  <a:pt x="17242" y="7576"/>
                  <a:pt x="17248" y="7681"/>
                </a:cubicBezTo>
                <a:cubicBezTo>
                  <a:pt x="17254" y="7776"/>
                  <a:pt x="17251" y="7808"/>
                  <a:pt x="17233" y="7844"/>
                </a:cubicBezTo>
                <a:cubicBezTo>
                  <a:pt x="17221" y="7868"/>
                  <a:pt x="17211" y="7913"/>
                  <a:pt x="17211" y="7942"/>
                </a:cubicBezTo>
                <a:cubicBezTo>
                  <a:pt x="17212" y="8008"/>
                  <a:pt x="17237" y="8250"/>
                  <a:pt x="17247" y="8283"/>
                </a:cubicBezTo>
                <a:cubicBezTo>
                  <a:pt x="17251" y="8296"/>
                  <a:pt x="17254" y="8333"/>
                  <a:pt x="17254" y="8366"/>
                </a:cubicBezTo>
                <a:cubicBezTo>
                  <a:pt x="17254" y="8398"/>
                  <a:pt x="17264" y="8454"/>
                  <a:pt x="17276" y="8489"/>
                </a:cubicBezTo>
                <a:cubicBezTo>
                  <a:pt x="17289" y="8527"/>
                  <a:pt x="17295" y="8579"/>
                  <a:pt x="17292" y="8614"/>
                </a:cubicBezTo>
                <a:cubicBezTo>
                  <a:pt x="17285" y="8690"/>
                  <a:pt x="17339" y="8805"/>
                  <a:pt x="17397" y="8839"/>
                </a:cubicBezTo>
                <a:cubicBezTo>
                  <a:pt x="17422" y="8854"/>
                  <a:pt x="17442" y="8891"/>
                  <a:pt x="17449" y="8937"/>
                </a:cubicBezTo>
                <a:cubicBezTo>
                  <a:pt x="17468" y="9048"/>
                  <a:pt x="17512" y="9166"/>
                  <a:pt x="17575" y="9268"/>
                </a:cubicBezTo>
                <a:lnTo>
                  <a:pt x="17631" y="9360"/>
                </a:lnTo>
                <a:lnTo>
                  <a:pt x="17629" y="9630"/>
                </a:lnTo>
                <a:cubicBezTo>
                  <a:pt x="17628" y="9853"/>
                  <a:pt x="17634" y="9958"/>
                  <a:pt x="17663" y="10236"/>
                </a:cubicBezTo>
                <a:cubicBezTo>
                  <a:pt x="17683" y="10420"/>
                  <a:pt x="17703" y="10596"/>
                  <a:pt x="17708" y="10627"/>
                </a:cubicBezTo>
                <a:cubicBezTo>
                  <a:pt x="17723" y="10721"/>
                  <a:pt x="17696" y="10764"/>
                  <a:pt x="17624" y="10764"/>
                </a:cubicBezTo>
                <a:cubicBezTo>
                  <a:pt x="17581" y="10764"/>
                  <a:pt x="17558" y="10778"/>
                  <a:pt x="17562" y="10800"/>
                </a:cubicBezTo>
                <a:cubicBezTo>
                  <a:pt x="17565" y="10819"/>
                  <a:pt x="17587" y="10835"/>
                  <a:pt x="17610" y="10835"/>
                </a:cubicBezTo>
                <a:cubicBezTo>
                  <a:pt x="17667" y="10835"/>
                  <a:pt x="17671" y="10879"/>
                  <a:pt x="17626" y="10992"/>
                </a:cubicBezTo>
                <a:cubicBezTo>
                  <a:pt x="17553" y="11174"/>
                  <a:pt x="17599" y="11218"/>
                  <a:pt x="17682" y="11046"/>
                </a:cubicBezTo>
                <a:cubicBezTo>
                  <a:pt x="17710" y="10988"/>
                  <a:pt x="17736" y="10941"/>
                  <a:pt x="17740" y="10941"/>
                </a:cubicBezTo>
                <a:cubicBezTo>
                  <a:pt x="17744" y="10941"/>
                  <a:pt x="17776" y="10996"/>
                  <a:pt x="17810" y="11064"/>
                </a:cubicBezTo>
                <a:cubicBezTo>
                  <a:pt x="17867" y="11175"/>
                  <a:pt x="17934" y="11228"/>
                  <a:pt x="17934" y="11161"/>
                </a:cubicBezTo>
                <a:cubicBezTo>
                  <a:pt x="17934" y="11146"/>
                  <a:pt x="17911" y="11095"/>
                  <a:pt x="17882" y="11046"/>
                </a:cubicBezTo>
                <a:cubicBezTo>
                  <a:pt x="17854" y="10998"/>
                  <a:pt x="17833" y="10942"/>
                  <a:pt x="17834" y="10922"/>
                </a:cubicBezTo>
                <a:cubicBezTo>
                  <a:pt x="17835" y="10903"/>
                  <a:pt x="17861" y="10883"/>
                  <a:pt x="17891" y="10877"/>
                </a:cubicBezTo>
                <a:cubicBezTo>
                  <a:pt x="17967" y="10862"/>
                  <a:pt x="17957" y="10813"/>
                  <a:pt x="17874" y="10791"/>
                </a:cubicBezTo>
                <a:cubicBezTo>
                  <a:pt x="17778" y="10765"/>
                  <a:pt x="17759" y="10713"/>
                  <a:pt x="17721" y="10386"/>
                </a:cubicBezTo>
                <a:cubicBezTo>
                  <a:pt x="17672" y="9967"/>
                  <a:pt x="17660" y="9767"/>
                  <a:pt x="17674" y="9623"/>
                </a:cubicBezTo>
                <a:cubicBezTo>
                  <a:pt x="17695" y="9424"/>
                  <a:pt x="17711" y="9401"/>
                  <a:pt x="17844" y="9377"/>
                </a:cubicBezTo>
                <a:cubicBezTo>
                  <a:pt x="17910" y="9365"/>
                  <a:pt x="17971" y="9351"/>
                  <a:pt x="17978" y="9345"/>
                </a:cubicBezTo>
                <a:cubicBezTo>
                  <a:pt x="17987" y="9339"/>
                  <a:pt x="18000" y="9412"/>
                  <a:pt x="18011" y="9530"/>
                </a:cubicBezTo>
                <a:cubicBezTo>
                  <a:pt x="18022" y="9637"/>
                  <a:pt x="18052" y="9934"/>
                  <a:pt x="18078" y="10190"/>
                </a:cubicBezTo>
                <a:cubicBezTo>
                  <a:pt x="18104" y="10447"/>
                  <a:pt x="18122" y="10666"/>
                  <a:pt x="18119" y="10676"/>
                </a:cubicBezTo>
                <a:cubicBezTo>
                  <a:pt x="18116" y="10686"/>
                  <a:pt x="18079" y="10693"/>
                  <a:pt x="18037" y="10694"/>
                </a:cubicBezTo>
                <a:cubicBezTo>
                  <a:pt x="17984" y="10694"/>
                  <a:pt x="17966" y="10706"/>
                  <a:pt x="17977" y="10729"/>
                </a:cubicBezTo>
                <a:cubicBezTo>
                  <a:pt x="17986" y="10748"/>
                  <a:pt x="18006" y="10764"/>
                  <a:pt x="18022" y="10764"/>
                </a:cubicBezTo>
                <a:cubicBezTo>
                  <a:pt x="18066" y="10765"/>
                  <a:pt x="18070" y="10834"/>
                  <a:pt x="18032" y="10937"/>
                </a:cubicBezTo>
                <a:cubicBezTo>
                  <a:pt x="18013" y="10988"/>
                  <a:pt x="17998" y="11041"/>
                  <a:pt x="17998" y="11056"/>
                </a:cubicBezTo>
                <a:cubicBezTo>
                  <a:pt x="17999" y="11113"/>
                  <a:pt x="18044" y="11076"/>
                  <a:pt x="18096" y="10974"/>
                </a:cubicBezTo>
                <a:lnTo>
                  <a:pt x="18151" y="10868"/>
                </a:lnTo>
                <a:lnTo>
                  <a:pt x="18201" y="10969"/>
                </a:lnTo>
                <a:cubicBezTo>
                  <a:pt x="18258" y="11083"/>
                  <a:pt x="18317" y="11157"/>
                  <a:pt x="18326" y="11126"/>
                </a:cubicBezTo>
                <a:cubicBezTo>
                  <a:pt x="18340" y="11082"/>
                  <a:pt x="18331" y="11045"/>
                  <a:pt x="18289" y="10976"/>
                </a:cubicBezTo>
                <a:cubicBezTo>
                  <a:pt x="18244" y="10901"/>
                  <a:pt x="18241" y="10835"/>
                  <a:pt x="18282" y="10835"/>
                </a:cubicBezTo>
                <a:cubicBezTo>
                  <a:pt x="18315" y="10834"/>
                  <a:pt x="18354" y="10796"/>
                  <a:pt x="18354" y="10765"/>
                </a:cubicBezTo>
                <a:cubicBezTo>
                  <a:pt x="18354" y="10751"/>
                  <a:pt x="18319" y="10728"/>
                  <a:pt x="18277" y="10715"/>
                </a:cubicBezTo>
                <a:cubicBezTo>
                  <a:pt x="18234" y="10702"/>
                  <a:pt x="18193" y="10673"/>
                  <a:pt x="18184" y="10651"/>
                </a:cubicBezTo>
                <a:cubicBezTo>
                  <a:pt x="18142" y="10537"/>
                  <a:pt x="18081" y="9918"/>
                  <a:pt x="18071" y="9517"/>
                </a:cubicBezTo>
                <a:lnTo>
                  <a:pt x="18066" y="9275"/>
                </a:lnTo>
                <a:lnTo>
                  <a:pt x="18099" y="9217"/>
                </a:lnTo>
                <a:cubicBezTo>
                  <a:pt x="18118" y="9186"/>
                  <a:pt x="18158" y="9077"/>
                  <a:pt x="18189" y="8976"/>
                </a:cubicBezTo>
                <a:cubicBezTo>
                  <a:pt x="18232" y="8838"/>
                  <a:pt x="18250" y="8747"/>
                  <a:pt x="18262" y="8601"/>
                </a:cubicBezTo>
                <a:cubicBezTo>
                  <a:pt x="18281" y="8397"/>
                  <a:pt x="18287" y="7860"/>
                  <a:pt x="18274" y="7587"/>
                </a:cubicBezTo>
                <a:cubicBezTo>
                  <a:pt x="18266" y="7428"/>
                  <a:pt x="18267" y="7426"/>
                  <a:pt x="18309" y="7334"/>
                </a:cubicBezTo>
                <a:cubicBezTo>
                  <a:pt x="18343" y="7261"/>
                  <a:pt x="18361" y="7245"/>
                  <a:pt x="18390" y="7261"/>
                </a:cubicBezTo>
                <a:cubicBezTo>
                  <a:pt x="18427" y="7280"/>
                  <a:pt x="18429" y="7276"/>
                  <a:pt x="18435" y="7156"/>
                </a:cubicBezTo>
                <a:cubicBezTo>
                  <a:pt x="18439" y="7087"/>
                  <a:pt x="18440" y="7014"/>
                  <a:pt x="18436" y="6993"/>
                </a:cubicBezTo>
                <a:cubicBezTo>
                  <a:pt x="18424" y="6931"/>
                  <a:pt x="18469" y="6638"/>
                  <a:pt x="18491" y="6637"/>
                </a:cubicBezTo>
                <a:cubicBezTo>
                  <a:pt x="18511" y="6635"/>
                  <a:pt x="18549" y="6558"/>
                  <a:pt x="18549" y="6518"/>
                </a:cubicBezTo>
                <a:cubicBezTo>
                  <a:pt x="18549" y="6506"/>
                  <a:pt x="18540" y="6497"/>
                  <a:pt x="18530" y="6497"/>
                </a:cubicBezTo>
                <a:cubicBezTo>
                  <a:pt x="18495" y="6497"/>
                  <a:pt x="18473" y="6388"/>
                  <a:pt x="18473" y="6217"/>
                </a:cubicBezTo>
                <a:cubicBezTo>
                  <a:pt x="18473" y="6024"/>
                  <a:pt x="18433" y="5724"/>
                  <a:pt x="18390" y="5592"/>
                </a:cubicBezTo>
                <a:cubicBezTo>
                  <a:pt x="18290" y="5285"/>
                  <a:pt x="18108" y="5292"/>
                  <a:pt x="18005" y="5608"/>
                </a:cubicBezTo>
                <a:cubicBezTo>
                  <a:pt x="17952" y="5770"/>
                  <a:pt x="17912" y="6091"/>
                  <a:pt x="17912" y="6356"/>
                </a:cubicBezTo>
                <a:cubicBezTo>
                  <a:pt x="17912" y="6482"/>
                  <a:pt x="17917" y="6640"/>
                  <a:pt x="17923" y="6707"/>
                </a:cubicBezTo>
                <a:cubicBezTo>
                  <a:pt x="17929" y="6779"/>
                  <a:pt x="17930" y="6841"/>
                  <a:pt x="17924" y="6860"/>
                </a:cubicBezTo>
                <a:cubicBezTo>
                  <a:pt x="17918" y="6879"/>
                  <a:pt x="17879" y="6868"/>
                  <a:pt x="17829" y="6835"/>
                </a:cubicBezTo>
                <a:cubicBezTo>
                  <a:pt x="17782" y="6804"/>
                  <a:pt x="17723" y="6779"/>
                  <a:pt x="17699" y="6779"/>
                </a:cubicBezTo>
                <a:cubicBezTo>
                  <a:pt x="17675" y="6779"/>
                  <a:pt x="17650" y="6756"/>
                  <a:pt x="17643" y="6727"/>
                </a:cubicBezTo>
                <a:cubicBezTo>
                  <a:pt x="17636" y="6699"/>
                  <a:pt x="17620" y="6524"/>
                  <a:pt x="17609" y="6337"/>
                </a:cubicBezTo>
                <a:cubicBezTo>
                  <a:pt x="17577" y="5836"/>
                  <a:pt x="17565" y="5739"/>
                  <a:pt x="17534" y="5738"/>
                </a:cubicBezTo>
                <a:cubicBezTo>
                  <a:pt x="17518" y="5738"/>
                  <a:pt x="17504" y="5707"/>
                  <a:pt x="17496" y="5657"/>
                </a:cubicBezTo>
                <a:cubicBezTo>
                  <a:pt x="17485" y="5583"/>
                  <a:pt x="17483" y="5581"/>
                  <a:pt x="17476" y="5638"/>
                </a:cubicBezTo>
                <a:cubicBezTo>
                  <a:pt x="17469" y="5696"/>
                  <a:pt x="17467" y="5694"/>
                  <a:pt x="17449" y="5617"/>
                </a:cubicBezTo>
                <a:cubicBezTo>
                  <a:pt x="17437" y="5564"/>
                  <a:pt x="17423" y="5541"/>
                  <a:pt x="17412" y="5554"/>
                </a:cubicBezTo>
                <a:cubicBezTo>
                  <a:pt x="17390" y="5582"/>
                  <a:pt x="17352" y="5425"/>
                  <a:pt x="17350" y="5302"/>
                </a:cubicBezTo>
                <a:cubicBezTo>
                  <a:pt x="17350" y="5276"/>
                  <a:pt x="17350" y="5258"/>
                  <a:pt x="17348" y="5251"/>
                </a:cubicBezTo>
                <a:close/>
                <a:moveTo>
                  <a:pt x="14411" y="5252"/>
                </a:moveTo>
                <a:cubicBezTo>
                  <a:pt x="14410" y="5247"/>
                  <a:pt x="14409" y="5260"/>
                  <a:pt x="14409" y="5290"/>
                </a:cubicBezTo>
                <a:cubicBezTo>
                  <a:pt x="14408" y="5334"/>
                  <a:pt x="14401" y="5377"/>
                  <a:pt x="14393" y="5387"/>
                </a:cubicBezTo>
                <a:cubicBezTo>
                  <a:pt x="14385" y="5398"/>
                  <a:pt x="14381" y="5448"/>
                  <a:pt x="14384" y="5526"/>
                </a:cubicBezTo>
                <a:cubicBezTo>
                  <a:pt x="14388" y="5634"/>
                  <a:pt x="14384" y="5653"/>
                  <a:pt x="14358" y="5686"/>
                </a:cubicBezTo>
                <a:cubicBezTo>
                  <a:pt x="14332" y="5718"/>
                  <a:pt x="14325" y="5714"/>
                  <a:pt x="14313" y="5661"/>
                </a:cubicBezTo>
                <a:cubicBezTo>
                  <a:pt x="14299" y="5603"/>
                  <a:pt x="14298" y="5606"/>
                  <a:pt x="14304" y="5702"/>
                </a:cubicBezTo>
                <a:cubicBezTo>
                  <a:pt x="14324" y="6067"/>
                  <a:pt x="14324" y="6065"/>
                  <a:pt x="14295" y="6160"/>
                </a:cubicBezTo>
                <a:lnTo>
                  <a:pt x="14268" y="6251"/>
                </a:lnTo>
                <a:lnTo>
                  <a:pt x="14294" y="6478"/>
                </a:lnTo>
                <a:cubicBezTo>
                  <a:pt x="14322" y="6724"/>
                  <a:pt x="14380" y="7038"/>
                  <a:pt x="14416" y="7144"/>
                </a:cubicBezTo>
                <a:cubicBezTo>
                  <a:pt x="14434" y="7195"/>
                  <a:pt x="14437" y="7225"/>
                  <a:pt x="14428" y="7277"/>
                </a:cubicBezTo>
                <a:cubicBezTo>
                  <a:pt x="14422" y="7313"/>
                  <a:pt x="14410" y="7343"/>
                  <a:pt x="14401" y="7343"/>
                </a:cubicBezTo>
                <a:cubicBezTo>
                  <a:pt x="14392" y="7343"/>
                  <a:pt x="14381" y="7380"/>
                  <a:pt x="14376" y="7427"/>
                </a:cubicBezTo>
                <a:cubicBezTo>
                  <a:pt x="14369" y="7480"/>
                  <a:pt x="14354" y="7521"/>
                  <a:pt x="14334" y="7535"/>
                </a:cubicBezTo>
                <a:cubicBezTo>
                  <a:pt x="14304" y="7556"/>
                  <a:pt x="14302" y="7566"/>
                  <a:pt x="14307" y="7693"/>
                </a:cubicBezTo>
                <a:cubicBezTo>
                  <a:pt x="14312" y="7805"/>
                  <a:pt x="14309" y="7836"/>
                  <a:pt x="14291" y="7868"/>
                </a:cubicBezTo>
                <a:cubicBezTo>
                  <a:pt x="14272" y="7901"/>
                  <a:pt x="14270" y="7922"/>
                  <a:pt x="14280" y="8022"/>
                </a:cubicBezTo>
                <a:cubicBezTo>
                  <a:pt x="14285" y="8085"/>
                  <a:pt x="14292" y="8156"/>
                  <a:pt x="14293" y="8181"/>
                </a:cubicBezTo>
                <a:cubicBezTo>
                  <a:pt x="14294" y="8205"/>
                  <a:pt x="14301" y="8243"/>
                  <a:pt x="14308" y="8264"/>
                </a:cubicBezTo>
                <a:cubicBezTo>
                  <a:pt x="14314" y="8286"/>
                  <a:pt x="14317" y="8323"/>
                  <a:pt x="14315" y="8346"/>
                </a:cubicBezTo>
                <a:cubicBezTo>
                  <a:pt x="14312" y="8368"/>
                  <a:pt x="14321" y="8423"/>
                  <a:pt x="14336" y="8467"/>
                </a:cubicBezTo>
                <a:cubicBezTo>
                  <a:pt x="14352" y="8516"/>
                  <a:pt x="14360" y="8572"/>
                  <a:pt x="14356" y="8613"/>
                </a:cubicBezTo>
                <a:cubicBezTo>
                  <a:pt x="14350" y="8690"/>
                  <a:pt x="14408" y="8823"/>
                  <a:pt x="14448" y="8823"/>
                </a:cubicBezTo>
                <a:cubicBezTo>
                  <a:pt x="14462" y="8823"/>
                  <a:pt x="14494" y="8898"/>
                  <a:pt x="14528" y="9006"/>
                </a:cubicBezTo>
                <a:cubicBezTo>
                  <a:pt x="14560" y="9106"/>
                  <a:pt x="14611" y="9226"/>
                  <a:pt x="14642" y="9273"/>
                </a:cubicBezTo>
                <a:lnTo>
                  <a:pt x="14699" y="9358"/>
                </a:lnTo>
                <a:lnTo>
                  <a:pt x="14693" y="9594"/>
                </a:lnTo>
                <a:cubicBezTo>
                  <a:pt x="14687" y="9803"/>
                  <a:pt x="14691" y="9872"/>
                  <a:pt x="14726" y="10200"/>
                </a:cubicBezTo>
                <a:cubicBezTo>
                  <a:pt x="14747" y="10403"/>
                  <a:pt x="14766" y="10610"/>
                  <a:pt x="14767" y="10659"/>
                </a:cubicBezTo>
                <a:cubicBezTo>
                  <a:pt x="14769" y="10744"/>
                  <a:pt x="14766" y="10747"/>
                  <a:pt x="14695" y="10757"/>
                </a:cubicBezTo>
                <a:cubicBezTo>
                  <a:pt x="14622" y="10768"/>
                  <a:pt x="14601" y="10835"/>
                  <a:pt x="14671" y="10835"/>
                </a:cubicBezTo>
                <a:cubicBezTo>
                  <a:pt x="14722" y="10835"/>
                  <a:pt x="14729" y="10897"/>
                  <a:pt x="14689" y="11000"/>
                </a:cubicBezTo>
                <a:cubicBezTo>
                  <a:pt x="14620" y="11176"/>
                  <a:pt x="14661" y="11207"/>
                  <a:pt x="14748" y="11044"/>
                </a:cubicBezTo>
                <a:lnTo>
                  <a:pt x="14806" y="10936"/>
                </a:lnTo>
                <a:lnTo>
                  <a:pt x="14874" y="11061"/>
                </a:lnTo>
                <a:cubicBezTo>
                  <a:pt x="14940" y="11183"/>
                  <a:pt x="14990" y="11223"/>
                  <a:pt x="14990" y="11153"/>
                </a:cubicBezTo>
                <a:cubicBezTo>
                  <a:pt x="14990" y="11134"/>
                  <a:pt x="14965" y="11077"/>
                  <a:pt x="14936" y="11028"/>
                </a:cubicBezTo>
                <a:cubicBezTo>
                  <a:pt x="14906" y="10978"/>
                  <a:pt x="14884" y="10923"/>
                  <a:pt x="14888" y="10904"/>
                </a:cubicBezTo>
                <a:cubicBezTo>
                  <a:pt x="14891" y="10885"/>
                  <a:pt x="14920" y="10871"/>
                  <a:pt x="14953" y="10871"/>
                </a:cubicBezTo>
                <a:cubicBezTo>
                  <a:pt x="15037" y="10871"/>
                  <a:pt x="15025" y="10813"/>
                  <a:pt x="14934" y="10788"/>
                </a:cubicBezTo>
                <a:cubicBezTo>
                  <a:pt x="14832" y="10760"/>
                  <a:pt x="14818" y="10713"/>
                  <a:pt x="14770" y="10236"/>
                </a:cubicBezTo>
                <a:cubicBezTo>
                  <a:pt x="14725" y="9795"/>
                  <a:pt x="14723" y="9718"/>
                  <a:pt x="14753" y="9528"/>
                </a:cubicBezTo>
                <a:lnTo>
                  <a:pt x="14774" y="9389"/>
                </a:lnTo>
                <a:lnTo>
                  <a:pt x="14858" y="9386"/>
                </a:lnTo>
                <a:cubicBezTo>
                  <a:pt x="14904" y="9385"/>
                  <a:pt x="14964" y="9372"/>
                  <a:pt x="14992" y="9357"/>
                </a:cubicBezTo>
                <a:cubicBezTo>
                  <a:pt x="15057" y="9322"/>
                  <a:pt x="15068" y="9356"/>
                  <a:pt x="15096" y="9707"/>
                </a:cubicBezTo>
                <a:cubicBezTo>
                  <a:pt x="15108" y="9853"/>
                  <a:pt x="15133" y="10120"/>
                  <a:pt x="15151" y="10300"/>
                </a:cubicBezTo>
                <a:cubicBezTo>
                  <a:pt x="15170" y="10479"/>
                  <a:pt x="15182" y="10640"/>
                  <a:pt x="15178" y="10659"/>
                </a:cubicBezTo>
                <a:cubicBezTo>
                  <a:pt x="15175" y="10678"/>
                  <a:pt x="15139" y="10693"/>
                  <a:pt x="15100" y="10694"/>
                </a:cubicBezTo>
                <a:cubicBezTo>
                  <a:pt x="15049" y="10694"/>
                  <a:pt x="15032" y="10705"/>
                  <a:pt x="15044" y="10729"/>
                </a:cubicBezTo>
                <a:cubicBezTo>
                  <a:pt x="15053" y="10748"/>
                  <a:pt x="15073" y="10764"/>
                  <a:pt x="15089" y="10764"/>
                </a:cubicBezTo>
                <a:cubicBezTo>
                  <a:pt x="15133" y="10765"/>
                  <a:pt x="15137" y="10834"/>
                  <a:pt x="15099" y="10937"/>
                </a:cubicBezTo>
                <a:cubicBezTo>
                  <a:pt x="15080" y="10988"/>
                  <a:pt x="15065" y="11041"/>
                  <a:pt x="15065" y="11056"/>
                </a:cubicBezTo>
                <a:cubicBezTo>
                  <a:pt x="15065" y="11114"/>
                  <a:pt x="15111" y="11075"/>
                  <a:pt x="15161" y="10974"/>
                </a:cubicBezTo>
                <a:lnTo>
                  <a:pt x="15214" y="10868"/>
                </a:lnTo>
                <a:lnTo>
                  <a:pt x="15266" y="10968"/>
                </a:lnTo>
                <a:cubicBezTo>
                  <a:pt x="15336" y="11101"/>
                  <a:pt x="15386" y="11159"/>
                  <a:pt x="15395" y="11113"/>
                </a:cubicBezTo>
                <a:cubicBezTo>
                  <a:pt x="15402" y="11075"/>
                  <a:pt x="15370" y="10979"/>
                  <a:pt x="15349" y="10977"/>
                </a:cubicBezTo>
                <a:cubicBezTo>
                  <a:pt x="15343" y="10976"/>
                  <a:pt x="15332" y="10953"/>
                  <a:pt x="15324" y="10924"/>
                </a:cubicBezTo>
                <a:cubicBezTo>
                  <a:pt x="15309" y="10864"/>
                  <a:pt x="15314" y="10855"/>
                  <a:pt x="15381" y="10819"/>
                </a:cubicBezTo>
                <a:cubicBezTo>
                  <a:pt x="15444" y="10784"/>
                  <a:pt x="15428" y="10741"/>
                  <a:pt x="15343" y="10716"/>
                </a:cubicBezTo>
                <a:cubicBezTo>
                  <a:pt x="15274" y="10696"/>
                  <a:pt x="15261" y="10680"/>
                  <a:pt x="15235" y="10588"/>
                </a:cubicBezTo>
                <a:cubicBezTo>
                  <a:pt x="15204" y="10477"/>
                  <a:pt x="15158" y="10036"/>
                  <a:pt x="15140" y="9682"/>
                </a:cubicBezTo>
                <a:cubicBezTo>
                  <a:pt x="15122" y="9316"/>
                  <a:pt x="15123" y="9303"/>
                  <a:pt x="15191" y="9154"/>
                </a:cubicBezTo>
                <a:cubicBezTo>
                  <a:pt x="15320" y="8870"/>
                  <a:pt x="15352" y="8597"/>
                  <a:pt x="15343" y="7864"/>
                </a:cubicBezTo>
                <a:lnTo>
                  <a:pt x="15337" y="7414"/>
                </a:lnTo>
                <a:lnTo>
                  <a:pt x="15377" y="7334"/>
                </a:lnTo>
                <a:cubicBezTo>
                  <a:pt x="15398" y="7290"/>
                  <a:pt x="15433" y="7254"/>
                  <a:pt x="15454" y="7254"/>
                </a:cubicBezTo>
                <a:lnTo>
                  <a:pt x="15491" y="7254"/>
                </a:lnTo>
                <a:lnTo>
                  <a:pt x="15498" y="7061"/>
                </a:lnTo>
                <a:cubicBezTo>
                  <a:pt x="15507" y="6784"/>
                  <a:pt x="15522" y="6682"/>
                  <a:pt x="15566" y="6622"/>
                </a:cubicBezTo>
                <a:cubicBezTo>
                  <a:pt x="15613" y="6559"/>
                  <a:pt x="15614" y="6524"/>
                  <a:pt x="15574" y="6474"/>
                </a:cubicBezTo>
                <a:cubicBezTo>
                  <a:pt x="15545" y="6439"/>
                  <a:pt x="15543" y="6419"/>
                  <a:pt x="15537" y="6209"/>
                </a:cubicBezTo>
                <a:cubicBezTo>
                  <a:pt x="15524" y="5675"/>
                  <a:pt x="15413" y="5347"/>
                  <a:pt x="15254" y="5375"/>
                </a:cubicBezTo>
                <a:cubicBezTo>
                  <a:pt x="15080" y="5405"/>
                  <a:pt x="14979" y="5773"/>
                  <a:pt x="14979" y="6380"/>
                </a:cubicBezTo>
                <a:cubicBezTo>
                  <a:pt x="14979" y="6538"/>
                  <a:pt x="14984" y="6709"/>
                  <a:pt x="14990" y="6759"/>
                </a:cubicBezTo>
                <a:cubicBezTo>
                  <a:pt x="15004" y="6882"/>
                  <a:pt x="14986" y="6903"/>
                  <a:pt x="14912" y="6848"/>
                </a:cubicBezTo>
                <a:cubicBezTo>
                  <a:pt x="14881" y="6825"/>
                  <a:pt x="14821" y="6795"/>
                  <a:pt x="14779" y="6783"/>
                </a:cubicBezTo>
                <a:lnTo>
                  <a:pt x="14704" y="6760"/>
                </a:lnTo>
                <a:lnTo>
                  <a:pt x="14694" y="6619"/>
                </a:lnTo>
                <a:cubicBezTo>
                  <a:pt x="14637" y="5825"/>
                  <a:pt x="14627" y="5737"/>
                  <a:pt x="14605" y="5747"/>
                </a:cubicBezTo>
                <a:cubicBezTo>
                  <a:pt x="14581" y="5758"/>
                  <a:pt x="14564" y="5706"/>
                  <a:pt x="14555" y="5597"/>
                </a:cubicBezTo>
                <a:cubicBezTo>
                  <a:pt x="14551" y="5532"/>
                  <a:pt x="14550" y="5532"/>
                  <a:pt x="14549" y="5604"/>
                </a:cubicBezTo>
                <a:cubicBezTo>
                  <a:pt x="14547" y="5705"/>
                  <a:pt x="14528" y="5742"/>
                  <a:pt x="14519" y="5661"/>
                </a:cubicBezTo>
                <a:cubicBezTo>
                  <a:pt x="14506" y="5546"/>
                  <a:pt x="14492" y="5505"/>
                  <a:pt x="14478" y="5544"/>
                </a:cubicBezTo>
                <a:cubicBezTo>
                  <a:pt x="14460" y="5592"/>
                  <a:pt x="14429" y="5477"/>
                  <a:pt x="14418" y="5324"/>
                </a:cubicBezTo>
                <a:cubicBezTo>
                  <a:pt x="14415" y="5281"/>
                  <a:pt x="14413" y="5258"/>
                  <a:pt x="14411" y="5252"/>
                </a:cubicBezTo>
                <a:close/>
                <a:moveTo>
                  <a:pt x="10013" y="5279"/>
                </a:moveTo>
                <a:cubicBezTo>
                  <a:pt x="10006" y="5304"/>
                  <a:pt x="9993" y="5443"/>
                  <a:pt x="9992" y="5525"/>
                </a:cubicBezTo>
                <a:cubicBezTo>
                  <a:pt x="9992" y="5599"/>
                  <a:pt x="9984" y="5642"/>
                  <a:pt x="9965" y="5674"/>
                </a:cubicBezTo>
                <a:cubicBezTo>
                  <a:pt x="9941" y="5714"/>
                  <a:pt x="9935" y="5711"/>
                  <a:pt x="9919" y="5645"/>
                </a:cubicBezTo>
                <a:cubicBezTo>
                  <a:pt x="9895" y="5554"/>
                  <a:pt x="9895" y="5567"/>
                  <a:pt x="9916" y="5834"/>
                </a:cubicBezTo>
                <a:lnTo>
                  <a:pt x="9934" y="6047"/>
                </a:lnTo>
                <a:lnTo>
                  <a:pt x="9906" y="6141"/>
                </a:lnTo>
                <a:cubicBezTo>
                  <a:pt x="9891" y="6193"/>
                  <a:pt x="9878" y="6260"/>
                  <a:pt x="9878" y="6289"/>
                </a:cubicBezTo>
                <a:cubicBezTo>
                  <a:pt x="9878" y="6383"/>
                  <a:pt x="9972" y="6973"/>
                  <a:pt x="10008" y="7108"/>
                </a:cubicBezTo>
                <a:cubicBezTo>
                  <a:pt x="10036" y="7214"/>
                  <a:pt x="10040" y="7247"/>
                  <a:pt x="10029" y="7290"/>
                </a:cubicBezTo>
                <a:cubicBezTo>
                  <a:pt x="10022" y="7319"/>
                  <a:pt x="10009" y="7343"/>
                  <a:pt x="10002" y="7343"/>
                </a:cubicBezTo>
                <a:cubicBezTo>
                  <a:pt x="9994" y="7343"/>
                  <a:pt x="9986" y="7375"/>
                  <a:pt x="9983" y="7415"/>
                </a:cubicBezTo>
                <a:cubicBezTo>
                  <a:pt x="9980" y="7455"/>
                  <a:pt x="9962" y="7506"/>
                  <a:pt x="9944" y="7528"/>
                </a:cubicBezTo>
                <a:cubicBezTo>
                  <a:pt x="9914" y="7565"/>
                  <a:pt x="9911" y="7581"/>
                  <a:pt x="9917" y="7683"/>
                </a:cubicBezTo>
                <a:cubicBezTo>
                  <a:pt x="9922" y="7773"/>
                  <a:pt x="9919" y="7805"/>
                  <a:pt x="9901" y="7842"/>
                </a:cubicBezTo>
                <a:cubicBezTo>
                  <a:pt x="9868" y="7910"/>
                  <a:pt x="9870" y="7958"/>
                  <a:pt x="9919" y="8331"/>
                </a:cubicBezTo>
                <a:cubicBezTo>
                  <a:pt x="9928" y="8399"/>
                  <a:pt x="9943" y="8472"/>
                  <a:pt x="9952" y="8493"/>
                </a:cubicBezTo>
                <a:cubicBezTo>
                  <a:pt x="9961" y="8515"/>
                  <a:pt x="9965" y="8557"/>
                  <a:pt x="9962" y="8586"/>
                </a:cubicBezTo>
                <a:cubicBezTo>
                  <a:pt x="9952" y="8666"/>
                  <a:pt x="9995" y="8779"/>
                  <a:pt x="10048" y="8818"/>
                </a:cubicBezTo>
                <a:cubicBezTo>
                  <a:pt x="10083" y="8843"/>
                  <a:pt x="10106" y="8893"/>
                  <a:pt x="10138" y="9012"/>
                </a:cubicBezTo>
                <a:cubicBezTo>
                  <a:pt x="10162" y="9101"/>
                  <a:pt x="10208" y="9215"/>
                  <a:pt x="10240" y="9267"/>
                </a:cubicBezTo>
                <a:lnTo>
                  <a:pt x="10299" y="9361"/>
                </a:lnTo>
                <a:lnTo>
                  <a:pt x="10299" y="9633"/>
                </a:lnTo>
                <a:cubicBezTo>
                  <a:pt x="10299" y="9856"/>
                  <a:pt x="10306" y="9974"/>
                  <a:pt x="10341" y="10306"/>
                </a:cubicBezTo>
                <a:cubicBezTo>
                  <a:pt x="10364" y="10528"/>
                  <a:pt x="10381" y="10721"/>
                  <a:pt x="10378" y="10736"/>
                </a:cubicBezTo>
                <a:cubicBezTo>
                  <a:pt x="10375" y="10751"/>
                  <a:pt x="10338" y="10764"/>
                  <a:pt x="10295" y="10764"/>
                </a:cubicBezTo>
                <a:cubicBezTo>
                  <a:pt x="10241" y="10764"/>
                  <a:pt x="10223" y="10776"/>
                  <a:pt x="10234" y="10800"/>
                </a:cubicBezTo>
                <a:cubicBezTo>
                  <a:pt x="10243" y="10819"/>
                  <a:pt x="10266" y="10834"/>
                  <a:pt x="10285" y="10835"/>
                </a:cubicBezTo>
                <a:cubicBezTo>
                  <a:pt x="10334" y="10835"/>
                  <a:pt x="10337" y="10886"/>
                  <a:pt x="10294" y="10994"/>
                </a:cubicBezTo>
                <a:cubicBezTo>
                  <a:pt x="10257" y="11086"/>
                  <a:pt x="10252" y="11153"/>
                  <a:pt x="10282" y="11153"/>
                </a:cubicBezTo>
                <a:cubicBezTo>
                  <a:pt x="10290" y="11153"/>
                  <a:pt x="10322" y="11102"/>
                  <a:pt x="10353" y="11040"/>
                </a:cubicBezTo>
                <a:cubicBezTo>
                  <a:pt x="10403" y="10937"/>
                  <a:pt x="10410" y="10932"/>
                  <a:pt x="10432" y="10977"/>
                </a:cubicBezTo>
                <a:cubicBezTo>
                  <a:pt x="10445" y="11004"/>
                  <a:pt x="10477" y="11062"/>
                  <a:pt x="10503" y="11106"/>
                </a:cubicBezTo>
                <a:cubicBezTo>
                  <a:pt x="10549" y="11185"/>
                  <a:pt x="10601" y="11214"/>
                  <a:pt x="10601" y="11161"/>
                </a:cubicBezTo>
                <a:cubicBezTo>
                  <a:pt x="10601" y="11146"/>
                  <a:pt x="10576" y="11091"/>
                  <a:pt x="10546" y="11037"/>
                </a:cubicBezTo>
                <a:cubicBezTo>
                  <a:pt x="10516" y="10983"/>
                  <a:pt x="10495" y="10923"/>
                  <a:pt x="10498" y="10904"/>
                </a:cubicBezTo>
                <a:cubicBezTo>
                  <a:pt x="10502" y="10885"/>
                  <a:pt x="10529" y="10871"/>
                  <a:pt x="10558" y="10871"/>
                </a:cubicBezTo>
                <a:cubicBezTo>
                  <a:pt x="10636" y="10871"/>
                  <a:pt x="10624" y="10812"/>
                  <a:pt x="10542" y="10791"/>
                </a:cubicBezTo>
                <a:cubicBezTo>
                  <a:pt x="10503" y="10781"/>
                  <a:pt x="10459" y="10747"/>
                  <a:pt x="10445" y="10716"/>
                </a:cubicBezTo>
                <a:cubicBezTo>
                  <a:pt x="10416" y="10655"/>
                  <a:pt x="10384" y="10402"/>
                  <a:pt x="10352" y="9989"/>
                </a:cubicBezTo>
                <a:lnTo>
                  <a:pt x="10331" y="9727"/>
                </a:lnTo>
                <a:lnTo>
                  <a:pt x="10355" y="9566"/>
                </a:lnTo>
                <a:lnTo>
                  <a:pt x="10380" y="9406"/>
                </a:lnTo>
                <a:lnTo>
                  <a:pt x="10503" y="9381"/>
                </a:lnTo>
                <a:cubicBezTo>
                  <a:pt x="10571" y="9367"/>
                  <a:pt x="10632" y="9348"/>
                  <a:pt x="10640" y="9339"/>
                </a:cubicBezTo>
                <a:cubicBezTo>
                  <a:pt x="10659" y="9314"/>
                  <a:pt x="10671" y="9380"/>
                  <a:pt x="10693" y="9618"/>
                </a:cubicBezTo>
                <a:cubicBezTo>
                  <a:pt x="10703" y="9734"/>
                  <a:pt x="10729" y="10015"/>
                  <a:pt x="10752" y="10242"/>
                </a:cubicBezTo>
                <a:cubicBezTo>
                  <a:pt x="10774" y="10469"/>
                  <a:pt x="10789" y="10664"/>
                  <a:pt x="10786" y="10675"/>
                </a:cubicBezTo>
                <a:cubicBezTo>
                  <a:pt x="10783" y="10685"/>
                  <a:pt x="10746" y="10693"/>
                  <a:pt x="10704" y="10694"/>
                </a:cubicBezTo>
                <a:cubicBezTo>
                  <a:pt x="10651" y="10694"/>
                  <a:pt x="10632" y="10706"/>
                  <a:pt x="10644" y="10729"/>
                </a:cubicBezTo>
                <a:cubicBezTo>
                  <a:pt x="10653" y="10748"/>
                  <a:pt x="10676" y="10764"/>
                  <a:pt x="10695" y="10764"/>
                </a:cubicBezTo>
                <a:cubicBezTo>
                  <a:pt x="10744" y="10765"/>
                  <a:pt x="10747" y="10816"/>
                  <a:pt x="10704" y="10928"/>
                </a:cubicBezTo>
                <a:cubicBezTo>
                  <a:pt x="10637" y="11104"/>
                  <a:pt x="10682" y="11140"/>
                  <a:pt x="10764" y="10976"/>
                </a:cubicBezTo>
                <a:lnTo>
                  <a:pt x="10816" y="10871"/>
                </a:lnTo>
                <a:lnTo>
                  <a:pt x="10897" y="11010"/>
                </a:lnTo>
                <a:cubicBezTo>
                  <a:pt x="10968" y="11133"/>
                  <a:pt x="11010" y="11161"/>
                  <a:pt x="11010" y="11085"/>
                </a:cubicBezTo>
                <a:cubicBezTo>
                  <a:pt x="11010" y="11071"/>
                  <a:pt x="10989" y="11025"/>
                  <a:pt x="10962" y="10982"/>
                </a:cubicBezTo>
                <a:cubicBezTo>
                  <a:pt x="10912" y="10903"/>
                  <a:pt x="10906" y="10835"/>
                  <a:pt x="10949" y="10835"/>
                </a:cubicBezTo>
                <a:cubicBezTo>
                  <a:pt x="10982" y="10834"/>
                  <a:pt x="11021" y="10796"/>
                  <a:pt x="11021" y="10765"/>
                </a:cubicBezTo>
                <a:cubicBezTo>
                  <a:pt x="11021" y="10751"/>
                  <a:pt x="10986" y="10729"/>
                  <a:pt x="10943" y="10716"/>
                </a:cubicBezTo>
                <a:cubicBezTo>
                  <a:pt x="10878" y="10697"/>
                  <a:pt x="10861" y="10679"/>
                  <a:pt x="10841" y="10606"/>
                </a:cubicBezTo>
                <a:cubicBezTo>
                  <a:pt x="10806" y="10474"/>
                  <a:pt x="10750" y="9875"/>
                  <a:pt x="10743" y="9562"/>
                </a:cubicBezTo>
                <a:lnTo>
                  <a:pt x="10738" y="9295"/>
                </a:lnTo>
                <a:lnTo>
                  <a:pt x="10807" y="9134"/>
                </a:lnTo>
                <a:cubicBezTo>
                  <a:pt x="10899" y="8920"/>
                  <a:pt x="10930" y="8734"/>
                  <a:pt x="10946" y="8304"/>
                </a:cubicBezTo>
                <a:cubicBezTo>
                  <a:pt x="10955" y="8075"/>
                  <a:pt x="10955" y="7910"/>
                  <a:pt x="10947" y="7725"/>
                </a:cubicBezTo>
                <a:lnTo>
                  <a:pt x="10935" y="7466"/>
                </a:lnTo>
                <a:lnTo>
                  <a:pt x="10975" y="7354"/>
                </a:lnTo>
                <a:cubicBezTo>
                  <a:pt x="11007" y="7264"/>
                  <a:pt x="11023" y="7244"/>
                  <a:pt x="11058" y="7249"/>
                </a:cubicBezTo>
                <a:lnTo>
                  <a:pt x="11102" y="7254"/>
                </a:lnTo>
                <a:lnTo>
                  <a:pt x="11108" y="7025"/>
                </a:lnTo>
                <a:cubicBezTo>
                  <a:pt x="11115" y="6774"/>
                  <a:pt x="11132" y="6638"/>
                  <a:pt x="11157" y="6638"/>
                </a:cubicBezTo>
                <a:cubicBezTo>
                  <a:pt x="11174" y="6638"/>
                  <a:pt x="11178" y="6478"/>
                  <a:pt x="11161" y="6444"/>
                </a:cubicBezTo>
                <a:cubicBezTo>
                  <a:pt x="11155" y="6432"/>
                  <a:pt x="11151" y="6360"/>
                  <a:pt x="11151" y="6284"/>
                </a:cubicBezTo>
                <a:cubicBezTo>
                  <a:pt x="11151" y="6107"/>
                  <a:pt x="11114" y="5785"/>
                  <a:pt x="11078" y="5644"/>
                </a:cubicBezTo>
                <a:cubicBezTo>
                  <a:pt x="11008" y="5374"/>
                  <a:pt x="10855" y="5285"/>
                  <a:pt x="10746" y="5451"/>
                </a:cubicBezTo>
                <a:cubicBezTo>
                  <a:pt x="10622" y="5640"/>
                  <a:pt x="10556" y="6135"/>
                  <a:pt x="10589" y="6637"/>
                </a:cubicBezTo>
                <a:cubicBezTo>
                  <a:pt x="10596" y="6754"/>
                  <a:pt x="10597" y="6838"/>
                  <a:pt x="10591" y="6859"/>
                </a:cubicBezTo>
                <a:cubicBezTo>
                  <a:pt x="10585" y="6879"/>
                  <a:pt x="10549" y="6870"/>
                  <a:pt x="10496" y="6835"/>
                </a:cubicBezTo>
                <a:cubicBezTo>
                  <a:pt x="10448" y="6804"/>
                  <a:pt x="10390" y="6779"/>
                  <a:pt x="10367" y="6779"/>
                </a:cubicBezTo>
                <a:cubicBezTo>
                  <a:pt x="10343" y="6779"/>
                  <a:pt x="10318" y="6757"/>
                  <a:pt x="10311" y="6732"/>
                </a:cubicBezTo>
                <a:cubicBezTo>
                  <a:pt x="10305" y="6707"/>
                  <a:pt x="10292" y="6561"/>
                  <a:pt x="10282" y="6406"/>
                </a:cubicBezTo>
                <a:cubicBezTo>
                  <a:pt x="10273" y="6252"/>
                  <a:pt x="10257" y="6042"/>
                  <a:pt x="10249" y="5940"/>
                </a:cubicBezTo>
                <a:cubicBezTo>
                  <a:pt x="10235" y="5782"/>
                  <a:pt x="10229" y="5755"/>
                  <a:pt x="10206" y="5755"/>
                </a:cubicBezTo>
                <a:cubicBezTo>
                  <a:pt x="10191" y="5755"/>
                  <a:pt x="10176" y="5731"/>
                  <a:pt x="10173" y="5701"/>
                </a:cubicBezTo>
                <a:cubicBezTo>
                  <a:pt x="10169" y="5671"/>
                  <a:pt x="10160" y="5654"/>
                  <a:pt x="10152" y="5664"/>
                </a:cubicBezTo>
                <a:cubicBezTo>
                  <a:pt x="10144" y="5673"/>
                  <a:pt x="10129" y="5644"/>
                  <a:pt x="10118" y="5598"/>
                </a:cubicBezTo>
                <a:cubicBezTo>
                  <a:pt x="10103" y="5536"/>
                  <a:pt x="10093" y="5524"/>
                  <a:pt x="10080" y="5549"/>
                </a:cubicBezTo>
                <a:cubicBezTo>
                  <a:pt x="10065" y="5575"/>
                  <a:pt x="10057" y="5558"/>
                  <a:pt x="10040" y="5467"/>
                </a:cubicBezTo>
                <a:cubicBezTo>
                  <a:pt x="10028" y="5403"/>
                  <a:pt x="10018" y="5327"/>
                  <a:pt x="10018" y="5298"/>
                </a:cubicBezTo>
                <a:cubicBezTo>
                  <a:pt x="10018" y="5275"/>
                  <a:pt x="10016" y="5270"/>
                  <a:pt x="10013" y="5279"/>
                </a:cubicBezTo>
                <a:close/>
                <a:moveTo>
                  <a:pt x="15887" y="5298"/>
                </a:moveTo>
                <a:cubicBezTo>
                  <a:pt x="15872" y="5298"/>
                  <a:pt x="15854" y="5431"/>
                  <a:pt x="15860" y="5506"/>
                </a:cubicBezTo>
                <a:cubicBezTo>
                  <a:pt x="15864" y="5555"/>
                  <a:pt x="15858" y="5610"/>
                  <a:pt x="15844" y="5660"/>
                </a:cubicBezTo>
                <a:cubicBezTo>
                  <a:pt x="15826" y="5726"/>
                  <a:pt x="15822" y="5805"/>
                  <a:pt x="15816" y="6196"/>
                </a:cubicBezTo>
                <a:cubicBezTo>
                  <a:pt x="15808" y="6745"/>
                  <a:pt x="15816" y="6871"/>
                  <a:pt x="15870" y="7084"/>
                </a:cubicBezTo>
                <a:cubicBezTo>
                  <a:pt x="15902" y="7212"/>
                  <a:pt x="15907" y="7258"/>
                  <a:pt x="15898" y="7303"/>
                </a:cubicBezTo>
                <a:cubicBezTo>
                  <a:pt x="15892" y="7335"/>
                  <a:pt x="15880" y="7358"/>
                  <a:pt x="15870" y="7355"/>
                </a:cubicBezTo>
                <a:cubicBezTo>
                  <a:pt x="15859" y="7352"/>
                  <a:pt x="15852" y="7377"/>
                  <a:pt x="15852" y="7418"/>
                </a:cubicBezTo>
                <a:cubicBezTo>
                  <a:pt x="15852" y="7455"/>
                  <a:pt x="15845" y="7495"/>
                  <a:pt x="15836" y="7506"/>
                </a:cubicBezTo>
                <a:cubicBezTo>
                  <a:pt x="15823" y="7522"/>
                  <a:pt x="15820" y="7613"/>
                  <a:pt x="15820" y="8014"/>
                </a:cubicBezTo>
                <a:cubicBezTo>
                  <a:pt x="15820" y="8283"/>
                  <a:pt x="15824" y="8512"/>
                  <a:pt x="15830" y="8523"/>
                </a:cubicBezTo>
                <a:cubicBezTo>
                  <a:pt x="15835" y="8533"/>
                  <a:pt x="15837" y="8573"/>
                  <a:pt x="15834" y="8610"/>
                </a:cubicBezTo>
                <a:cubicBezTo>
                  <a:pt x="15828" y="8689"/>
                  <a:pt x="15885" y="8823"/>
                  <a:pt x="15924" y="8823"/>
                </a:cubicBezTo>
                <a:cubicBezTo>
                  <a:pt x="15937" y="8823"/>
                  <a:pt x="15972" y="8903"/>
                  <a:pt x="16005" y="9010"/>
                </a:cubicBezTo>
                <a:cubicBezTo>
                  <a:pt x="16037" y="9112"/>
                  <a:pt x="16087" y="9234"/>
                  <a:pt x="16116" y="9283"/>
                </a:cubicBezTo>
                <a:lnTo>
                  <a:pt x="16169" y="9370"/>
                </a:lnTo>
                <a:lnTo>
                  <a:pt x="16171" y="9671"/>
                </a:lnTo>
                <a:cubicBezTo>
                  <a:pt x="16172" y="9916"/>
                  <a:pt x="16179" y="10038"/>
                  <a:pt x="16211" y="10338"/>
                </a:cubicBezTo>
                <a:cubicBezTo>
                  <a:pt x="16233" y="10540"/>
                  <a:pt x="16248" y="10718"/>
                  <a:pt x="16245" y="10735"/>
                </a:cubicBezTo>
                <a:cubicBezTo>
                  <a:pt x="16242" y="10751"/>
                  <a:pt x="16208" y="10764"/>
                  <a:pt x="16169" y="10764"/>
                </a:cubicBezTo>
                <a:cubicBezTo>
                  <a:pt x="16125" y="10764"/>
                  <a:pt x="16102" y="10778"/>
                  <a:pt x="16106" y="10800"/>
                </a:cubicBezTo>
                <a:cubicBezTo>
                  <a:pt x="16110" y="10819"/>
                  <a:pt x="16129" y="10835"/>
                  <a:pt x="16149" y="10835"/>
                </a:cubicBezTo>
                <a:cubicBezTo>
                  <a:pt x="16199" y="10835"/>
                  <a:pt x="16204" y="10882"/>
                  <a:pt x="16165" y="10988"/>
                </a:cubicBezTo>
                <a:cubicBezTo>
                  <a:pt x="16098" y="11172"/>
                  <a:pt x="16135" y="11208"/>
                  <a:pt x="16221" y="11042"/>
                </a:cubicBezTo>
                <a:cubicBezTo>
                  <a:pt x="16271" y="10947"/>
                  <a:pt x="16281" y="10939"/>
                  <a:pt x="16300" y="10978"/>
                </a:cubicBezTo>
                <a:cubicBezTo>
                  <a:pt x="16312" y="11003"/>
                  <a:pt x="16343" y="11061"/>
                  <a:pt x="16370" y="11106"/>
                </a:cubicBezTo>
                <a:cubicBezTo>
                  <a:pt x="16418" y="11186"/>
                  <a:pt x="16467" y="11213"/>
                  <a:pt x="16467" y="11161"/>
                </a:cubicBezTo>
                <a:cubicBezTo>
                  <a:pt x="16467" y="11146"/>
                  <a:pt x="16443" y="11090"/>
                  <a:pt x="16413" y="11036"/>
                </a:cubicBezTo>
                <a:cubicBezTo>
                  <a:pt x="16383" y="10981"/>
                  <a:pt x="16362" y="10921"/>
                  <a:pt x="16365" y="10902"/>
                </a:cubicBezTo>
                <a:cubicBezTo>
                  <a:pt x="16369" y="10884"/>
                  <a:pt x="16395" y="10871"/>
                  <a:pt x="16424" y="10871"/>
                </a:cubicBezTo>
                <a:cubicBezTo>
                  <a:pt x="16506" y="10871"/>
                  <a:pt x="16497" y="10811"/>
                  <a:pt x="16412" y="10791"/>
                </a:cubicBezTo>
                <a:cubicBezTo>
                  <a:pt x="16316" y="10768"/>
                  <a:pt x="16296" y="10708"/>
                  <a:pt x="16251" y="10321"/>
                </a:cubicBezTo>
                <a:cubicBezTo>
                  <a:pt x="16207" y="9942"/>
                  <a:pt x="16199" y="9657"/>
                  <a:pt x="16229" y="9504"/>
                </a:cubicBezTo>
                <a:cubicBezTo>
                  <a:pt x="16251" y="9391"/>
                  <a:pt x="16252" y="9389"/>
                  <a:pt x="16335" y="9386"/>
                </a:cubicBezTo>
                <a:cubicBezTo>
                  <a:pt x="16381" y="9385"/>
                  <a:pt x="16442" y="9371"/>
                  <a:pt x="16471" y="9356"/>
                </a:cubicBezTo>
                <a:cubicBezTo>
                  <a:pt x="16536" y="9321"/>
                  <a:pt x="16541" y="9342"/>
                  <a:pt x="16581" y="9828"/>
                </a:cubicBezTo>
                <a:cubicBezTo>
                  <a:pt x="16596" y="10022"/>
                  <a:pt x="16621" y="10281"/>
                  <a:pt x="16635" y="10405"/>
                </a:cubicBezTo>
                <a:cubicBezTo>
                  <a:pt x="16649" y="10529"/>
                  <a:pt x="16658" y="10644"/>
                  <a:pt x="16655" y="10662"/>
                </a:cubicBezTo>
                <a:cubicBezTo>
                  <a:pt x="16652" y="10679"/>
                  <a:pt x="16615" y="10694"/>
                  <a:pt x="16572" y="10694"/>
                </a:cubicBezTo>
                <a:cubicBezTo>
                  <a:pt x="16491" y="10694"/>
                  <a:pt x="16482" y="10729"/>
                  <a:pt x="16555" y="10761"/>
                </a:cubicBezTo>
                <a:cubicBezTo>
                  <a:pt x="16611" y="10786"/>
                  <a:pt x="16618" y="10845"/>
                  <a:pt x="16576" y="10928"/>
                </a:cubicBezTo>
                <a:cubicBezTo>
                  <a:pt x="16540" y="10996"/>
                  <a:pt x="16531" y="11082"/>
                  <a:pt x="16560" y="11082"/>
                </a:cubicBezTo>
                <a:cubicBezTo>
                  <a:pt x="16570" y="11082"/>
                  <a:pt x="16603" y="11032"/>
                  <a:pt x="16633" y="10972"/>
                </a:cubicBezTo>
                <a:cubicBezTo>
                  <a:pt x="16681" y="10875"/>
                  <a:pt x="16690" y="10867"/>
                  <a:pt x="16709" y="10909"/>
                </a:cubicBezTo>
                <a:cubicBezTo>
                  <a:pt x="16765" y="11028"/>
                  <a:pt x="16847" y="11147"/>
                  <a:pt x="16861" y="11129"/>
                </a:cubicBezTo>
                <a:cubicBezTo>
                  <a:pt x="16887" y="11097"/>
                  <a:pt x="16880" y="11065"/>
                  <a:pt x="16828" y="10982"/>
                </a:cubicBezTo>
                <a:cubicBezTo>
                  <a:pt x="16778" y="10903"/>
                  <a:pt x="16773" y="10835"/>
                  <a:pt x="16816" y="10835"/>
                </a:cubicBezTo>
                <a:cubicBezTo>
                  <a:pt x="16849" y="10834"/>
                  <a:pt x="16888" y="10796"/>
                  <a:pt x="16888" y="10765"/>
                </a:cubicBezTo>
                <a:cubicBezTo>
                  <a:pt x="16888" y="10751"/>
                  <a:pt x="16853" y="10728"/>
                  <a:pt x="16810" y="10715"/>
                </a:cubicBezTo>
                <a:cubicBezTo>
                  <a:pt x="16768" y="10702"/>
                  <a:pt x="16727" y="10677"/>
                  <a:pt x="16720" y="10658"/>
                </a:cubicBezTo>
                <a:cubicBezTo>
                  <a:pt x="16679" y="10547"/>
                  <a:pt x="16607" y="9788"/>
                  <a:pt x="16607" y="9470"/>
                </a:cubicBezTo>
                <a:cubicBezTo>
                  <a:pt x="16607" y="9283"/>
                  <a:pt x="16608" y="9282"/>
                  <a:pt x="16661" y="9175"/>
                </a:cubicBezTo>
                <a:cubicBezTo>
                  <a:pt x="16727" y="9043"/>
                  <a:pt x="16777" y="8839"/>
                  <a:pt x="16797" y="8630"/>
                </a:cubicBezTo>
                <a:cubicBezTo>
                  <a:pt x="16817" y="8407"/>
                  <a:pt x="16826" y="7928"/>
                  <a:pt x="16815" y="7667"/>
                </a:cubicBezTo>
                <a:lnTo>
                  <a:pt x="16805" y="7443"/>
                </a:lnTo>
                <a:lnTo>
                  <a:pt x="16842" y="7350"/>
                </a:lnTo>
                <a:cubicBezTo>
                  <a:pt x="16868" y="7285"/>
                  <a:pt x="16893" y="7256"/>
                  <a:pt x="16924" y="7255"/>
                </a:cubicBezTo>
                <a:lnTo>
                  <a:pt x="16969" y="7254"/>
                </a:lnTo>
                <a:lnTo>
                  <a:pt x="16974" y="7041"/>
                </a:lnTo>
                <a:cubicBezTo>
                  <a:pt x="16979" y="6837"/>
                  <a:pt x="17006" y="6638"/>
                  <a:pt x="17028" y="6638"/>
                </a:cubicBezTo>
                <a:cubicBezTo>
                  <a:pt x="17041" y="6638"/>
                  <a:pt x="17042" y="6472"/>
                  <a:pt x="17029" y="6446"/>
                </a:cubicBezTo>
                <a:cubicBezTo>
                  <a:pt x="17024" y="6436"/>
                  <a:pt x="17017" y="6335"/>
                  <a:pt x="17014" y="6221"/>
                </a:cubicBezTo>
                <a:cubicBezTo>
                  <a:pt x="17008" y="5997"/>
                  <a:pt x="16970" y="5715"/>
                  <a:pt x="16929" y="5590"/>
                </a:cubicBezTo>
                <a:cubicBezTo>
                  <a:pt x="16852" y="5356"/>
                  <a:pt x="16715" y="5298"/>
                  <a:pt x="16613" y="5457"/>
                </a:cubicBezTo>
                <a:cubicBezTo>
                  <a:pt x="16547" y="5558"/>
                  <a:pt x="16507" y="5698"/>
                  <a:pt x="16474" y="5932"/>
                </a:cubicBezTo>
                <a:cubicBezTo>
                  <a:pt x="16453" y="6085"/>
                  <a:pt x="16448" y="6334"/>
                  <a:pt x="16459" y="6796"/>
                </a:cubicBezTo>
                <a:cubicBezTo>
                  <a:pt x="16461" y="6860"/>
                  <a:pt x="16457" y="6899"/>
                  <a:pt x="16449" y="6895"/>
                </a:cubicBezTo>
                <a:cubicBezTo>
                  <a:pt x="16443" y="6891"/>
                  <a:pt x="16402" y="6862"/>
                  <a:pt x="16358" y="6832"/>
                </a:cubicBezTo>
                <a:cubicBezTo>
                  <a:pt x="16314" y="6802"/>
                  <a:pt x="16258" y="6779"/>
                  <a:pt x="16234" y="6779"/>
                </a:cubicBezTo>
                <a:cubicBezTo>
                  <a:pt x="16179" y="6779"/>
                  <a:pt x="16170" y="6745"/>
                  <a:pt x="16155" y="6481"/>
                </a:cubicBezTo>
                <a:cubicBezTo>
                  <a:pt x="16149" y="6366"/>
                  <a:pt x="16134" y="6150"/>
                  <a:pt x="16121" y="6002"/>
                </a:cubicBezTo>
                <a:cubicBezTo>
                  <a:pt x="16100" y="5746"/>
                  <a:pt x="16098" y="5732"/>
                  <a:pt x="16072" y="5747"/>
                </a:cubicBezTo>
                <a:cubicBezTo>
                  <a:pt x="16051" y="5760"/>
                  <a:pt x="16044" y="5747"/>
                  <a:pt x="16039" y="5689"/>
                </a:cubicBezTo>
                <a:cubicBezTo>
                  <a:pt x="16035" y="5632"/>
                  <a:pt x="16030" y="5622"/>
                  <a:pt x="16019" y="5650"/>
                </a:cubicBezTo>
                <a:cubicBezTo>
                  <a:pt x="16009" y="5678"/>
                  <a:pt x="16000" y="5666"/>
                  <a:pt x="15985" y="5602"/>
                </a:cubicBezTo>
                <a:cubicBezTo>
                  <a:pt x="15970" y="5539"/>
                  <a:pt x="15960" y="5524"/>
                  <a:pt x="15947" y="5548"/>
                </a:cubicBezTo>
                <a:cubicBezTo>
                  <a:pt x="15927" y="5584"/>
                  <a:pt x="15896" y="5469"/>
                  <a:pt x="15896" y="5360"/>
                </a:cubicBezTo>
                <a:cubicBezTo>
                  <a:pt x="15896" y="5326"/>
                  <a:pt x="15892" y="5298"/>
                  <a:pt x="15887" y="5298"/>
                </a:cubicBezTo>
                <a:close/>
                <a:moveTo>
                  <a:pt x="14560" y="11540"/>
                </a:moveTo>
                <a:cubicBezTo>
                  <a:pt x="13444" y="11540"/>
                  <a:pt x="12876" y="11553"/>
                  <a:pt x="12876" y="11576"/>
                </a:cubicBezTo>
                <a:cubicBezTo>
                  <a:pt x="12876" y="11595"/>
                  <a:pt x="12881" y="11611"/>
                  <a:pt x="12887" y="11611"/>
                </a:cubicBezTo>
                <a:cubicBezTo>
                  <a:pt x="12892" y="11611"/>
                  <a:pt x="12909" y="11686"/>
                  <a:pt x="12923" y="11778"/>
                </a:cubicBezTo>
                <a:cubicBezTo>
                  <a:pt x="12937" y="11870"/>
                  <a:pt x="12959" y="11976"/>
                  <a:pt x="12972" y="12013"/>
                </a:cubicBezTo>
                <a:cubicBezTo>
                  <a:pt x="12984" y="12050"/>
                  <a:pt x="12995" y="12098"/>
                  <a:pt x="12995" y="12120"/>
                </a:cubicBezTo>
                <a:cubicBezTo>
                  <a:pt x="12995" y="12143"/>
                  <a:pt x="13009" y="12197"/>
                  <a:pt x="13027" y="12240"/>
                </a:cubicBezTo>
                <a:cubicBezTo>
                  <a:pt x="13045" y="12283"/>
                  <a:pt x="13060" y="12338"/>
                  <a:pt x="13061" y="12361"/>
                </a:cubicBezTo>
                <a:cubicBezTo>
                  <a:pt x="13061" y="12385"/>
                  <a:pt x="13100" y="12516"/>
                  <a:pt x="13147" y="12651"/>
                </a:cubicBezTo>
                <a:cubicBezTo>
                  <a:pt x="13193" y="12787"/>
                  <a:pt x="13249" y="12949"/>
                  <a:pt x="13270" y="13012"/>
                </a:cubicBezTo>
                <a:cubicBezTo>
                  <a:pt x="13291" y="13075"/>
                  <a:pt x="13311" y="13128"/>
                  <a:pt x="13314" y="13128"/>
                </a:cubicBezTo>
                <a:cubicBezTo>
                  <a:pt x="13318" y="13128"/>
                  <a:pt x="13332" y="13163"/>
                  <a:pt x="13345" y="13205"/>
                </a:cubicBezTo>
                <a:cubicBezTo>
                  <a:pt x="13369" y="13279"/>
                  <a:pt x="13369" y="13289"/>
                  <a:pt x="13354" y="13425"/>
                </a:cubicBezTo>
                <a:cubicBezTo>
                  <a:pt x="13311" y="13826"/>
                  <a:pt x="13329" y="14242"/>
                  <a:pt x="13398" y="14414"/>
                </a:cubicBezTo>
                <a:cubicBezTo>
                  <a:pt x="13504" y="14679"/>
                  <a:pt x="13651" y="14790"/>
                  <a:pt x="13906" y="14797"/>
                </a:cubicBezTo>
                <a:cubicBezTo>
                  <a:pt x="14082" y="14802"/>
                  <a:pt x="14089" y="14805"/>
                  <a:pt x="14087" y="14873"/>
                </a:cubicBezTo>
                <a:cubicBezTo>
                  <a:pt x="14086" y="14912"/>
                  <a:pt x="14077" y="15166"/>
                  <a:pt x="14067" y="15437"/>
                </a:cubicBezTo>
                <a:cubicBezTo>
                  <a:pt x="14053" y="15809"/>
                  <a:pt x="14050" y="16092"/>
                  <a:pt x="14055" y="16583"/>
                </a:cubicBezTo>
                <a:cubicBezTo>
                  <a:pt x="14067" y="17901"/>
                  <a:pt x="14135" y="18561"/>
                  <a:pt x="14328" y="19259"/>
                </a:cubicBezTo>
                <a:lnTo>
                  <a:pt x="14389" y="19482"/>
                </a:lnTo>
                <a:lnTo>
                  <a:pt x="14409" y="19312"/>
                </a:lnTo>
                <a:cubicBezTo>
                  <a:pt x="14420" y="19218"/>
                  <a:pt x="14443" y="18954"/>
                  <a:pt x="14461" y="18725"/>
                </a:cubicBezTo>
                <a:lnTo>
                  <a:pt x="14493" y="18308"/>
                </a:lnTo>
                <a:lnTo>
                  <a:pt x="14435" y="18037"/>
                </a:lnTo>
                <a:cubicBezTo>
                  <a:pt x="14258" y="17205"/>
                  <a:pt x="14183" y="16296"/>
                  <a:pt x="14195" y="15121"/>
                </a:cubicBezTo>
                <a:cubicBezTo>
                  <a:pt x="14201" y="14524"/>
                  <a:pt x="14237" y="13775"/>
                  <a:pt x="14264" y="13687"/>
                </a:cubicBezTo>
                <a:cubicBezTo>
                  <a:pt x="14271" y="13664"/>
                  <a:pt x="14365" y="13653"/>
                  <a:pt x="14517" y="13655"/>
                </a:cubicBezTo>
                <a:cubicBezTo>
                  <a:pt x="14784" y="13659"/>
                  <a:pt x="15270" y="13605"/>
                  <a:pt x="15497" y="13547"/>
                </a:cubicBezTo>
                <a:cubicBezTo>
                  <a:pt x="15628" y="13514"/>
                  <a:pt x="15645" y="13502"/>
                  <a:pt x="15670" y="13425"/>
                </a:cubicBezTo>
                <a:cubicBezTo>
                  <a:pt x="15685" y="13378"/>
                  <a:pt x="15705" y="13340"/>
                  <a:pt x="15716" y="13340"/>
                </a:cubicBezTo>
                <a:cubicBezTo>
                  <a:pt x="15726" y="13340"/>
                  <a:pt x="15737" y="13315"/>
                  <a:pt x="15741" y="13285"/>
                </a:cubicBezTo>
                <a:cubicBezTo>
                  <a:pt x="15744" y="13255"/>
                  <a:pt x="15774" y="13173"/>
                  <a:pt x="15806" y="13103"/>
                </a:cubicBezTo>
                <a:cubicBezTo>
                  <a:pt x="15869" y="12967"/>
                  <a:pt x="16054" y="12389"/>
                  <a:pt x="16049" y="12344"/>
                </a:cubicBezTo>
                <a:cubicBezTo>
                  <a:pt x="16048" y="12329"/>
                  <a:pt x="16056" y="12302"/>
                  <a:pt x="16067" y="12283"/>
                </a:cubicBezTo>
                <a:cubicBezTo>
                  <a:pt x="16088" y="12247"/>
                  <a:pt x="16218" y="11702"/>
                  <a:pt x="16208" y="11693"/>
                </a:cubicBezTo>
                <a:cubicBezTo>
                  <a:pt x="16205" y="11690"/>
                  <a:pt x="16212" y="11655"/>
                  <a:pt x="16224" y="11615"/>
                </a:cubicBezTo>
                <a:lnTo>
                  <a:pt x="16244" y="11540"/>
                </a:lnTo>
                <a:lnTo>
                  <a:pt x="14560" y="11540"/>
                </a:lnTo>
                <a:close/>
                <a:moveTo>
                  <a:pt x="5592" y="12641"/>
                </a:moveTo>
                <a:cubicBezTo>
                  <a:pt x="5466" y="12633"/>
                  <a:pt x="5348" y="12648"/>
                  <a:pt x="5236" y="12686"/>
                </a:cubicBezTo>
                <a:cubicBezTo>
                  <a:pt x="5153" y="12714"/>
                  <a:pt x="5076" y="12737"/>
                  <a:pt x="5066" y="12738"/>
                </a:cubicBezTo>
                <a:cubicBezTo>
                  <a:pt x="5054" y="12739"/>
                  <a:pt x="5021" y="12886"/>
                  <a:pt x="4971" y="13164"/>
                </a:cubicBezTo>
                <a:lnTo>
                  <a:pt x="4894" y="13590"/>
                </a:lnTo>
                <a:lnTo>
                  <a:pt x="4948" y="13778"/>
                </a:lnTo>
                <a:cubicBezTo>
                  <a:pt x="5142" y="14448"/>
                  <a:pt x="5364" y="16071"/>
                  <a:pt x="5446" y="17427"/>
                </a:cubicBezTo>
                <a:cubicBezTo>
                  <a:pt x="5486" y="18090"/>
                  <a:pt x="5511" y="18699"/>
                  <a:pt x="5511" y="19030"/>
                </a:cubicBezTo>
                <a:cubicBezTo>
                  <a:pt x="5511" y="19172"/>
                  <a:pt x="5516" y="19303"/>
                  <a:pt x="5523" y="19325"/>
                </a:cubicBezTo>
                <a:cubicBezTo>
                  <a:pt x="5554" y="19427"/>
                  <a:pt x="5590" y="19250"/>
                  <a:pt x="5614" y="18882"/>
                </a:cubicBezTo>
                <a:cubicBezTo>
                  <a:pt x="5634" y="18568"/>
                  <a:pt x="5633" y="17796"/>
                  <a:pt x="5612" y="17270"/>
                </a:cubicBezTo>
                <a:cubicBezTo>
                  <a:pt x="5594" y="16797"/>
                  <a:pt x="5526" y="15820"/>
                  <a:pt x="5477" y="15318"/>
                </a:cubicBezTo>
                <a:cubicBezTo>
                  <a:pt x="5437" y="14913"/>
                  <a:pt x="5339" y="14146"/>
                  <a:pt x="5288" y="13847"/>
                </a:cubicBezTo>
                <a:cubicBezTo>
                  <a:pt x="5261" y="13680"/>
                  <a:pt x="5255" y="13619"/>
                  <a:pt x="5265" y="13598"/>
                </a:cubicBezTo>
                <a:cubicBezTo>
                  <a:pt x="5273" y="13583"/>
                  <a:pt x="5421" y="13569"/>
                  <a:pt x="5594" y="13569"/>
                </a:cubicBezTo>
                <a:lnTo>
                  <a:pt x="5910" y="13567"/>
                </a:lnTo>
                <a:lnTo>
                  <a:pt x="5985" y="13163"/>
                </a:lnTo>
                <a:lnTo>
                  <a:pt x="6060" y="12757"/>
                </a:lnTo>
                <a:lnTo>
                  <a:pt x="5999" y="12734"/>
                </a:lnTo>
                <a:cubicBezTo>
                  <a:pt x="5854" y="12680"/>
                  <a:pt x="5719" y="12649"/>
                  <a:pt x="5592" y="12641"/>
                </a:cubicBezTo>
                <a:close/>
                <a:moveTo>
                  <a:pt x="1359" y="17395"/>
                </a:moveTo>
                <a:cubicBezTo>
                  <a:pt x="460" y="17395"/>
                  <a:pt x="0" y="17407"/>
                  <a:pt x="0" y="17430"/>
                </a:cubicBezTo>
                <a:cubicBezTo>
                  <a:pt x="0" y="17453"/>
                  <a:pt x="460" y="17466"/>
                  <a:pt x="1359" y="17466"/>
                </a:cubicBezTo>
                <a:cubicBezTo>
                  <a:pt x="2258" y="17466"/>
                  <a:pt x="2718" y="17453"/>
                  <a:pt x="2718" y="17430"/>
                </a:cubicBezTo>
                <a:cubicBezTo>
                  <a:pt x="2718" y="17407"/>
                  <a:pt x="2258" y="17395"/>
                  <a:pt x="1359" y="173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8" name="IMG_4179.png" descr="IMG_4179.png"/>
          <p:cNvPicPr>
            <a:picLocks noChangeAspect="1"/>
          </p:cNvPicPr>
          <p:nvPr/>
        </p:nvPicPr>
        <p:blipFill>
          <a:blip r:embed="rId2">
            <a:extLst/>
          </a:blip>
          <a:srcRect l="25627" t="66944" r="7404" b="26855"/>
          <a:stretch>
            <a:fillRect/>
          </a:stretch>
        </p:blipFill>
        <p:spPr>
          <a:xfrm>
            <a:off x="1596189" y="1821134"/>
            <a:ext cx="13866217" cy="8966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2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211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0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6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1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3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9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8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2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2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1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5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4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8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7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31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30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235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36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37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38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39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40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41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42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243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297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272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244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6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273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01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298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299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36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30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303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308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306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311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309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335" name="تجميع"/>
          <p:cNvGrpSpPr/>
          <p:nvPr/>
        </p:nvGrpSpPr>
        <p:grpSpPr>
          <a:xfrm>
            <a:off x="4781050" y="12203926"/>
            <a:ext cx="15124325" cy="1262880"/>
            <a:chOff x="0" y="0"/>
            <a:chExt cx="15124323" cy="1262878"/>
          </a:xfrm>
        </p:grpSpPr>
        <p:grpSp>
          <p:nvGrpSpPr>
            <p:cNvPr id="1314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1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13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19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1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1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16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1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22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2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1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25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2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4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28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2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7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1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2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30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34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3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33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