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slide" Target="slide12.xml"/><Relationship Id="rId4" Type="http://schemas.openxmlformats.org/officeDocument/2006/relationships/image" Target="../media/image17.png"/><Relationship Id="rId5" Type="http://schemas.openxmlformats.org/officeDocument/2006/relationships/slide" Target="slide11.xml"/><Relationship Id="rId6" Type="http://schemas.openxmlformats.org/officeDocument/2006/relationships/image" Target="../media/image18.png"/><Relationship Id="rId7" Type="http://schemas.openxmlformats.org/officeDocument/2006/relationships/hyperlink" Target="https://wheelofnames.com/ar/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r.oryxlearning.com/grade/1st-grade/maths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drive.google.com/file/d/1qMr5PPUWAaxlAQ29oNSF7KkIf5ZNV1Nv/view?usp=drivesdk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v-clock.com/timer/#countdown=00:01:00&amp;enabled=0&amp;seconds=0&amp;sound=glow&amp;loop=1" TargetMode="External"/><Relationship Id="rId14" Type="http://schemas.openxmlformats.org/officeDocument/2006/relationships/image" Target="../media/image7.png"/><Relationship Id="rId15" Type="http://schemas.openxmlformats.org/officeDocument/2006/relationships/slide" Target="slide13.xml"/><Relationship Id="rId16" Type="http://schemas.openxmlformats.org/officeDocument/2006/relationships/image" Target="../media/image5.jpe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6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" Target="slide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slide" Target="slide1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9ymyPmKzw5s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3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3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3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3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٦-١) قصص الجمع"/>
          <p:cNvSpPr txBox="1"/>
          <p:nvPr/>
        </p:nvSpPr>
        <p:spPr>
          <a:xfrm>
            <a:off x="5131932" y="4806154"/>
            <a:ext cx="9891746" cy="41036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defRPr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(٦-١)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قصص الجمع 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٦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589" name="الجمع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الجمع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٣٠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٣٠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مستطيل مستدير الزوايا"/>
          <p:cNvSpPr/>
          <p:nvPr/>
        </p:nvSpPr>
        <p:spPr>
          <a:xfrm>
            <a:off x="8548372" y="725929"/>
            <a:ext cx="6738967" cy="5799403"/>
          </a:xfrm>
          <a:prstGeom prst="roundRect">
            <a:avLst>
              <a:gd name="adj" fmla="val 4691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47" name="يحكي الطالب قصة حول القرد الذي يجمع الموز ويكتب عددها"/>
          <p:cNvSpPr txBox="1"/>
          <p:nvPr/>
        </p:nvSpPr>
        <p:spPr>
          <a:xfrm>
            <a:off x="15863310" y="987214"/>
            <a:ext cx="4887553" cy="24377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b="1" sz="4300" u="sng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يحكي الطالب قصة حول القرد الذي يجمع الموز ويكتب عددها </a:t>
            </a:r>
          </a:p>
        </p:txBody>
      </p:sp>
      <p:grpSp>
        <p:nvGrpSpPr>
          <p:cNvPr id="1727" name="تجميع"/>
          <p:cNvGrpSpPr/>
          <p:nvPr/>
        </p:nvGrpSpPr>
        <p:grpSpPr>
          <a:xfrm>
            <a:off x="979520" y="996531"/>
            <a:ext cx="5333882" cy="3681856"/>
            <a:chOff x="0" y="0"/>
            <a:chExt cx="5333881" cy="3681854"/>
          </a:xfrm>
        </p:grpSpPr>
        <p:grpSp>
          <p:nvGrpSpPr>
            <p:cNvPr id="1651" name="تجميع"/>
            <p:cNvGrpSpPr/>
            <p:nvPr/>
          </p:nvGrpSpPr>
          <p:grpSpPr>
            <a:xfrm>
              <a:off x="1779448" y="684612"/>
              <a:ext cx="3554434" cy="1396824"/>
              <a:chOff x="0" y="0"/>
              <a:chExt cx="3554432" cy="1396822"/>
            </a:xfrm>
          </p:grpSpPr>
          <p:sp>
            <p:nvSpPr>
              <p:cNvPr id="1648" name="التقويم"/>
              <p:cNvSpPr txBox="1"/>
              <p:nvPr/>
            </p:nvSpPr>
            <p:spPr>
              <a:xfrm>
                <a:off x="0" y="0"/>
                <a:ext cx="3554433" cy="13968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94816" rtl="0">
                  <a:defRPr sz="548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</a:t>
                </a:r>
              </a:p>
            </p:txBody>
          </p:sp>
          <p:sp>
            <p:nvSpPr>
              <p:cNvPr id="1649" name="Google Shape;1051;p35"/>
              <p:cNvSpPr/>
              <p:nvPr/>
            </p:nvSpPr>
            <p:spPr>
              <a:xfrm>
                <a:off x="153584" y="1199521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0" name="Google Shape;1052;p35"/>
              <p:cNvSpPr/>
              <p:nvPr/>
            </p:nvSpPr>
            <p:spPr>
              <a:xfrm>
                <a:off x="153584" y="0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6" name="تجميع"/>
            <p:cNvGrpSpPr/>
            <p:nvPr/>
          </p:nvGrpSpPr>
          <p:grpSpPr>
            <a:xfrm>
              <a:off x="0" y="0"/>
              <a:ext cx="2542565" cy="3681855"/>
              <a:chOff x="0" y="0"/>
              <a:chExt cx="2542564" cy="3681854"/>
            </a:xfrm>
          </p:grpSpPr>
          <p:sp>
            <p:nvSpPr>
              <p:cNvPr id="1652" name="Google Shape;1244;p41"/>
              <p:cNvSpPr txBox="1"/>
              <p:nvPr/>
            </p:nvSpPr>
            <p:spPr>
              <a:xfrm>
                <a:off x="829261" y="0"/>
                <a:ext cx="1713304" cy="1928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>
                  <a:defRPr sz="9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677" name="Google Shape;1245;p41"/>
              <p:cNvGrpSpPr/>
              <p:nvPr/>
            </p:nvGrpSpPr>
            <p:grpSpPr>
              <a:xfrm>
                <a:off x="0" y="870103"/>
                <a:ext cx="1376612" cy="2457767"/>
                <a:chOff x="0" y="0"/>
                <a:chExt cx="1376611" cy="2457765"/>
              </a:xfrm>
            </p:grpSpPr>
            <p:sp>
              <p:nvSpPr>
                <p:cNvPr id="1653" name="Google Shape;1246;p41"/>
                <p:cNvSpPr/>
                <p:nvPr/>
              </p:nvSpPr>
              <p:spPr>
                <a:xfrm flipH="1">
                  <a:off x="201197" y="470182"/>
                  <a:ext cx="784645" cy="1959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5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Google Shape;1247;p41"/>
                <p:cNvSpPr/>
                <p:nvPr/>
              </p:nvSpPr>
              <p:spPr>
                <a:xfrm flipH="1">
                  <a:off x="168954" y="414943"/>
                  <a:ext cx="844618" cy="204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5" name="Google Shape;1248;p41"/>
                <p:cNvSpPr/>
                <p:nvPr/>
              </p:nvSpPr>
              <p:spPr>
                <a:xfrm flipH="1">
                  <a:off x="359358" y="2211279"/>
                  <a:ext cx="94456" cy="245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6" name="Google Shape;1249;p41"/>
                <p:cNvSpPr/>
                <p:nvPr/>
              </p:nvSpPr>
              <p:spPr>
                <a:xfrm flipH="1">
                  <a:off x="358325" y="1752250"/>
                  <a:ext cx="375298" cy="182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7" name="Google Shape;1250;p41"/>
                <p:cNvSpPr/>
                <p:nvPr/>
              </p:nvSpPr>
              <p:spPr>
                <a:xfrm flipH="1">
                  <a:off x="342651" y="2065173"/>
                  <a:ext cx="342848" cy="170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8" name="Google Shape;1251;p41"/>
                <p:cNvSpPr/>
                <p:nvPr/>
              </p:nvSpPr>
              <p:spPr>
                <a:xfrm flipH="1">
                  <a:off x="216728" y="1824994"/>
                  <a:ext cx="127228" cy="24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9" name="Google Shape;1252;p41"/>
                <p:cNvSpPr/>
                <p:nvPr/>
              </p:nvSpPr>
              <p:spPr>
                <a:xfrm flipH="1">
                  <a:off x="671121" y="1917291"/>
                  <a:ext cx="213521" cy="18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0" name="Google Shape;1253;p41"/>
                <p:cNvSpPr/>
                <p:nvPr/>
              </p:nvSpPr>
              <p:spPr>
                <a:xfrm flipH="1">
                  <a:off x="868504" y="1710346"/>
                  <a:ext cx="122728" cy="242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1" name="Google Shape;1254;p41"/>
                <p:cNvSpPr/>
                <p:nvPr/>
              </p:nvSpPr>
              <p:spPr>
                <a:xfrm flipH="1">
                  <a:off x="821552" y="1296998"/>
                  <a:ext cx="99716" cy="205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2" name="Google Shape;1255;p41"/>
                <p:cNvSpPr/>
                <p:nvPr/>
              </p:nvSpPr>
              <p:spPr>
                <a:xfrm flipH="1">
                  <a:off x="837068" y="975796"/>
                  <a:ext cx="94477" cy="157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2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3" name="Google Shape;1256;p41"/>
                <p:cNvSpPr/>
                <p:nvPr/>
              </p:nvSpPr>
              <p:spPr>
                <a:xfrm flipH="1">
                  <a:off x="842704" y="561305"/>
                  <a:ext cx="94080" cy="194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4" name="Google Shape;1257;p41"/>
                <p:cNvSpPr/>
                <p:nvPr/>
              </p:nvSpPr>
              <p:spPr>
                <a:xfrm flipH="1">
                  <a:off x="-1" y="1346172"/>
                  <a:ext cx="222883" cy="518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5" name="Google Shape;1258;p41"/>
                <p:cNvSpPr/>
                <p:nvPr/>
              </p:nvSpPr>
              <p:spPr>
                <a:xfrm flipH="1">
                  <a:off x="876606" y="59167"/>
                  <a:ext cx="87243" cy="17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6" name="Google Shape;1259;p41"/>
                <p:cNvSpPr/>
                <p:nvPr/>
              </p:nvSpPr>
              <p:spPr>
                <a:xfrm flipH="1">
                  <a:off x="745523" y="142930"/>
                  <a:ext cx="152722" cy="12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7" name="Google Shape;1260;p41"/>
                <p:cNvSpPr/>
                <p:nvPr/>
              </p:nvSpPr>
              <p:spPr>
                <a:xfrm flipH="1">
                  <a:off x="703169" y="99626"/>
                  <a:ext cx="79881" cy="88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8" name="Google Shape;1261;p41"/>
                <p:cNvSpPr/>
                <p:nvPr/>
              </p:nvSpPr>
              <p:spPr>
                <a:xfrm flipH="1">
                  <a:off x="852388" y="0"/>
                  <a:ext cx="76199" cy="93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9" name="Google Shape;1262;p41"/>
                <p:cNvSpPr/>
                <p:nvPr/>
              </p:nvSpPr>
              <p:spPr>
                <a:xfrm flipH="1">
                  <a:off x="947879" y="99762"/>
                  <a:ext cx="159853" cy="160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0" name="Google Shape;1263;p41"/>
                <p:cNvSpPr/>
                <p:nvPr/>
              </p:nvSpPr>
              <p:spPr>
                <a:xfrm flipH="1">
                  <a:off x="719643" y="216246"/>
                  <a:ext cx="260210" cy="199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1" name="Google Shape;1264;p41"/>
                <p:cNvSpPr/>
                <p:nvPr/>
              </p:nvSpPr>
              <p:spPr>
                <a:xfrm flipH="1">
                  <a:off x="852464" y="227746"/>
                  <a:ext cx="524148" cy="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8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2" name="Google Shape;1265;p41"/>
                <p:cNvSpPr/>
                <p:nvPr/>
              </p:nvSpPr>
              <p:spPr>
                <a:xfrm flipH="1">
                  <a:off x="1055878" y="406604"/>
                  <a:ext cx="256597" cy="274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3" name="Google Shape;1266;p41"/>
                <p:cNvSpPr/>
                <p:nvPr/>
              </p:nvSpPr>
              <p:spPr>
                <a:xfrm flipH="1">
                  <a:off x="932409" y="347135"/>
                  <a:ext cx="62851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4" name="Google Shape;1267;p41"/>
                <p:cNvSpPr/>
                <p:nvPr/>
              </p:nvSpPr>
              <p:spPr>
                <a:xfrm flipH="1">
                  <a:off x="1031487" y="280216"/>
                  <a:ext cx="62846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5" name="Google Shape;1268;p41"/>
                <p:cNvSpPr/>
                <p:nvPr/>
              </p:nvSpPr>
              <p:spPr>
                <a:xfrm flipH="1">
                  <a:off x="1206810" y="505900"/>
                  <a:ext cx="65089" cy="65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6" name="Google Shape;1269;p41"/>
                <p:cNvSpPr/>
                <p:nvPr/>
              </p:nvSpPr>
              <p:spPr>
                <a:xfrm flipH="1">
                  <a:off x="1151616" y="551310"/>
                  <a:ext cx="65099" cy="65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0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25" name="تجميع"/>
              <p:cNvGrpSpPr/>
              <p:nvPr/>
            </p:nvGrpSpPr>
            <p:grpSpPr>
              <a:xfrm>
                <a:off x="1278404" y="1704099"/>
                <a:ext cx="618603" cy="1977756"/>
                <a:chOff x="0" y="0"/>
                <a:chExt cx="618601" cy="1977754"/>
              </a:xfrm>
            </p:grpSpPr>
            <p:grpSp>
              <p:nvGrpSpPr>
                <p:cNvPr id="1682" name="Google Shape;1270;p41"/>
                <p:cNvGrpSpPr/>
                <p:nvPr/>
              </p:nvGrpSpPr>
              <p:grpSpPr>
                <a:xfrm>
                  <a:off x="-1" y="-1"/>
                  <a:ext cx="618603" cy="593137"/>
                  <a:chOff x="0" y="0"/>
                  <a:chExt cx="618601" cy="593135"/>
                </a:xfrm>
              </p:grpSpPr>
              <p:sp>
                <p:nvSpPr>
                  <p:cNvPr id="1678" name="Google Shape;1271;p41"/>
                  <p:cNvSpPr/>
                  <p:nvPr/>
                </p:nvSpPr>
                <p:spPr>
                  <a:xfrm>
                    <a:off x="19457" y="30630"/>
                    <a:ext cx="599145" cy="560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79" name="Google Shape;1272;p41"/>
                  <p:cNvSpPr/>
                  <p:nvPr/>
                </p:nvSpPr>
                <p:spPr>
                  <a:xfrm>
                    <a:off x="162435" y="30825"/>
                    <a:ext cx="267793" cy="253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0" name="Google Shape;1273;p41"/>
                  <p:cNvSpPr/>
                  <p:nvPr/>
                </p:nvSpPr>
                <p:spPr>
                  <a:xfrm>
                    <a:off x="208361" y="273385"/>
                    <a:ext cx="390807" cy="3172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1" name="Google Shape;1274;p41"/>
                  <p:cNvSpPr/>
                  <p:nvPr/>
                </p:nvSpPr>
                <p:spPr>
                  <a:xfrm>
                    <a:off x="-1" y="0"/>
                    <a:ext cx="615285" cy="593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30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18" name="Google Shape;1275;p41"/>
                <p:cNvGrpSpPr/>
                <p:nvPr/>
              </p:nvGrpSpPr>
              <p:grpSpPr>
                <a:xfrm>
                  <a:off x="747" y="790757"/>
                  <a:ext cx="593028" cy="377037"/>
                  <a:chOff x="0" y="0"/>
                  <a:chExt cx="593026" cy="377036"/>
                </a:xfrm>
              </p:grpSpPr>
              <p:sp>
                <p:nvSpPr>
                  <p:cNvPr id="1683" name="Google Shape;1276;p41"/>
                  <p:cNvSpPr/>
                  <p:nvPr/>
                </p:nvSpPr>
                <p:spPr>
                  <a:xfrm>
                    <a:off x="35859" y="96514"/>
                    <a:ext cx="244436" cy="2268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4" name="Google Shape;1277;p41"/>
                  <p:cNvSpPr/>
                  <p:nvPr/>
                </p:nvSpPr>
                <p:spPr>
                  <a:xfrm>
                    <a:off x="337023" y="24321"/>
                    <a:ext cx="208492" cy="145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5" name="Google Shape;1278;p41"/>
                  <p:cNvSpPr/>
                  <p:nvPr/>
                </p:nvSpPr>
                <p:spPr>
                  <a:xfrm>
                    <a:off x="169475" y="86426"/>
                    <a:ext cx="369237" cy="2503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6" name="Google Shape;1279;p41"/>
                  <p:cNvSpPr/>
                  <p:nvPr/>
                </p:nvSpPr>
                <p:spPr>
                  <a:xfrm>
                    <a:off x="372727" y="30555"/>
                    <a:ext cx="147623" cy="768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7" name="Google Shape;1280;p41"/>
                  <p:cNvSpPr/>
                  <p:nvPr/>
                </p:nvSpPr>
                <p:spPr>
                  <a:xfrm>
                    <a:off x="321318" y="83341"/>
                    <a:ext cx="170099" cy="1624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8" name="Google Shape;1281;p41"/>
                  <p:cNvSpPr/>
                  <p:nvPr/>
                </p:nvSpPr>
                <p:spPr>
                  <a:xfrm>
                    <a:off x="212916" y="98858"/>
                    <a:ext cx="110577" cy="2018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9" name="Google Shape;1282;p41"/>
                  <p:cNvSpPr/>
                  <p:nvPr/>
                </p:nvSpPr>
                <p:spPr>
                  <a:xfrm>
                    <a:off x="61690" y="105113"/>
                    <a:ext cx="189279" cy="1366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0" name="Google Shape;1283;p41"/>
                  <p:cNvSpPr/>
                  <p:nvPr/>
                </p:nvSpPr>
                <p:spPr>
                  <a:xfrm>
                    <a:off x="11416" y="164405"/>
                    <a:ext cx="236645" cy="1983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1" name="Google Shape;1284;p41"/>
                  <p:cNvSpPr/>
                  <p:nvPr/>
                </p:nvSpPr>
                <p:spPr>
                  <a:xfrm>
                    <a:off x="247783" y="15976"/>
                    <a:ext cx="331236" cy="3468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2" name="Google Shape;1285;p41"/>
                  <p:cNvSpPr/>
                  <p:nvPr/>
                </p:nvSpPr>
                <p:spPr>
                  <a:xfrm>
                    <a:off x="-1" y="0"/>
                    <a:ext cx="593028" cy="3770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3" name="Google Shape;1286;p41"/>
                  <p:cNvSpPr/>
                  <p:nvPr/>
                </p:nvSpPr>
                <p:spPr>
                  <a:xfrm>
                    <a:off x="484235" y="78228"/>
                    <a:ext cx="28763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4" name="Google Shape;1287;p41"/>
                  <p:cNvSpPr/>
                  <p:nvPr/>
                </p:nvSpPr>
                <p:spPr>
                  <a:xfrm>
                    <a:off x="512725" y="138106"/>
                    <a:ext cx="15368" cy="218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5" name="Google Shape;1288;p41"/>
                  <p:cNvSpPr/>
                  <p:nvPr/>
                </p:nvSpPr>
                <p:spPr>
                  <a:xfrm>
                    <a:off x="455043" y="49805"/>
                    <a:ext cx="34365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6" name="Google Shape;1289;p41"/>
                  <p:cNvSpPr/>
                  <p:nvPr/>
                </p:nvSpPr>
                <p:spPr>
                  <a:xfrm>
                    <a:off x="498405" y="147651"/>
                    <a:ext cx="16411" cy="18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7" name="Google Shape;1290;p41"/>
                  <p:cNvSpPr/>
                  <p:nvPr/>
                </p:nvSpPr>
                <p:spPr>
                  <a:xfrm>
                    <a:off x="423411" y="65331"/>
                    <a:ext cx="35988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8" name="Google Shape;1291;p41"/>
                  <p:cNvSpPr/>
                  <p:nvPr/>
                </p:nvSpPr>
                <p:spPr>
                  <a:xfrm>
                    <a:off x="432511" y="179613"/>
                    <a:ext cx="36959" cy="31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9" name="Google Shape;1292;p41"/>
                  <p:cNvSpPr/>
                  <p:nvPr/>
                </p:nvSpPr>
                <p:spPr>
                  <a:xfrm>
                    <a:off x="385504" y="131271"/>
                    <a:ext cx="33920" cy="14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0" name="Google Shape;1293;p41"/>
                  <p:cNvSpPr/>
                  <p:nvPr/>
                </p:nvSpPr>
                <p:spPr>
                  <a:xfrm>
                    <a:off x="393141" y="160720"/>
                    <a:ext cx="24462" cy="213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1" name="Google Shape;1294;p41"/>
                  <p:cNvSpPr/>
                  <p:nvPr/>
                </p:nvSpPr>
                <p:spPr>
                  <a:xfrm>
                    <a:off x="386743" y="188314"/>
                    <a:ext cx="32793" cy="38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2" name="Google Shape;1295;p41"/>
                  <p:cNvSpPr/>
                  <p:nvPr/>
                </p:nvSpPr>
                <p:spPr>
                  <a:xfrm>
                    <a:off x="355580" y="118914"/>
                    <a:ext cx="24462" cy="32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3" name="Google Shape;1296;p41"/>
                  <p:cNvSpPr/>
                  <p:nvPr/>
                </p:nvSpPr>
                <p:spPr>
                  <a:xfrm>
                    <a:off x="275489" y="145438"/>
                    <a:ext cx="14288" cy="40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4" name="Google Shape;1297;p41"/>
                  <p:cNvSpPr/>
                  <p:nvPr/>
                </p:nvSpPr>
                <p:spPr>
                  <a:xfrm>
                    <a:off x="287563" y="197390"/>
                    <a:ext cx="14288" cy="40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5" name="Google Shape;1298;p41"/>
                  <p:cNvSpPr/>
                  <p:nvPr/>
                </p:nvSpPr>
                <p:spPr>
                  <a:xfrm>
                    <a:off x="283287" y="249744"/>
                    <a:ext cx="14288" cy="27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6" name="Google Shape;1299;p41"/>
                  <p:cNvSpPr/>
                  <p:nvPr/>
                </p:nvSpPr>
                <p:spPr>
                  <a:xfrm>
                    <a:off x="246668" y="174785"/>
                    <a:ext cx="19682" cy="480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7" name="Google Shape;1300;p41"/>
                  <p:cNvSpPr/>
                  <p:nvPr/>
                </p:nvSpPr>
                <p:spPr>
                  <a:xfrm>
                    <a:off x="256820" y="220998"/>
                    <a:ext cx="20517" cy="443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8" name="Google Shape;1301;p41"/>
                  <p:cNvSpPr/>
                  <p:nvPr/>
                </p:nvSpPr>
                <p:spPr>
                  <a:xfrm>
                    <a:off x="200025" y="134956"/>
                    <a:ext cx="28807" cy="25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9" name="Google Shape;1302;p41"/>
                  <p:cNvSpPr/>
                  <p:nvPr/>
                </p:nvSpPr>
                <p:spPr>
                  <a:xfrm>
                    <a:off x="225656" y="243763"/>
                    <a:ext cx="18596" cy="321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0" name="Google Shape;1303;p41"/>
                  <p:cNvSpPr/>
                  <p:nvPr/>
                </p:nvSpPr>
                <p:spPr>
                  <a:xfrm>
                    <a:off x="167177" y="128787"/>
                    <a:ext cx="39108" cy="17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1" name="Google Shape;1304;p41"/>
                  <p:cNvSpPr/>
                  <p:nvPr/>
                </p:nvSpPr>
                <p:spPr>
                  <a:xfrm>
                    <a:off x="134083" y="151439"/>
                    <a:ext cx="43404" cy="24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2" name="Google Shape;1305;p41"/>
                  <p:cNvSpPr/>
                  <p:nvPr/>
                </p:nvSpPr>
                <p:spPr>
                  <a:xfrm>
                    <a:off x="137215" y="173818"/>
                    <a:ext cx="41139" cy="239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3" name="Google Shape;1306;p41"/>
                  <p:cNvSpPr/>
                  <p:nvPr/>
                </p:nvSpPr>
                <p:spPr>
                  <a:xfrm>
                    <a:off x="177712" y="275885"/>
                    <a:ext cx="21450" cy="26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4" name="Google Shape;1307;p41"/>
                  <p:cNvSpPr/>
                  <p:nvPr/>
                </p:nvSpPr>
                <p:spPr>
                  <a:xfrm>
                    <a:off x="129592" y="196949"/>
                    <a:ext cx="37500" cy="229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5" name="Google Shape;1308;p41"/>
                  <p:cNvSpPr/>
                  <p:nvPr/>
                </p:nvSpPr>
                <p:spPr>
                  <a:xfrm>
                    <a:off x="168258" y="296286"/>
                    <a:ext cx="20323" cy="1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6" name="Google Shape;1309;p41"/>
                  <p:cNvSpPr/>
                  <p:nvPr/>
                </p:nvSpPr>
                <p:spPr>
                  <a:xfrm>
                    <a:off x="89657" y="146760"/>
                    <a:ext cx="40169" cy="2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7" name="Google Shape;1310;p41"/>
                  <p:cNvSpPr/>
                  <p:nvPr/>
                </p:nvSpPr>
                <p:spPr>
                  <a:xfrm>
                    <a:off x="93921" y="188933"/>
                    <a:ext cx="26708" cy="20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24" name="Google Shape;1311;p41"/>
                <p:cNvGrpSpPr/>
                <p:nvPr/>
              </p:nvGrpSpPr>
              <p:grpSpPr>
                <a:xfrm>
                  <a:off x="3477" y="1359340"/>
                  <a:ext cx="598236" cy="618415"/>
                  <a:chOff x="0" y="0"/>
                  <a:chExt cx="598235" cy="618414"/>
                </a:xfrm>
              </p:grpSpPr>
              <p:sp>
                <p:nvSpPr>
                  <p:cNvPr id="1719" name="Google Shape;1312;p41"/>
                  <p:cNvSpPr/>
                  <p:nvPr/>
                </p:nvSpPr>
                <p:spPr>
                  <a:xfrm>
                    <a:off x="153543" y="0"/>
                    <a:ext cx="313051" cy="454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0" name="Google Shape;1313;p41"/>
                  <p:cNvSpPr/>
                  <p:nvPr/>
                </p:nvSpPr>
                <p:spPr>
                  <a:xfrm>
                    <a:off x="272061" y="94883"/>
                    <a:ext cx="74307" cy="74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1" name="Google Shape;1314;p41"/>
                  <p:cNvSpPr/>
                  <p:nvPr/>
                </p:nvSpPr>
                <p:spPr>
                  <a:xfrm>
                    <a:off x="245727" y="43086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2" name="Google Shape;1315;p41"/>
                  <p:cNvSpPr/>
                  <p:nvPr/>
                </p:nvSpPr>
                <p:spPr>
                  <a:xfrm>
                    <a:off x="319712" y="39327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3" name="Google Shape;1316;p41"/>
                  <p:cNvSpPr/>
                  <p:nvPr/>
                </p:nvSpPr>
                <p:spPr>
                  <a:xfrm>
                    <a:off x="-1" y="0"/>
                    <a:ext cx="598237" cy="618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800" name="Google Shape;631;p26"/>
          <p:cNvGrpSpPr/>
          <p:nvPr/>
        </p:nvGrpSpPr>
        <p:grpSpPr>
          <a:xfrm>
            <a:off x="21564432" y="10745821"/>
            <a:ext cx="2016697" cy="2027790"/>
            <a:chOff x="0" y="0"/>
            <a:chExt cx="2016695" cy="2027789"/>
          </a:xfrm>
        </p:grpSpPr>
        <p:sp>
          <p:nvSpPr>
            <p:cNvPr id="1728" name="Google Shape;632;p26"/>
            <p:cNvSpPr/>
            <p:nvPr/>
          </p:nvSpPr>
          <p:spPr>
            <a:xfrm>
              <a:off x="1382580" y="390039"/>
              <a:ext cx="99861" cy="1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633;p26"/>
            <p:cNvSpPr/>
            <p:nvPr/>
          </p:nvSpPr>
          <p:spPr>
            <a:xfrm>
              <a:off x="1332533" y="353887"/>
              <a:ext cx="123691" cy="17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634;p26"/>
            <p:cNvSpPr/>
            <p:nvPr/>
          </p:nvSpPr>
          <p:spPr>
            <a:xfrm>
              <a:off x="1312380" y="312591"/>
              <a:ext cx="124509" cy="1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635;p26"/>
            <p:cNvSpPr/>
            <p:nvPr/>
          </p:nvSpPr>
          <p:spPr>
            <a:xfrm>
              <a:off x="1755852" y="50045"/>
              <a:ext cx="43969" cy="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636;p26"/>
            <p:cNvSpPr/>
            <p:nvPr/>
          </p:nvSpPr>
          <p:spPr>
            <a:xfrm>
              <a:off x="1695940" y="22624"/>
              <a:ext cx="132235" cy="14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637;p26"/>
            <p:cNvSpPr/>
            <p:nvPr/>
          </p:nvSpPr>
          <p:spPr>
            <a:xfrm>
              <a:off x="1432937" y="26651"/>
              <a:ext cx="125334" cy="9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638;p26"/>
            <p:cNvSpPr/>
            <p:nvPr/>
          </p:nvSpPr>
          <p:spPr>
            <a:xfrm>
              <a:off x="1408756" y="16163"/>
              <a:ext cx="220995" cy="16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639;p26"/>
            <p:cNvSpPr/>
            <p:nvPr/>
          </p:nvSpPr>
          <p:spPr>
            <a:xfrm>
              <a:off x="1404569" y="16950"/>
              <a:ext cx="421849" cy="2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640;p26"/>
            <p:cNvSpPr/>
            <p:nvPr/>
          </p:nvSpPr>
          <p:spPr>
            <a:xfrm>
              <a:off x="0" y="0"/>
              <a:ext cx="2016696" cy="202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641;p26"/>
            <p:cNvSpPr/>
            <p:nvPr/>
          </p:nvSpPr>
          <p:spPr>
            <a:xfrm>
              <a:off x="1828687" y="291742"/>
              <a:ext cx="163957" cy="1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642;p26"/>
            <p:cNvSpPr/>
            <p:nvPr/>
          </p:nvSpPr>
          <p:spPr>
            <a:xfrm>
              <a:off x="1814740" y="316490"/>
              <a:ext cx="169669" cy="1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643;p26"/>
            <p:cNvSpPr/>
            <p:nvPr/>
          </p:nvSpPr>
          <p:spPr>
            <a:xfrm>
              <a:off x="1301801" y="1960683"/>
              <a:ext cx="673197" cy="4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644;p26"/>
            <p:cNvSpPr/>
            <p:nvPr/>
          </p:nvSpPr>
          <p:spPr>
            <a:xfrm>
              <a:off x="1944366" y="866678"/>
              <a:ext cx="21827" cy="11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645;p26"/>
            <p:cNvSpPr/>
            <p:nvPr/>
          </p:nvSpPr>
          <p:spPr>
            <a:xfrm>
              <a:off x="1951946" y="1636377"/>
              <a:ext cx="14720" cy="11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646;p26"/>
            <p:cNvSpPr/>
            <p:nvPr/>
          </p:nvSpPr>
          <p:spPr>
            <a:xfrm>
              <a:off x="1951097" y="1785286"/>
              <a:ext cx="15609" cy="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647;p26"/>
            <p:cNvSpPr/>
            <p:nvPr/>
          </p:nvSpPr>
          <p:spPr>
            <a:xfrm>
              <a:off x="1949755" y="1001072"/>
              <a:ext cx="14149" cy="7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648;p26"/>
            <p:cNvSpPr/>
            <p:nvPr/>
          </p:nvSpPr>
          <p:spPr>
            <a:xfrm>
              <a:off x="1918618" y="961387"/>
              <a:ext cx="20626" cy="6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649;p26"/>
            <p:cNvSpPr/>
            <p:nvPr/>
          </p:nvSpPr>
          <p:spPr>
            <a:xfrm>
              <a:off x="1915874" y="1733191"/>
              <a:ext cx="14988" cy="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650;p26"/>
            <p:cNvSpPr/>
            <p:nvPr/>
          </p:nvSpPr>
          <p:spPr>
            <a:xfrm>
              <a:off x="1801377" y="356120"/>
              <a:ext cx="131831" cy="9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651;p26"/>
            <p:cNvSpPr/>
            <p:nvPr/>
          </p:nvSpPr>
          <p:spPr>
            <a:xfrm>
              <a:off x="1355502" y="1176706"/>
              <a:ext cx="564893" cy="2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652;p26"/>
            <p:cNvSpPr/>
            <p:nvPr/>
          </p:nvSpPr>
          <p:spPr>
            <a:xfrm>
              <a:off x="1368412" y="1190398"/>
              <a:ext cx="531829" cy="175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653;p26"/>
            <p:cNvSpPr/>
            <p:nvPr/>
          </p:nvSpPr>
          <p:spPr>
            <a:xfrm>
              <a:off x="1679173" y="493571"/>
              <a:ext cx="214533" cy="12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654;p26"/>
            <p:cNvSpPr/>
            <p:nvPr/>
          </p:nvSpPr>
          <p:spPr>
            <a:xfrm>
              <a:off x="1360285" y="1481610"/>
              <a:ext cx="500175" cy="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655;p26"/>
            <p:cNvSpPr/>
            <p:nvPr/>
          </p:nvSpPr>
          <p:spPr>
            <a:xfrm>
              <a:off x="1689967" y="1684281"/>
              <a:ext cx="163890" cy="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656;p26"/>
            <p:cNvSpPr/>
            <p:nvPr/>
          </p:nvSpPr>
          <p:spPr>
            <a:xfrm>
              <a:off x="1365169" y="1581774"/>
              <a:ext cx="459162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657;p26"/>
            <p:cNvSpPr/>
            <p:nvPr/>
          </p:nvSpPr>
          <p:spPr>
            <a:xfrm>
              <a:off x="1477924" y="550627"/>
              <a:ext cx="314859" cy="54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658;p26"/>
            <p:cNvSpPr/>
            <p:nvPr/>
          </p:nvSpPr>
          <p:spPr>
            <a:xfrm>
              <a:off x="1704671" y="283303"/>
              <a:ext cx="47597" cy="5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659;p26"/>
            <p:cNvSpPr/>
            <p:nvPr/>
          </p:nvSpPr>
          <p:spPr>
            <a:xfrm>
              <a:off x="1677522" y="187075"/>
              <a:ext cx="41410" cy="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660;p26"/>
            <p:cNvSpPr/>
            <p:nvPr/>
          </p:nvSpPr>
          <p:spPr>
            <a:xfrm>
              <a:off x="1577370" y="323171"/>
              <a:ext cx="71208" cy="4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661;p26"/>
            <p:cNvSpPr/>
            <p:nvPr/>
          </p:nvSpPr>
          <p:spPr>
            <a:xfrm>
              <a:off x="1594266" y="253430"/>
              <a:ext cx="35155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662;p26"/>
            <p:cNvSpPr/>
            <p:nvPr/>
          </p:nvSpPr>
          <p:spPr>
            <a:xfrm>
              <a:off x="1407237" y="514383"/>
              <a:ext cx="209005" cy="9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663;p26"/>
            <p:cNvSpPr/>
            <p:nvPr/>
          </p:nvSpPr>
          <p:spPr>
            <a:xfrm>
              <a:off x="1561653" y="728147"/>
              <a:ext cx="16781" cy="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664;p26"/>
            <p:cNvSpPr/>
            <p:nvPr/>
          </p:nvSpPr>
          <p:spPr>
            <a:xfrm>
              <a:off x="1537496" y="202725"/>
              <a:ext cx="35290" cy="4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665;p26"/>
            <p:cNvSpPr/>
            <p:nvPr/>
          </p:nvSpPr>
          <p:spPr>
            <a:xfrm>
              <a:off x="1491562" y="280448"/>
              <a:ext cx="54373" cy="5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666;p26"/>
            <p:cNvSpPr/>
            <p:nvPr/>
          </p:nvSpPr>
          <p:spPr>
            <a:xfrm>
              <a:off x="1523048" y="802153"/>
              <a:ext cx="18694" cy="9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667;p26"/>
            <p:cNvSpPr/>
            <p:nvPr/>
          </p:nvSpPr>
          <p:spPr>
            <a:xfrm>
              <a:off x="1514649" y="661536"/>
              <a:ext cx="16367" cy="1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668;p26"/>
            <p:cNvSpPr/>
            <p:nvPr/>
          </p:nvSpPr>
          <p:spPr>
            <a:xfrm>
              <a:off x="588481" y="1960921"/>
              <a:ext cx="673874" cy="5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669;p26"/>
            <p:cNvSpPr/>
            <p:nvPr/>
          </p:nvSpPr>
          <p:spPr>
            <a:xfrm>
              <a:off x="1231232" y="1546262"/>
              <a:ext cx="16041" cy="10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670;p26"/>
            <p:cNvSpPr/>
            <p:nvPr/>
          </p:nvSpPr>
          <p:spPr>
            <a:xfrm>
              <a:off x="1231195" y="1702805"/>
              <a:ext cx="14324" cy="10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671;p26"/>
            <p:cNvSpPr/>
            <p:nvPr/>
          </p:nvSpPr>
          <p:spPr>
            <a:xfrm>
              <a:off x="1201831" y="1654736"/>
              <a:ext cx="15345" cy="6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672;p26"/>
            <p:cNvSpPr/>
            <p:nvPr/>
          </p:nvSpPr>
          <p:spPr>
            <a:xfrm>
              <a:off x="665669" y="1521148"/>
              <a:ext cx="520501" cy="4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673;p26"/>
            <p:cNvSpPr/>
            <p:nvPr/>
          </p:nvSpPr>
          <p:spPr>
            <a:xfrm>
              <a:off x="836763" y="1646774"/>
              <a:ext cx="318454" cy="4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674;p26"/>
            <p:cNvSpPr/>
            <p:nvPr/>
          </p:nvSpPr>
          <p:spPr>
            <a:xfrm>
              <a:off x="654085" y="818152"/>
              <a:ext cx="488721" cy="61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675;p26"/>
            <p:cNvSpPr/>
            <p:nvPr/>
          </p:nvSpPr>
          <p:spPr>
            <a:xfrm>
              <a:off x="643404" y="1100339"/>
              <a:ext cx="488657" cy="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676;p26"/>
            <p:cNvSpPr/>
            <p:nvPr/>
          </p:nvSpPr>
          <p:spPr>
            <a:xfrm>
              <a:off x="1057954" y="1239821"/>
              <a:ext cx="56828" cy="6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677;p26"/>
            <p:cNvSpPr/>
            <p:nvPr/>
          </p:nvSpPr>
          <p:spPr>
            <a:xfrm>
              <a:off x="1048483" y="1065688"/>
              <a:ext cx="49586" cy="6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678;p26"/>
            <p:cNvSpPr/>
            <p:nvPr/>
          </p:nvSpPr>
          <p:spPr>
            <a:xfrm>
              <a:off x="685112" y="1765426"/>
              <a:ext cx="40759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679;p26"/>
            <p:cNvSpPr/>
            <p:nvPr/>
          </p:nvSpPr>
          <p:spPr>
            <a:xfrm>
              <a:off x="1012438" y="881596"/>
              <a:ext cx="70092" cy="11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680;p26"/>
            <p:cNvSpPr/>
            <p:nvPr/>
          </p:nvSpPr>
          <p:spPr>
            <a:xfrm>
              <a:off x="984026" y="1154484"/>
              <a:ext cx="71169" cy="6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681;p26"/>
            <p:cNvSpPr/>
            <p:nvPr/>
          </p:nvSpPr>
          <p:spPr>
            <a:xfrm>
              <a:off x="560760" y="705321"/>
              <a:ext cx="59519" cy="5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682;p26"/>
            <p:cNvSpPr/>
            <p:nvPr/>
          </p:nvSpPr>
          <p:spPr>
            <a:xfrm>
              <a:off x="609804" y="1066694"/>
              <a:ext cx="31853" cy="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683;p26"/>
            <p:cNvSpPr/>
            <p:nvPr/>
          </p:nvSpPr>
          <p:spPr>
            <a:xfrm>
              <a:off x="582494" y="1054156"/>
              <a:ext cx="25702" cy="1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684;p26"/>
            <p:cNvSpPr/>
            <p:nvPr/>
          </p:nvSpPr>
          <p:spPr>
            <a:xfrm>
              <a:off x="170390" y="438052"/>
              <a:ext cx="427735" cy="491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685;p26"/>
            <p:cNvSpPr/>
            <p:nvPr/>
          </p:nvSpPr>
          <p:spPr>
            <a:xfrm>
              <a:off x="543408" y="1079526"/>
              <a:ext cx="45568" cy="1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686;p26"/>
            <p:cNvSpPr/>
            <p:nvPr/>
          </p:nvSpPr>
          <p:spPr>
            <a:xfrm>
              <a:off x="361611" y="1959420"/>
              <a:ext cx="218396" cy="5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687;p26"/>
            <p:cNvSpPr/>
            <p:nvPr/>
          </p:nvSpPr>
          <p:spPr>
            <a:xfrm>
              <a:off x="568962" y="546594"/>
              <a:ext cx="8121" cy="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688;p26"/>
            <p:cNvSpPr/>
            <p:nvPr/>
          </p:nvSpPr>
          <p:spPr>
            <a:xfrm>
              <a:off x="424570" y="764848"/>
              <a:ext cx="121646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689;p26"/>
            <p:cNvSpPr/>
            <p:nvPr/>
          </p:nvSpPr>
          <p:spPr>
            <a:xfrm>
              <a:off x="471193" y="608470"/>
              <a:ext cx="56755" cy="3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690;p26"/>
            <p:cNvSpPr/>
            <p:nvPr/>
          </p:nvSpPr>
          <p:spPr>
            <a:xfrm>
              <a:off x="493887" y="644164"/>
              <a:ext cx="34500" cy="42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691;p26"/>
            <p:cNvSpPr/>
            <p:nvPr/>
          </p:nvSpPr>
          <p:spPr>
            <a:xfrm>
              <a:off x="200816" y="1285236"/>
              <a:ext cx="312469" cy="7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692;p26"/>
            <p:cNvSpPr/>
            <p:nvPr/>
          </p:nvSpPr>
          <p:spPr>
            <a:xfrm>
              <a:off x="22404" y="1347252"/>
              <a:ext cx="489247" cy="5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693;p26"/>
            <p:cNvSpPr/>
            <p:nvPr/>
          </p:nvSpPr>
          <p:spPr>
            <a:xfrm>
              <a:off x="214678" y="1210735"/>
              <a:ext cx="298022" cy="7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694;p26"/>
            <p:cNvSpPr/>
            <p:nvPr/>
          </p:nvSpPr>
          <p:spPr>
            <a:xfrm>
              <a:off x="467303" y="715681"/>
              <a:ext cx="41936" cy="3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695;p26"/>
            <p:cNvSpPr/>
            <p:nvPr/>
          </p:nvSpPr>
          <p:spPr>
            <a:xfrm>
              <a:off x="235655" y="1147474"/>
              <a:ext cx="269851" cy="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696;p26"/>
            <p:cNvSpPr/>
            <p:nvPr/>
          </p:nvSpPr>
          <p:spPr>
            <a:xfrm>
              <a:off x="258646" y="1095378"/>
              <a:ext cx="242320" cy="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697;p26"/>
            <p:cNvSpPr/>
            <p:nvPr/>
          </p:nvSpPr>
          <p:spPr>
            <a:xfrm>
              <a:off x="353358" y="1429807"/>
              <a:ext cx="157767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698;p26"/>
            <p:cNvSpPr/>
            <p:nvPr/>
          </p:nvSpPr>
          <p:spPr>
            <a:xfrm>
              <a:off x="401799" y="971052"/>
              <a:ext cx="85494" cy="3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699;p26"/>
            <p:cNvSpPr/>
            <p:nvPr/>
          </p:nvSpPr>
          <p:spPr>
            <a:xfrm>
              <a:off x="366018" y="692800"/>
              <a:ext cx="32588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700;p26"/>
            <p:cNvSpPr/>
            <p:nvPr/>
          </p:nvSpPr>
          <p:spPr>
            <a:xfrm>
              <a:off x="325951" y="776307"/>
              <a:ext cx="59805" cy="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701;p26"/>
            <p:cNvSpPr/>
            <p:nvPr/>
          </p:nvSpPr>
          <p:spPr>
            <a:xfrm>
              <a:off x="328742" y="659852"/>
              <a:ext cx="43865" cy="4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702;p26"/>
            <p:cNvSpPr/>
            <p:nvPr/>
          </p:nvSpPr>
          <p:spPr>
            <a:xfrm>
              <a:off x="255973" y="943174"/>
              <a:ext cx="139448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703;p26"/>
            <p:cNvSpPr/>
            <p:nvPr/>
          </p:nvSpPr>
          <p:spPr>
            <a:xfrm>
              <a:off x="15479" y="1878257"/>
              <a:ext cx="172786" cy="12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01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714" t="2692" r="76247" b="44708"/>
          <a:stretch>
            <a:fillRect/>
          </a:stretch>
        </p:blipFill>
        <p:spPr>
          <a:xfrm>
            <a:off x="20856581" y="580493"/>
            <a:ext cx="2558888" cy="37782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pic>
        <p:nvPicPr>
          <p:cNvPr id="1802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13343" t="57037" r="63409" b="2645"/>
          <a:stretch>
            <a:fillRect/>
          </a:stretch>
        </p:blipFill>
        <p:spPr>
          <a:xfrm>
            <a:off x="5986033" y="1382008"/>
            <a:ext cx="2605523" cy="2541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15893994" y="6195487"/>
            <a:ext cx="8096654" cy="5773233"/>
            <a:chOff x="0" y="0"/>
            <a:chExt cx="8096653" cy="5773232"/>
          </a:xfrm>
        </p:grpSpPr>
        <p:pic>
          <p:nvPicPr>
            <p:cNvPr id="1803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0556" t="0" r="0" b="50000"/>
            <a:stretch>
              <a:fillRect/>
            </a:stretch>
          </p:blipFill>
          <p:spPr>
            <a:xfrm>
              <a:off x="0" y="0"/>
              <a:ext cx="8096654" cy="5773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4" name="٥"/>
            <p:cNvSpPr txBox="1"/>
            <p:nvPr/>
          </p:nvSpPr>
          <p:spPr>
            <a:xfrm>
              <a:off x="3875242" y="1748792"/>
              <a:ext cx="1963253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1808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8697856" y="6440359"/>
            <a:ext cx="7409911" cy="5283558"/>
            <a:chOff x="0" y="0"/>
            <a:chExt cx="7409909" cy="5283556"/>
          </a:xfrm>
        </p:grpSpPr>
        <p:pic>
          <p:nvPicPr>
            <p:cNvPr id="1806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940" t="0" r="55615" b="50000"/>
            <a:stretch>
              <a:fillRect/>
            </a:stretch>
          </p:blipFill>
          <p:spPr>
            <a:xfrm>
              <a:off x="0" y="0"/>
              <a:ext cx="7409910" cy="52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7" name="٣"/>
            <p:cNvSpPr txBox="1"/>
            <p:nvPr/>
          </p:nvSpPr>
          <p:spPr>
            <a:xfrm>
              <a:off x="3120288" y="1375746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81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979520" y="6557081"/>
            <a:ext cx="7296640" cy="5202792"/>
            <a:chOff x="0" y="0"/>
            <a:chExt cx="7296639" cy="5202790"/>
          </a:xfrm>
        </p:grpSpPr>
        <p:pic>
          <p:nvPicPr>
            <p:cNvPr id="1809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8937" t="45671" r="31619" b="4328"/>
            <a:stretch>
              <a:fillRect/>
            </a:stretch>
          </p:blipFill>
          <p:spPr>
            <a:xfrm>
              <a:off x="0" y="0"/>
              <a:ext cx="7296640" cy="5202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0" name="٤"/>
            <p:cNvSpPr txBox="1"/>
            <p:nvPr/>
          </p:nvSpPr>
          <p:spPr>
            <a:xfrm>
              <a:off x="2971132" y="1387197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812" name="42E3A1F9-1D34-4A2F-A482-F4558BAA6CEC.png" descr="42E3A1F9-1D34-4A2F-A482-F4558BAA6CEC.png"/>
          <p:cNvPicPr>
            <a:picLocks noChangeAspect="1"/>
          </p:cNvPicPr>
          <p:nvPr/>
        </p:nvPicPr>
        <p:blipFill>
          <a:blip r:embed="rId6">
            <a:extLst/>
          </a:blip>
          <a:srcRect l="14260" t="15137" r="15905" b="29279"/>
          <a:stretch>
            <a:fillRect/>
          </a:stretch>
        </p:blipFill>
        <p:spPr>
          <a:xfrm>
            <a:off x="9371757" y="1051482"/>
            <a:ext cx="4573037" cy="5148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522" fill="norm" stroke="1" extrusionOk="0">
                <a:moveTo>
                  <a:pt x="16433" y="4"/>
                </a:moveTo>
                <a:cubicBezTo>
                  <a:pt x="16398" y="-16"/>
                  <a:pt x="16241" y="46"/>
                  <a:pt x="16086" y="140"/>
                </a:cubicBezTo>
                <a:cubicBezTo>
                  <a:pt x="15908" y="247"/>
                  <a:pt x="15687" y="312"/>
                  <a:pt x="15490" y="317"/>
                </a:cubicBezTo>
                <a:cubicBezTo>
                  <a:pt x="14800" y="335"/>
                  <a:pt x="14747" y="368"/>
                  <a:pt x="14561" y="876"/>
                </a:cubicBezTo>
                <a:cubicBezTo>
                  <a:pt x="14377" y="1382"/>
                  <a:pt x="14005" y="1783"/>
                  <a:pt x="13261" y="2278"/>
                </a:cubicBezTo>
                <a:cubicBezTo>
                  <a:pt x="12902" y="2517"/>
                  <a:pt x="12863" y="2569"/>
                  <a:pt x="12781" y="2942"/>
                </a:cubicBezTo>
                <a:cubicBezTo>
                  <a:pt x="12693" y="3340"/>
                  <a:pt x="12441" y="3766"/>
                  <a:pt x="12262" y="3818"/>
                </a:cubicBezTo>
                <a:cubicBezTo>
                  <a:pt x="12211" y="3833"/>
                  <a:pt x="12078" y="3683"/>
                  <a:pt x="11966" y="3484"/>
                </a:cubicBezTo>
                <a:cubicBezTo>
                  <a:pt x="11590" y="2818"/>
                  <a:pt x="11031" y="2040"/>
                  <a:pt x="10759" y="1807"/>
                </a:cubicBezTo>
                <a:lnTo>
                  <a:pt x="10489" y="1576"/>
                </a:lnTo>
                <a:lnTo>
                  <a:pt x="10567" y="1842"/>
                </a:lnTo>
                <a:cubicBezTo>
                  <a:pt x="10610" y="1988"/>
                  <a:pt x="10816" y="2553"/>
                  <a:pt x="11023" y="3099"/>
                </a:cubicBezTo>
                <a:cubicBezTo>
                  <a:pt x="11467" y="4276"/>
                  <a:pt x="11808" y="5423"/>
                  <a:pt x="11938" y="6179"/>
                </a:cubicBezTo>
                <a:cubicBezTo>
                  <a:pt x="12016" y="6634"/>
                  <a:pt x="12014" y="6760"/>
                  <a:pt x="11925" y="6924"/>
                </a:cubicBezTo>
                <a:cubicBezTo>
                  <a:pt x="11785" y="7184"/>
                  <a:pt x="11478" y="7326"/>
                  <a:pt x="11333" y="7197"/>
                </a:cubicBezTo>
                <a:cubicBezTo>
                  <a:pt x="11246" y="7121"/>
                  <a:pt x="11245" y="6947"/>
                  <a:pt x="11322" y="6147"/>
                </a:cubicBezTo>
                <a:lnTo>
                  <a:pt x="11415" y="5188"/>
                </a:lnTo>
                <a:lnTo>
                  <a:pt x="11015" y="4702"/>
                </a:lnTo>
                <a:cubicBezTo>
                  <a:pt x="10690" y="4306"/>
                  <a:pt x="10632" y="4196"/>
                  <a:pt x="10700" y="4100"/>
                </a:cubicBezTo>
                <a:cubicBezTo>
                  <a:pt x="10768" y="4003"/>
                  <a:pt x="10690" y="3878"/>
                  <a:pt x="10248" y="3383"/>
                </a:cubicBezTo>
                <a:cubicBezTo>
                  <a:pt x="9469" y="2511"/>
                  <a:pt x="9379" y="2436"/>
                  <a:pt x="9007" y="2353"/>
                </a:cubicBezTo>
                <a:cubicBezTo>
                  <a:pt x="8581" y="2258"/>
                  <a:pt x="8231" y="2354"/>
                  <a:pt x="8086" y="2605"/>
                </a:cubicBezTo>
                <a:cubicBezTo>
                  <a:pt x="7859" y="2999"/>
                  <a:pt x="7509" y="3851"/>
                  <a:pt x="7550" y="3909"/>
                </a:cubicBezTo>
                <a:cubicBezTo>
                  <a:pt x="7573" y="3943"/>
                  <a:pt x="7652" y="3972"/>
                  <a:pt x="7725" y="3972"/>
                </a:cubicBezTo>
                <a:cubicBezTo>
                  <a:pt x="7799" y="3972"/>
                  <a:pt x="7919" y="4011"/>
                  <a:pt x="7993" y="4058"/>
                </a:cubicBezTo>
                <a:cubicBezTo>
                  <a:pt x="8112" y="4136"/>
                  <a:pt x="8117" y="4178"/>
                  <a:pt x="8032" y="4462"/>
                </a:cubicBezTo>
                <a:cubicBezTo>
                  <a:pt x="7946" y="4745"/>
                  <a:pt x="7951" y="4793"/>
                  <a:pt x="8075" y="4915"/>
                </a:cubicBezTo>
                <a:cubicBezTo>
                  <a:pt x="8152" y="4990"/>
                  <a:pt x="8192" y="5100"/>
                  <a:pt x="8166" y="5160"/>
                </a:cubicBezTo>
                <a:cubicBezTo>
                  <a:pt x="8127" y="5251"/>
                  <a:pt x="8064" y="5234"/>
                  <a:pt x="7766" y="5052"/>
                </a:cubicBezTo>
                <a:cubicBezTo>
                  <a:pt x="7088" y="4637"/>
                  <a:pt x="4531" y="3614"/>
                  <a:pt x="3701" y="3426"/>
                </a:cubicBezTo>
                <a:cubicBezTo>
                  <a:pt x="3378" y="3353"/>
                  <a:pt x="3360" y="3358"/>
                  <a:pt x="3111" y="3572"/>
                </a:cubicBezTo>
                <a:cubicBezTo>
                  <a:pt x="2969" y="3694"/>
                  <a:pt x="2853" y="3833"/>
                  <a:pt x="2853" y="3881"/>
                </a:cubicBezTo>
                <a:cubicBezTo>
                  <a:pt x="2853" y="3929"/>
                  <a:pt x="3102" y="4134"/>
                  <a:pt x="3406" y="4336"/>
                </a:cubicBezTo>
                <a:cubicBezTo>
                  <a:pt x="3974" y="4712"/>
                  <a:pt x="4086" y="4746"/>
                  <a:pt x="5059" y="4840"/>
                </a:cubicBezTo>
                <a:cubicBezTo>
                  <a:pt x="5329" y="4866"/>
                  <a:pt x="5563" y="4923"/>
                  <a:pt x="5579" y="4966"/>
                </a:cubicBezTo>
                <a:cubicBezTo>
                  <a:pt x="5595" y="5009"/>
                  <a:pt x="5488" y="5129"/>
                  <a:pt x="5341" y="5233"/>
                </a:cubicBezTo>
                <a:lnTo>
                  <a:pt x="5076" y="5422"/>
                </a:lnTo>
                <a:lnTo>
                  <a:pt x="5547" y="5653"/>
                </a:lnTo>
                <a:cubicBezTo>
                  <a:pt x="5807" y="5779"/>
                  <a:pt x="6233" y="6070"/>
                  <a:pt x="6496" y="6300"/>
                </a:cubicBezTo>
                <a:cubicBezTo>
                  <a:pt x="6808" y="6573"/>
                  <a:pt x="7166" y="6800"/>
                  <a:pt x="7527" y="6955"/>
                </a:cubicBezTo>
                <a:cubicBezTo>
                  <a:pt x="7954" y="7138"/>
                  <a:pt x="8106" y="7242"/>
                  <a:pt x="8194" y="7413"/>
                </a:cubicBezTo>
                <a:cubicBezTo>
                  <a:pt x="8321" y="7658"/>
                  <a:pt x="8319" y="7657"/>
                  <a:pt x="9330" y="7765"/>
                </a:cubicBezTo>
                <a:cubicBezTo>
                  <a:pt x="10548" y="7894"/>
                  <a:pt x="10605" y="7921"/>
                  <a:pt x="10956" y="8540"/>
                </a:cubicBezTo>
                <a:cubicBezTo>
                  <a:pt x="11135" y="8856"/>
                  <a:pt x="11230" y="9099"/>
                  <a:pt x="11189" y="9135"/>
                </a:cubicBezTo>
                <a:cubicBezTo>
                  <a:pt x="11107" y="9209"/>
                  <a:pt x="10385" y="8738"/>
                  <a:pt x="10446" y="8651"/>
                </a:cubicBezTo>
                <a:cubicBezTo>
                  <a:pt x="10499" y="8574"/>
                  <a:pt x="8980" y="8136"/>
                  <a:pt x="8340" y="8044"/>
                </a:cubicBezTo>
                <a:cubicBezTo>
                  <a:pt x="8071" y="8005"/>
                  <a:pt x="7289" y="7973"/>
                  <a:pt x="6603" y="7972"/>
                </a:cubicBezTo>
                <a:cubicBezTo>
                  <a:pt x="5415" y="7972"/>
                  <a:pt x="5322" y="7982"/>
                  <a:pt x="4663" y="8178"/>
                </a:cubicBezTo>
                <a:cubicBezTo>
                  <a:pt x="3757" y="8448"/>
                  <a:pt x="2911" y="8843"/>
                  <a:pt x="2412" y="9232"/>
                </a:cubicBezTo>
                <a:lnTo>
                  <a:pt x="2010" y="9545"/>
                </a:lnTo>
                <a:lnTo>
                  <a:pt x="2061" y="9895"/>
                </a:lnTo>
                <a:cubicBezTo>
                  <a:pt x="2088" y="10087"/>
                  <a:pt x="2146" y="10284"/>
                  <a:pt x="2190" y="10333"/>
                </a:cubicBezTo>
                <a:cubicBezTo>
                  <a:pt x="2354" y="10517"/>
                  <a:pt x="2880" y="10259"/>
                  <a:pt x="3867" y="9512"/>
                </a:cubicBezTo>
                <a:lnTo>
                  <a:pt x="4310" y="9177"/>
                </a:lnTo>
                <a:lnTo>
                  <a:pt x="4747" y="9351"/>
                </a:lnTo>
                <a:cubicBezTo>
                  <a:pt x="4987" y="9447"/>
                  <a:pt x="5328" y="9546"/>
                  <a:pt x="5506" y="9572"/>
                </a:cubicBezTo>
                <a:cubicBezTo>
                  <a:pt x="5827" y="9617"/>
                  <a:pt x="5829" y="9616"/>
                  <a:pt x="5829" y="9409"/>
                </a:cubicBezTo>
                <a:cubicBezTo>
                  <a:pt x="5829" y="9133"/>
                  <a:pt x="5933" y="9090"/>
                  <a:pt x="6190" y="9258"/>
                </a:cubicBezTo>
                <a:cubicBezTo>
                  <a:pt x="6425" y="9413"/>
                  <a:pt x="7026" y="9421"/>
                  <a:pt x="7331" y="9273"/>
                </a:cubicBezTo>
                <a:cubicBezTo>
                  <a:pt x="7525" y="9179"/>
                  <a:pt x="7631" y="9268"/>
                  <a:pt x="7542" y="9451"/>
                </a:cubicBezTo>
                <a:cubicBezTo>
                  <a:pt x="7512" y="9514"/>
                  <a:pt x="7492" y="9647"/>
                  <a:pt x="7501" y="9746"/>
                </a:cubicBezTo>
                <a:cubicBezTo>
                  <a:pt x="7522" y="9979"/>
                  <a:pt x="7386" y="10051"/>
                  <a:pt x="7262" y="9874"/>
                </a:cubicBezTo>
                <a:cubicBezTo>
                  <a:pt x="7209" y="9798"/>
                  <a:pt x="7129" y="9736"/>
                  <a:pt x="7086" y="9736"/>
                </a:cubicBezTo>
                <a:cubicBezTo>
                  <a:pt x="6924" y="9736"/>
                  <a:pt x="6075" y="10413"/>
                  <a:pt x="5954" y="10638"/>
                </a:cubicBezTo>
                <a:cubicBezTo>
                  <a:pt x="5798" y="10931"/>
                  <a:pt x="5794" y="11184"/>
                  <a:pt x="5943" y="11294"/>
                </a:cubicBezTo>
                <a:cubicBezTo>
                  <a:pt x="6006" y="11340"/>
                  <a:pt x="6273" y="11394"/>
                  <a:pt x="6537" y="11413"/>
                </a:cubicBezTo>
                <a:lnTo>
                  <a:pt x="7017" y="11446"/>
                </a:lnTo>
                <a:lnTo>
                  <a:pt x="7090" y="11184"/>
                </a:lnTo>
                <a:cubicBezTo>
                  <a:pt x="7177" y="10870"/>
                  <a:pt x="7302" y="10866"/>
                  <a:pt x="7355" y="11174"/>
                </a:cubicBezTo>
                <a:cubicBezTo>
                  <a:pt x="7392" y="11387"/>
                  <a:pt x="7409" y="11396"/>
                  <a:pt x="7699" y="11382"/>
                </a:cubicBezTo>
                <a:cubicBezTo>
                  <a:pt x="7867" y="11374"/>
                  <a:pt x="8119" y="11349"/>
                  <a:pt x="8260" y="11327"/>
                </a:cubicBezTo>
                <a:cubicBezTo>
                  <a:pt x="8503" y="11289"/>
                  <a:pt x="8514" y="11274"/>
                  <a:pt x="8463" y="11070"/>
                </a:cubicBezTo>
                <a:cubicBezTo>
                  <a:pt x="8380" y="10734"/>
                  <a:pt x="8380" y="10694"/>
                  <a:pt x="8461" y="10672"/>
                </a:cubicBezTo>
                <a:cubicBezTo>
                  <a:pt x="8503" y="10660"/>
                  <a:pt x="8605" y="10781"/>
                  <a:pt x="8689" y="10940"/>
                </a:cubicBezTo>
                <a:cubicBezTo>
                  <a:pt x="8831" y="11209"/>
                  <a:pt x="8861" y="11227"/>
                  <a:pt x="9085" y="11193"/>
                </a:cubicBezTo>
                <a:cubicBezTo>
                  <a:pt x="9219" y="11172"/>
                  <a:pt x="9348" y="11186"/>
                  <a:pt x="9373" y="11222"/>
                </a:cubicBezTo>
                <a:cubicBezTo>
                  <a:pt x="9399" y="11259"/>
                  <a:pt x="9203" y="11484"/>
                  <a:pt x="8940" y="11722"/>
                </a:cubicBezTo>
                <a:cubicBezTo>
                  <a:pt x="8428" y="12184"/>
                  <a:pt x="8107" y="12310"/>
                  <a:pt x="7417" y="12316"/>
                </a:cubicBezTo>
                <a:cubicBezTo>
                  <a:pt x="7236" y="12317"/>
                  <a:pt x="6882" y="12356"/>
                  <a:pt x="6631" y="12402"/>
                </a:cubicBezTo>
                <a:cubicBezTo>
                  <a:pt x="5988" y="12520"/>
                  <a:pt x="5972" y="12676"/>
                  <a:pt x="6565" y="13054"/>
                </a:cubicBezTo>
                <a:cubicBezTo>
                  <a:pt x="7367" y="13564"/>
                  <a:pt x="8176" y="13651"/>
                  <a:pt x="9132" y="13330"/>
                </a:cubicBezTo>
                <a:cubicBezTo>
                  <a:pt x="9674" y="13148"/>
                  <a:pt x="10303" y="12627"/>
                  <a:pt x="10593" y="12118"/>
                </a:cubicBezTo>
                <a:cubicBezTo>
                  <a:pt x="10705" y="11922"/>
                  <a:pt x="10834" y="11771"/>
                  <a:pt x="10879" y="11785"/>
                </a:cubicBezTo>
                <a:cubicBezTo>
                  <a:pt x="10924" y="11798"/>
                  <a:pt x="11129" y="12026"/>
                  <a:pt x="11335" y="12289"/>
                </a:cubicBezTo>
                <a:cubicBezTo>
                  <a:pt x="11708" y="12768"/>
                  <a:pt x="11710" y="12769"/>
                  <a:pt x="11765" y="13472"/>
                </a:cubicBezTo>
                <a:cubicBezTo>
                  <a:pt x="11828" y="14294"/>
                  <a:pt x="11827" y="14569"/>
                  <a:pt x="11750" y="17068"/>
                </a:cubicBezTo>
                <a:lnTo>
                  <a:pt x="11690" y="18942"/>
                </a:lnTo>
                <a:lnTo>
                  <a:pt x="11867" y="19052"/>
                </a:lnTo>
                <a:cubicBezTo>
                  <a:pt x="12067" y="19176"/>
                  <a:pt x="12223" y="19189"/>
                  <a:pt x="12390" y="19095"/>
                </a:cubicBezTo>
                <a:cubicBezTo>
                  <a:pt x="12543" y="19009"/>
                  <a:pt x="12591" y="17410"/>
                  <a:pt x="12467" y="16530"/>
                </a:cubicBezTo>
                <a:cubicBezTo>
                  <a:pt x="12358" y="15759"/>
                  <a:pt x="12415" y="15640"/>
                  <a:pt x="12796" y="15840"/>
                </a:cubicBezTo>
                <a:cubicBezTo>
                  <a:pt x="13077" y="15987"/>
                  <a:pt x="13859" y="16179"/>
                  <a:pt x="14143" y="16172"/>
                </a:cubicBezTo>
                <a:cubicBezTo>
                  <a:pt x="14249" y="16169"/>
                  <a:pt x="14125" y="16125"/>
                  <a:pt x="13866" y="16075"/>
                </a:cubicBezTo>
                <a:cubicBezTo>
                  <a:pt x="13077" y="15923"/>
                  <a:pt x="12544" y="15610"/>
                  <a:pt x="12544" y="15297"/>
                </a:cubicBezTo>
                <a:cubicBezTo>
                  <a:pt x="12544" y="15047"/>
                  <a:pt x="12650" y="14989"/>
                  <a:pt x="12865" y="15123"/>
                </a:cubicBezTo>
                <a:cubicBezTo>
                  <a:pt x="13263" y="15371"/>
                  <a:pt x="13764" y="15105"/>
                  <a:pt x="13764" y="14645"/>
                </a:cubicBezTo>
                <a:cubicBezTo>
                  <a:pt x="13764" y="14448"/>
                  <a:pt x="13708" y="14350"/>
                  <a:pt x="13496" y="14172"/>
                </a:cubicBezTo>
                <a:cubicBezTo>
                  <a:pt x="13316" y="14021"/>
                  <a:pt x="13258" y="13932"/>
                  <a:pt x="13319" y="13899"/>
                </a:cubicBezTo>
                <a:cubicBezTo>
                  <a:pt x="13378" y="13866"/>
                  <a:pt x="13350" y="13830"/>
                  <a:pt x="13235" y="13792"/>
                </a:cubicBezTo>
                <a:cubicBezTo>
                  <a:pt x="13096" y="13747"/>
                  <a:pt x="13008" y="13778"/>
                  <a:pt x="12796" y="13943"/>
                </a:cubicBezTo>
                <a:cubicBezTo>
                  <a:pt x="12650" y="14058"/>
                  <a:pt x="12489" y="14138"/>
                  <a:pt x="12441" y="14124"/>
                </a:cubicBezTo>
                <a:cubicBezTo>
                  <a:pt x="12322" y="14090"/>
                  <a:pt x="12284" y="13479"/>
                  <a:pt x="12392" y="13363"/>
                </a:cubicBezTo>
                <a:cubicBezTo>
                  <a:pt x="12440" y="13312"/>
                  <a:pt x="12522" y="13285"/>
                  <a:pt x="12575" y="13303"/>
                </a:cubicBezTo>
                <a:cubicBezTo>
                  <a:pt x="12629" y="13321"/>
                  <a:pt x="12716" y="13289"/>
                  <a:pt x="12770" y="13232"/>
                </a:cubicBezTo>
                <a:cubicBezTo>
                  <a:pt x="12840" y="13156"/>
                  <a:pt x="12945" y="13138"/>
                  <a:pt x="13149" y="13167"/>
                </a:cubicBezTo>
                <a:cubicBezTo>
                  <a:pt x="13399" y="13203"/>
                  <a:pt x="13457" y="13183"/>
                  <a:pt x="13635" y="12994"/>
                </a:cubicBezTo>
                <a:cubicBezTo>
                  <a:pt x="13898" y="12716"/>
                  <a:pt x="14269" y="12019"/>
                  <a:pt x="14373" y="11609"/>
                </a:cubicBezTo>
                <a:cubicBezTo>
                  <a:pt x="14454" y="11286"/>
                  <a:pt x="14423" y="10809"/>
                  <a:pt x="14290" y="10338"/>
                </a:cubicBezTo>
                <a:cubicBezTo>
                  <a:pt x="14231" y="10128"/>
                  <a:pt x="14167" y="10073"/>
                  <a:pt x="13835" y="9950"/>
                </a:cubicBezTo>
                <a:cubicBezTo>
                  <a:pt x="13374" y="9780"/>
                  <a:pt x="13399" y="9654"/>
                  <a:pt x="13881" y="9713"/>
                </a:cubicBezTo>
                <a:cubicBezTo>
                  <a:pt x="14180" y="9749"/>
                  <a:pt x="14222" y="9739"/>
                  <a:pt x="14221" y="9626"/>
                </a:cubicBezTo>
                <a:cubicBezTo>
                  <a:pt x="14221" y="9556"/>
                  <a:pt x="14142" y="9376"/>
                  <a:pt x="14046" y="9227"/>
                </a:cubicBezTo>
                <a:cubicBezTo>
                  <a:pt x="13880" y="8970"/>
                  <a:pt x="13854" y="8957"/>
                  <a:pt x="13551" y="8978"/>
                </a:cubicBezTo>
                <a:cubicBezTo>
                  <a:pt x="13030" y="9013"/>
                  <a:pt x="13040" y="8796"/>
                  <a:pt x="13590" y="8191"/>
                </a:cubicBezTo>
                <a:cubicBezTo>
                  <a:pt x="13884" y="7868"/>
                  <a:pt x="13993" y="7872"/>
                  <a:pt x="13993" y="8206"/>
                </a:cubicBezTo>
                <a:cubicBezTo>
                  <a:pt x="13993" y="8390"/>
                  <a:pt x="14028" y="8441"/>
                  <a:pt x="14182" y="8475"/>
                </a:cubicBezTo>
                <a:cubicBezTo>
                  <a:pt x="14286" y="8498"/>
                  <a:pt x="14502" y="8499"/>
                  <a:pt x="14660" y="8477"/>
                </a:cubicBezTo>
                <a:cubicBezTo>
                  <a:pt x="14905" y="8442"/>
                  <a:pt x="14972" y="8462"/>
                  <a:pt x="15116" y="8609"/>
                </a:cubicBezTo>
                <a:cubicBezTo>
                  <a:pt x="15342" y="8840"/>
                  <a:pt x="15605" y="8889"/>
                  <a:pt x="16095" y="8792"/>
                </a:cubicBezTo>
                <a:cubicBezTo>
                  <a:pt x="16439" y="8723"/>
                  <a:pt x="16538" y="8727"/>
                  <a:pt x="16732" y="8817"/>
                </a:cubicBezTo>
                <a:cubicBezTo>
                  <a:pt x="16859" y="8875"/>
                  <a:pt x="17096" y="8921"/>
                  <a:pt x="17261" y="8921"/>
                </a:cubicBezTo>
                <a:cubicBezTo>
                  <a:pt x="17440" y="8921"/>
                  <a:pt x="17602" y="8964"/>
                  <a:pt x="17661" y="9027"/>
                </a:cubicBezTo>
                <a:cubicBezTo>
                  <a:pt x="17868" y="9250"/>
                  <a:pt x="18163" y="9329"/>
                  <a:pt x="18627" y="9286"/>
                </a:cubicBezTo>
                <a:cubicBezTo>
                  <a:pt x="18994" y="9252"/>
                  <a:pt x="19132" y="9269"/>
                  <a:pt x="19393" y="9388"/>
                </a:cubicBezTo>
                <a:cubicBezTo>
                  <a:pt x="19769" y="9558"/>
                  <a:pt x="19952" y="9568"/>
                  <a:pt x="20254" y="9429"/>
                </a:cubicBezTo>
                <a:cubicBezTo>
                  <a:pt x="20406" y="9359"/>
                  <a:pt x="20478" y="9273"/>
                  <a:pt x="20478" y="9165"/>
                </a:cubicBezTo>
                <a:cubicBezTo>
                  <a:pt x="20478" y="8906"/>
                  <a:pt x="20654" y="8826"/>
                  <a:pt x="20938" y="8956"/>
                </a:cubicBezTo>
                <a:cubicBezTo>
                  <a:pt x="21214" y="9083"/>
                  <a:pt x="21261" y="9064"/>
                  <a:pt x="21261" y="8822"/>
                </a:cubicBezTo>
                <a:cubicBezTo>
                  <a:pt x="21261" y="8498"/>
                  <a:pt x="20908" y="8138"/>
                  <a:pt x="20372" y="7913"/>
                </a:cubicBezTo>
                <a:cubicBezTo>
                  <a:pt x="19427" y="7516"/>
                  <a:pt x="17981" y="7195"/>
                  <a:pt x="16740" y="7105"/>
                </a:cubicBezTo>
                <a:cubicBezTo>
                  <a:pt x="16105" y="7058"/>
                  <a:pt x="16091" y="7052"/>
                  <a:pt x="16067" y="6871"/>
                </a:cubicBezTo>
                <a:cubicBezTo>
                  <a:pt x="16054" y="6769"/>
                  <a:pt x="16097" y="6617"/>
                  <a:pt x="16162" y="6534"/>
                </a:cubicBezTo>
                <a:cubicBezTo>
                  <a:pt x="16228" y="6451"/>
                  <a:pt x="16282" y="6330"/>
                  <a:pt x="16282" y="6265"/>
                </a:cubicBezTo>
                <a:cubicBezTo>
                  <a:pt x="16282" y="6200"/>
                  <a:pt x="16353" y="6113"/>
                  <a:pt x="16441" y="6071"/>
                </a:cubicBezTo>
                <a:cubicBezTo>
                  <a:pt x="16567" y="6011"/>
                  <a:pt x="16630" y="6018"/>
                  <a:pt x="16745" y="6111"/>
                </a:cubicBezTo>
                <a:cubicBezTo>
                  <a:pt x="16868" y="6209"/>
                  <a:pt x="16922" y="6215"/>
                  <a:pt x="17112" y="6146"/>
                </a:cubicBezTo>
                <a:cubicBezTo>
                  <a:pt x="17428" y="6029"/>
                  <a:pt x="17628" y="5813"/>
                  <a:pt x="17726" y="5485"/>
                </a:cubicBezTo>
                <a:cubicBezTo>
                  <a:pt x="17821" y="5166"/>
                  <a:pt x="18121" y="4906"/>
                  <a:pt x="18531" y="4785"/>
                </a:cubicBezTo>
                <a:cubicBezTo>
                  <a:pt x="18680" y="4742"/>
                  <a:pt x="18838" y="4648"/>
                  <a:pt x="18881" y="4576"/>
                </a:cubicBezTo>
                <a:cubicBezTo>
                  <a:pt x="18924" y="4504"/>
                  <a:pt x="19021" y="4447"/>
                  <a:pt x="19097" y="4447"/>
                </a:cubicBezTo>
                <a:cubicBezTo>
                  <a:pt x="19563" y="4447"/>
                  <a:pt x="20104" y="3973"/>
                  <a:pt x="20129" y="3542"/>
                </a:cubicBezTo>
                <a:cubicBezTo>
                  <a:pt x="20141" y="3339"/>
                  <a:pt x="20157" y="3327"/>
                  <a:pt x="20444" y="3327"/>
                </a:cubicBezTo>
                <a:cubicBezTo>
                  <a:pt x="20718" y="3327"/>
                  <a:pt x="20789" y="3287"/>
                  <a:pt x="21153" y="2932"/>
                </a:cubicBezTo>
                <a:cubicBezTo>
                  <a:pt x="21375" y="2715"/>
                  <a:pt x="21543" y="2501"/>
                  <a:pt x="21526" y="2457"/>
                </a:cubicBezTo>
                <a:cubicBezTo>
                  <a:pt x="21507" y="2406"/>
                  <a:pt x="21293" y="2378"/>
                  <a:pt x="20927" y="2378"/>
                </a:cubicBezTo>
                <a:lnTo>
                  <a:pt x="20359" y="2378"/>
                </a:lnTo>
                <a:lnTo>
                  <a:pt x="19254" y="2983"/>
                </a:lnTo>
                <a:cubicBezTo>
                  <a:pt x="17477" y="3958"/>
                  <a:pt x="17049" y="4232"/>
                  <a:pt x="16269" y="4905"/>
                </a:cubicBezTo>
                <a:cubicBezTo>
                  <a:pt x="15557" y="5518"/>
                  <a:pt x="15525" y="5538"/>
                  <a:pt x="15353" y="5442"/>
                </a:cubicBezTo>
                <a:cubicBezTo>
                  <a:pt x="15256" y="5388"/>
                  <a:pt x="15039" y="5304"/>
                  <a:pt x="14871" y="5258"/>
                </a:cubicBezTo>
                <a:cubicBezTo>
                  <a:pt x="14418" y="5133"/>
                  <a:pt x="14417" y="5131"/>
                  <a:pt x="14752" y="4856"/>
                </a:cubicBezTo>
                <a:cubicBezTo>
                  <a:pt x="14922" y="4717"/>
                  <a:pt x="15062" y="4546"/>
                  <a:pt x="15062" y="4477"/>
                </a:cubicBezTo>
                <a:cubicBezTo>
                  <a:pt x="15062" y="4407"/>
                  <a:pt x="15202" y="4222"/>
                  <a:pt x="15374" y="4067"/>
                </a:cubicBezTo>
                <a:cubicBezTo>
                  <a:pt x="15644" y="3822"/>
                  <a:pt x="15694" y="3730"/>
                  <a:pt x="15740" y="3387"/>
                </a:cubicBezTo>
                <a:cubicBezTo>
                  <a:pt x="15770" y="3168"/>
                  <a:pt x="15853" y="2909"/>
                  <a:pt x="15925" y="2812"/>
                </a:cubicBezTo>
                <a:cubicBezTo>
                  <a:pt x="16361" y="2226"/>
                  <a:pt x="16712" y="922"/>
                  <a:pt x="16581" y="377"/>
                </a:cubicBezTo>
                <a:cubicBezTo>
                  <a:pt x="16536" y="192"/>
                  <a:pt x="16469" y="23"/>
                  <a:pt x="16433" y="4"/>
                </a:cubicBezTo>
                <a:close/>
                <a:moveTo>
                  <a:pt x="17741" y="13676"/>
                </a:moveTo>
                <a:cubicBezTo>
                  <a:pt x="17490" y="13660"/>
                  <a:pt x="17223" y="13717"/>
                  <a:pt x="16992" y="13852"/>
                </a:cubicBezTo>
                <a:cubicBezTo>
                  <a:pt x="16878" y="13918"/>
                  <a:pt x="16649" y="13973"/>
                  <a:pt x="16480" y="13973"/>
                </a:cubicBezTo>
                <a:cubicBezTo>
                  <a:pt x="16214" y="13973"/>
                  <a:pt x="16164" y="13998"/>
                  <a:pt x="16099" y="14161"/>
                </a:cubicBezTo>
                <a:cubicBezTo>
                  <a:pt x="16011" y="14380"/>
                  <a:pt x="16162" y="14565"/>
                  <a:pt x="16445" y="14584"/>
                </a:cubicBezTo>
                <a:cubicBezTo>
                  <a:pt x="16568" y="14592"/>
                  <a:pt x="16641" y="14665"/>
                  <a:pt x="16715" y="14856"/>
                </a:cubicBezTo>
                <a:cubicBezTo>
                  <a:pt x="16771" y="15000"/>
                  <a:pt x="16870" y="15168"/>
                  <a:pt x="16934" y="15231"/>
                </a:cubicBezTo>
                <a:cubicBezTo>
                  <a:pt x="17039" y="15334"/>
                  <a:pt x="17032" y="15356"/>
                  <a:pt x="16869" y="15452"/>
                </a:cubicBezTo>
                <a:cubicBezTo>
                  <a:pt x="16700" y="15550"/>
                  <a:pt x="16664" y="15545"/>
                  <a:pt x="16351" y="15387"/>
                </a:cubicBezTo>
                <a:cubicBezTo>
                  <a:pt x="16166" y="15294"/>
                  <a:pt x="15951" y="15167"/>
                  <a:pt x="15871" y="15105"/>
                </a:cubicBezTo>
                <a:cubicBezTo>
                  <a:pt x="15590" y="14885"/>
                  <a:pt x="15290" y="14459"/>
                  <a:pt x="15290" y="14280"/>
                </a:cubicBezTo>
                <a:cubicBezTo>
                  <a:pt x="15290" y="14125"/>
                  <a:pt x="15258" y="14099"/>
                  <a:pt x="15064" y="14099"/>
                </a:cubicBezTo>
                <a:cubicBezTo>
                  <a:pt x="14940" y="14099"/>
                  <a:pt x="14821" y="14142"/>
                  <a:pt x="14799" y="14194"/>
                </a:cubicBezTo>
                <a:cubicBezTo>
                  <a:pt x="14776" y="14245"/>
                  <a:pt x="14715" y="14267"/>
                  <a:pt x="14662" y="14242"/>
                </a:cubicBezTo>
                <a:cubicBezTo>
                  <a:pt x="14609" y="14217"/>
                  <a:pt x="14696" y="14314"/>
                  <a:pt x="14855" y="14458"/>
                </a:cubicBezTo>
                <a:cubicBezTo>
                  <a:pt x="15014" y="14602"/>
                  <a:pt x="15289" y="14868"/>
                  <a:pt x="15466" y="15050"/>
                </a:cubicBezTo>
                <a:cubicBezTo>
                  <a:pt x="15642" y="15232"/>
                  <a:pt x="15967" y="15472"/>
                  <a:pt x="16187" y="15583"/>
                </a:cubicBezTo>
                <a:cubicBezTo>
                  <a:pt x="16548" y="15764"/>
                  <a:pt x="16582" y="15802"/>
                  <a:pt x="16538" y="15964"/>
                </a:cubicBezTo>
                <a:cubicBezTo>
                  <a:pt x="16466" y="16231"/>
                  <a:pt x="16366" y="16313"/>
                  <a:pt x="16101" y="16323"/>
                </a:cubicBezTo>
                <a:lnTo>
                  <a:pt x="15864" y="16331"/>
                </a:lnTo>
                <a:lnTo>
                  <a:pt x="16129" y="16372"/>
                </a:lnTo>
                <a:cubicBezTo>
                  <a:pt x="16361" y="16409"/>
                  <a:pt x="16400" y="16446"/>
                  <a:pt x="16439" y="16653"/>
                </a:cubicBezTo>
                <a:cubicBezTo>
                  <a:pt x="16463" y="16783"/>
                  <a:pt x="16522" y="16956"/>
                  <a:pt x="16572" y="17036"/>
                </a:cubicBezTo>
                <a:cubicBezTo>
                  <a:pt x="16644" y="17155"/>
                  <a:pt x="16633" y="17239"/>
                  <a:pt x="16510" y="17486"/>
                </a:cubicBezTo>
                <a:cubicBezTo>
                  <a:pt x="16353" y="17800"/>
                  <a:pt x="16199" y="18588"/>
                  <a:pt x="16263" y="18738"/>
                </a:cubicBezTo>
                <a:cubicBezTo>
                  <a:pt x="16318" y="18867"/>
                  <a:pt x="16137" y="19024"/>
                  <a:pt x="15991" y="18976"/>
                </a:cubicBezTo>
                <a:cubicBezTo>
                  <a:pt x="15882" y="18939"/>
                  <a:pt x="15878" y="18948"/>
                  <a:pt x="15963" y="19040"/>
                </a:cubicBezTo>
                <a:cubicBezTo>
                  <a:pt x="16034" y="19118"/>
                  <a:pt x="16037" y="19163"/>
                  <a:pt x="15976" y="19196"/>
                </a:cubicBezTo>
                <a:cubicBezTo>
                  <a:pt x="15929" y="19222"/>
                  <a:pt x="15906" y="19281"/>
                  <a:pt x="15927" y="19329"/>
                </a:cubicBezTo>
                <a:cubicBezTo>
                  <a:pt x="15948" y="19377"/>
                  <a:pt x="15934" y="19450"/>
                  <a:pt x="15895" y="19491"/>
                </a:cubicBezTo>
                <a:cubicBezTo>
                  <a:pt x="15846" y="19545"/>
                  <a:pt x="15851" y="19548"/>
                  <a:pt x="15914" y="19501"/>
                </a:cubicBezTo>
                <a:cubicBezTo>
                  <a:pt x="15971" y="19460"/>
                  <a:pt x="16036" y="19459"/>
                  <a:pt x="16091" y="19500"/>
                </a:cubicBezTo>
                <a:cubicBezTo>
                  <a:pt x="16148" y="19541"/>
                  <a:pt x="16234" y="19530"/>
                  <a:pt x="16336" y="19467"/>
                </a:cubicBezTo>
                <a:cubicBezTo>
                  <a:pt x="16476" y="19380"/>
                  <a:pt x="16497" y="19281"/>
                  <a:pt x="16525" y="18637"/>
                </a:cubicBezTo>
                <a:cubicBezTo>
                  <a:pt x="16549" y="18080"/>
                  <a:pt x="16595" y="17831"/>
                  <a:pt x="16719" y="17587"/>
                </a:cubicBezTo>
                <a:lnTo>
                  <a:pt x="16882" y="17267"/>
                </a:lnTo>
                <a:lnTo>
                  <a:pt x="17403" y="17308"/>
                </a:lnTo>
                <a:cubicBezTo>
                  <a:pt x="17689" y="17331"/>
                  <a:pt x="17961" y="17376"/>
                  <a:pt x="18008" y="17409"/>
                </a:cubicBezTo>
                <a:cubicBezTo>
                  <a:pt x="18055" y="17442"/>
                  <a:pt x="18153" y="17658"/>
                  <a:pt x="18227" y="17890"/>
                </a:cubicBezTo>
                <a:cubicBezTo>
                  <a:pt x="18332" y="18223"/>
                  <a:pt x="18351" y="18442"/>
                  <a:pt x="18311" y="18916"/>
                </a:cubicBezTo>
                <a:cubicBezTo>
                  <a:pt x="18263" y="19482"/>
                  <a:pt x="18269" y="19529"/>
                  <a:pt x="18432" y="19684"/>
                </a:cubicBezTo>
                <a:lnTo>
                  <a:pt x="18608" y="19848"/>
                </a:lnTo>
                <a:lnTo>
                  <a:pt x="18743" y="19701"/>
                </a:lnTo>
                <a:cubicBezTo>
                  <a:pt x="18897" y="19531"/>
                  <a:pt x="18910" y="19459"/>
                  <a:pt x="18797" y="19397"/>
                </a:cubicBezTo>
                <a:cubicBezTo>
                  <a:pt x="18743" y="19367"/>
                  <a:pt x="18747" y="19320"/>
                  <a:pt x="18812" y="19251"/>
                </a:cubicBezTo>
                <a:cubicBezTo>
                  <a:pt x="18891" y="19166"/>
                  <a:pt x="18882" y="19154"/>
                  <a:pt x="18757" y="19173"/>
                </a:cubicBezTo>
                <a:cubicBezTo>
                  <a:pt x="18622" y="19194"/>
                  <a:pt x="18607" y="19143"/>
                  <a:pt x="18569" y="18586"/>
                </a:cubicBezTo>
                <a:cubicBezTo>
                  <a:pt x="18546" y="18250"/>
                  <a:pt x="18465" y="17817"/>
                  <a:pt x="18391" y="17623"/>
                </a:cubicBezTo>
                <a:cubicBezTo>
                  <a:pt x="18266" y="17297"/>
                  <a:pt x="18265" y="17257"/>
                  <a:pt x="18380" y="17059"/>
                </a:cubicBezTo>
                <a:cubicBezTo>
                  <a:pt x="18448" y="16942"/>
                  <a:pt x="18514" y="16664"/>
                  <a:pt x="18526" y="16442"/>
                </a:cubicBezTo>
                <a:cubicBezTo>
                  <a:pt x="18538" y="16220"/>
                  <a:pt x="18568" y="16023"/>
                  <a:pt x="18591" y="16002"/>
                </a:cubicBezTo>
                <a:cubicBezTo>
                  <a:pt x="18677" y="15926"/>
                  <a:pt x="19096" y="16182"/>
                  <a:pt x="19439" y="16522"/>
                </a:cubicBezTo>
                <a:cubicBezTo>
                  <a:pt x="19705" y="16784"/>
                  <a:pt x="19792" y="16924"/>
                  <a:pt x="19792" y="17087"/>
                </a:cubicBezTo>
                <a:cubicBezTo>
                  <a:pt x="19792" y="17283"/>
                  <a:pt x="19815" y="17306"/>
                  <a:pt x="20019" y="17306"/>
                </a:cubicBezTo>
                <a:cubicBezTo>
                  <a:pt x="20143" y="17306"/>
                  <a:pt x="20263" y="17263"/>
                  <a:pt x="20286" y="17212"/>
                </a:cubicBezTo>
                <a:cubicBezTo>
                  <a:pt x="20308" y="17160"/>
                  <a:pt x="20369" y="17139"/>
                  <a:pt x="20422" y="17164"/>
                </a:cubicBezTo>
                <a:cubicBezTo>
                  <a:pt x="20475" y="17188"/>
                  <a:pt x="20393" y="17106"/>
                  <a:pt x="20241" y="16981"/>
                </a:cubicBezTo>
                <a:cubicBezTo>
                  <a:pt x="20089" y="16856"/>
                  <a:pt x="19887" y="16639"/>
                  <a:pt x="19794" y="16498"/>
                </a:cubicBezTo>
                <a:cubicBezTo>
                  <a:pt x="19609" y="16219"/>
                  <a:pt x="19148" y="15908"/>
                  <a:pt x="18621" y="15707"/>
                </a:cubicBezTo>
                <a:cubicBezTo>
                  <a:pt x="18190" y="15543"/>
                  <a:pt x="18136" y="15458"/>
                  <a:pt x="18335" y="15269"/>
                </a:cubicBezTo>
                <a:cubicBezTo>
                  <a:pt x="18424" y="15185"/>
                  <a:pt x="18496" y="15072"/>
                  <a:pt x="18496" y="15017"/>
                </a:cubicBezTo>
                <a:cubicBezTo>
                  <a:pt x="18496" y="14864"/>
                  <a:pt x="18656" y="14753"/>
                  <a:pt x="18877" y="14753"/>
                </a:cubicBezTo>
                <a:cubicBezTo>
                  <a:pt x="19133" y="14753"/>
                  <a:pt x="19258" y="14638"/>
                  <a:pt x="19258" y="14403"/>
                </a:cubicBezTo>
                <a:cubicBezTo>
                  <a:pt x="19258" y="14185"/>
                  <a:pt x="19045" y="14053"/>
                  <a:pt x="18784" y="14109"/>
                </a:cubicBezTo>
                <a:cubicBezTo>
                  <a:pt x="18656" y="14137"/>
                  <a:pt x="18552" y="14094"/>
                  <a:pt x="18395" y="13945"/>
                </a:cubicBezTo>
                <a:cubicBezTo>
                  <a:pt x="18226" y="13784"/>
                  <a:pt x="17992" y="13693"/>
                  <a:pt x="17741" y="13676"/>
                </a:cubicBezTo>
                <a:close/>
                <a:moveTo>
                  <a:pt x="14509" y="16198"/>
                </a:moveTo>
                <a:cubicBezTo>
                  <a:pt x="14414" y="16214"/>
                  <a:pt x="14474" y="16227"/>
                  <a:pt x="14642" y="16228"/>
                </a:cubicBezTo>
                <a:cubicBezTo>
                  <a:pt x="14810" y="16229"/>
                  <a:pt x="14887" y="16215"/>
                  <a:pt x="14814" y="16198"/>
                </a:cubicBezTo>
                <a:cubicBezTo>
                  <a:pt x="14741" y="16181"/>
                  <a:pt x="14604" y="16182"/>
                  <a:pt x="14509" y="16198"/>
                </a:cubicBezTo>
                <a:close/>
                <a:moveTo>
                  <a:pt x="15271" y="16265"/>
                </a:moveTo>
                <a:cubicBezTo>
                  <a:pt x="15177" y="16281"/>
                  <a:pt x="15254" y="16294"/>
                  <a:pt x="15443" y="16294"/>
                </a:cubicBezTo>
                <a:cubicBezTo>
                  <a:pt x="15632" y="16294"/>
                  <a:pt x="15709" y="16281"/>
                  <a:pt x="15615" y="16265"/>
                </a:cubicBezTo>
                <a:cubicBezTo>
                  <a:pt x="15521" y="16248"/>
                  <a:pt x="15366" y="16248"/>
                  <a:pt x="15271" y="16265"/>
                </a:cubicBezTo>
                <a:close/>
                <a:moveTo>
                  <a:pt x="3639" y="16517"/>
                </a:moveTo>
                <a:cubicBezTo>
                  <a:pt x="3611" y="16517"/>
                  <a:pt x="3307" y="16647"/>
                  <a:pt x="3256" y="16681"/>
                </a:cubicBezTo>
                <a:cubicBezTo>
                  <a:pt x="3247" y="16687"/>
                  <a:pt x="3325" y="16841"/>
                  <a:pt x="3428" y="17023"/>
                </a:cubicBezTo>
                <a:cubicBezTo>
                  <a:pt x="3601" y="17325"/>
                  <a:pt x="3606" y="17366"/>
                  <a:pt x="3501" y="17509"/>
                </a:cubicBezTo>
                <a:cubicBezTo>
                  <a:pt x="3438" y="17594"/>
                  <a:pt x="3372" y="17771"/>
                  <a:pt x="3354" y="17900"/>
                </a:cubicBezTo>
                <a:cubicBezTo>
                  <a:pt x="3263" y="18531"/>
                  <a:pt x="2493" y="19251"/>
                  <a:pt x="1285" y="19833"/>
                </a:cubicBezTo>
                <a:cubicBezTo>
                  <a:pt x="450" y="20236"/>
                  <a:pt x="222" y="20391"/>
                  <a:pt x="58" y="20671"/>
                </a:cubicBezTo>
                <a:cubicBezTo>
                  <a:pt x="-57" y="20868"/>
                  <a:pt x="4" y="21076"/>
                  <a:pt x="200" y="21156"/>
                </a:cubicBezTo>
                <a:cubicBezTo>
                  <a:pt x="389" y="21232"/>
                  <a:pt x="1450" y="21131"/>
                  <a:pt x="1895" y="20995"/>
                </a:cubicBezTo>
                <a:cubicBezTo>
                  <a:pt x="2732" y="20737"/>
                  <a:pt x="3463" y="20271"/>
                  <a:pt x="3976" y="19669"/>
                </a:cubicBezTo>
                <a:cubicBezTo>
                  <a:pt x="4818" y="18680"/>
                  <a:pt x="4892" y="17872"/>
                  <a:pt x="4185" y="17358"/>
                </a:cubicBezTo>
                <a:cubicBezTo>
                  <a:pt x="3928" y="17171"/>
                  <a:pt x="3820" y="17034"/>
                  <a:pt x="3757" y="16812"/>
                </a:cubicBezTo>
                <a:cubicBezTo>
                  <a:pt x="3711" y="16649"/>
                  <a:pt x="3658" y="16517"/>
                  <a:pt x="3639" y="16517"/>
                </a:cubicBezTo>
                <a:close/>
                <a:moveTo>
                  <a:pt x="7860" y="16930"/>
                </a:moveTo>
                <a:cubicBezTo>
                  <a:pt x="7793" y="16918"/>
                  <a:pt x="7697" y="16938"/>
                  <a:pt x="7582" y="16993"/>
                </a:cubicBezTo>
                <a:cubicBezTo>
                  <a:pt x="7442" y="17059"/>
                  <a:pt x="7444" y="17070"/>
                  <a:pt x="7624" y="17306"/>
                </a:cubicBezTo>
                <a:cubicBezTo>
                  <a:pt x="7837" y="17585"/>
                  <a:pt x="7858" y="17779"/>
                  <a:pt x="7695" y="17970"/>
                </a:cubicBezTo>
                <a:cubicBezTo>
                  <a:pt x="7634" y="18042"/>
                  <a:pt x="7583" y="18197"/>
                  <a:pt x="7583" y="18314"/>
                </a:cubicBezTo>
                <a:cubicBezTo>
                  <a:pt x="7583" y="18888"/>
                  <a:pt x="6591" y="19734"/>
                  <a:pt x="5170" y="20371"/>
                </a:cubicBezTo>
                <a:cubicBezTo>
                  <a:pt x="4425" y="20704"/>
                  <a:pt x="4007" y="21270"/>
                  <a:pt x="4361" y="21466"/>
                </a:cubicBezTo>
                <a:cubicBezTo>
                  <a:pt x="4574" y="21584"/>
                  <a:pt x="5725" y="21504"/>
                  <a:pt x="6221" y="21336"/>
                </a:cubicBezTo>
                <a:cubicBezTo>
                  <a:pt x="7632" y="20860"/>
                  <a:pt x="8880" y="19601"/>
                  <a:pt x="8880" y="18654"/>
                </a:cubicBezTo>
                <a:cubicBezTo>
                  <a:pt x="8880" y="18162"/>
                  <a:pt x="8759" y="17902"/>
                  <a:pt x="8452" y="17733"/>
                </a:cubicBezTo>
                <a:cubicBezTo>
                  <a:pt x="8174" y="17580"/>
                  <a:pt x="7965" y="17292"/>
                  <a:pt x="7965" y="17063"/>
                </a:cubicBezTo>
                <a:cubicBezTo>
                  <a:pt x="7965" y="16986"/>
                  <a:pt x="7927" y="16942"/>
                  <a:pt x="7860" y="1693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grpSp>
        <p:nvGrpSpPr>
          <p:cNvPr id="1836" name="تجميع"/>
          <p:cNvGrpSpPr/>
          <p:nvPr/>
        </p:nvGrpSpPr>
        <p:grpSpPr>
          <a:xfrm>
            <a:off x="4355693" y="12142171"/>
            <a:ext cx="15124324" cy="1262880"/>
            <a:chOff x="0" y="0"/>
            <a:chExt cx="15124323" cy="1262878"/>
          </a:xfrm>
        </p:grpSpPr>
        <p:grpSp>
          <p:nvGrpSpPr>
            <p:cNvPr id="1815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81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14" name="IMG_4020.jpeg" descr="IMG_4020.jpeg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0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81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81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817" name="IMG_4015.jpeg" descr="IMG_4015.jpe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1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823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82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2" name="IMG_0291.jpeg" descr="IMG_0291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6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82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5" name="IMG_4023.png" descr="IMG_4023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9" name="تجميع">
              <a:hlinkClick r:id="rId15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82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8" name="IMG_4995.jpeg" descr="IMG_4995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2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83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831" name="IMG_4017.jpeg" descr="IMG_4017.jpeg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835" name="تجميع">
              <a:hlinkClick r:id="rId19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83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4" name="صورة 20" descr="صورة 20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@Ghm140 4.mp4" descr="@Ghm140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9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848" y="428559"/>
            <a:ext cx="2471012" cy="2231633"/>
          </a:xfrm>
          <a:prstGeom prst="rect">
            <a:avLst/>
          </a:prstGeom>
          <a:ln w="12700">
            <a:miter lim="400000"/>
          </a:ln>
        </p:spPr>
      </p:pic>
      <p:sp>
        <p:nvSpPr>
          <p:cNvPr id="1840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88568" y="9836904"/>
            <a:ext cx="2377548" cy="247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18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بيان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1843" name="@Ghm140 5.mp4" descr="@Ghm140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33"/>
            <a:ext cx="1796534" cy="1622495"/>
          </a:xfrm>
          <a:prstGeom prst="rect">
            <a:avLst/>
          </a:prstGeom>
          <a:ln w="12700">
            <a:miter lim="400000"/>
          </a:ln>
        </p:spPr>
      </p:pic>
      <p:sp>
        <p:nvSpPr>
          <p:cNvPr id="1845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98266" y="10005210"/>
            <a:ext cx="2608627" cy="2714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1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4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848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49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0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1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2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3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4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5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6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910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885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857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8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9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0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1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2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3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4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5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6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7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8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9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0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1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2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3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4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5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6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7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8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9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0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1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2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3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4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09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886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7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8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9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0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1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2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3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4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5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6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7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8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9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0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1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2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3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4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5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6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7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8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914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911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912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34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91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916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92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91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924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922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927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1925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930" name="تجميع"/>
          <p:cNvGrpSpPr/>
          <p:nvPr/>
        </p:nvGrpSpPr>
        <p:grpSpPr>
          <a:xfrm>
            <a:off x="20907585" y="7683797"/>
            <a:ext cx="1165869" cy="1412241"/>
            <a:chOff x="0" y="0"/>
            <a:chExt cx="1165867" cy="1412239"/>
          </a:xfrm>
        </p:grpSpPr>
        <p:sp>
          <p:nvSpPr>
            <p:cNvPr id="1928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933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6173092"/>
            <a:ext cx="1165869" cy="1412241"/>
            <a:chOff x="0" y="0"/>
            <a:chExt cx="1165867" cy="1412239"/>
          </a:xfrm>
        </p:grpSpPr>
        <p:sp>
          <p:nvSpPr>
            <p:cNvPr id="1931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8" name="IMG_4193.png" descr="IMG_4193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17617" r="1285" b="25680"/>
          <a:stretch>
            <a:fillRect/>
          </a:stretch>
        </p:blipFill>
        <p:spPr>
          <a:xfrm>
            <a:off x="5246529" y="8284897"/>
            <a:ext cx="5285686" cy="21207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5246528" y="12147987"/>
            <a:ext cx="15124325" cy="1262879"/>
            <a:chOff x="0" y="0"/>
            <a:chExt cx="15124323" cy="1262878"/>
          </a:xfrm>
        </p:grpSpPr>
        <p:grpSp>
          <p:nvGrpSpPr>
            <p:cNvPr id="64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7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9" name="IMG_4193.png" descr="IMG_419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0715" y="3245359"/>
            <a:ext cx="18935979" cy="7394265"/>
          </a:xfrm>
          <a:prstGeom prst="rect">
            <a:avLst/>
          </a:prstGeom>
        </p:spPr>
      </p:pic>
      <p:grpSp>
        <p:nvGrpSpPr>
          <p:cNvPr id="773" name="تجميع"/>
          <p:cNvGrpSpPr/>
          <p:nvPr/>
        </p:nvGrpSpPr>
        <p:grpSpPr>
          <a:xfrm>
            <a:off x="5038578" y="12147986"/>
            <a:ext cx="15124324" cy="1262880"/>
            <a:chOff x="0" y="0"/>
            <a:chExt cx="15124323" cy="1262878"/>
          </a:xfrm>
        </p:grpSpPr>
        <p:grpSp>
          <p:nvGrpSpPr>
            <p:cNvPr id="75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778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775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1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876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779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2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877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3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9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884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0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0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89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9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1" name="IMG_4194.png" descr="IMG_4194.png"/>
          <p:cNvPicPr>
            <a:picLocks noChangeAspect="1"/>
          </p:cNvPicPr>
          <p:nvPr/>
        </p:nvPicPr>
        <p:blipFill>
          <a:blip r:embed="rId2">
            <a:extLst/>
          </a:blip>
          <a:srcRect l="3392" t="29147" r="10350" b="40105"/>
          <a:stretch>
            <a:fillRect/>
          </a:stretch>
        </p:blipFill>
        <p:spPr>
          <a:xfrm>
            <a:off x="4356916" y="5600311"/>
            <a:ext cx="16338896" cy="4068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63" fill="norm" stroke="1" extrusionOk="0">
                <a:moveTo>
                  <a:pt x="19188" y="1"/>
                </a:moveTo>
                <a:cubicBezTo>
                  <a:pt x="19176" y="88"/>
                  <a:pt x="19149" y="469"/>
                  <a:pt x="19149" y="545"/>
                </a:cubicBezTo>
                <a:cubicBezTo>
                  <a:pt x="19149" y="672"/>
                  <a:pt x="19209" y="1524"/>
                  <a:pt x="19227" y="1669"/>
                </a:cubicBezTo>
                <a:cubicBezTo>
                  <a:pt x="19235" y="1729"/>
                  <a:pt x="19254" y="1825"/>
                  <a:pt x="19269" y="1881"/>
                </a:cubicBezTo>
                <a:cubicBezTo>
                  <a:pt x="19296" y="1982"/>
                  <a:pt x="19296" y="1991"/>
                  <a:pt x="19295" y="2554"/>
                </a:cubicBezTo>
                <a:cubicBezTo>
                  <a:pt x="19294" y="2868"/>
                  <a:pt x="19291" y="3267"/>
                  <a:pt x="19287" y="3440"/>
                </a:cubicBezTo>
                <a:lnTo>
                  <a:pt x="19280" y="3756"/>
                </a:lnTo>
                <a:lnTo>
                  <a:pt x="19238" y="3756"/>
                </a:lnTo>
                <a:cubicBezTo>
                  <a:pt x="19198" y="3756"/>
                  <a:pt x="19196" y="3750"/>
                  <a:pt x="19188" y="3587"/>
                </a:cubicBezTo>
                <a:cubicBezTo>
                  <a:pt x="19183" y="3495"/>
                  <a:pt x="19170" y="3291"/>
                  <a:pt x="19159" y="3135"/>
                </a:cubicBezTo>
                <a:cubicBezTo>
                  <a:pt x="19147" y="2979"/>
                  <a:pt x="19141" y="2829"/>
                  <a:pt x="19145" y="2803"/>
                </a:cubicBezTo>
                <a:cubicBezTo>
                  <a:pt x="19149" y="2774"/>
                  <a:pt x="19148" y="2766"/>
                  <a:pt x="19142" y="2782"/>
                </a:cubicBezTo>
                <a:cubicBezTo>
                  <a:pt x="19136" y="2796"/>
                  <a:pt x="19118" y="2738"/>
                  <a:pt x="19102" y="2651"/>
                </a:cubicBezTo>
                <a:cubicBezTo>
                  <a:pt x="19053" y="2387"/>
                  <a:pt x="19010" y="2220"/>
                  <a:pt x="18990" y="2220"/>
                </a:cubicBezTo>
                <a:cubicBezTo>
                  <a:pt x="18968" y="2220"/>
                  <a:pt x="18967" y="2260"/>
                  <a:pt x="18986" y="2441"/>
                </a:cubicBezTo>
                <a:cubicBezTo>
                  <a:pt x="18994" y="2517"/>
                  <a:pt x="19010" y="2663"/>
                  <a:pt x="19021" y="2767"/>
                </a:cubicBezTo>
                <a:cubicBezTo>
                  <a:pt x="19053" y="3059"/>
                  <a:pt x="19057" y="3165"/>
                  <a:pt x="19039" y="3255"/>
                </a:cubicBezTo>
                <a:cubicBezTo>
                  <a:pt x="19024" y="3333"/>
                  <a:pt x="19023" y="3332"/>
                  <a:pt x="19003" y="3230"/>
                </a:cubicBezTo>
                <a:cubicBezTo>
                  <a:pt x="18991" y="3172"/>
                  <a:pt x="18971" y="3083"/>
                  <a:pt x="18960" y="3032"/>
                </a:cubicBezTo>
                <a:cubicBezTo>
                  <a:pt x="18948" y="2981"/>
                  <a:pt x="18941" y="2919"/>
                  <a:pt x="18945" y="2895"/>
                </a:cubicBezTo>
                <a:cubicBezTo>
                  <a:pt x="18949" y="2871"/>
                  <a:pt x="18948" y="2851"/>
                  <a:pt x="18943" y="2851"/>
                </a:cubicBezTo>
                <a:cubicBezTo>
                  <a:pt x="18932" y="2851"/>
                  <a:pt x="18869" y="3115"/>
                  <a:pt x="18830" y="3324"/>
                </a:cubicBezTo>
                <a:cubicBezTo>
                  <a:pt x="18797" y="3502"/>
                  <a:pt x="18788" y="3513"/>
                  <a:pt x="18758" y="3408"/>
                </a:cubicBezTo>
                <a:cubicBezTo>
                  <a:pt x="18738" y="3342"/>
                  <a:pt x="18737" y="3342"/>
                  <a:pt x="18750" y="3406"/>
                </a:cubicBezTo>
                <a:cubicBezTo>
                  <a:pt x="18786" y="3592"/>
                  <a:pt x="18698" y="3614"/>
                  <a:pt x="18649" y="3432"/>
                </a:cubicBezTo>
                <a:cubicBezTo>
                  <a:pt x="18625" y="3341"/>
                  <a:pt x="18624" y="3339"/>
                  <a:pt x="18627" y="3419"/>
                </a:cubicBezTo>
                <a:cubicBezTo>
                  <a:pt x="18634" y="3573"/>
                  <a:pt x="18590" y="3544"/>
                  <a:pt x="18543" y="3364"/>
                </a:cubicBezTo>
                <a:cubicBezTo>
                  <a:pt x="18502" y="3209"/>
                  <a:pt x="18500" y="3187"/>
                  <a:pt x="18499" y="2952"/>
                </a:cubicBezTo>
                <a:cubicBezTo>
                  <a:pt x="18499" y="2756"/>
                  <a:pt x="18497" y="2726"/>
                  <a:pt x="18489" y="2803"/>
                </a:cubicBezTo>
                <a:cubicBezTo>
                  <a:pt x="18476" y="2935"/>
                  <a:pt x="18463" y="2890"/>
                  <a:pt x="18442" y="2639"/>
                </a:cubicBezTo>
                <a:cubicBezTo>
                  <a:pt x="18433" y="2522"/>
                  <a:pt x="18423" y="2432"/>
                  <a:pt x="18421" y="2441"/>
                </a:cubicBezTo>
                <a:cubicBezTo>
                  <a:pt x="18416" y="2458"/>
                  <a:pt x="18438" y="2890"/>
                  <a:pt x="18457" y="3181"/>
                </a:cubicBezTo>
                <a:cubicBezTo>
                  <a:pt x="18473" y="3408"/>
                  <a:pt x="18467" y="3482"/>
                  <a:pt x="18432" y="3482"/>
                </a:cubicBezTo>
                <a:cubicBezTo>
                  <a:pt x="18377" y="3482"/>
                  <a:pt x="18366" y="3426"/>
                  <a:pt x="18375" y="3179"/>
                </a:cubicBezTo>
                <a:cubicBezTo>
                  <a:pt x="18388" y="2807"/>
                  <a:pt x="18383" y="2684"/>
                  <a:pt x="18368" y="3013"/>
                </a:cubicBezTo>
                <a:cubicBezTo>
                  <a:pt x="18361" y="3183"/>
                  <a:pt x="18349" y="3348"/>
                  <a:pt x="18342" y="3381"/>
                </a:cubicBezTo>
                <a:cubicBezTo>
                  <a:pt x="18327" y="3455"/>
                  <a:pt x="18249" y="3460"/>
                  <a:pt x="18224" y="3387"/>
                </a:cubicBezTo>
                <a:cubicBezTo>
                  <a:pt x="18207" y="3338"/>
                  <a:pt x="18207" y="3315"/>
                  <a:pt x="18222" y="3061"/>
                </a:cubicBezTo>
                <a:cubicBezTo>
                  <a:pt x="18241" y="2726"/>
                  <a:pt x="18242" y="2542"/>
                  <a:pt x="18222" y="2830"/>
                </a:cubicBezTo>
                <a:cubicBezTo>
                  <a:pt x="18214" y="2945"/>
                  <a:pt x="18203" y="3078"/>
                  <a:pt x="18197" y="3124"/>
                </a:cubicBezTo>
                <a:cubicBezTo>
                  <a:pt x="18191" y="3171"/>
                  <a:pt x="18185" y="3246"/>
                  <a:pt x="18183" y="3293"/>
                </a:cubicBezTo>
                <a:cubicBezTo>
                  <a:pt x="18181" y="3352"/>
                  <a:pt x="18171" y="3381"/>
                  <a:pt x="18148" y="3390"/>
                </a:cubicBezTo>
                <a:cubicBezTo>
                  <a:pt x="18119" y="3401"/>
                  <a:pt x="18108" y="3361"/>
                  <a:pt x="18023" y="2958"/>
                </a:cubicBezTo>
                <a:cubicBezTo>
                  <a:pt x="17971" y="2714"/>
                  <a:pt x="17927" y="2516"/>
                  <a:pt x="17924" y="2516"/>
                </a:cubicBezTo>
                <a:cubicBezTo>
                  <a:pt x="17896" y="2520"/>
                  <a:pt x="17880" y="2680"/>
                  <a:pt x="17878" y="2984"/>
                </a:cubicBezTo>
                <a:cubicBezTo>
                  <a:pt x="17877" y="3114"/>
                  <a:pt x="17870" y="3252"/>
                  <a:pt x="17862" y="3289"/>
                </a:cubicBezTo>
                <a:cubicBezTo>
                  <a:pt x="17844" y="3376"/>
                  <a:pt x="17779" y="3379"/>
                  <a:pt x="17770" y="3293"/>
                </a:cubicBezTo>
                <a:cubicBezTo>
                  <a:pt x="17765" y="3241"/>
                  <a:pt x="17761" y="3239"/>
                  <a:pt x="17749" y="3280"/>
                </a:cubicBezTo>
                <a:cubicBezTo>
                  <a:pt x="17739" y="3314"/>
                  <a:pt x="17703" y="3327"/>
                  <a:pt x="17648" y="3320"/>
                </a:cubicBezTo>
                <a:cubicBezTo>
                  <a:pt x="17576" y="3311"/>
                  <a:pt x="17560" y="3295"/>
                  <a:pt x="17545" y="3221"/>
                </a:cubicBezTo>
                <a:lnTo>
                  <a:pt x="17529" y="3135"/>
                </a:lnTo>
                <a:lnTo>
                  <a:pt x="17523" y="3225"/>
                </a:lnTo>
                <a:cubicBezTo>
                  <a:pt x="17513" y="3381"/>
                  <a:pt x="17467" y="3342"/>
                  <a:pt x="17442" y="3156"/>
                </a:cubicBezTo>
                <a:cubicBezTo>
                  <a:pt x="17427" y="3049"/>
                  <a:pt x="17422" y="3032"/>
                  <a:pt x="17427" y="3103"/>
                </a:cubicBezTo>
                <a:cubicBezTo>
                  <a:pt x="17431" y="3161"/>
                  <a:pt x="17435" y="3228"/>
                  <a:pt x="17435" y="3251"/>
                </a:cubicBezTo>
                <a:cubicBezTo>
                  <a:pt x="17436" y="3276"/>
                  <a:pt x="17389" y="3297"/>
                  <a:pt x="17316" y="3303"/>
                </a:cubicBezTo>
                <a:cubicBezTo>
                  <a:pt x="17250" y="3309"/>
                  <a:pt x="17163" y="3329"/>
                  <a:pt x="17122" y="3350"/>
                </a:cubicBezTo>
                <a:cubicBezTo>
                  <a:pt x="17082" y="3370"/>
                  <a:pt x="17045" y="3377"/>
                  <a:pt x="17040" y="3366"/>
                </a:cubicBezTo>
                <a:cubicBezTo>
                  <a:pt x="17035" y="3355"/>
                  <a:pt x="17034" y="3259"/>
                  <a:pt x="17038" y="3152"/>
                </a:cubicBezTo>
                <a:lnTo>
                  <a:pt x="17044" y="2956"/>
                </a:lnTo>
                <a:lnTo>
                  <a:pt x="17026" y="3164"/>
                </a:lnTo>
                <a:cubicBezTo>
                  <a:pt x="17005" y="3396"/>
                  <a:pt x="16991" y="3429"/>
                  <a:pt x="16905" y="3436"/>
                </a:cubicBezTo>
                <a:cubicBezTo>
                  <a:pt x="16868" y="3439"/>
                  <a:pt x="16853" y="3423"/>
                  <a:pt x="16848" y="3373"/>
                </a:cubicBezTo>
                <a:cubicBezTo>
                  <a:pt x="16842" y="3310"/>
                  <a:pt x="16841" y="3310"/>
                  <a:pt x="16832" y="3373"/>
                </a:cubicBezTo>
                <a:cubicBezTo>
                  <a:pt x="16824" y="3428"/>
                  <a:pt x="16802" y="3440"/>
                  <a:pt x="16707" y="3440"/>
                </a:cubicBezTo>
                <a:lnTo>
                  <a:pt x="16593" y="3440"/>
                </a:lnTo>
                <a:lnTo>
                  <a:pt x="16561" y="3167"/>
                </a:lnTo>
                <a:cubicBezTo>
                  <a:pt x="16543" y="3016"/>
                  <a:pt x="16528" y="2893"/>
                  <a:pt x="16527" y="2893"/>
                </a:cubicBezTo>
                <a:cubicBezTo>
                  <a:pt x="16526" y="2893"/>
                  <a:pt x="16525" y="2964"/>
                  <a:pt x="16524" y="3051"/>
                </a:cubicBezTo>
                <a:cubicBezTo>
                  <a:pt x="16524" y="3137"/>
                  <a:pt x="16518" y="3260"/>
                  <a:pt x="16511" y="3324"/>
                </a:cubicBezTo>
                <a:lnTo>
                  <a:pt x="16500" y="3442"/>
                </a:lnTo>
                <a:lnTo>
                  <a:pt x="16387" y="3444"/>
                </a:lnTo>
                <a:cubicBezTo>
                  <a:pt x="16202" y="3449"/>
                  <a:pt x="16134" y="3463"/>
                  <a:pt x="16126" y="3495"/>
                </a:cubicBezTo>
                <a:cubicBezTo>
                  <a:pt x="16114" y="3543"/>
                  <a:pt x="16019" y="3528"/>
                  <a:pt x="16011" y="3478"/>
                </a:cubicBezTo>
                <a:cubicBezTo>
                  <a:pt x="16006" y="3445"/>
                  <a:pt x="16001" y="3445"/>
                  <a:pt x="15993" y="3478"/>
                </a:cubicBezTo>
                <a:cubicBezTo>
                  <a:pt x="15987" y="3503"/>
                  <a:pt x="15955" y="3524"/>
                  <a:pt x="15922" y="3524"/>
                </a:cubicBezTo>
                <a:cubicBezTo>
                  <a:pt x="15848" y="3524"/>
                  <a:pt x="15828" y="3454"/>
                  <a:pt x="15855" y="3289"/>
                </a:cubicBezTo>
                <a:cubicBezTo>
                  <a:pt x="15865" y="3228"/>
                  <a:pt x="15868" y="3189"/>
                  <a:pt x="15862" y="3204"/>
                </a:cubicBezTo>
                <a:cubicBezTo>
                  <a:pt x="15856" y="3219"/>
                  <a:pt x="15846" y="3199"/>
                  <a:pt x="15840" y="3158"/>
                </a:cubicBezTo>
                <a:cubicBezTo>
                  <a:pt x="15831" y="3095"/>
                  <a:pt x="15829" y="3103"/>
                  <a:pt x="15829" y="3211"/>
                </a:cubicBezTo>
                <a:cubicBezTo>
                  <a:pt x="15828" y="3452"/>
                  <a:pt x="15778" y="3616"/>
                  <a:pt x="15775" y="3385"/>
                </a:cubicBezTo>
                <a:cubicBezTo>
                  <a:pt x="15774" y="3301"/>
                  <a:pt x="15774" y="3301"/>
                  <a:pt x="15767" y="3398"/>
                </a:cubicBezTo>
                <a:cubicBezTo>
                  <a:pt x="15760" y="3496"/>
                  <a:pt x="15755" y="3503"/>
                  <a:pt x="15685" y="3512"/>
                </a:cubicBezTo>
                <a:cubicBezTo>
                  <a:pt x="15613" y="3520"/>
                  <a:pt x="15608" y="3515"/>
                  <a:pt x="15575" y="3385"/>
                </a:cubicBezTo>
                <a:cubicBezTo>
                  <a:pt x="15556" y="3311"/>
                  <a:pt x="15525" y="3175"/>
                  <a:pt x="15506" y="3082"/>
                </a:cubicBezTo>
                <a:cubicBezTo>
                  <a:pt x="15486" y="2986"/>
                  <a:pt x="15492" y="3035"/>
                  <a:pt x="15520" y="3198"/>
                </a:cubicBezTo>
                <a:lnTo>
                  <a:pt x="15568" y="3482"/>
                </a:lnTo>
                <a:lnTo>
                  <a:pt x="15542" y="3522"/>
                </a:lnTo>
                <a:cubicBezTo>
                  <a:pt x="15474" y="3627"/>
                  <a:pt x="15368" y="3546"/>
                  <a:pt x="15368" y="3390"/>
                </a:cubicBezTo>
                <a:cubicBezTo>
                  <a:pt x="15368" y="3363"/>
                  <a:pt x="15365" y="3353"/>
                  <a:pt x="15362" y="3366"/>
                </a:cubicBezTo>
                <a:cubicBezTo>
                  <a:pt x="15359" y="3380"/>
                  <a:pt x="15361" y="3428"/>
                  <a:pt x="15367" y="3474"/>
                </a:cubicBezTo>
                <a:cubicBezTo>
                  <a:pt x="15375" y="3537"/>
                  <a:pt x="15374" y="3570"/>
                  <a:pt x="15362" y="3610"/>
                </a:cubicBezTo>
                <a:cubicBezTo>
                  <a:pt x="15349" y="3655"/>
                  <a:pt x="15340" y="3640"/>
                  <a:pt x="15308" y="3520"/>
                </a:cubicBezTo>
                <a:cubicBezTo>
                  <a:pt x="15273" y="3387"/>
                  <a:pt x="15272" y="3385"/>
                  <a:pt x="15290" y="3495"/>
                </a:cubicBezTo>
                <a:cubicBezTo>
                  <a:pt x="15304" y="3585"/>
                  <a:pt x="15305" y="3625"/>
                  <a:pt x="15296" y="3663"/>
                </a:cubicBezTo>
                <a:cubicBezTo>
                  <a:pt x="15277" y="3737"/>
                  <a:pt x="15253" y="3656"/>
                  <a:pt x="15216" y="3404"/>
                </a:cubicBezTo>
                <a:cubicBezTo>
                  <a:pt x="15199" y="3286"/>
                  <a:pt x="15174" y="3159"/>
                  <a:pt x="15161" y="3122"/>
                </a:cubicBezTo>
                <a:cubicBezTo>
                  <a:pt x="15148" y="3086"/>
                  <a:pt x="15138" y="3032"/>
                  <a:pt x="15138" y="3002"/>
                </a:cubicBezTo>
                <a:cubicBezTo>
                  <a:pt x="15138" y="2918"/>
                  <a:pt x="15060" y="2690"/>
                  <a:pt x="14982" y="2546"/>
                </a:cubicBezTo>
                <a:cubicBezTo>
                  <a:pt x="14944" y="2474"/>
                  <a:pt x="14896" y="2362"/>
                  <a:pt x="14876" y="2298"/>
                </a:cubicBezTo>
                <a:cubicBezTo>
                  <a:pt x="14819" y="2118"/>
                  <a:pt x="14665" y="1966"/>
                  <a:pt x="14519" y="1944"/>
                </a:cubicBezTo>
                <a:cubicBezTo>
                  <a:pt x="14453" y="1935"/>
                  <a:pt x="14375" y="1907"/>
                  <a:pt x="14347" y="1883"/>
                </a:cubicBezTo>
                <a:cubicBezTo>
                  <a:pt x="14292" y="1838"/>
                  <a:pt x="14244" y="1851"/>
                  <a:pt x="14058" y="1951"/>
                </a:cubicBezTo>
                <a:cubicBezTo>
                  <a:pt x="13937" y="2016"/>
                  <a:pt x="13874" y="2076"/>
                  <a:pt x="13864" y="2138"/>
                </a:cubicBezTo>
                <a:cubicBezTo>
                  <a:pt x="13861" y="2160"/>
                  <a:pt x="13851" y="2178"/>
                  <a:pt x="13842" y="2178"/>
                </a:cubicBezTo>
                <a:cubicBezTo>
                  <a:pt x="13812" y="2178"/>
                  <a:pt x="13656" y="2506"/>
                  <a:pt x="13610" y="2664"/>
                </a:cubicBezTo>
                <a:cubicBezTo>
                  <a:pt x="13583" y="2757"/>
                  <a:pt x="13550" y="2935"/>
                  <a:pt x="13529" y="3106"/>
                </a:cubicBezTo>
                <a:cubicBezTo>
                  <a:pt x="13509" y="3263"/>
                  <a:pt x="13489" y="3402"/>
                  <a:pt x="13484" y="3415"/>
                </a:cubicBezTo>
                <a:cubicBezTo>
                  <a:pt x="13479" y="3427"/>
                  <a:pt x="13460" y="3413"/>
                  <a:pt x="13441" y="3385"/>
                </a:cubicBezTo>
                <a:cubicBezTo>
                  <a:pt x="13410" y="3338"/>
                  <a:pt x="13406" y="3342"/>
                  <a:pt x="13388" y="3440"/>
                </a:cubicBezTo>
                <a:cubicBezTo>
                  <a:pt x="13369" y="3543"/>
                  <a:pt x="13367" y="3546"/>
                  <a:pt x="13276" y="3518"/>
                </a:cubicBezTo>
                <a:cubicBezTo>
                  <a:pt x="13077" y="3457"/>
                  <a:pt x="12817" y="3477"/>
                  <a:pt x="12720" y="3562"/>
                </a:cubicBezTo>
                <a:cubicBezTo>
                  <a:pt x="12561" y="3701"/>
                  <a:pt x="12474" y="3712"/>
                  <a:pt x="12372" y="3606"/>
                </a:cubicBezTo>
                <a:cubicBezTo>
                  <a:pt x="12323" y="3555"/>
                  <a:pt x="12240" y="3504"/>
                  <a:pt x="12188" y="3493"/>
                </a:cubicBezTo>
                <a:cubicBezTo>
                  <a:pt x="12123" y="3478"/>
                  <a:pt x="12088" y="3450"/>
                  <a:pt x="12075" y="3404"/>
                </a:cubicBezTo>
                <a:cubicBezTo>
                  <a:pt x="12065" y="3368"/>
                  <a:pt x="12034" y="3328"/>
                  <a:pt x="12007" y="3316"/>
                </a:cubicBezTo>
                <a:cubicBezTo>
                  <a:pt x="11966" y="3297"/>
                  <a:pt x="11958" y="3276"/>
                  <a:pt x="11953" y="3188"/>
                </a:cubicBezTo>
                <a:cubicBezTo>
                  <a:pt x="11948" y="3096"/>
                  <a:pt x="11942" y="3086"/>
                  <a:pt x="11909" y="3097"/>
                </a:cubicBezTo>
                <a:cubicBezTo>
                  <a:pt x="11872" y="3110"/>
                  <a:pt x="11870" y="3103"/>
                  <a:pt x="11836" y="2845"/>
                </a:cubicBezTo>
                <a:cubicBezTo>
                  <a:pt x="11790" y="2496"/>
                  <a:pt x="11723" y="2231"/>
                  <a:pt x="11624" y="2005"/>
                </a:cubicBezTo>
                <a:cubicBezTo>
                  <a:pt x="11579" y="1904"/>
                  <a:pt x="11526" y="1779"/>
                  <a:pt x="11504" y="1728"/>
                </a:cubicBezTo>
                <a:cubicBezTo>
                  <a:pt x="11465" y="1632"/>
                  <a:pt x="11430" y="1564"/>
                  <a:pt x="11392" y="1507"/>
                </a:cubicBezTo>
                <a:cubicBezTo>
                  <a:pt x="11381" y="1489"/>
                  <a:pt x="11352" y="1444"/>
                  <a:pt x="11329" y="1408"/>
                </a:cubicBezTo>
                <a:cubicBezTo>
                  <a:pt x="11246" y="1276"/>
                  <a:pt x="11200" y="1256"/>
                  <a:pt x="11025" y="1269"/>
                </a:cubicBezTo>
                <a:cubicBezTo>
                  <a:pt x="10834" y="1284"/>
                  <a:pt x="10750" y="1355"/>
                  <a:pt x="10680" y="1566"/>
                </a:cubicBezTo>
                <a:cubicBezTo>
                  <a:pt x="10663" y="1618"/>
                  <a:pt x="10621" y="1710"/>
                  <a:pt x="10587" y="1772"/>
                </a:cubicBezTo>
                <a:cubicBezTo>
                  <a:pt x="10517" y="1899"/>
                  <a:pt x="10409" y="2311"/>
                  <a:pt x="10346" y="2691"/>
                </a:cubicBezTo>
                <a:cubicBezTo>
                  <a:pt x="10304" y="2948"/>
                  <a:pt x="10281" y="2995"/>
                  <a:pt x="10214" y="2952"/>
                </a:cubicBezTo>
                <a:cubicBezTo>
                  <a:pt x="10179" y="2930"/>
                  <a:pt x="10172" y="2936"/>
                  <a:pt x="10172" y="2994"/>
                </a:cubicBezTo>
                <a:cubicBezTo>
                  <a:pt x="10172" y="3032"/>
                  <a:pt x="10166" y="3071"/>
                  <a:pt x="10159" y="3080"/>
                </a:cubicBezTo>
                <a:cubicBezTo>
                  <a:pt x="10152" y="3090"/>
                  <a:pt x="10119" y="3128"/>
                  <a:pt x="10086" y="3164"/>
                </a:cubicBezTo>
                <a:cubicBezTo>
                  <a:pt x="10053" y="3201"/>
                  <a:pt x="10013" y="3273"/>
                  <a:pt x="9997" y="3326"/>
                </a:cubicBezTo>
                <a:cubicBezTo>
                  <a:pt x="9968" y="3421"/>
                  <a:pt x="9918" y="3447"/>
                  <a:pt x="9891" y="3381"/>
                </a:cubicBezTo>
                <a:cubicBezTo>
                  <a:pt x="9883" y="3362"/>
                  <a:pt x="9878" y="3223"/>
                  <a:pt x="9878" y="2998"/>
                </a:cubicBezTo>
                <a:lnTo>
                  <a:pt x="9878" y="2647"/>
                </a:lnTo>
                <a:lnTo>
                  <a:pt x="9939" y="2382"/>
                </a:lnTo>
                <a:cubicBezTo>
                  <a:pt x="9995" y="2133"/>
                  <a:pt x="9996" y="2125"/>
                  <a:pt x="9954" y="2256"/>
                </a:cubicBezTo>
                <a:cubicBezTo>
                  <a:pt x="9930" y="2332"/>
                  <a:pt x="9897" y="2462"/>
                  <a:pt x="9880" y="2544"/>
                </a:cubicBezTo>
                <a:cubicBezTo>
                  <a:pt x="9853" y="2675"/>
                  <a:pt x="9848" y="2684"/>
                  <a:pt x="9839" y="2620"/>
                </a:cubicBezTo>
                <a:cubicBezTo>
                  <a:pt x="9831" y="2561"/>
                  <a:pt x="9828" y="2585"/>
                  <a:pt x="9822" y="2739"/>
                </a:cubicBezTo>
                <a:cubicBezTo>
                  <a:pt x="9818" y="2846"/>
                  <a:pt x="9806" y="2975"/>
                  <a:pt x="9795" y="3028"/>
                </a:cubicBezTo>
                <a:lnTo>
                  <a:pt x="9775" y="3124"/>
                </a:lnTo>
                <a:lnTo>
                  <a:pt x="9764" y="3007"/>
                </a:lnTo>
                <a:cubicBezTo>
                  <a:pt x="9758" y="2942"/>
                  <a:pt x="9752" y="2799"/>
                  <a:pt x="9752" y="2691"/>
                </a:cubicBezTo>
                <a:cubicBezTo>
                  <a:pt x="9750" y="2447"/>
                  <a:pt x="9743" y="2549"/>
                  <a:pt x="9728" y="3040"/>
                </a:cubicBezTo>
                <a:lnTo>
                  <a:pt x="9716" y="3419"/>
                </a:lnTo>
                <a:lnTo>
                  <a:pt x="9677" y="3427"/>
                </a:lnTo>
                <a:cubicBezTo>
                  <a:pt x="9656" y="3432"/>
                  <a:pt x="9636" y="3422"/>
                  <a:pt x="9633" y="3404"/>
                </a:cubicBezTo>
                <a:cubicBezTo>
                  <a:pt x="9623" y="3341"/>
                  <a:pt x="9594" y="2508"/>
                  <a:pt x="9600" y="2451"/>
                </a:cubicBezTo>
                <a:cubicBezTo>
                  <a:pt x="9603" y="2420"/>
                  <a:pt x="9598" y="2372"/>
                  <a:pt x="9590" y="2344"/>
                </a:cubicBezTo>
                <a:cubicBezTo>
                  <a:pt x="9581" y="2316"/>
                  <a:pt x="9575" y="2270"/>
                  <a:pt x="9575" y="2241"/>
                </a:cubicBezTo>
                <a:cubicBezTo>
                  <a:pt x="9575" y="2160"/>
                  <a:pt x="9532" y="1622"/>
                  <a:pt x="9527" y="1641"/>
                </a:cubicBezTo>
                <a:cubicBezTo>
                  <a:pt x="9525" y="1651"/>
                  <a:pt x="9533" y="1818"/>
                  <a:pt x="9545" y="2014"/>
                </a:cubicBezTo>
                <a:cubicBezTo>
                  <a:pt x="9571" y="2451"/>
                  <a:pt x="9582" y="2955"/>
                  <a:pt x="9567" y="2994"/>
                </a:cubicBezTo>
                <a:cubicBezTo>
                  <a:pt x="9560" y="3009"/>
                  <a:pt x="9542" y="2951"/>
                  <a:pt x="9527" y="2864"/>
                </a:cubicBezTo>
                <a:cubicBezTo>
                  <a:pt x="9511" y="2776"/>
                  <a:pt x="9484" y="2632"/>
                  <a:pt x="9466" y="2542"/>
                </a:cubicBezTo>
                <a:cubicBezTo>
                  <a:pt x="9439" y="2397"/>
                  <a:pt x="9437" y="2368"/>
                  <a:pt x="9449" y="2289"/>
                </a:cubicBezTo>
                <a:cubicBezTo>
                  <a:pt x="9462" y="2209"/>
                  <a:pt x="9461" y="2205"/>
                  <a:pt x="9446" y="2256"/>
                </a:cubicBezTo>
                <a:cubicBezTo>
                  <a:pt x="9427" y="2320"/>
                  <a:pt x="9421" y="2308"/>
                  <a:pt x="9345" y="2043"/>
                </a:cubicBezTo>
                <a:lnTo>
                  <a:pt x="9299" y="1887"/>
                </a:lnTo>
                <a:lnTo>
                  <a:pt x="9318" y="1776"/>
                </a:lnTo>
                <a:cubicBezTo>
                  <a:pt x="9328" y="1715"/>
                  <a:pt x="9331" y="1675"/>
                  <a:pt x="9325" y="1690"/>
                </a:cubicBezTo>
                <a:cubicBezTo>
                  <a:pt x="9319" y="1705"/>
                  <a:pt x="9290" y="1879"/>
                  <a:pt x="9260" y="2075"/>
                </a:cubicBezTo>
                <a:cubicBezTo>
                  <a:pt x="9230" y="2271"/>
                  <a:pt x="9203" y="2430"/>
                  <a:pt x="9201" y="2430"/>
                </a:cubicBezTo>
                <a:cubicBezTo>
                  <a:pt x="9199" y="2430"/>
                  <a:pt x="9178" y="2383"/>
                  <a:pt x="9156" y="2325"/>
                </a:cubicBezTo>
                <a:cubicBezTo>
                  <a:pt x="9102" y="2189"/>
                  <a:pt x="9092" y="2047"/>
                  <a:pt x="9126" y="1894"/>
                </a:cubicBezTo>
                <a:cubicBezTo>
                  <a:pt x="9147" y="1799"/>
                  <a:pt x="9147" y="1792"/>
                  <a:pt x="9128" y="1856"/>
                </a:cubicBezTo>
                <a:cubicBezTo>
                  <a:pt x="9096" y="1965"/>
                  <a:pt x="9089" y="1899"/>
                  <a:pt x="9081" y="1402"/>
                </a:cubicBezTo>
                <a:lnTo>
                  <a:pt x="9074" y="981"/>
                </a:lnTo>
                <a:lnTo>
                  <a:pt x="9075" y="1515"/>
                </a:lnTo>
                <a:cubicBezTo>
                  <a:pt x="9076" y="2085"/>
                  <a:pt x="9067" y="2222"/>
                  <a:pt x="9038" y="2054"/>
                </a:cubicBezTo>
                <a:cubicBezTo>
                  <a:pt x="9029" y="2002"/>
                  <a:pt x="9019" y="1981"/>
                  <a:pt x="9015" y="2005"/>
                </a:cubicBezTo>
                <a:cubicBezTo>
                  <a:pt x="9012" y="2029"/>
                  <a:pt x="9013" y="2058"/>
                  <a:pt x="9019" y="2073"/>
                </a:cubicBezTo>
                <a:cubicBezTo>
                  <a:pt x="9035" y="2111"/>
                  <a:pt x="9032" y="2413"/>
                  <a:pt x="9016" y="2468"/>
                </a:cubicBezTo>
                <a:cubicBezTo>
                  <a:pt x="8994" y="2542"/>
                  <a:pt x="8971" y="2407"/>
                  <a:pt x="8937" y="2005"/>
                </a:cubicBezTo>
                <a:cubicBezTo>
                  <a:pt x="8921" y="1810"/>
                  <a:pt x="8897" y="1576"/>
                  <a:pt x="8884" y="1484"/>
                </a:cubicBezTo>
                <a:cubicBezTo>
                  <a:pt x="8858" y="1297"/>
                  <a:pt x="8860" y="1315"/>
                  <a:pt x="8910" y="1898"/>
                </a:cubicBezTo>
                <a:cubicBezTo>
                  <a:pt x="8944" y="2283"/>
                  <a:pt x="8947" y="2432"/>
                  <a:pt x="8928" y="2571"/>
                </a:cubicBezTo>
                <a:cubicBezTo>
                  <a:pt x="8925" y="2591"/>
                  <a:pt x="8883" y="2450"/>
                  <a:pt x="8835" y="2258"/>
                </a:cubicBezTo>
                <a:cubicBezTo>
                  <a:pt x="8752" y="1927"/>
                  <a:pt x="8747" y="1897"/>
                  <a:pt x="8746" y="1717"/>
                </a:cubicBezTo>
                <a:cubicBezTo>
                  <a:pt x="8745" y="1575"/>
                  <a:pt x="8743" y="1560"/>
                  <a:pt x="8739" y="1654"/>
                </a:cubicBezTo>
                <a:cubicBezTo>
                  <a:pt x="8732" y="1850"/>
                  <a:pt x="8718" y="1875"/>
                  <a:pt x="8702" y="1719"/>
                </a:cubicBezTo>
                <a:cubicBezTo>
                  <a:pt x="8693" y="1632"/>
                  <a:pt x="8684" y="1598"/>
                  <a:pt x="8680" y="1629"/>
                </a:cubicBezTo>
                <a:cubicBezTo>
                  <a:pt x="8674" y="1664"/>
                  <a:pt x="8661" y="1654"/>
                  <a:pt x="8634" y="1589"/>
                </a:cubicBezTo>
                <a:lnTo>
                  <a:pt x="8595" y="1498"/>
                </a:lnTo>
                <a:lnTo>
                  <a:pt x="8634" y="1641"/>
                </a:lnTo>
                <a:lnTo>
                  <a:pt x="8672" y="1784"/>
                </a:lnTo>
                <a:lnTo>
                  <a:pt x="8652" y="2132"/>
                </a:lnTo>
                <a:cubicBezTo>
                  <a:pt x="8641" y="2323"/>
                  <a:pt x="8634" y="2497"/>
                  <a:pt x="8637" y="2516"/>
                </a:cubicBezTo>
                <a:cubicBezTo>
                  <a:pt x="8653" y="2617"/>
                  <a:pt x="8614" y="2587"/>
                  <a:pt x="8551" y="2451"/>
                </a:cubicBezTo>
                <a:cubicBezTo>
                  <a:pt x="8481" y="2300"/>
                  <a:pt x="8480" y="2300"/>
                  <a:pt x="8507" y="2418"/>
                </a:cubicBezTo>
                <a:cubicBezTo>
                  <a:pt x="8550" y="2604"/>
                  <a:pt x="8552" y="2673"/>
                  <a:pt x="8517" y="2746"/>
                </a:cubicBezTo>
                <a:cubicBezTo>
                  <a:pt x="8500" y="2781"/>
                  <a:pt x="8480" y="2809"/>
                  <a:pt x="8472" y="2809"/>
                </a:cubicBezTo>
                <a:cubicBezTo>
                  <a:pt x="8449" y="2809"/>
                  <a:pt x="8333" y="2423"/>
                  <a:pt x="8288" y="2195"/>
                </a:cubicBezTo>
                <a:cubicBezTo>
                  <a:pt x="8266" y="2082"/>
                  <a:pt x="8239" y="1962"/>
                  <a:pt x="8228" y="1927"/>
                </a:cubicBezTo>
                <a:cubicBezTo>
                  <a:pt x="8217" y="1893"/>
                  <a:pt x="8223" y="1935"/>
                  <a:pt x="8242" y="2024"/>
                </a:cubicBezTo>
                <a:cubicBezTo>
                  <a:pt x="8275" y="2178"/>
                  <a:pt x="8282" y="2295"/>
                  <a:pt x="8256" y="2272"/>
                </a:cubicBezTo>
                <a:cubicBezTo>
                  <a:pt x="8240" y="2258"/>
                  <a:pt x="8241" y="2308"/>
                  <a:pt x="8260" y="2491"/>
                </a:cubicBezTo>
                <a:cubicBezTo>
                  <a:pt x="8283" y="2710"/>
                  <a:pt x="8270" y="2749"/>
                  <a:pt x="8224" y="2601"/>
                </a:cubicBezTo>
                <a:cubicBezTo>
                  <a:pt x="8202" y="2531"/>
                  <a:pt x="8178" y="2472"/>
                  <a:pt x="8171" y="2472"/>
                </a:cubicBezTo>
                <a:cubicBezTo>
                  <a:pt x="8165" y="2472"/>
                  <a:pt x="8141" y="2415"/>
                  <a:pt x="8119" y="2344"/>
                </a:cubicBezTo>
                <a:lnTo>
                  <a:pt x="8080" y="2216"/>
                </a:lnTo>
                <a:lnTo>
                  <a:pt x="8094" y="1976"/>
                </a:lnTo>
                <a:cubicBezTo>
                  <a:pt x="8114" y="1632"/>
                  <a:pt x="8110" y="1565"/>
                  <a:pt x="8087" y="1871"/>
                </a:cubicBezTo>
                <a:cubicBezTo>
                  <a:pt x="8061" y="2231"/>
                  <a:pt x="8058" y="2243"/>
                  <a:pt x="8029" y="2132"/>
                </a:cubicBezTo>
                <a:cubicBezTo>
                  <a:pt x="8012" y="2069"/>
                  <a:pt x="8003" y="1987"/>
                  <a:pt x="8002" y="1887"/>
                </a:cubicBezTo>
                <a:cubicBezTo>
                  <a:pt x="8001" y="1785"/>
                  <a:pt x="7999" y="1768"/>
                  <a:pt x="7996" y="1835"/>
                </a:cubicBezTo>
                <a:cubicBezTo>
                  <a:pt x="7989" y="1968"/>
                  <a:pt x="7971" y="1985"/>
                  <a:pt x="7923" y="1904"/>
                </a:cubicBezTo>
                <a:cubicBezTo>
                  <a:pt x="7901" y="1866"/>
                  <a:pt x="7848" y="1826"/>
                  <a:pt x="7804" y="1814"/>
                </a:cubicBezTo>
                <a:cubicBezTo>
                  <a:pt x="7754" y="1799"/>
                  <a:pt x="7721" y="1768"/>
                  <a:pt x="7714" y="1730"/>
                </a:cubicBezTo>
                <a:cubicBezTo>
                  <a:pt x="7705" y="1687"/>
                  <a:pt x="7699" y="1684"/>
                  <a:pt x="7694" y="1717"/>
                </a:cubicBezTo>
                <a:cubicBezTo>
                  <a:pt x="7690" y="1745"/>
                  <a:pt x="7662" y="1762"/>
                  <a:pt x="7628" y="1757"/>
                </a:cubicBezTo>
                <a:cubicBezTo>
                  <a:pt x="7595" y="1753"/>
                  <a:pt x="7561" y="1757"/>
                  <a:pt x="7553" y="1770"/>
                </a:cubicBezTo>
                <a:cubicBezTo>
                  <a:pt x="7544" y="1782"/>
                  <a:pt x="7504" y="1824"/>
                  <a:pt x="7464" y="1862"/>
                </a:cubicBezTo>
                <a:cubicBezTo>
                  <a:pt x="7423" y="1901"/>
                  <a:pt x="7358" y="1988"/>
                  <a:pt x="7317" y="2056"/>
                </a:cubicBezTo>
                <a:cubicBezTo>
                  <a:pt x="7277" y="2124"/>
                  <a:pt x="7237" y="2178"/>
                  <a:pt x="7227" y="2178"/>
                </a:cubicBezTo>
                <a:cubicBezTo>
                  <a:pt x="7218" y="2178"/>
                  <a:pt x="7190" y="2244"/>
                  <a:pt x="7164" y="2325"/>
                </a:cubicBezTo>
                <a:cubicBezTo>
                  <a:pt x="7139" y="2406"/>
                  <a:pt x="7114" y="2472"/>
                  <a:pt x="7109" y="2472"/>
                </a:cubicBezTo>
                <a:cubicBezTo>
                  <a:pt x="7099" y="2473"/>
                  <a:pt x="7037" y="2655"/>
                  <a:pt x="6983" y="2845"/>
                </a:cubicBezTo>
                <a:cubicBezTo>
                  <a:pt x="6944" y="2981"/>
                  <a:pt x="6941" y="2985"/>
                  <a:pt x="6928" y="2912"/>
                </a:cubicBezTo>
                <a:cubicBezTo>
                  <a:pt x="6920" y="2870"/>
                  <a:pt x="6914" y="2767"/>
                  <a:pt x="6913" y="2685"/>
                </a:cubicBezTo>
                <a:cubicBezTo>
                  <a:pt x="6913" y="2549"/>
                  <a:pt x="6912" y="2545"/>
                  <a:pt x="6903" y="2634"/>
                </a:cubicBezTo>
                <a:cubicBezTo>
                  <a:pt x="6897" y="2688"/>
                  <a:pt x="6896" y="2778"/>
                  <a:pt x="6899" y="2834"/>
                </a:cubicBezTo>
                <a:cubicBezTo>
                  <a:pt x="6903" y="2890"/>
                  <a:pt x="6903" y="2965"/>
                  <a:pt x="6899" y="3002"/>
                </a:cubicBezTo>
                <a:cubicBezTo>
                  <a:pt x="6894" y="3060"/>
                  <a:pt x="6890" y="3062"/>
                  <a:pt x="6875" y="3013"/>
                </a:cubicBezTo>
                <a:cubicBezTo>
                  <a:pt x="6860" y="2963"/>
                  <a:pt x="6860" y="2970"/>
                  <a:pt x="6876" y="3070"/>
                </a:cubicBezTo>
                <a:cubicBezTo>
                  <a:pt x="6888" y="3145"/>
                  <a:pt x="6892" y="3216"/>
                  <a:pt x="6887" y="3280"/>
                </a:cubicBezTo>
                <a:cubicBezTo>
                  <a:pt x="6876" y="3425"/>
                  <a:pt x="6841" y="3613"/>
                  <a:pt x="6829" y="3585"/>
                </a:cubicBezTo>
                <a:cubicBezTo>
                  <a:pt x="6824" y="3572"/>
                  <a:pt x="6806" y="3453"/>
                  <a:pt x="6790" y="3320"/>
                </a:cubicBezTo>
                <a:cubicBezTo>
                  <a:pt x="6767" y="3140"/>
                  <a:pt x="6762" y="3054"/>
                  <a:pt x="6769" y="2981"/>
                </a:cubicBezTo>
                <a:cubicBezTo>
                  <a:pt x="6778" y="2878"/>
                  <a:pt x="6771" y="2793"/>
                  <a:pt x="6757" y="2830"/>
                </a:cubicBezTo>
                <a:cubicBezTo>
                  <a:pt x="6752" y="2842"/>
                  <a:pt x="6739" y="2805"/>
                  <a:pt x="6728" y="2748"/>
                </a:cubicBezTo>
                <a:cubicBezTo>
                  <a:pt x="6717" y="2691"/>
                  <a:pt x="6704" y="2657"/>
                  <a:pt x="6701" y="2672"/>
                </a:cubicBezTo>
                <a:cubicBezTo>
                  <a:pt x="6697" y="2687"/>
                  <a:pt x="6673" y="2615"/>
                  <a:pt x="6647" y="2514"/>
                </a:cubicBezTo>
                <a:cubicBezTo>
                  <a:pt x="6614" y="2385"/>
                  <a:pt x="6603" y="2318"/>
                  <a:pt x="6610" y="2283"/>
                </a:cubicBezTo>
                <a:cubicBezTo>
                  <a:pt x="6624" y="2215"/>
                  <a:pt x="6571" y="2254"/>
                  <a:pt x="6540" y="2336"/>
                </a:cubicBezTo>
                <a:cubicBezTo>
                  <a:pt x="6510" y="2413"/>
                  <a:pt x="6491" y="2366"/>
                  <a:pt x="6499" y="2237"/>
                </a:cubicBezTo>
                <a:cubicBezTo>
                  <a:pt x="6503" y="2181"/>
                  <a:pt x="6504" y="2136"/>
                  <a:pt x="6501" y="2136"/>
                </a:cubicBezTo>
                <a:cubicBezTo>
                  <a:pt x="6498" y="2136"/>
                  <a:pt x="6491" y="2212"/>
                  <a:pt x="6485" y="2304"/>
                </a:cubicBezTo>
                <a:cubicBezTo>
                  <a:pt x="6476" y="2437"/>
                  <a:pt x="6465" y="2490"/>
                  <a:pt x="6432" y="2556"/>
                </a:cubicBezTo>
                <a:lnTo>
                  <a:pt x="6391" y="2641"/>
                </a:lnTo>
                <a:lnTo>
                  <a:pt x="6375" y="2548"/>
                </a:lnTo>
                <a:cubicBezTo>
                  <a:pt x="6362" y="2475"/>
                  <a:pt x="6359" y="2470"/>
                  <a:pt x="6359" y="2525"/>
                </a:cubicBezTo>
                <a:cubicBezTo>
                  <a:pt x="6359" y="2563"/>
                  <a:pt x="6354" y="2645"/>
                  <a:pt x="6348" y="2708"/>
                </a:cubicBezTo>
                <a:cubicBezTo>
                  <a:pt x="6329" y="2904"/>
                  <a:pt x="6316" y="2765"/>
                  <a:pt x="6306" y="2279"/>
                </a:cubicBezTo>
                <a:lnTo>
                  <a:pt x="6297" y="1822"/>
                </a:lnTo>
                <a:lnTo>
                  <a:pt x="6299" y="2346"/>
                </a:lnTo>
                <a:cubicBezTo>
                  <a:pt x="6301" y="2896"/>
                  <a:pt x="6293" y="3048"/>
                  <a:pt x="6269" y="2918"/>
                </a:cubicBezTo>
                <a:cubicBezTo>
                  <a:pt x="6262" y="2879"/>
                  <a:pt x="6259" y="2807"/>
                  <a:pt x="6262" y="2758"/>
                </a:cubicBezTo>
                <a:cubicBezTo>
                  <a:pt x="6266" y="2698"/>
                  <a:pt x="6264" y="2679"/>
                  <a:pt x="6256" y="2700"/>
                </a:cubicBezTo>
                <a:cubicBezTo>
                  <a:pt x="6249" y="2716"/>
                  <a:pt x="6244" y="2775"/>
                  <a:pt x="6244" y="2830"/>
                </a:cubicBezTo>
                <a:cubicBezTo>
                  <a:pt x="6244" y="2980"/>
                  <a:pt x="6226" y="2995"/>
                  <a:pt x="6205" y="2864"/>
                </a:cubicBezTo>
                <a:cubicBezTo>
                  <a:pt x="6194" y="2799"/>
                  <a:pt x="6171" y="2666"/>
                  <a:pt x="6153" y="2569"/>
                </a:cubicBezTo>
                <a:lnTo>
                  <a:pt x="6120" y="2392"/>
                </a:lnTo>
                <a:lnTo>
                  <a:pt x="6141" y="2127"/>
                </a:lnTo>
                <a:cubicBezTo>
                  <a:pt x="6179" y="1668"/>
                  <a:pt x="6222" y="985"/>
                  <a:pt x="6221" y="876"/>
                </a:cubicBezTo>
                <a:cubicBezTo>
                  <a:pt x="6221" y="789"/>
                  <a:pt x="6219" y="796"/>
                  <a:pt x="6210" y="918"/>
                </a:cubicBezTo>
                <a:cubicBezTo>
                  <a:pt x="6175" y="1441"/>
                  <a:pt x="6113" y="2146"/>
                  <a:pt x="6098" y="2190"/>
                </a:cubicBezTo>
                <a:cubicBezTo>
                  <a:pt x="6088" y="2221"/>
                  <a:pt x="6081" y="2307"/>
                  <a:pt x="6080" y="2403"/>
                </a:cubicBezTo>
                <a:cubicBezTo>
                  <a:pt x="6078" y="2702"/>
                  <a:pt x="6061" y="2693"/>
                  <a:pt x="5981" y="2348"/>
                </a:cubicBezTo>
                <a:lnTo>
                  <a:pt x="5909" y="2033"/>
                </a:lnTo>
                <a:lnTo>
                  <a:pt x="5906" y="1549"/>
                </a:lnTo>
                <a:lnTo>
                  <a:pt x="5903" y="1065"/>
                </a:lnTo>
                <a:lnTo>
                  <a:pt x="5894" y="1454"/>
                </a:lnTo>
                <a:cubicBezTo>
                  <a:pt x="5889" y="1669"/>
                  <a:pt x="5880" y="1855"/>
                  <a:pt x="5875" y="1869"/>
                </a:cubicBezTo>
                <a:cubicBezTo>
                  <a:pt x="5858" y="1910"/>
                  <a:pt x="5817" y="1722"/>
                  <a:pt x="5804" y="1536"/>
                </a:cubicBezTo>
                <a:cubicBezTo>
                  <a:pt x="5787" y="1314"/>
                  <a:pt x="5749" y="953"/>
                  <a:pt x="5745" y="972"/>
                </a:cubicBezTo>
                <a:cubicBezTo>
                  <a:pt x="5742" y="981"/>
                  <a:pt x="5755" y="1161"/>
                  <a:pt x="5772" y="1374"/>
                </a:cubicBezTo>
                <a:cubicBezTo>
                  <a:pt x="5816" y="1916"/>
                  <a:pt x="5831" y="2318"/>
                  <a:pt x="5815" y="2495"/>
                </a:cubicBezTo>
                <a:cubicBezTo>
                  <a:pt x="5808" y="2572"/>
                  <a:pt x="5804" y="2657"/>
                  <a:pt x="5806" y="2685"/>
                </a:cubicBezTo>
                <a:cubicBezTo>
                  <a:pt x="5807" y="2713"/>
                  <a:pt x="5803" y="2744"/>
                  <a:pt x="5796" y="2754"/>
                </a:cubicBezTo>
                <a:cubicBezTo>
                  <a:pt x="5782" y="2775"/>
                  <a:pt x="5730" y="2439"/>
                  <a:pt x="5730" y="2327"/>
                </a:cubicBezTo>
                <a:cubicBezTo>
                  <a:pt x="5730" y="2273"/>
                  <a:pt x="5727" y="2265"/>
                  <a:pt x="5717" y="2296"/>
                </a:cubicBezTo>
                <a:cubicBezTo>
                  <a:pt x="5698" y="2359"/>
                  <a:pt x="5657" y="2282"/>
                  <a:pt x="5657" y="2182"/>
                </a:cubicBezTo>
                <a:cubicBezTo>
                  <a:pt x="5657" y="2128"/>
                  <a:pt x="5652" y="2104"/>
                  <a:pt x="5642" y="2119"/>
                </a:cubicBezTo>
                <a:cubicBezTo>
                  <a:pt x="5634" y="2132"/>
                  <a:pt x="5618" y="2088"/>
                  <a:pt x="5605" y="2014"/>
                </a:cubicBezTo>
                <a:cubicBezTo>
                  <a:pt x="5587" y="1912"/>
                  <a:pt x="5584" y="1869"/>
                  <a:pt x="5594" y="1801"/>
                </a:cubicBezTo>
                <a:cubicBezTo>
                  <a:pt x="5600" y="1754"/>
                  <a:pt x="5608" y="1716"/>
                  <a:pt x="5612" y="1715"/>
                </a:cubicBezTo>
                <a:cubicBezTo>
                  <a:pt x="5617" y="1714"/>
                  <a:pt x="5637" y="1653"/>
                  <a:pt x="5657" y="1580"/>
                </a:cubicBezTo>
                <a:cubicBezTo>
                  <a:pt x="5689" y="1465"/>
                  <a:pt x="5690" y="1459"/>
                  <a:pt x="5663" y="1526"/>
                </a:cubicBezTo>
                <a:cubicBezTo>
                  <a:pt x="5646" y="1567"/>
                  <a:pt x="5616" y="1639"/>
                  <a:pt x="5597" y="1686"/>
                </a:cubicBezTo>
                <a:lnTo>
                  <a:pt x="5561" y="1772"/>
                </a:lnTo>
                <a:lnTo>
                  <a:pt x="5471" y="1397"/>
                </a:lnTo>
                <a:cubicBezTo>
                  <a:pt x="5375" y="994"/>
                  <a:pt x="5375" y="1027"/>
                  <a:pt x="5471" y="1498"/>
                </a:cubicBezTo>
                <a:cubicBezTo>
                  <a:pt x="5504" y="1662"/>
                  <a:pt x="5531" y="1811"/>
                  <a:pt x="5531" y="1829"/>
                </a:cubicBezTo>
                <a:cubicBezTo>
                  <a:pt x="5531" y="1846"/>
                  <a:pt x="5519" y="1909"/>
                  <a:pt x="5504" y="1967"/>
                </a:cubicBezTo>
                <a:cubicBezTo>
                  <a:pt x="5490" y="2026"/>
                  <a:pt x="5451" y="2210"/>
                  <a:pt x="5419" y="2378"/>
                </a:cubicBezTo>
                <a:cubicBezTo>
                  <a:pt x="5387" y="2545"/>
                  <a:pt x="5357" y="2672"/>
                  <a:pt x="5352" y="2660"/>
                </a:cubicBezTo>
                <a:cubicBezTo>
                  <a:pt x="5347" y="2648"/>
                  <a:pt x="5344" y="2571"/>
                  <a:pt x="5345" y="2491"/>
                </a:cubicBezTo>
                <a:cubicBezTo>
                  <a:pt x="5346" y="2317"/>
                  <a:pt x="5338" y="2274"/>
                  <a:pt x="5317" y="2344"/>
                </a:cubicBezTo>
                <a:cubicBezTo>
                  <a:pt x="5295" y="2415"/>
                  <a:pt x="5277" y="2359"/>
                  <a:pt x="5284" y="2243"/>
                </a:cubicBezTo>
                <a:cubicBezTo>
                  <a:pt x="5287" y="2184"/>
                  <a:pt x="5284" y="2126"/>
                  <a:pt x="5274" y="2094"/>
                </a:cubicBezTo>
                <a:cubicBezTo>
                  <a:pt x="5266" y="2065"/>
                  <a:pt x="5259" y="1998"/>
                  <a:pt x="5259" y="1944"/>
                </a:cubicBezTo>
                <a:cubicBezTo>
                  <a:pt x="5259" y="1891"/>
                  <a:pt x="5254" y="1837"/>
                  <a:pt x="5248" y="1822"/>
                </a:cubicBezTo>
                <a:cubicBezTo>
                  <a:pt x="5242" y="1808"/>
                  <a:pt x="5238" y="1842"/>
                  <a:pt x="5238" y="1904"/>
                </a:cubicBezTo>
                <a:cubicBezTo>
                  <a:pt x="5238" y="2031"/>
                  <a:pt x="5208" y="2231"/>
                  <a:pt x="5195" y="2197"/>
                </a:cubicBezTo>
                <a:cubicBezTo>
                  <a:pt x="5190" y="2184"/>
                  <a:pt x="5185" y="2041"/>
                  <a:pt x="5185" y="1877"/>
                </a:cubicBezTo>
                <a:cubicBezTo>
                  <a:pt x="5185" y="1713"/>
                  <a:pt x="5181" y="1463"/>
                  <a:pt x="5175" y="1322"/>
                </a:cubicBezTo>
                <a:cubicBezTo>
                  <a:pt x="5169" y="1180"/>
                  <a:pt x="5161" y="913"/>
                  <a:pt x="5157" y="728"/>
                </a:cubicBezTo>
                <a:cubicBezTo>
                  <a:pt x="5150" y="424"/>
                  <a:pt x="5149" y="468"/>
                  <a:pt x="5142" y="1183"/>
                </a:cubicBezTo>
                <a:cubicBezTo>
                  <a:pt x="5135" y="2042"/>
                  <a:pt x="5133" y="2069"/>
                  <a:pt x="5067" y="2205"/>
                </a:cubicBezTo>
                <a:cubicBezTo>
                  <a:pt x="5042" y="2258"/>
                  <a:pt x="5038" y="2259"/>
                  <a:pt x="5032" y="2201"/>
                </a:cubicBezTo>
                <a:cubicBezTo>
                  <a:pt x="5029" y="2165"/>
                  <a:pt x="5028" y="2088"/>
                  <a:pt x="5031" y="2031"/>
                </a:cubicBezTo>
                <a:cubicBezTo>
                  <a:pt x="5034" y="1952"/>
                  <a:pt x="5033" y="1936"/>
                  <a:pt x="5023" y="1967"/>
                </a:cubicBezTo>
                <a:cubicBezTo>
                  <a:pt x="5016" y="1991"/>
                  <a:pt x="5007" y="1996"/>
                  <a:pt x="5003" y="1980"/>
                </a:cubicBezTo>
                <a:cubicBezTo>
                  <a:pt x="4999" y="1964"/>
                  <a:pt x="4999" y="1982"/>
                  <a:pt x="5003" y="2022"/>
                </a:cubicBezTo>
                <a:cubicBezTo>
                  <a:pt x="5007" y="2062"/>
                  <a:pt x="5004" y="2124"/>
                  <a:pt x="4997" y="2159"/>
                </a:cubicBezTo>
                <a:cubicBezTo>
                  <a:pt x="4989" y="2193"/>
                  <a:pt x="4987" y="2220"/>
                  <a:pt x="4991" y="2220"/>
                </a:cubicBezTo>
                <a:cubicBezTo>
                  <a:pt x="5012" y="2220"/>
                  <a:pt x="4973" y="2366"/>
                  <a:pt x="4940" y="2411"/>
                </a:cubicBezTo>
                <a:cubicBezTo>
                  <a:pt x="4894" y="2475"/>
                  <a:pt x="4884" y="2431"/>
                  <a:pt x="4903" y="2239"/>
                </a:cubicBezTo>
                <a:cubicBezTo>
                  <a:pt x="4917" y="2100"/>
                  <a:pt x="4944" y="1617"/>
                  <a:pt x="4939" y="1597"/>
                </a:cubicBezTo>
                <a:cubicBezTo>
                  <a:pt x="4938" y="1590"/>
                  <a:pt x="4926" y="1723"/>
                  <a:pt x="4913" y="1892"/>
                </a:cubicBezTo>
                <a:cubicBezTo>
                  <a:pt x="4900" y="2061"/>
                  <a:pt x="4886" y="2218"/>
                  <a:pt x="4881" y="2239"/>
                </a:cubicBezTo>
                <a:cubicBezTo>
                  <a:pt x="4870" y="2285"/>
                  <a:pt x="4847" y="2063"/>
                  <a:pt x="4855" y="1986"/>
                </a:cubicBezTo>
                <a:cubicBezTo>
                  <a:pt x="4857" y="1957"/>
                  <a:pt x="4853" y="1910"/>
                  <a:pt x="4845" y="1883"/>
                </a:cubicBezTo>
                <a:cubicBezTo>
                  <a:pt x="4837" y="1857"/>
                  <a:pt x="4825" y="1766"/>
                  <a:pt x="4818" y="1681"/>
                </a:cubicBezTo>
                <a:cubicBezTo>
                  <a:pt x="4803" y="1497"/>
                  <a:pt x="4792" y="1461"/>
                  <a:pt x="4757" y="1490"/>
                </a:cubicBezTo>
                <a:cubicBezTo>
                  <a:pt x="4734" y="1508"/>
                  <a:pt x="4720" y="1469"/>
                  <a:pt x="4668" y="1233"/>
                </a:cubicBezTo>
                <a:cubicBezTo>
                  <a:pt x="4635" y="1080"/>
                  <a:pt x="4604" y="964"/>
                  <a:pt x="4601" y="977"/>
                </a:cubicBezTo>
                <a:cubicBezTo>
                  <a:pt x="4598" y="989"/>
                  <a:pt x="4613" y="1074"/>
                  <a:pt x="4633" y="1166"/>
                </a:cubicBezTo>
                <a:cubicBezTo>
                  <a:pt x="4654" y="1258"/>
                  <a:pt x="4684" y="1409"/>
                  <a:pt x="4699" y="1500"/>
                </a:cubicBezTo>
                <a:cubicBezTo>
                  <a:pt x="4722" y="1639"/>
                  <a:pt x="4724" y="1681"/>
                  <a:pt x="4714" y="1755"/>
                </a:cubicBezTo>
                <a:cubicBezTo>
                  <a:pt x="4699" y="1866"/>
                  <a:pt x="4686" y="1837"/>
                  <a:pt x="4673" y="1662"/>
                </a:cubicBezTo>
                <a:cubicBezTo>
                  <a:pt x="4665" y="1560"/>
                  <a:pt x="4663" y="1608"/>
                  <a:pt x="4668" y="1869"/>
                </a:cubicBezTo>
                <a:cubicBezTo>
                  <a:pt x="4674" y="2237"/>
                  <a:pt x="4665" y="2325"/>
                  <a:pt x="4631" y="2203"/>
                </a:cubicBezTo>
                <a:cubicBezTo>
                  <a:pt x="4621" y="2166"/>
                  <a:pt x="4608" y="2136"/>
                  <a:pt x="4603" y="2136"/>
                </a:cubicBezTo>
                <a:cubicBezTo>
                  <a:pt x="4598" y="2136"/>
                  <a:pt x="4576" y="2088"/>
                  <a:pt x="4555" y="2031"/>
                </a:cubicBezTo>
                <a:cubicBezTo>
                  <a:pt x="4520" y="1935"/>
                  <a:pt x="4516" y="1908"/>
                  <a:pt x="4513" y="1707"/>
                </a:cubicBezTo>
                <a:lnTo>
                  <a:pt x="4510" y="1486"/>
                </a:lnTo>
                <a:lnTo>
                  <a:pt x="4493" y="1759"/>
                </a:lnTo>
                <a:cubicBezTo>
                  <a:pt x="4473" y="2101"/>
                  <a:pt x="4454" y="2114"/>
                  <a:pt x="4430" y="1801"/>
                </a:cubicBezTo>
                <a:cubicBezTo>
                  <a:pt x="4420" y="1674"/>
                  <a:pt x="4412" y="1602"/>
                  <a:pt x="4411" y="1641"/>
                </a:cubicBezTo>
                <a:cubicBezTo>
                  <a:pt x="4411" y="1681"/>
                  <a:pt x="4401" y="1733"/>
                  <a:pt x="4389" y="1759"/>
                </a:cubicBezTo>
                <a:cubicBezTo>
                  <a:pt x="4359" y="1822"/>
                  <a:pt x="4331" y="1723"/>
                  <a:pt x="4301" y="1444"/>
                </a:cubicBezTo>
                <a:lnTo>
                  <a:pt x="4277" y="1233"/>
                </a:lnTo>
                <a:lnTo>
                  <a:pt x="4280" y="1423"/>
                </a:lnTo>
                <a:cubicBezTo>
                  <a:pt x="4281" y="1527"/>
                  <a:pt x="4294" y="1720"/>
                  <a:pt x="4310" y="1854"/>
                </a:cubicBezTo>
                <a:cubicBezTo>
                  <a:pt x="4357" y="2258"/>
                  <a:pt x="4337" y="2275"/>
                  <a:pt x="4251" y="1904"/>
                </a:cubicBezTo>
                <a:cubicBezTo>
                  <a:pt x="4181" y="1602"/>
                  <a:pt x="4175" y="1587"/>
                  <a:pt x="4167" y="1675"/>
                </a:cubicBezTo>
                <a:cubicBezTo>
                  <a:pt x="4159" y="1766"/>
                  <a:pt x="4158" y="1768"/>
                  <a:pt x="4138" y="1696"/>
                </a:cubicBezTo>
                <a:cubicBezTo>
                  <a:pt x="4127" y="1655"/>
                  <a:pt x="4120" y="1600"/>
                  <a:pt x="4124" y="1574"/>
                </a:cubicBezTo>
                <a:cubicBezTo>
                  <a:pt x="4128" y="1543"/>
                  <a:pt x="4127" y="1542"/>
                  <a:pt x="4120" y="1570"/>
                </a:cubicBezTo>
                <a:cubicBezTo>
                  <a:pt x="4115" y="1593"/>
                  <a:pt x="4104" y="1692"/>
                  <a:pt x="4096" y="1791"/>
                </a:cubicBezTo>
                <a:cubicBezTo>
                  <a:pt x="4088" y="1889"/>
                  <a:pt x="4076" y="1990"/>
                  <a:pt x="4068" y="2016"/>
                </a:cubicBezTo>
                <a:cubicBezTo>
                  <a:pt x="4058" y="2047"/>
                  <a:pt x="4054" y="2166"/>
                  <a:pt x="4054" y="2371"/>
                </a:cubicBezTo>
                <a:cubicBezTo>
                  <a:pt x="4054" y="2541"/>
                  <a:pt x="4050" y="2690"/>
                  <a:pt x="4044" y="2704"/>
                </a:cubicBezTo>
                <a:cubicBezTo>
                  <a:pt x="4032" y="2733"/>
                  <a:pt x="4041" y="2843"/>
                  <a:pt x="4062" y="2944"/>
                </a:cubicBezTo>
                <a:cubicBezTo>
                  <a:pt x="4070" y="2983"/>
                  <a:pt x="4075" y="3030"/>
                  <a:pt x="4071" y="3051"/>
                </a:cubicBezTo>
                <a:cubicBezTo>
                  <a:pt x="4068" y="3071"/>
                  <a:pt x="4072" y="3162"/>
                  <a:pt x="4080" y="3253"/>
                </a:cubicBezTo>
                <a:cubicBezTo>
                  <a:pt x="4088" y="3344"/>
                  <a:pt x="4097" y="3495"/>
                  <a:pt x="4100" y="3587"/>
                </a:cubicBezTo>
                <a:cubicBezTo>
                  <a:pt x="4104" y="3680"/>
                  <a:pt x="4112" y="3829"/>
                  <a:pt x="4118" y="3918"/>
                </a:cubicBezTo>
                <a:cubicBezTo>
                  <a:pt x="4127" y="4054"/>
                  <a:pt x="4126" y="4092"/>
                  <a:pt x="4110" y="4162"/>
                </a:cubicBezTo>
                <a:cubicBezTo>
                  <a:pt x="4096" y="4223"/>
                  <a:pt x="4091" y="4322"/>
                  <a:pt x="4090" y="4547"/>
                </a:cubicBezTo>
                <a:cubicBezTo>
                  <a:pt x="4089" y="4815"/>
                  <a:pt x="4092" y="4862"/>
                  <a:pt x="4115" y="4963"/>
                </a:cubicBezTo>
                <a:cubicBezTo>
                  <a:pt x="4134" y="5045"/>
                  <a:pt x="4138" y="5092"/>
                  <a:pt x="4130" y="5131"/>
                </a:cubicBezTo>
                <a:cubicBezTo>
                  <a:pt x="4115" y="5208"/>
                  <a:pt x="4032" y="6040"/>
                  <a:pt x="4026" y="6171"/>
                </a:cubicBezTo>
                <a:cubicBezTo>
                  <a:pt x="4016" y="6397"/>
                  <a:pt x="3990" y="6766"/>
                  <a:pt x="3971" y="6940"/>
                </a:cubicBezTo>
                <a:cubicBezTo>
                  <a:pt x="3944" y="7193"/>
                  <a:pt x="3918" y="7685"/>
                  <a:pt x="3918" y="7927"/>
                </a:cubicBezTo>
                <a:cubicBezTo>
                  <a:pt x="3918" y="8158"/>
                  <a:pt x="3936" y="8451"/>
                  <a:pt x="3976" y="8905"/>
                </a:cubicBezTo>
                <a:cubicBezTo>
                  <a:pt x="4001" y="9191"/>
                  <a:pt x="4004" y="9282"/>
                  <a:pt x="4004" y="9852"/>
                </a:cubicBezTo>
                <a:cubicBezTo>
                  <a:pt x="4005" y="10439"/>
                  <a:pt x="4003" y="10505"/>
                  <a:pt x="3977" y="10799"/>
                </a:cubicBezTo>
                <a:cubicBezTo>
                  <a:pt x="3889" y="11765"/>
                  <a:pt x="3872" y="12320"/>
                  <a:pt x="3916" y="12831"/>
                </a:cubicBezTo>
                <a:cubicBezTo>
                  <a:pt x="3937" y="13069"/>
                  <a:pt x="3953" y="13164"/>
                  <a:pt x="4011" y="13397"/>
                </a:cubicBezTo>
                <a:cubicBezTo>
                  <a:pt x="4093" y="13727"/>
                  <a:pt x="4131" y="13826"/>
                  <a:pt x="4228" y="13950"/>
                </a:cubicBezTo>
                <a:cubicBezTo>
                  <a:pt x="4268" y="14001"/>
                  <a:pt x="4309" y="14058"/>
                  <a:pt x="4321" y="14078"/>
                </a:cubicBezTo>
                <a:cubicBezTo>
                  <a:pt x="4363" y="14152"/>
                  <a:pt x="4512" y="14237"/>
                  <a:pt x="4756" y="14329"/>
                </a:cubicBezTo>
                <a:cubicBezTo>
                  <a:pt x="4811" y="14349"/>
                  <a:pt x="4896" y="14385"/>
                  <a:pt x="4945" y="14408"/>
                </a:cubicBezTo>
                <a:cubicBezTo>
                  <a:pt x="5396" y="14625"/>
                  <a:pt x="6006" y="14680"/>
                  <a:pt x="6186" y="14520"/>
                </a:cubicBezTo>
                <a:cubicBezTo>
                  <a:pt x="6260" y="14454"/>
                  <a:pt x="6295" y="14449"/>
                  <a:pt x="6490" y="14482"/>
                </a:cubicBezTo>
                <a:cubicBezTo>
                  <a:pt x="6611" y="14503"/>
                  <a:pt x="6865" y="14518"/>
                  <a:pt x="7055" y="14518"/>
                </a:cubicBezTo>
                <a:cubicBezTo>
                  <a:pt x="7381" y="14518"/>
                  <a:pt x="7616" y="14573"/>
                  <a:pt x="7710" y="14667"/>
                </a:cubicBezTo>
                <a:cubicBezTo>
                  <a:pt x="7759" y="14716"/>
                  <a:pt x="7975" y="14771"/>
                  <a:pt x="8093" y="14766"/>
                </a:cubicBezTo>
                <a:cubicBezTo>
                  <a:pt x="8208" y="14761"/>
                  <a:pt x="8308" y="14728"/>
                  <a:pt x="8459" y="14646"/>
                </a:cubicBezTo>
                <a:cubicBezTo>
                  <a:pt x="8553" y="14595"/>
                  <a:pt x="8657" y="14590"/>
                  <a:pt x="9014" y="14610"/>
                </a:cubicBezTo>
                <a:cubicBezTo>
                  <a:pt x="9451" y="14635"/>
                  <a:pt x="9484" y="14628"/>
                  <a:pt x="9684" y="14488"/>
                </a:cubicBezTo>
                <a:cubicBezTo>
                  <a:pt x="9739" y="14451"/>
                  <a:pt x="9974" y="14442"/>
                  <a:pt x="10585" y="14451"/>
                </a:cubicBezTo>
                <a:cubicBezTo>
                  <a:pt x="11449" y="14463"/>
                  <a:pt x="11423" y="14456"/>
                  <a:pt x="11638" y="14644"/>
                </a:cubicBezTo>
                <a:cubicBezTo>
                  <a:pt x="11711" y="14708"/>
                  <a:pt x="12140" y="14811"/>
                  <a:pt x="12151" y="14768"/>
                </a:cubicBezTo>
                <a:cubicBezTo>
                  <a:pt x="12154" y="14754"/>
                  <a:pt x="12157" y="14723"/>
                  <a:pt x="12157" y="14697"/>
                </a:cubicBezTo>
                <a:cubicBezTo>
                  <a:pt x="12157" y="14602"/>
                  <a:pt x="12238" y="14575"/>
                  <a:pt x="12655" y="14539"/>
                </a:cubicBezTo>
                <a:cubicBezTo>
                  <a:pt x="12888" y="14518"/>
                  <a:pt x="13168" y="14490"/>
                  <a:pt x="13278" y="14476"/>
                </a:cubicBezTo>
                <a:cubicBezTo>
                  <a:pt x="13438" y="14455"/>
                  <a:pt x="13482" y="14462"/>
                  <a:pt x="13503" y="14509"/>
                </a:cubicBezTo>
                <a:cubicBezTo>
                  <a:pt x="13518" y="14542"/>
                  <a:pt x="13528" y="14590"/>
                  <a:pt x="13527" y="14617"/>
                </a:cubicBezTo>
                <a:cubicBezTo>
                  <a:pt x="13525" y="14644"/>
                  <a:pt x="13530" y="14667"/>
                  <a:pt x="13537" y="14667"/>
                </a:cubicBezTo>
                <a:cubicBezTo>
                  <a:pt x="13545" y="14668"/>
                  <a:pt x="13592" y="14685"/>
                  <a:pt x="13644" y="14707"/>
                </a:cubicBezTo>
                <a:cubicBezTo>
                  <a:pt x="13696" y="14729"/>
                  <a:pt x="13876" y="14777"/>
                  <a:pt x="14043" y="14814"/>
                </a:cubicBezTo>
                <a:cubicBezTo>
                  <a:pt x="14210" y="14852"/>
                  <a:pt x="14389" y="14898"/>
                  <a:pt x="14440" y="14918"/>
                </a:cubicBezTo>
                <a:cubicBezTo>
                  <a:pt x="14559" y="14962"/>
                  <a:pt x="14968" y="14931"/>
                  <a:pt x="15091" y="14867"/>
                </a:cubicBezTo>
                <a:cubicBezTo>
                  <a:pt x="15143" y="14840"/>
                  <a:pt x="15347" y="14815"/>
                  <a:pt x="15551" y="14812"/>
                </a:cubicBezTo>
                <a:cubicBezTo>
                  <a:pt x="15914" y="14807"/>
                  <a:pt x="15969" y="14793"/>
                  <a:pt x="16101" y="14682"/>
                </a:cubicBezTo>
                <a:cubicBezTo>
                  <a:pt x="16230" y="14573"/>
                  <a:pt x="16345" y="14626"/>
                  <a:pt x="16536" y="14882"/>
                </a:cubicBezTo>
                <a:cubicBezTo>
                  <a:pt x="16595" y="14960"/>
                  <a:pt x="16620" y="14966"/>
                  <a:pt x="16861" y="14949"/>
                </a:cubicBezTo>
                <a:cubicBezTo>
                  <a:pt x="17005" y="14939"/>
                  <a:pt x="17172" y="14910"/>
                  <a:pt x="17233" y="14884"/>
                </a:cubicBezTo>
                <a:cubicBezTo>
                  <a:pt x="17293" y="14858"/>
                  <a:pt x="17399" y="14817"/>
                  <a:pt x="17468" y="14793"/>
                </a:cubicBezTo>
                <a:cubicBezTo>
                  <a:pt x="17538" y="14770"/>
                  <a:pt x="17618" y="14735"/>
                  <a:pt x="17647" y="14714"/>
                </a:cubicBezTo>
                <a:cubicBezTo>
                  <a:pt x="17676" y="14692"/>
                  <a:pt x="17754" y="14651"/>
                  <a:pt x="17820" y="14625"/>
                </a:cubicBezTo>
                <a:cubicBezTo>
                  <a:pt x="17886" y="14599"/>
                  <a:pt x="18029" y="14520"/>
                  <a:pt x="18139" y="14448"/>
                </a:cubicBezTo>
                <a:cubicBezTo>
                  <a:pt x="18332" y="14322"/>
                  <a:pt x="18341" y="14320"/>
                  <a:pt x="18468" y="14369"/>
                </a:cubicBezTo>
                <a:cubicBezTo>
                  <a:pt x="18540" y="14396"/>
                  <a:pt x="18680" y="14463"/>
                  <a:pt x="18778" y="14518"/>
                </a:cubicBezTo>
                <a:cubicBezTo>
                  <a:pt x="19357" y="14844"/>
                  <a:pt x="19680" y="14871"/>
                  <a:pt x="20045" y="14623"/>
                </a:cubicBezTo>
                <a:lnTo>
                  <a:pt x="20234" y="14495"/>
                </a:lnTo>
                <a:lnTo>
                  <a:pt x="20637" y="14522"/>
                </a:lnTo>
                <a:cubicBezTo>
                  <a:pt x="21093" y="14553"/>
                  <a:pt x="21160" y="14532"/>
                  <a:pt x="21280" y="14312"/>
                </a:cubicBezTo>
                <a:cubicBezTo>
                  <a:pt x="21370" y="14146"/>
                  <a:pt x="21476" y="13738"/>
                  <a:pt x="21514" y="13405"/>
                </a:cubicBezTo>
                <a:cubicBezTo>
                  <a:pt x="21600" y="12659"/>
                  <a:pt x="21600" y="12437"/>
                  <a:pt x="21512" y="11198"/>
                </a:cubicBezTo>
                <a:cubicBezTo>
                  <a:pt x="21438" y="10163"/>
                  <a:pt x="21408" y="9369"/>
                  <a:pt x="21397" y="8232"/>
                </a:cubicBezTo>
                <a:cubicBezTo>
                  <a:pt x="21393" y="7874"/>
                  <a:pt x="21388" y="7513"/>
                  <a:pt x="21385" y="7431"/>
                </a:cubicBezTo>
                <a:cubicBezTo>
                  <a:pt x="21380" y="7303"/>
                  <a:pt x="21383" y="7271"/>
                  <a:pt x="21405" y="7212"/>
                </a:cubicBezTo>
                <a:cubicBezTo>
                  <a:pt x="21429" y="7149"/>
                  <a:pt x="21431" y="7127"/>
                  <a:pt x="21422" y="7004"/>
                </a:cubicBezTo>
                <a:cubicBezTo>
                  <a:pt x="21416" y="6921"/>
                  <a:pt x="21415" y="6675"/>
                  <a:pt x="21420" y="6383"/>
                </a:cubicBezTo>
                <a:cubicBezTo>
                  <a:pt x="21424" y="6117"/>
                  <a:pt x="21427" y="5861"/>
                  <a:pt x="21426" y="5815"/>
                </a:cubicBezTo>
                <a:cubicBezTo>
                  <a:pt x="21425" y="5769"/>
                  <a:pt x="21422" y="5430"/>
                  <a:pt x="21419" y="5060"/>
                </a:cubicBezTo>
                <a:cubicBezTo>
                  <a:pt x="21414" y="4421"/>
                  <a:pt x="21412" y="4383"/>
                  <a:pt x="21390" y="4324"/>
                </a:cubicBezTo>
                <a:cubicBezTo>
                  <a:pt x="21377" y="4289"/>
                  <a:pt x="21347" y="4260"/>
                  <a:pt x="21324" y="4260"/>
                </a:cubicBezTo>
                <a:cubicBezTo>
                  <a:pt x="21288" y="4260"/>
                  <a:pt x="21281" y="4247"/>
                  <a:pt x="21278" y="4166"/>
                </a:cubicBezTo>
                <a:cubicBezTo>
                  <a:pt x="21276" y="4113"/>
                  <a:pt x="21270" y="4078"/>
                  <a:pt x="21266" y="4090"/>
                </a:cubicBezTo>
                <a:cubicBezTo>
                  <a:pt x="21245" y="4142"/>
                  <a:pt x="21229" y="3966"/>
                  <a:pt x="21231" y="3705"/>
                </a:cubicBezTo>
                <a:cubicBezTo>
                  <a:pt x="21233" y="3474"/>
                  <a:pt x="21230" y="3437"/>
                  <a:pt x="21215" y="3448"/>
                </a:cubicBezTo>
                <a:cubicBezTo>
                  <a:pt x="21206" y="3456"/>
                  <a:pt x="21176" y="3594"/>
                  <a:pt x="21149" y="3756"/>
                </a:cubicBezTo>
                <a:cubicBezTo>
                  <a:pt x="21091" y="4110"/>
                  <a:pt x="21069" y="4135"/>
                  <a:pt x="21030" y="3894"/>
                </a:cubicBezTo>
                <a:cubicBezTo>
                  <a:pt x="20981" y="3598"/>
                  <a:pt x="20979" y="3547"/>
                  <a:pt x="21009" y="3194"/>
                </a:cubicBezTo>
                <a:cubicBezTo>
                  <a:pt x="21052" y="2697"/>
                  <a:pt x="21127" y="2025"/>
                  <a:pt x="21178" y="1690"/>
                </a:cubicBezTo>
                <a:cubicBezTo>
                  <a:pt x="21232" y="1329"/>
                  <a:pt x="21235" y="1254"/>
                  <a:pt x="21194" y="1254"/>
                </a:cubicBezTo>
                <a:cubicBezTo>
                  <a:pt x="21122" y="1254"/>
                  <a:pt x="21012" y="1831"/>
                  <a:pt x="20961" y="2481"/>
                </a:cubicBezTo>
                <a:cubicBezTo>
                  <a:pt x="20927" y="2904"/>
                  <a:pt x="20886" y="3148"/>
                  <a:pt x="20872" y="3005"/>
                </a:cubicBezTo>
                <a:cubicBezTo>
                  <a:pt x="20869" y="2967"/>
                  <a:pt x="20870" y="2882"/>
                  <a:pt x="20876" y="2815"/>
                </a:cubicBezTo>
                <a:cubicBezTo>
                  <a:pt x="20883" y="2732"/>
                  <a:pt x="20883" y="2678"/>
                  <a:pt x="20876" y="2649"/>
                </a:cubicBezTo>
                <a:cubicBezTo>
                  <a:pt x="20868" y="2619"/>
                  <a:pt x="20868" y="2542"/>
                  <a:pt x="20876" y="2403"/>
                </a:cubicBezTo>
                <a:cubicBezTo>
                  <a:pt x="20882" y="2291"/>
                  <a:pt x="20890" y="2078"/>
                  <a:pt x="20893" y="1930"/>
                </a:cubicBezTo>
                <a:cubicBezTo>
                  <a:pt x="20896" y="1778"/>
                  <a:pt x="20906" y="1628"/>
                  <a:pt x="20915" y="1589"/>
                </a:cubicBezTo>
                <a:cubicBezTo>
                  <a:pt x="20935" y="1502"/>
                  <a:pt x="20983" y="754"/>
                  <a:pt x="20983" y="537"/>
                </a:cubicBezTo>
                <a:cubicBezTo>
                  <a:pt x="20983" y="449"/>
                  <a:pt x="20976" y="325"/>
                  <a:pt x="20968" y="259"/>
                </a:cubicBezTo>
                <a:cubicBezTo>
                  <a:pt x="20959" y="194"/>
                  <a:pt x="20950" y="105"/>
                  <a:pt x="20947" y="64"/>
                </a:cubicBezTo>
                <a:cubicBezTo>
                  <a:pt x="20942" y="6"/>
                  <a:pt x="20937" y="-1"/>
                  <a:pt x="20922" y="30"/>
                </a:cubicBezTo>
                <a:cubicBezTo>
                  <a:pt x="20875" y="133"/>
                  <a:pt x="20858" y="250"/>
                  <a:pt x="20837" y="617"/>
                </a:cubicBezTo>
                <a:cubicBezTo>
                  <a:pt x="20800" y="1244"/>
                  <a:pt x="20799" y="1352"/>
                  <a:pt x="20825" y="1492"/>
                </a:cubicBezTo>
                <a:cubicBezTo>
                  <a:pt x="20842" y="1586"/>
                  <a:pt x="20849" y="1696"/>
                  <a:pt x="20853" y="1970"/>
                </a:cubicBezTo>
                <a:cubicBezTo>
                  <a:pt x="20858" y="2272"/>
                  <a:pt x="20854" y="2402"/>
                  <a:pt x="20828" y="2843"/>
                </a:cubicBezTo>
                <a:cubicBezTo>
                  <a:pt x="20800" y="3299"/>
                  <a:pt x="20792" y="3378"/>
                  <a:pt x="20759" y="3503"/>
                </a:cubicBezTo>
                <a:cubicBezTo>
                  <a:pt x="20739" y="3581"/>
                  <a:pt x="20721" y="3636"/>
                  <a:pt x="20718" y="3625"/>
                </a:cubicBezTo>
                <a:cubicBezTo>
                  <a:pt x="20711" y="3598"/>
                  <a:pt x="20719" y="1241"/>
                  <a:pt x="20726" y="1012"/>
                </a:cubicBezTo>
                <a:cubicBezTo>
                  <a:pt x="20732" y="855"/>
                  <a:pt x="20730" y="834"/>
                  <a:pt x="20712" y="834"/>
                </a:cubicBezTo>
                <a:cubicBezTo>
                  <a:pt x="20690" y="834"/>
                  <a:pt x="20677" y="934"/>
                  <a:pt x="20653" y="1311"/>
                </a:cubicBezTo>
                <a:cubicBezTo>
                  <a:pt x="20637" y="1565"/>
                  <a:pt x="20591" y="2715"/>
                  <a:pt x="20579" y="3175"/>
                </a:cubicBezTo>
                <a:cubicBezTo>
                  <a:pt x="20575" y="3318"/>
                  <a:pt x="20566" y="3469"/>
                  <a:pt x="20558" y="3512"/>
                </a:cubicBezTo>
                <a:cubicBezTo>
                  <a:pt x="20544" y="3584"/>
                  <a:pt x="20541" y="3578"/>
                  <a:pt x="20513" y="3442"/>
                </a:cubicBezTo>
                <a:cubicBezTo>
                  <a:pt x="20490" y="3334"/>
                  <a:pt x="20478" y="3207"/>
                  <a:pt x="20465" y="2941"/>
                </a:cubicBezTo>
                <a:cubicBezTo>
                  <a:pt x="20440" y="2440"/>
                  <a:pt x="20383" y="1744"/>
                  <a:pt x="20335" y="1376"/>
                </a:cubicBezTo>
                <a:cubicBezTo>
                  <a:pt x="20313" y="1204"/>
                  <a:pt x="20284" y="937"/>
                  <a:pt x="20271" y="781"/>
                </a:cubicBezTo>
                <a:cubicBezTo>
                  <a:pt x="20221" y="167"/>
                  <a:pt x="20199" y="617"/>
                  <a:pt x="20238" y="1467"/>
                </a:cubicBezTo>
                <a:cubicBezTo>
                  <a:pt x="20249" y="1709"/>
                  <a:pt x="20274" y="2171"/>
                  <a:pt x="20292" y="2493"/>
                </a:cubicBezTo>
                <a:cubicBezTo>
                  <a:pt x="20325" y="3073"/>
                  <a:pt x="20329" y="3433"/>
                  <a:pt x="20303" y="3535"/>
                </a:cubicBezTo>
                <a:cubicBezTo>
                  <a:pt x="20298" y="3558"/>
                  <a:pt x="20274" y="3435"/>
                  <a:pt x="20243" y="3230"/>
                </a:cubicBezTo>
                <a:cubicBezTo>
                  <a:pt x="20215" y="3041"/>
                  <a:pt x="20160" y="2752"/>
                  <a:pt x="20121" y="2586"/>
                </a:cubicBezTo>
                <a:cubicBezTo>
                  <a:pt x="20082" y="2420"/>
                  <a:pt x="19999" y="2015"/>
                  <a:pt x="19938" y="1686"/>
                </a:cubicBezTo>
                <a:cubicBezTo>
                  <a:pt x="19876" y="1356"/>
                  <a:pt x="19820" y="1086"/>
                  <a:pt x="19812" y="1086"/>
                </a:cubicBezTo>
                <a:cubicBezTo>
                  <a:pt x="19793" y="1086"/>
                  <a:pt x="19796" y="1348"/>
                  <a:pt x="19820" y="1616"/>
                </a:cubicBezTo>
                <a:cubicBezTo>
                  <a:pt x="19831" y="1745"/>
                  <a:pt x="19864" y="1991"/>
                  <a:pt x="19893" y="2163"/>
                </a:cubicBezTo>
                <a:cubicBezTo>
                  <a:pt x="19922" y="2335"/>
                  <a:pt x="19945" y="2499"/>
                  <a:pt x="19945" y="2527"/>
                </a:cubicBezTo>
                <a:cubicBezTo>
                  <a:pt x="19945" y="2598"/>
                  <a:pt x="19904" y="3032"/>
                  <a:pt x="19893" y="3078"/>
                </a:cubicBezTo>
                <a:cubicBezTo>
                  <a:pt x="19888" y="3101"/>
                  <a:pt x="19878" y="3100"/>
                  <a:pt x="19870" y="3074"/>
                </a:cubicBezTo>
                <a:cubicBezTo>
                  <a:pt x="19846" y="2998"/>
                  <a:pt x="19737" y="2851"/>
                  <a:pt x="19703" y="2851"/>
                </a:cubicBezTo>
                <a:cubicBezTo>
                  <a:pt x="19668" y="2851"/>
                  <a:pt x="19669" y="2845"/>
                  <a:pt x="19690" y="3257"/>
                </a:cubicBezTo>
                <a:cubicBezTo>
                  <a:pt x="19696" y="3374"/>
                  <a:pt x="19692" y="3400"/>
                  <a:pt x="19656" y="3505"/>
                </a:cubicBezTo>
                <a:cubicBezTo>
                  <a:pt x="19634" y="3570"/>
                  <a:pt x="19598" y="3675"/>
                  <a:pt x="19577" y="3741"/>
                </a:cubicBezTo>
                <a:cubicBezTo>
                  <a:pt x="19556" y="3806"/>
                  <a:pt x="19536" y="3861"/>
                  <a:pt x="19533" y="3861"/>
                </a:cubicBezTo>
                <a:cubicBezTo>
                  <a:pt x="19530" y="3861"/>
                  <a:pt x="19511" y="3774"/>
                  <a:pt x="19492" y="3669"/>
                </a:cubicBezTo>
                <a:lnTo>
                  <a:pt x="19455" y="3480"/>
                </a:lnTo>
                <a:lnTo>
                  <a:pt x="19495" y="3114"/>
                </a:lnTo>
                <a:cubicBezTo>
                  <a:pt x="19542" y="2677"/>
                  <a:pt x="19575" y="2274"/>
                  <a:pt x="19566" y="2239"/>
                </a:cubicBezTo>
                <a:cubicBezTo>
                  <a:pt x="19549" y="2170"/>
                  <a:pt x="19515" y="2299"/>
                  <a:pt x="19450" y="2685"/>
                </a:cubicBezTo>
                <a:cubicBezTo>
                  <a:pt x="19410" y="2918"/>
                  <a:pt x="19373" y="3102"/>
                  <a:pt x="19366" y="3093"/>
                </a:cubicBezTo>
                <a:cubicBezTo>
                  <a:pt x="19359" y="3084"/>
                  <a:pt x="19352" y="3002"/>
                  <a:pt x="19351" y="2912"/>
                </a:cubicBezTo>
                <a:cubicBezTo>
                  <a:pt x="19349" y="2822"/>
                  <a:pt x="19342" y="2723"/>
                  <a:pt x="19336" y="2693"/>
                </a:cubicBezTo>
                <a:cubicBezTo>
                  <a:pt x="19321" y="2620"/>
                  <a:pt x="19336" y="1977"/>
                  <a:pt x="19355" y="1866"/>
                </a:cubicBezTo>
                <a:cubicBezTo>
                  <a:pt x="19381" y="1719"/>
                  <a:pt x="19374" y="1182"/>
                  <a:pt x="19342" y="825"/>
                </a:cubicBezTo>
                <a:cubicBezTo>
                  <a:pt x="19300" y="358"/>
                  <a:pt x="19281" y="228"/>
                  <a:pt x="19233" y="101"/>
                </a:cubicBezTo>
                <a:cubicBezTo>
                  <a:pt x="19209" y="38"/>
                  <a:pt x="19189" y="-7"/>
                  <a:pt x="19188" y="1"/>
                </a:cubicBezTo>
                <a:close/>
                <a:moveTo>
                  <a:pt x="5915" y="907"/>
                </a:moveTo>
                <a:cubicBezTo>
                  <a:pt x="5912" y="878"/>
                  <a:pt x="5910" y="902"/>
                  <a:pt x="5910" y="960"/>
                </a:cubicBezTo>
                <a:cubicBezTo>
                  <a:pt x="5910" y="1018"/>
                  <a:pt x="5912" y="1041"/>
                  <a:pt x="5915" y="1012"/>
                </a:cubicBezTo>
                <a:cubicBezTo>
                  <a:pt x="5918" y="983"/>
                  <a:pt x="5918" y="936"/>
                  <a:pt x="5915" y="907"/>
                </a:cubicBezTo>
                <a:close/>
                <a:moveTo>
                  <a:pt x="9365" y="1507"/>
                </a:moveTo>
                <a:cubicBezTo>
                  <a:pt x="9365" y="1505"/>
                  <a:pt x="9360" y="1516"/>
                  <a:pt x="9352" y="1542"/>
                </a:cubicBezTo>
                <a:cubicBezTo>
                  <a:pt x="9342" y="1574"/>
                  <a:pt x="9334" y="1607"/>
                  <a:pt x="9334" y="1616"/>
                </a:cubicBezTo>
                <a:cubicBezTo>
                  <a:pt x="9334" y="1651"/>
                  <a:pt x="9342" y="1629"/>
                  <a:pt x="9356" y="1559"/>
                </a:cubicBezTo>
                <a:cubicBezTo>
                  <a:pt x="9362" y="1526"/>
                  <a:pt x="9366" y="1509"/>
                  <a:pt x="9365" y="1507"/>
                </a:cubicBezTo>
                <a:close/>
                <a:moveTo>
                  <a:pt x="6313" y="1580"/>
                </a:moveTo>
                <a:cubicBezTo>
                  <a:pt x="6310" y="1551"/>
                  <a:pt x="6308" y="1575"/>
                  <a:pt x="6308" y="1633"/>
                </a:cubicBezTo>
                <a:cubicBezTo>
                  <a:pt x="6308" y="1691"/>
                  <a:pt x="6310" y="1714"/>
                  <a:pt x="6313" y="1686"/>
                </a:cubicBezTo>
                <a:cubicBezTo>
                  <a:pt x="6316" y="1657"/>
                  <a:pt x="6316" y="1609"/>
                  <a:pt x="6313" y="1580"/>
                </a:cubicBezTo>
                <a:close/>
                <a:moveTo>
                  <a:pt x="6886" y="2007"/>
                </a:moveTo>
                <a:cubicBezTo>
                  <a:pt x="6885" y="2017"/>
                  <a:pt x="6885" y="2038"/>
                  <a:pt x="6885" y="2073"/>
                </a:cubicBezTo>
                <a:cubicBezTo>
                  <a:pt x="6884" y="2142"/>
                  <a:pt x="6886" y="2177"/>
                  <a:pt x="6889" y="2148"/>
                </a:cubicBezTo>
                <a:cubicBezTo>
                  <a:pt x="6892" y="2120"/>
                  <a:pt x="6892" y="2063"/>
                  <a:pt x="6890" y="2022"/>
                </a:cubicBezTo>
                <a:cubicBezTo>
                  <a:pt x="6888" y="2002"/>
                  <a:pt x="6887" y="1998"/>
                  <a:pt x="6886" y="2007"/>
                </a:cubicBezTo>
                <a:close/>
                <a:moveTo>
                  <a:pt x="10036" y="2010"/>
                </a:moveTo>
                <a:cubicBezTo>
                  <a:pt x="10035" y="2007"/>
                  <a:pt x="10031" y="2021"/>
                  <a:pt x="10023" y="2047"/>
                </a:cubicBezTo>
                <a:cubicBezTo>
                  <a:pt x="10012" y="2079"/>
                  <a:pt x="10004" y="2112"/>
                  <a:pt x="10004" y="2121"/>
                </a:cubicBezTo>
                <a:cubicBezTo>
                  <a:pt x="10004" y="2156"/>
                  <a:pt x="10013" y="2132"/>
                  <a:pt x="10027" y="2062"/>
                </a:cubicBezTo>
                <a:cubicBezTo>
                  <a:pt x="10033" y="2029"/>
                  <a:pt x="10036" y="2012"/>
                  <a:pt x="10036" y="2010"/>
                </a:cubicBezTo>
                <a:close/>
                <a:moveTo>
                  <a:pt x="6897" y="2277"/>
                </a:moveTo>
                <a:cubicBezTo>
                  <a:pt x="6896" y="2290"/>
                  <a:pt x="6896" y="2321"/>
                  <a:pt x="6896" y="2367"/>
                </a:cubicBezTo>
                <a:cubicBezTo>
                  <a:pt x="6895" y="2460"/>
                  <a:pt x="6898" y="2504"/>
                  <a:pt x="6900" y="2464"/>
                </a:cubicBezTo>
                <a:cubicBezTo>
                  <a:pt x="6903" y="2424"/>
                  <a:pt x="6903" y="2348"/>
                  <a:pt x="6900" y="2296"/>
                </a:cubicBezTo>
                <a:cubicBezTo>
                  <a:pt x="6899" y="2269"/>
                  <a:pt x="6898" y="2263"/>
                  <a:pt x="6897" y="2277"/>
                </a:cubicBezTo>
                <a:close/>
                <a:moveTo>
                  <a:pt x="357" y="17972"/>
                </a:moveTo>
                <a:cubicBezTo>
                  <a:pt x="342" y="17983"/>
                  <a:pt x="313" y="18033"/>
                  <a:pt x="271" y="18117"/>
                </a:cubicBezTo>
                <a:cubicBezTo>
                  <a:pt x="189" y="18281"/>
                  <a:pt x="168" y="18343"/>
                  <a:pt x="168" y="18418"/>
                </a:cubicBezTo>
                <a:cubicBezTo>
                  <a:pt x="168" y="18458"/>
                  <a:pt x="336" y="18130"/>
                  <a:pt x="355" y="18052"/>
                </a:cubicBezTo>
                <a:cubicBezTo>
                  <a:pt x="371" y="17987"/>
                  <a:pt x="372" y="17961"/>
                  <a:pt x="357" y="17972"/>
                </a:cubicBezTo>
                <a:close/>
                <a:moveTo>
                  <a:pt x="618" y="18544"/>
                </a:moveTo>
                <a:cubicBezTo>
                  <a:pt x="611" y="18547"/>
                  <a:pt x="605" y="18576"/>
                  <a:pt x="594" y="18637"/>
                </a:cubicBezTo>
                <a:cubicBezTo>
                  <a:pt x="577" y="18735"/>
                  <a:pt x="577" y="18740"/>
                  <a:pt x="604" y="18824"/>
                </a:cubicBezTo>
                <a:lnTo>
                  <a:pt x="631" y="18912"/>
                </a:lnTo>
                <a:lnTo>
                  <a:pt x="653" y="18801"/>
                </a:lnTo>
                <a:lnTo>
                  <a:pt x="674" y="18692"/>
                </a:lnTo>
                <a:lnTo>
                  <a:pt x="648" y="18614"/>
                </a:lnTo>
                <a:cubicBezTo>
                  <a:pt x="632" y="18565"/>
                  <a:pt x="625" y="18541"/>
                  <a:pt x="618" y="18544"/>
                </a:cubicBezTo>
                <a:close/>
                <a:moveTo>
                  <a:pt x="1697" y="18551"/>
                </a:moveTo>
                <a:cubicBezTo>
                  <a:pt x="1692" y="18586"/>
                  <a:pt x="1687" y="18730"/>
                  <a:pt x="1682" y="18976"/>
                </a:cubicBezTo>
                <a:cubicBezTo>
                  <a:pt x="1675" y="19407"/>
                  <a:pt x="1656" y="19830"/>
                  <a:pt x="1644" y="19859"/>
                </a:cubicBezTo>
                <a:cubicBezTo>
                  <a:pt x="1640" y="19870"/>
                  <a:pt x="1622" y="19781"/>
                  <a:pt x="1605" y="19659"/>
                </a:cubicBezTo>
                <a:cubicBezTo>
                  <a:pt x="1569" y="19402"/>
                  <a:pt x="1503" y="19148"/>
                  <a:pt x="1413" y="18912"/>
                </a:cubicBezTo>
                <a:cubicBezTo>
                  <a:pt x="1325" y="18685"/>
                  <a:pt x="1318" y="18689"/>
                  <a:pt x="1322" y="18986"/>
                </a:cubicBezTo>
                <a:cubicBezTo>
                  <a:pt x="1325" y="19217"/>
                  <a:pt x="1327" y="19232"/>
                  <a:pt x="1364" y="19312"/>
                </a:cubicBezTo>
                <a:cubicBezTo>
                  <a:pt x="1397" y="19383"/>
                  <a:pt x="1407" y="19387"/>
                  <a:pt x="1425" y="19342"/>
                </a:cubicBezTo>
                <a:cubicBezTo>
                  <a:pt x="1451" y="19276"/>
                  <a:pt x="1479" y="19344"/>
                  <a:pt x="1552" y="19657"/>
                </a:cubicBezTo>
                <a:cubicBezTo>
                  <a:pt x="1611" y="19908"/>
                  <a:pt x="1627" y="20026"/>
                  <a:pt x="1619" y="20133"/>
                </a:cubicBezTo>
                <a:cubicBezTo>
                  <a:pt x="1608" y="20264"/>
                  <a:pt x="1520" y="20544"/>
                  <a:pt x="1441" y="20703"/>
                </a:cubicBezTo>
                <a:lnTo>
                  <a:pt x="1367" y="20850"/>
                </a:lnTo>
                <a:lnTo>
                  <a:pt x="1414" y="20829"/>
                </a:lnTo>
                <a:cubicBezTo>
                  <a:pt x="1563" y="20759"/>
                  <a:pt x="1629" y="20512"/>
                  <a:pt x="1666" y="19880"/>
                </a:cubicBezTo>
                <a:cubicBezTo>
                  <a:pt x="1681" y="19624"/>
                  <a:pt x="1703" y="19483"/>
                  <a:pt x="1712" y="19588"/>
                </a:cubicBezTo>
                <a:cubicBezTo>
                  <a:pt x="1715" y="19621"/>
                  <a:pt x="1722" y="19781"/>
                  <a:pt x="1728" y="19943"/>
                </a:cubicBezTo>
                <a:cubicBezTo>
                  <a:pt x="1751" y="20531"/>
                  <a:pt x="1765" y="20604"/>
                  <a:pt x="1856" y="20604"/>
                </a:cubicBezTo>
                <a:cubicBezTo>
                  <a:pt x="1894" y="20604"/>
                  <a:pt x="1917" y="20578"/>
                  <a:pt x="1940" y="20511"/>
                </a:cubicBezTo>
                <a:lnTo>
                  <a:pt x="1971" y="20419"/>
                </a:lnTo>
                <a:lnTo>
                  <a:pt x="1994" y="20507"/>
                </a:lnTo>
                <a:cubicBezTo>
                  <a:pt x="2029" y="20637"/>
                  <a:pt x="2104" y="20628"/>
                  <a:pt x="2145" y="20490"/>
                </a:cubicBezTo>
                <a:cubicBezTo>
                  <a:pt x="2175" y="20391"/>
                  <a:pt x="2179" y="20389"/>
                  <a:pt x="2213" y="20446"/>
                </a:cubicBezTo>
                <a:cubicBezTo>
                  <a:pt x="2282" y="20562"/>
                  <a:pt x="2326" y="20403"/>
                  <a:pt x="2326" y="20032"/>
                </a:cubicBezTo>
                <a:cubicBezTo>
                  <a:pt x="2326" y="19812"/>
                  <a:pt x="2313" y="19757"/>
                  <a:pt x="2290" y="19884"/>
                </a:cubicBezTo>
                <a:cubicBezTo>
                  <a:pt x="2278" y="19954"/>
                  <a:pt x="2277" y="19997"/>
                  <a:pt x="2286" y="20076"/>
                </a:cubicBezTo>
                <a:cubicBezTo>
                  <a:pt x="2295" y="20150"/>
                  <a:pt x="2295" y="20190"/>
                  <a:pt x="2286" y="20225"/>
                </a:cubicBezTo>
                <a:cubicBezTo>
                  <a:pt x="2268" y="20298"/>
                  <a:pt x="2223" y="20199"/>
                  <a:pt x="2214" y="20069"/>
                </a:cubicBezTo>
                <a:cubicBezTo>
                  <a:pt x="2206" y="19938"/>
                  <a:pt x="2194" y="19935"/>
                  <a:pt x="2178" y="20059"/>
                </a:cubicBezTo>
                <a:cubicBezTo>
                  <a:pt x="2142" y="20334"/>
                  <a:pt x="2076" y="20452"/>
                  <a:pt x="2028" y="20326"/>
                </a:cubicBezTo>
                <a:cubicBezTo>
                  <a:pt x="2014" y="20289"/>
                  <a:pt x="1999" y="20219"/>
                  <a:pt x="1995" y="20170"/>
                </a:cubicBezTo>
                <a:cubicBezTo>
                  <a:pt x="1989" y="20085"/>
                  <a:pt x="1987" y="20088"/>
                  <a:pt x="1960" y="20217"/>
                </a:cubicBezTo>
                <a:cubicBezTo>
                  <a:pt x="1938" y="20322"/>
                  <a:pt x="1922" y="20355"/>
                  <a:pt x="1884" y="20372"/>
                </a:cubicBezTo>
                <a:cubicBezTo>
                  <a:pt x="1826" y="20399"/>
                  <a:pt x="1799" y="20346"/>
                  <a:pt x="1777" y="20162"/>
                </a:cubicBezTo>
                <a:cubicBezTo>
                  <a:pt x="1760" y="20012"/>
                  <a:pt x="1724" y="19247"/>
                  <a:pt x="1712" y="18769"/>
                </a:cubicBezTo>
                <a:cubicBezTo>
                  <a:pt x="1707" y="18586"/>
                  <a:pt x="1702" y="18515"/>
                  <a:pt x="1697" y="18551"/>
                </a:cubicBezTo>
                <a:close/>
                <a:moveTo>
                  <a:pt x="2239" y="18643"/>
                </a:moveTo>
                <a:cubicBezTo>
                  <a:pt x="2225" y="18657"/>
                  <a:pt x="2198" y="18704"/>
                  <a:pt x="2156" y="18788"/>
                </a:cubicBezTo>
                <a:cubicBezTo>
                  <a:pt x="2074" y="18954"/>
                  <a:pt x="2054" y="19014"/>
                  <a:pt x="2054" y="19091"/>
                </a:cubicBezTo>
                <a:cubicBezTo>
                  <a:pt x="2053" y="19133"/>
                  <a:pt x="2238" y="18760"/>
                  <a:pt x="2247" y="18700"/>
                </a:cubicBezTo>
                <a:cubicBezTo>
                  <a:pt x="2255" y="18649"/>
                  <a:pt x="2253" y="18629"/>
                  <a:pt x="2239" y="18643"/>
                </a:cubicBezTo>
                <a:close/>
                <a:moveTo>
                  <a:pt x="668" y="19468"/>
                </a:moveTo>
                <a:cubicBezTo>
                  <a:pt x="658" y="19458"/>
                  <a:pt x="644" y="19484"/>
                  <a:pt x="621" y="19541"/>
                </a:cubicBezTo>
                <a:cubicBezTo>
                  <a:pt x="576" y="19651"/>
                  <a:pt x="534" y="19917"/>
                  <a:pt x="527" y="20133"/>
                </a:cubicBezTo>
                <a:cubicBezTo>
                  <a:pt x="519" y="20365"/>
                  <a:pt x="499" y="20390"/>
                  <a:pt x="330" y="20395"/>
                </a:cubicBezTo>
                <a:cubicBezTo>
                  <a:pt x="174" y="20401"/>
                  <a:pt x="106" y="20337"/>
                  <a:pt x="58" y="20135"/>
                </a:cubicBezTo>
                <a:cubicBezTo>
                  <a:pt x="34" y="20033"/>
                  <a:pt x="30" y="19983"/>
                  <a:pt x="33" y="19840"/>
                </a:cubicBezTo>
                <a:cubicBezTo>
                  <a:pt x="35" y="19746"/>
                  <a:pt x="35" y="19670"/>
                  <a:pt x="34" y="19670"/>
                </a:cubicBezTo>
                <a:cubicBezTo>
                  <a:pt x="23" y="19670"/>
                  <a:pt x="0" y="19984"/>
                  <a:pt x="0" y="20124"/>
                </a:cubicBezTo>
                <a:cubicBezTo>
                  <a:pt x="0" y="20402"/>
                  <a:pt x="41" y="20547"/>
                  <a:pt x="147" y="20635"/>
                </a:cubicBezTo>
                <a:cubicBezTo>
                  <a:pt x="224" y="20700"/>
                  <a:pt x="411" y="20645"/>
                  <a:pt x="500" y="20532"/>
                </a:cubicBezTo>
                <a:lnTo>
                  <a:pt x="578" y="20433"/>
                </a:lnTo>
                <a:lnTo>
                  <a:pt x="627" y="20518"/>
                </a:lnTo>
                <a:cubicBezTo>
                  <a:pt x="711" y="20662"/>
                  <a:pt x="784" y="20635"/>
                  <a:pt x="901" y="20414"/>
                </a:cubicBezTo>
                <a:cubicBezTo>
                  <a:pt x="1017" y="20196"/>
                  <a:pt x="1075" y="20133"/>
                  <a:pt x="1161" y="20133"/>
                </a:cubicBezTo>
                <a:cubicBezTo>
                  <a:pt x="1214" y="20133"/>
                  <a:pt x="1224" y="20121"/>
                  <a:pt x="1229" y="20048"/>
                </a:cubicBezTo>
                <a:cubicBezTo>
                  <a:pt x="1233" y="19977"/>
                  <a:pt x="1229" y="19964"/>
                  <a:pt x="1200" y="19964"/>
                </a:cubicBezTo>
                <a:cubicBezTo>
                  <a:pt x="1141" y="19964"/>
                  <a:pt x="1050" y="19879"/>
                  <a:pt x="973" y="19752"/>
                </a:cubicBezTo>
                <a:cubicBezTo>
                  <a:pt x="883" y="19603"/>
                  <a:pt x="849" y="19596"/>
                  <a:pt x="820" y="19722"/>
                </a:cubicBezTo>
                <a:cubicBezTo>
                  <a:pt x="781" y="19895"/>
                  <a:pt x="783" y="19909"/>
                  <a:pt x="841" y="19891"/>
                </a:cubicBezTo>
                <a:cubicBezTo>
                  <a:pt x="899" y="19872"/>
                  <a:pt x="1003" y="19991"/>
                  <a:pt x="997" y="20069"/>
                </a:cubicBezTo>
                <a:cubicBezTo>
                  <a:pt x="996" y="20092"/>
                  <a:pt x="951" y="20172"/>
                  <a:pt x="898" y="20246"/>
                </a:cubicBezTo>
                <a:cubicBezTo>
                  <a:pt x="794" y="20392"/>
                  <a:pt x="709" y="20424"/>
                  <a:pt x="676" y="20328"/>
                </a:cubicBezTo>
                <a:cubicBezTo>
                  <a:pt x="659" y="20277"/>
                  <a:pt x="658" y="20264"/>
                  <a:pt x="674" y="20170"/>
                </a:cubicBezTo>
                <a:cubicBezTo>
                  <a:pt x="698" y="20019"/>
                  <a:pt x="705" y="19779"/>
                  <a:pt x="691" y="19609"/>
                </a:cubicBezTo>
                <a:cubicBezTo>
                  <a:pt x="684" y="19523"/>
                  <a:pt x="678" y="19477"/>
                  <a:pt x="668" y="19468"/>
                </a:cubicBezTo>
                <a:close/>
                <a:moveTo>
                  <a:pt x="3266" y="20648"/>
                </a:moveTo>
                <a:cubicBezTo>
                  <a:pt x="2890" y="20654"/>
                  <a:pt x="3197" y="20658"/>
                  <a:pt x="3949" y="20658"/>
                </a:cubicBezTo>
                <a:cubicBezTo>
                  <a:pt x="4701" y="20658"/>
                  <a:pt x="5009" y="20654"/>
                  <a:pt x="4633" y="20648"/>
                </a:cubicBezTo>
                <a:cubicBezTo>
                  <a:pt x="4257" y="20642"/>
                  <a:pt x="3642" y="20642"/>
                  <a:pt x="3266" y="20648"/>
                </a:cubicBezTo>
                <a:close/>
                <a:moveTo>
                  <a:pt x="1110" y="21092"/>
                </a:moveTo>
                <a:cubicBezTo>
                  <a:pt x="1110" y="21028"/>
                  <a:pt x="923" y="21432"/>
                  <a:pt x="911" y="21521"/>
                </a:cubicBezTo>
                <a:cubicBezTo>
                  <a:pt x="901" y="21593"/>
                  <a:pt x="914" y="21578"/>
                  <a:pt x="987" y="21433"/>
                </a:cubicBezTo>
                <a:cubicBezTo>
                  <a:pt x="1075" y="21256"/>
                  <a:pt x="1110" y="21157"/>
                  <a:pt x="1110" y="2109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02" name="IMG_4195.png" descr="IMG_4195.png"/>
          <p:cNvPicPr>
            <a:picLocks noChangeAspect="1"/>
          </p:cNvPicPr>
          <p:nvPr/>
        </p:nvPicPr>
        <p:blipFill>
          <a:blip r:embed="rId3">
            <a:extLst/>
          </a:blip>
          <a:srcRect l="42223" t="67332" r="10554" b="28783"/>
          <a:stretch>
            <a:fillRect/>
          </a:stretch>
        </p:blipFill>
        <p:spPr>
          <a:xfrm>
            <a:off x="11143002" y="10671707"/>
            <a:ext cx="11213864" cy="644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292" fill="norm" stroke="1" extrusionOk="0">
                <a:moveTo>
                  <a:pt x="11333" y="0"/>
                </a:moveTo>
                <a:cubicBezTo>
                  <a:pt x="11322" y="9"/>
                  <a:pt x="11299" y="176"/>
                  <a:pt x="11258" y="512"/>
                </a:cubicBezTo>
                <a:cubicBezTo>
                  <a:pt x="11201" y="980"/>
                  <a:pt x="11191" y="1214"/>
                  <a:pt x="11193" y="2125"/>
                </a:cubicBezTo>
                <a:lnTo>
                  <a:pt x="11196" y="3188"/>
                </a:lnTo>
                <a:lnTo>
                  <a:pt x="11279" y="2493"/>
                </a:lnTo>
                <a:cubicBezTo>
                  <a:pt x="11362" y="1795"/>
                  <a:pt x="11378" y="1487"/>
                  <a:pt x="11344" y="1128"/>
                </a:cubicBezTo>
                <a:cubicBezTo>
                  <a:pt x="11334" y="1021"/>
                  <a:pt x="11330" y="712"/>
                  <a:pt x="11336" y="446"/>
                </a:cubicBezTo>
                <a:cubicBezTo>
                  <a:pt x="11343" y="139"/>
                  <a:pt x="11344" y="-9"/>
                  <a:pt x="11333" y="0"/>
                </a:cubicBezTo>
                <a:close/>
                <a:moveTo>
                  <a:pt x="18993" y="722"/>
                </a:moveTo>
                <a:cubicBezTo>
                  <a:pt x="18990" y="677"/>
                  <a:pt x="18985" y="791"/>
                  <a:pt x="18976" y="1050"/>
                </a:cubicBezTo>
                <a:cubicBezTo>
                  <a:pt x="18960" y="1518"/>
                  <a:pt x="18950" y="1565"/>
                  <a:pt x="18929" y="1260"/>
                </a:cubicBezTo>
                <a:cubicBezTo>
                  <a:pt x="18907" y="953"/>
                  <a:pt x="18902" y="971"/>
                  <a:pt x="18902" y="1378"/>
                </a:cubicBezTo>
                <a:cubicBezTo>
                  <a:pt x="18902" y="2240"/>
                  <a:pt x="18864" y="2356"/>
                  <a:pt x="18845" y="1548"/>
                </a:cubicBezTo>
                <a:cubicBezTo>
                  <a:pt x="18829" y="843"/>
                  <a:pt x="18827" y="859"/>
                  <a:pt x="18826" y="1850"/>
                </a:cubicBezTo>
                <a:cubicBezTo>
                  <a:pt x="18825" y="3024"/>
                  <a:pt x="18855" y="3207"/>
                  <a:pt x="18949" y="2597"/>
                </a:cubicBezTo>
                <a:cubicBezTo>
                  <a:pt x="18985" y="2358"/>
                  <a:pt x="18997" y="2046"/>
                  <a:pt x="18997" y="1364"/>
                </a:cubicBezTo>
                <a:cubicBezTo>
                  <a:pt x="18996" y="966"/>
                  <a:pt x="18996" y="767"/>
                  <a:pt x="18993" y="722"/>
                </a:cubicBezTo>
                <a:close/>
                <a:moveTo>
                  <a:pt x="8142" y="4001"/>
                </a:moveTo>
                <a:cubicBezTo>
                  <a:pt x="8139" y="3956"/>
                  <a:pt x="8134" y="4083"/>
                  <a:pt x="8125" y="4342"/>
                </a:cubicBezTo>
                <a:cubicBezTo>
                  <a:pt x="8109" y="4811"/>
                  <a:pt x="8099" y="4845"/>
                  <a:pt x="8078" y="4539"/>
                </a:cubicBezTo>
                <a:cubicBezTo>
                  <a:pt x="8056" y="4233"/>
                  <a:pt x="8051" y="4264"/>
                  <a:pt x="8051" y="4670"/>
                </a:cubicBezTo>
                <a:cubicBezTo>
                  <a:pt x="8051" y="5532"/>
                  <a:pt x="8013" y="5635"/>
                  <a:pt x="7995" y="4827"/>
                </a:cubicBezTo>
                <a:cubicBezTo>
                  <a:pt x="7978" y="4122"/>
                  <a:pt x="7977" y="4152"/>
                  <a:pt x="7975" y="5142"/>
                </a:cubicBezTo>
                <a:cubicBezTo>
                  <a:pt x="7974" y="6316"/>
                  <a:pt x="8004" y="6500"/>
                  <a:pt x="8098" y="5890"/>
                </a:cubicBezTo>
                <a:cubicBezTo>
                  <a:pt x="8134" y="5651"/>
                  <a:pt x="8146" y="5338"/>
                  <a:pt x="8146" y="4657"/>
                </a:cubicBezTo>
                <a:cubicBezTo>
                  <a:pt x="8146" y="4259"/>
                  <a:pt x="8145" y="4046"/>
                  <a:pt x="8142" y="4001"/>
                </a:cubicBezTo>
                <a:close/>
                <a:moveTo>
                  <a:pt x="6937" y="4985"/>
                </a:moveTo>
                <a:cubicBezTo>
                  <a:pt x="6934" y="4940"/>
                  <a:pt x="6929" y="5067"/>
                  <a:pt x="6920" y="5326"/>
                </a:cubicBezTo>
                <a:cubicBezTo>
                  <a:pt x="6904" y="5795"/>
                  <a:pt x="6894" y="5829"/>
                  <a:pt x="6873" y="5523"/>
                </a:cubicBezTo>
                <a:cubicBezTo>
                  <a:pt x="6851" y="5216"/>
                  <a:pt x="6845" y="5247"/>
                  <a:pt x="6845" y="5654"/>
                </a:cubicBezTo>
                <a:cubicBezTo>
                  <a:pt x="6845" y="6516"/>
                  <a:pt x="6807" y="6632"/>
                  <a:pt x="6789" y="5824"/>
                </a:cubicBezTo>
                <a:cubicBezTo>
                  <a:pt x="6772" y="5119"/>
                  <a:pt x="6771" y="5136"/>
                  <a:pt x="6770" y="6126"/>
                </a:cubicBezTo>
                <a:cubicBezTo>
                  <a:pt x="6769" y="7300"/>
                  <a:pt x="6798" y="7483"/>
                  <a:pt x="6892" y="6874"/>
                </a:cubicBezTo>
                <a:cubicBezTo>
                  <a:pt x="6928" y="6634"/>
                  <a:pt x="6941" y="6322"/>
                  <a:pt x="6941" y="5641"/>
                </a:cubicBezTo>
                <a:cubicBezTo>
                  <a:pt x="6940" y="5243"/>
                  <a:pt x="6940" y="5030"/>
                  <a:pt x="6937" y="4985"/>
                </a:cubicBezTo>
                <a:close/>
                <a:moveTo>
                  <a:pt x="921" y="5221"/>
                </a:moveTo>
                <a:cubicBezTo>
                  <a:pt x="917" y="5158"/>
                  <a:pt x="912" y="5226"/>
                  <a:pt x="908" y="5378"/>
                </a:cubicBezTo>
                <a:cubicBezTo>
                  <a:pt x="890" y="5930"/>
                  <a:pt x="903" y="12893"/>
                  <a:pt x="924" y="14180"/>
                </a:cubicBezTo>
                <a:cubicBezTo>
                  <a:pt x="933" y="14673"/>
                  <a:pt x="959" y="14757"/>
                  <a:pt x="1105" y="14757"/>
                </a:cubicBezTo>
                <a:cubicBezTo>
                  <a:pt x="1273" y="14757"/>
                  <a:pt x="1275" y="14747"/>
                  <a:pt x="1288" y="13892"/>
                </a:cubicBezTo>
                <a:cubicBezTo>
                  <a:pt x="1303" y="12855"/>
                  <a:pt x="1274" y="10711"/>
                  <a:pt x="1247" y="10862"/>
                </a:cubicBezTo>
                <a:cubicBezTo>
                  <a:pt x="1229" y="10964"/>
                  <a:pt x="1228" y="11529"/>
                  <a:pt x="1241" y="12947"/>
                </a:cubicBezTo>
                <a:cubicBezTo>
                  <a:pt x="1247" y="13533"/>
                  <a:pt x="1235" y="13619"/>
                  <a:pt x="1136" y="13708"/>
                </a:cubicBezTo>
                <a:cubicBezTo>
                  <a:pt x="1074" y="13763"/>
                  <a:pt x="1013" y="13639"/>
                  <a:pt x="999" y="13446"/>
                </a:cubicBezTo>
                <a:cubicBezTo>
                  <a:pt x="986" y="13252"/>
                  <a:pt x="969" y="12025"/>
                  <a:pt x="963" y="10717"/>
                </a:cubicBezTo>
                <a:cubicBezTo>
                  <a:pt x="942" y="6789"/>
                  <a:pt x="933" y="5411"/>
                  <a:pt x="921" y="5221"/>
                </a:cubicBezTo>
                <a:close/>
                <a:moveTo>
                  <a:pt x="18457" y="5431"/>
                </a:moveTo>
                <a:cubicBezTo>
                  <a:pt x="18439" y="5632"/>
                  <a:pt x="18452" y="12897"/>
                  <a:pt x="18474" y="14180"/>
                </a:cubicBezTo>
                <a:cubicBezTo>
                  <a:pt x="18483" y="14718"/>
                  <a:pt x="18518" y="14760"/>
                  <a:pt x="18937" y="14679"/>
                </a:cubicBezTo>
                <a:lnTo>
                  <a:pt x="19390" y="14587"/>
                </a:lnTo>
                <a:lnTo>
                  <a:pt x="19392" y="11465"/>
                </a:lnTo>
                <a:cubicBezTo>
                  <a:pt x="19394" y="9748"/>
                  <a:pt x="19400" y="8049"/>
                  <a:pt x="19408" y="7687"/>
                </a:cubicBezTo>
                <a:cubicBezTo>
                  <a:pt x="19417" y="7222"/>
                  <a:pt x="19409" y="6913"/>
                  <a:pt x="19382" y="6625"/>
                </a:cubicBezTo>
                <a:cubicBezTo>
                  <a:pt x="19349" y="6276"/>
                  <a:pt x="19340" y="6315"/>
                  <a:pt x="19323" y="6874"/>
                </a:cubicBezTo>
                <a:cubicBezTo>
                  <a:pt x="19309" y="7324"/>
                  <a:pt x="19309" y="7713"/>
                  <a:pt x="19322" y="8146"/>
                </a:cubicBezTo>
                <a:cubicBezTo>
                  <a:pt x="19333" y="8492"/>
                  <a:pt x="19344" y="9863"/>
                  <a:pt x="19347" y="11189"/>
                </a:cubicBezTo>
                <a:lnTo>
                  <a:pt x="19352" y="13603"/>
                </a:lnTo>
                <a:lnTo>
                  <a:pt x="19267" y="13603"/>
                </a:lnTo>
                <a:cubicBezTo>
                  <a:pt x="19193" y="13603"/>
                  <a:pt x="19182" y="13510"/>
                  <a:pt x="19179" y="12869"/>
                </a:cubicBezTo>
                <a:cubicBezTo>
                  <a:pt x="19175" y="11806"/>
                  <a:pt x="19114" y="10809"/>
                  <a:pt x="19055" y="10809"/>
                </a:cubicBezTo>
                <a:cubicBezTo>
                  <a:pt x="19026" y="10809"/>
                  <a:pt x="18967" y="11257"/>
                  <a:pt x="18923" y="11806"/>
                </a:cubicBezTo>
                <a:cubicBezTo>
                  <a:pt x="18879" y="12355"/>
                  <a:pt x="18835" y="12713"/>
                  <a:pt x="18825" y="12606"/>
                </a:cubicBezTo>
                <a:cubicBezTo>
                  <a:pt x="18800" y="12340"/>
                  <a:pt x="18802" y="8299"/>
                  <a:pt x="18827" y="7477"/>
                </a:cubicBezTo>
                <a:cubicBezTo>
                  <a:pt x="18843" y="6956"/>
                  <a:pt x="18841" y="6669"/>
                  <a:pt x="18814" y="6165"/>
                </a:cubicBezTo>
                <a:cubicBezTo>
                  <a:pt x="18786" y="5627"/>
                  <a:pt x="18776" y="5595"/>
                  <a:pt x="18754" y="5969"/>
                </a:cubicBezTo>
                <a:cubicBezTo>
                  <a:pt x="18733" y="6329"/>
                  <a:pt x="18732" y="6858"/>
                  <a:pt x="18749" y="8750"/>
                </a:cubicBezTo>
                <a:cubicBezTo>
                  <a:pt x="18761" y="10033"/>
                  <a:pt x="18768" y="11652"/>
                  <a:pt x="18765" y="12344"/>
                </a:cubicBezTo>
                <a:cubicBezTo>
                  <a:pt x="18758" y="13598"/>
                  <a:pt x="18758" y="13607"/>
                  <a:pt x="18666" y="13708"/>
                </a:cubicBezTo>
                <a:cubicBezTo>
                  <a:pt x="18615" y="13764"/>
                  <a:pt x="18562" y="13642"/>
                  <a:pt x="18548" y="13446"/>
                </a:cubicBezTo>
                <a:cubicBezTo>
                  <a:pt x="18534" y="13243"/>
                  <a:pt x="18518" y="12001"/>
                  <a:pt x="18511" y="10560"/>
                </a:cubicBezTo>
                <a:cubicBezTo>
                  <a:pt x="18490" y="6399"/>
                  <a:pt x="18478" y="5211"/>
                  <a:pt x="18457" y="5431"/>
                </a:cubicBezTo>
                <a:close/>
                <a:moveTo>
                  <a:pt x="9815" y="5601"/>
                </a:moveTo>
                <a:cubicBezTo>
                  <a:pt x="9806" y="5572"/>
                  <a:pt x="9800" y="5665"/>
                  <a:pt x="9792" y="5877"/>
                </a:cubicBezTo>
                <a:cubicBezTo>
                  <a:pt x="9781" y="6158"/>
                  <a:pt x="9780" y="7079"/>
                  <a:pt x="9788" y="8015"/>
                </a:cubicBezTo>
                <a:cubicBezTo>
                  <a:pt x="9796" y="8919"/>
                  <a:pt x="9802" y="10551"/>
                  <a:pt x="9802" y="11635"/>
                </a:cubicBezTo>
                <a:lnTo>
                  <a:pt x="9802" y="13603"/>
                </a:lnTo>
                <a:lnTo>
                  <a:pt x="9679" y="13708"/>
                </a:lnTo>
                <a:cubicBezTo>
                  <a:pt x="9537" y="13824"/>
                  <a:pt x="9488" y="13616"/>
                  <a:pt x="9521" y="13039"/>
                </a:cubicBezTo>
                <a:cubicBezTo>
                  <a:pt x="9534" y="12828"/>
                  <a:pt x="9543" y="12387"/>
                  <a:pt x="9543" y="12068"/>
                </a:cubicBezTo>
                <a:cubicBezTo>
                  <a:pt x="9543" y="10832"/>
                  <a:pt x="9388" y="10330"/>
                  <a:pt x="9353" y="11452"/>
                </a:cubicBezTo>
                <a:cubicBezTo>
                  <a:pt x="9327" y="12312"/>
                  <a:pt x="9327" y="12351"/>
                  <a:pt x="9375" y="12567"/>
                </a:cubicBezTo>
                <a:cubicBezTo>
                  <a:pt x="9415" y="12744"/>
                  <a:pt x="9415" y="12790"/>
                  <a:pt x="9385" y="13354"/>
                </a:cubicBezTo>
                <a:cubicBezTo>
                  <a:pt x="9338" y="14244"/>
                  <a:pt x="9294" y="16222"/>
                  <a:pt x="9294" y="17460"/>
                </a:cubicBezTo>
                <a:cubicBezTo>
                  <a:pt x="9294" y="18880"/>
                  <a:pt x="9339" y="19927"/>
                  <a:pt x="9415" y="20306"/>
                </a:cubicBezTo>
                <a:cubicBezTo>
                  <a:pt x="9504" y="20745"/>
                  <a:pt x="9583" y="20705"/>
                  <a:pt x="9649" y="20188"/>
                </a:cubicBezTo>
                <a:lnTo>
                  <a:pt x="9706" y="19742"/>
                </a:lnTo>
                <a:lnTo>
                  <a:pt x="9630" y="19716"/>
                </a:lnTo>
                <a:cubicBezTo>
                  <a:pt x="9463" y="19658"/>
                  <a:pt x="9333" y="18377"/>
                  <a:pt x="9333" y="16791"/>
                </a:cubicBezTo>
                <a:cubicBezTo>
                  <a:pt x="9333" y="15833"/>
                  <a:pt x="9403" y="13759"/>
                  <a:pt x="9435" y="13774"/>
                </a:cubicBezTo>
                <a:cubicBezTo>
                  <a:pt x="9447" y="13779"/>
                  <a:pt x="9474" y="14007"/>
                  <a:pt x="9495" y="14272"/>
                </a:cubicBezTo>
                <a:cubicBezTo>
                  <a:pt x="9525" y="14669"/>
                  <a:pt x="9625" y="14757"/>
                  <a:pt x="10054" y="14757"/>
                </a:cubicBezTo>
                <a:lnTo>
                  <a:pt x="10577" y="14757"/>
                </a:lnTo>
                <a:lnTo>
                  <a:pt x="10580" y="13852"/>
                </a:lnTo>
                <a:cubicBezTo>
                  <a:pt x="10587" y="11649"/>
                  <a:pt x="10553" y="9563"/>
                  <a:pt x="10501" y="9012"/>
                </a:cubicBezTo>
                <a:cubicBezTo>
                  <a:pt x="10471" y="8693"/>
                  <a:pt x="10406" y="9448"/>
                  <a:pt x="10365" y="10586"/>
                </a:cubicBezTo>
                <a:cubicBezTo>
                  <a:pt x="10319" y="11897"/>
                  <a:pt x="10319" y="12014"/>
                  <a:pt x="10368" y="12462"/>
                </a:cubicBezTo>
                <a:cubicBezTo>
                  <a:pt x="10395" y="12714"/>
                  <a:pt x="10424" y="12729"/>
                  <a:pt x="10462" y="12501"/>
                </a:cubicBezTo>
                <a:cubicBezTo>
                  <a:pt x="10505" y="12247"/>
                  <a:pt x="10523" y="12285"/>
                  <a:pt x="10541" y="12659"/>
                </a:cubicBezTo>
                <a:cubicBezTo>
                  <a:pt x="10582" y="13499"/>
                  <a:pt x="10533" y="13797"/>
                  <a:pt x="10376" y="13695"/>
                </a:cubicBezTo>
                <a:cubicBezTo>
                  <a:pt x="10237" y="13605"/>
                  <a:pt x="10226" y="13553"/>
                  <a:pt x="10223" y="12869"/>
                </a:cubicBezTo>
                <a:cubicBezTo>
                  <a:pt x="10219" y="11819"/>
                  <a:pt x="10158" y="10807"/>
                  <a:pt x="10100" y="10809"/>
                </a:cubicBezTo>
                <a:cubicBezTo>
                  <a:pt x="10073" y="10810"/>
                  <a:pt x="10013" y="11248"/>
                  <a:pt x="9966" y="11780"/>
                </a:cubicBezTo>
                <a:cubicBezTo>
                  <a:pt x="9919" y="12311"/>
                  <a:pt x="9874" y="12671"/>
                  <a:pt x="9866" y="12580"/>
                </a:cubicBezTo>
                <a:cubicBezTo>
                  <a:pt x="9843" y="12333"/>
                  <a:pt x="9847" y="8245"/>
                  <a:pt x="9871" y="7464"/>
                </a:cubicBezTo>
                <a:cubicBezTo>
                  <a:pt x="9888" y="6912"/>
                  <a:pt x="9885" y="6658"/>
                  <a:pt x="9851" y="6087"/>
                </a:cubicBezTo>
                <a:cubicBezTo>
                  <a:pt x="9834" y="5786"/>
                  <a:pt x="9823" y="5631"/>
                  <a:pt x="9815" y="5601"/>
                </a:cubicBezTo>
                <a:close/>
                <a:moveTo>
                  <a:pt x="8976" y="5772"/>
                </a:moveTo>
                <a:cubicBezTo>
                  <a:pt x="8973" y="5812"/>
                  <a:pt x="8969" y="5894"/>
                  <a:pt x="8965" y="6021"/>
                </a:cubicBezTo>
                <a:cubicBezTo>
                  <a:pt x="8945" y="6642"/>
                  <a:pt x="8959" y="12156"/>
                  <a:pt x="8985" y="13774"/>
                </a:cubicBezTo>
                <a:cubicBezTo>
                  <a:pt x="9003" y="14876"/>
                  <a:pt x="9014" y="8782"/>
                  <a:pt x="8997" y="6874"/>
                </a:cubicBezTo>
                <a:cubicBezTo>
                  <a:pt x="8990" y="5950"/>
                  <a:pt x="8985" y="5653"/>
                  <a:pt x="8976" y="5772"/>
                </a:cubicBezTo>
                <a:close/>
                <a:moveTo>
                  <a:pt x="19559" y="5772"/>
                </a:moveTo>
                <a:cubicBezTo>
                  <a:pt x="19556" y="5812"/>
                  <a:pt x="19552" y="5894"/>
                  <a:pt x="19548" y="6021"/>
                </a:cubicBezTo>
                <a:cubicBezTo>
                  <a:pt x="19528" y="6642"/>
                  <a:pt x="19542" y="12156"/>
                  <a:pt x="19568" y="13774"/>
                </a:cubicBezTo>
                <a:cubicBezTo>
                  <a:pt x="19586" y="14876"/>
                  <a:pt x="19597" y="8782"/>
                  <a:pt x="19581" y="6874"/>
                </a:cubicBezTo>
                <a:cubicBezTo>
                  <a:pt x="19573" y="5950"/>
                  <a:pt x="19568" y="5653"/>
                  <a:pt x="19559" y="5772"/>
                </a:cubicBezTo>
                <a:close/>
                <a:moveTo>
                  <a:pt x="1454" y="5798"/>
                </a:moveTo>
                <a:cubicBezTo>
                  <a:pt x="1451" y="5824"/>
                  <a:pt x="1448" y="5898"/>
                  <a:pt x="1444" y="6021"/>
                </a:cubicBezTo>
                <a:cubicBezTo>
                  <a:pt x="1424" y="6639"/>
                  <a:pt x="1438" y="12161"/>
                  <a:pt x="1464" y="13774"/>
                </a:cubicBezTo>
                <a:cubicBezTo>
                  <a:pt x="1483" y="14913"/>
                  <a:pt x="1493" y="9493"/>
                  <a:pt x="1477" y="7215"/>
                </a:cubicBezTo>
                <a:cubicBezTo>
                  <a:pt x="1469" y="6119"/>
                  <a:pt x="1463" y="5720"/>
                  <a:pt x="1454" y="5798"/>
                </a:cubicBezTo>
                <a:close/>
                <a:moveTo>
                  <a:pt x="3100" y="5798"/>
                </a:moveTo>
                <a:cubicBezTo>
                  <a:pt x="3097" y="5824"/>
                  <a:pt x="3094" y="5898"/>
                  <a:pt x="3090" y="6021"/>
                </a:cubicBezTo>
                <a:cubicBezTo>
                  <a:pt x="3069" y="6639"/>
                  <a:pt x="3084" y="12161"/>
                  <a:pt x="3109" y="13774"/>
                </a:cubicBezTo>
                <a:cubicBezTo>
                  <a:pt x="3128" y="14913"/>
                  <a:pt x="3139" y="9493"/>
                  <a:pt x="3122" y="7215"/>
                </a:cubicBezTo>
                <a:cubicBezTo>
                  <a:pt x="3115" y="6119"/>
                  <a:pt x="3109" y="5720"/>
                  <a:pt x="3100" y="5798"/>
                </a:cubicBezTo>
                <a:close/>
                <a:moveTo>
                  <a:pt x="11294" y="5890"/>
                </a:moveTo>
                <a:cubicBezTo>
                  <a:pt x="11289" y="5939"/>
                  <a:pt x="11283" y="6143"/>
                  <a:pt x="11276" y="6480"/>
                </a:cubicBezTo>
                <a:cubicBezTo>
                  <a:pt x="11270" y="6808"/>
                  <a:pt x="11268" y="7833"/>
                  <a:pt x="11270" y="8763"/>
                </a:cubicBezTo>
                <a:cubicBezTo>
                  <a:pt x="11274" y="10148"/>
                  <a:pt x="11266" y="10604"/>
                  <a:pt x="11229" y="11281"/>
                </a:cubicBezTo>
                <a:cubicBezTo>
                  <a:pt x="11174" y="12280"/>
                  <a:pt x="11160" y="12169"/>
                  <a:pt x="11143" y="10625"/>
                </a:cubicBezTo>
                <a:cubicBezTo>
                  <a:pt x="11129" y="9396"/>
                  <a:pt x="10994" y="6533"/>
                  <a:pt x="10950" y="6533"/>
                </a:cubicBezTo>
                <a:cubicBezTo>
                  <a:pt x="10919" y="6533"/>
                  <a:pt x="10894" y="8172"/>
                  <a:pt x="10918" y="8579"/>
                </a:cubicBezTo>
                <a:cubicBezTo>
                  <a:pt x="10927" y="8744"/>
                  <a:pt x="10963" y="9125"/>
                  <a:pt x="10998" y="9432"/>
                </a:cubicBezTo>
                <a:cubicBezTo>
                  <a:pt x="11073" y="10086"/>
                  <a:pt x="11130" y="11305"/>
                  <a:pt x="11137" y="12436"/>
                </a:cubicBezTo>
                <a:cubicBezTo>
                  <a:pt x="11141" y="13075"/>
                  <a:pt x="11123" y="13449"/>
                  <a:pt x="11052" y="14246"/>
                </a:cubicBezTo>
                <a:cubicBezTo>
                  <a:pt x="11003" y="14797"/>
                  <a:pt x="10947" y="15434"/>
                  <a:pt x="10927" y="15663"/>
                </a:cubicBezTo>
                <a:cubicBezTo>
                  <a:pt x="10897" y="16022"/>
                  <a:pt x="10902" y="16051"/>
                  <a:pt x="10960" y="15872"/>
                </a:cubicBezTo>
                <a:cubicBezTo>
                  <a:pt x="11082" y="15493"/>
                  <a:pt x="11150" y="14813"/>
                  <a:pt x="11212" y="13314"/>
                </a:cubicBezTo>
                <a:cubicBezTo>
                  <a:pt x="11245" y="12498"/>
                  <a:pt x="11279" y="11896"/>
                  <a:pt x="11288" y="11990"/>
                </a:cubicBezTo>
                <a:cubicBezTo>
                  <a:pt x="11297" y="12083"/>
                  <a:pt x="11304" y="12746"/>
                  <a:pt x="11304" y="13459"/>
                </a:cubicBezTo>
                <a:lnTo>
                  <a:pt x="11304" y="14757"/>
                </a:lnTo>
                <a:lnTo>
                  <a:pt x="11437" y="14757"/>
                </a:lnTo>
                <a:cubicBezTo>
                  <a:pt x="11510" y="14757"/>
                  <a:pt x="11576" y="14608"/>
                  <a:pt x="11582" y="14429"/>
                </a:cubicBezTo>
                <a:cubicBezTo>
                  <a:pt x="11589" y="14234"/>
                  <a:pt x="11630" y="14412"/>
                  <a:pt x="11684" y="14889"/>
                </a:cubicBezTo>
                <a:cubicBezTo>
                  <a:pt x="11764" y="15583"/>
                  <a:pt x="11777" y="15619"/>
                  <a:pt x="11794" y="15177"/>
                </a:cubicBezTo>
                <a:cubicBezTo>
                  <a:pt x="11810" y="14738"/>
                  <a:pt x="11898" y="14678"/>
                  <a:pt x="12479" y="14718"/>
                </a:cubicBezTo>
                <a:cubicBezTo>
                  <a:pt x="13055" y="14758"/>
                  <a:pt x="13152" y="14694"/>
                  <a:pt x="13180" y="14259"/>
                </a:cubicBezTo>
                <a:cubicBezTo>
                  <a:pt x="13209" y="13807"/>
                  <a:pt x="13220" y="13814"/>
                  <a:pt x="13294" y="14259"/>
                </a:cubicBezTo>
                <a:cubicBezTo>
                  <a:pt x="13393" y="14863"/>
                  <a:pt x="13384" y="14863"/>
                  <a:pt x="13399" y="14193"/>
                </a:cubicBezTo>
                <a:cubicBezTo>
                  <a:pt x="13417" y="13382"/>
                  <a:pt x="13369" y="10481"/>
                  <a:pt x="13338" y="10481"/>
                </a:cubicBezTo>
                <a:cubicBezTo>
                  <a:pt x="13288" y="10481"/>
                  <a:pt x="13237" y="11170"/>
                  <a:pt x="13188" y="12488"/>
                </a:cubicBezTo>
                <a:cubicBezTo>
                  <a:pt x="13146" y="13639"/>
                  <a:pt x="13132" y="13797"/>
                  <a:pt x="13078" y="13708"/>
                </a:cubicBezTo>
                <a:cubicBezTo>
                  <a:pt x="13027" y="13623"/>
                  <a:pt x="13016" y="13456"/>
                  <a:pt x="13011" y="12685"/>
                </a:cubicBezTo>
                <a:cubicBezTo>
                  <a:pt x="13004" y="11592"/>
                  <a:pt x="12966" y="11662"/>
                  <a:pt x="12950" y="12803"/>
                </a:cubicBezTo>
                <a:cubicBezTo>
                  <a:pt x="12943" y="13311"/>
                  <a:pt x="12926" y="13603"/>
                  <a:pt x="12902" y="13603"/>
                </a:cubicBezTo>
                <a:cubicBezTo>
                  <a:pt x="12872" y="13603"/>
                  <a:pt x="12866" y="13412"/>
                  <a:pt x="12870" y="12698"/>
                </a:cubicBezTo>
                <a:cubicBezTo>
                  <a:pt x="12879" y="11518"/>
                  <a:pt x="12863" y="11557"/>
                  <a:pt x="12825" y="12803"/>
                </a:cubicBezTo>
                <a:cubicBezTo>
                  <a:pt x="12799" y="13686"/>
                  <a:pt x="12786" y="13797"/>
                  <a:pt x="12724" y="13708"/>
                </a:cubicBezTo>
                <a:cubicBezTo>
                  <a:pt x="12656" y="13611"/>
                  <a:pt x="12653" y="13568"/>
                  <a:pt x="12660" y="12475"/>
                </a:cubicBezTo>
                <a:cubicBezTo>
                  <a:pt x="12665" y="11489"/>
                  <a:pt x="12663" y="11390"/>
                  <a:pt x="12638" y="11754"/>
                </a:cubicBezTo>
                <a:cubicBezTo>
                  <a:pt x="12621" y="11983"/>
                  <a:pt x="12606" y="12488"/>
                  <a:pt x="12602" y="12882"/>
                </a:cubicBezTo>
                <a:cubicBezTo>
                  <a:pt x="12597" y="13496"/>
                  <a:pt x="12584" y="13603"/>
                  <a:pt x="12510" y="13603"/>
                </a:cubicBezTo>
                <a:lnTo>
                  <a:pt x="12424" y="13603"/>
                </a:lnTo>
                <a:lnTo>
                  <a:pt x="12430" y="12318"/>
                </a:lnTo>
                <a:cubicBezTo>
                  <a:pt x="12435" y="11200"/>
                  <a:pt x="12432" y="11083"/>
                  <a:pt x="12407" y="11439"/>
                </a:cubicBezTo>
                <a:cubicBezTo>
                  <a:pt x="12391" y="11665"/>
                  <a:pt x="12376" y="12240"/>
                  <a:pt x="12372" y="12724"/>
                </a:cubicBezTo>
                <a:cubicBezTo>
                  <a:pt x="12367" y="13527"/>
                  <a:pt x="12358" y="13615"/>
                  <a:pt x="12273" y="13708"/>
                </a:cubicBezTo>
                <a:cubicBezTo>
                  <a:pt x="12146" y="13846"/>
                  <a:pt x="12120" y="13646"/>
                  <a:pt x="12147" y="12764"/>
                </a:cubicBezTo>
                <a:cubicBezTo>
                  <a:pt x="12164" y="12211"/>
                  <a:pt x="12162" y="11943"/>
                  <a:pt x="12135" y="11439"/>
                </a:cubicBezTo>
                <a:cubicBezTo>
                  <a:pt x="12085" y="10492"/>
                  <a:pt x="12018" y="10629"/>
                  <a:pt x="11984" y="11754"/>
                </a:cubicBezTo>
                <a:cubicBezTo>
                  <a:pt x="11958" y="12647"/>
                  <a:pt x="11959" y="12727"/>
                  <a:pt x="11996" y="12895"/>
                </a:cubicBezTo>
                <a:cubicBezTo>
                  <a:pt x="12065" y="13205"/>
                  <a:pt x="12014" y="13774"/>
                  <a:pt x="11917" y="13774"/>
                </a:cubicBezTo>
                <a:cubicBezTo>
                  <a:pt x="11842" y="13774"/>
                  <a:pt x="11817" y="13624"/>
                  <a:pt x="11794" y="13039"/>
                </a:cubicBezTo>
                <a:cubicBezTo>
                  <a:pt x="11777" y="12637"/>
                  <a:pt x="11764" y="12049"/>
                  <a:pt x="11764" y="11727"/>
                </a:cubicBezTo>
                <a:cubicBezTo>
                  <a:pt x="11764" y="10691"/>
                  <a:pt x="11685" y="11055"/>
                  <a:pt x="11610" y="12449"/>
                </a:cubicBezTo>
                <a:cubicBezTo>
                  <a:pt x="11550" y="13564"/>
                  <a:pt x="11528" y="13774"/>
                  <a:pt x="11463" y="13774"/>
                </a:cubicBezTo>
                <a:cubicBezTo>
                  <a:pt x="11420" y="13774"/>
                  <a:pt x="11377" y="13580"/>
                  <a:pt x="11366" y="13354"/>
                </a:cubicBezTo>
                <a:cubicBezTo>
                  <a:pt x="11355" y="13128"/>
                  <a:pt x="11341" y="11362"/>
                  <a:pt x="11333" y="9419"/>
                </a:cubicBezTo>
                <a:cubicBezTo>
                  <a:pt x="11323" y="6914"/>
                  <a:pt x="11310" y="5744"/>
                  <a:pt x="11294" y="5890"/>
                </a:cubicBezTo>
                <a:close/>
                <a:moveTo>
                  <a:pt x="7149" y="5942"/>
                </a:moveTo>
                <a:cubicBezTo>
                  <a:pt x="7122" y="6035"/>
                  <a:pt x="7108" y="6531"/>
                  <a:pt x="7129" y="6979"/>
                </a:cubicBezTo>
                <a:cubicBezTo>
                  <a:pt x="7147" y="7339"/>
                  <a:pt x="7146" y="7535"/>
                  <a:pt x="7123" y="7858"/>
                </a:cubicBezTo>
                <a:cubicBezTo>
                  <a:pt x="7102" y="8157"/>
                  <a:pt x="7099" y="8383"/>
                  <a:pt x="7114" y="8684"/>
                </a:cubicBezTo>
                <a:cubicBezTo>
                  <a:pt x="7138" y="9183"/>
                  <a:pt x="7290" y="9118"/>
                  <a:pt x="7300" y="8605"/>
                </a:cubicBezTo>
                <a:cubicBezTo>
                  <a:pt x="7303" y="8411"/>
                  <a:pt x="7280" y="8094"/>
                  <a:pt x="7247" y="7897"/>
                </a:cubicBezTo>
                <a:cubicBezTo>
                  <a:pt x="7199" y="7610"/>
                  <a:pt x="7190" y="7410"/>
                  <a:pt x="7199" y="6874"/>
                </a:cubicBezTo>
                <a:cubicBezTo>
                  <a:pt x="7208" y="6420"/>
                  <a:pt x="7202" y="6135"/>
                  <a:pt x="7180" y="5995"/>
                </a:cubicBezTo>
                <a:cubicBezTo>
                  <a:pt x="7169" y="5921"/>
                  <a:pt x="7158" y="5912"/>
                  <a:pt x="7149" y="5942"/>
                </a:cubicBezTo>
                <a:close/>
                <a:moveTo>
                  <a:pt x="6097" y="5956"/>
                </a:moveTo>
                <a:cubicBezTo>
                  <a:pt x="6077" y="6032"/>
                  <a:pt x="6036" y="6360"/>
                  <a:pt x="5955" y="7005"/>
                </a:cubicBezTo>
                <a:cubicBezTo>
                  <a:pt x="5847" y="7862"/>
                  <a:pt x="5810" y="8322"/>
                  <a:pt x="5801" y="8946"/>
                </a:cubicBezTo>
                <a:cubicBezTo>
                  <a:pt x="5788" y="9870"/>
                  <a:pt x="5820" y="11137"/>
                  <a:pt x="5857" y="11137"/>
                </a:cubicBezTo>
                <a:cubicBezTo>
                  <a:pt x="5870" y="11137"/>
                  <a:pt x="5910" y="11651"/>
                  <a:pt x="5945" y="12278"/>
                </a:cubicBezTo>
                <a:cubicBezTo>
                  <a:pt x="6022" y="13629"/>
                  <a:pt x="6006" y="13863"/>
                  <a:pt x="5848" y="13708"/>
                </a:cubicBezTo>
                <a:lnTo>
                  <a:pt x="5744" y="13603"/>
                </a:lnTo>
                <a:lnTo>
                  <a:pt x="5751" y="12318"/>
                </a:lnTo>
                <a:cubicBezTo>
                  <a:pt x="5756" y="11200"/>
                  <a:pt x="5753" y="11083"/>
                  <a:pt x="5728" y="11439"/>
                </a:cubicBezTo>
                <a:cubicBezTo>
                  <a:pt x="5713" y="11665"/>
                  <a:pt x="5697" y="12240"/>
                  <a:pt x="5693" y="12724"/>
                </a:cubicBezTo>
                <a:cubicBezTo>
                  <a:pt x="5688" y="13569"/>
                  <a:pt x="5683" y="13603"/>
                  <a:pt x="5573" y="13603"/>
                </a:cubicBezTo>
                <a:cubicBezTo>
                  <a:pt x="5458" y="13603"/>
                  <a:pt x="5451" y="13515"/>
                  <a:pt x="5477" y="12370"/>
                </a:cubicBezTo>
                <a:cubicBezTo>
                  <a:pt x="5499" y="11424"/>
                  <a:pt x="5453" y="11715"/>
                  <a:pt x="5425" y="12698"/>
                </a:cubicBezTo>
                <a:cubicBezTo>
                  <a:pt x="5403" y="13503"/>
                  <a:pt x="5386" y="13622"/>
                  <a:pt x="5276" y="13826"/>
                </a:cubicBezTo>
                <a:cubicBezTo>
                  <a:pt x="5031" y="14277"/>
                  <a:pt x="4900" y="13410"/>
                  <a:pt x="4947" y="11635"/>
                </a:cubicBezTo>
                <a:cubicBezTo>
                  <a:pt x="4959" y="11184"/>
                  <a:pt x="4962" y="10809"/>
                  <a:pt x="4952" y="10809"/>
                </a:cubicBezTo>
                <a:cubicBezTo>
                  <a:pt x="4935" y="10809"/>
                  <a:pt x="4893" y="12563"/>
                  <a:pt x="4893" y="13301"/>
                </a:cubicBezTo>
                <a:cubicBezTo>
                  <a:pt x="4893" y="13533"/>
                  <a:pt x="4906" y="13952"/>
                  <a:pt x="4923" y="14233"/>
                </a:cubicBezTo>
                <a:cubicBezTo>
                  <a:pt x="4948" y="14670"/>
                  <a:pt x="5029" y="14739"/>
                  <a:pt x="5482" y="14731"/>
                </a:cubicBezTo>
                <a:cubicBezTo>
                  <a:pt x="5806" y="14726"/>
                  <a:pt x="6020" y="14592"/>
                  <a:pt x="6034" y="14390"/>
                </a:cubicBezTo>
                <a:cubicBezTo>
                  <a:pt x="6049" y="14169"/>
                  <a:pt x="6062" y="14172"/>
                  <a:pt x="6070" y="14403"/>
                </a:cubicBezTo>
                <a:cubicBezTo>
                  <a:pt x="6077" y="14593"/>
                  <a:pt x="6145" y="14757"/>
                  <a:pt x="6223" y="14757"/>
                </a:cubicBezTo>
                <a:cubicBezTo>
                  <a:pt x="6333" y="14757"/>
                  <a:pt x="6365" y="14641"/>
                  <a:pt x="6375" y="14233"/>
                </a:cubicBezTo>
                <a:cubicBezTo>
                  <a:pt x="6394" y="13375"/>
                  <a:pt x="6386" y="12010"/>
                  <a:pt x="6358" y="11137"/>
                </a:cubicBezTo>
                <a:cubicBezTo>
                  <a:pt x="6334" y="10397"/>
                  <a:pt x="6330" y="10377"/>
                  <a:pt x="6318" y="10914"/>
                </a:cubicBezTo>
                <a:cubicBezTo>
                  <a:pt x="6311" y="11242"/>
                  <a:pt x="6314" y="11877"/>
                  <a:pt x="6326" y="12331"/>
                </a:cubicBezTo>
                <a:cubicBezTo>
                  <a:pt x="6358" y="13507"/>
                  <a:pt x="6340" y="13774"/>
                  <a:pt x="6226" y="13774"/>
                </a:cubicBezTo>
                <a:cubicBezTo>
                  <a:pt x="6128" y="13774"/>
                  <a:pt x="6125" y="13736"/>
                  <a:pt x="5984" y="11308"/>
                </a:cubicBezTo>
                <a:lnTo>
                  <a:pt x="5842" y="8855"/>
                </a:lnTo>
                <a:lnTo>
                  <a:pt x="5913" y="8356"/>
                </a:lnTo>
                <a:cubicBezTo>
                  <a:pt x="5952" y="8079"/>
                  <a:pt x="6014" y="7634"/>
                  <a:pt x="6051" y="7372"/>
                </a:cubicBezTo>
                <a:cubicBezTo>
                  <a:pt x="6088" y="7110"/>
                  <a:pt x="6118" y="6669"/>
                  <a:pt x="6118" y="6388"/>
                </a:cubicBezTo>
                <a:cubicBezTo>
                  <a:pt x="6118" y="6049"/>
                  <a:pt x="6118" y="5879"/>
                  <a:pt x="6097" y="5956"/>
                </a:cubicBezTo>
                <a:close/>
                <a:moveTo>
                  <a:pt x="20718" y="5956"/>
                </a:moveTo>
                <a:cubicBezTo>
                  <a:pt x="20698" y="6032"/>
                  <a:pt x="20657" y="6360"/>
                  <a:pt x="20576" y="7005"/>
                </a:cubicBezTo>
                <a:cubicBezTo>
                  <a:pt x="20468" y="7862"/>
                  <a:pt x="20432" y="8322"/>
                  <a:pt x="20423" y="8946"/>
                </a:cubicBezTo>
                <a:cubicBezTo>
                  <a:pt x="20409" y="9870"/>
                  <a:pt x="20441" y="11137"/>
                  <a:pt x="20478" y="11137"/>
                </a:cubicBezTo>
                <a:cubicBezTo>
                  <a:pt x="20491" y="11137"/>
                  <a:pt x="20531" y="11651"/>
                  <a:pt x="20566" y="12278"/>
                </a:cubicBezTo>
                <a:cubicBezTo>
                  <a:pt x="20646" y="13683"/>
                  <a:pt x="20640" y="13725"/>
                  <a:pt x="20376" y="13839"/>
                </a:cubicBezTo>
                <a:cubicBezTo>
                  <a:pt x="20202" y="13915"/>
                  <a:pt x="20174" y="14011"/>
                  <a:pt x="20168" y="14508"/>
                </a:cubicBezTo>
                <a:cubicBezTo>
                  <a:pt x="20164" y="14929"/>
                  <a:pt x="20174" y="15085"/>
                  <a:pt x="20209" y="15085"/>
                </a:cubicBezTo>
                <a:cubicBezTo>
                  <a:pt x="20260" y="15085"/>
                  <a:pt x="20309" y="15845"/>
                  <a:pt x="20291" y="16358"/>
                </a:cubicBezTo>
                <a:cubicBezTo>
                  <a:pt x="20273" y="16841"/>
                  <a:pt x="20081" y="17446"/>
                  <a:pt x="20023" y="17197"/>
                </a:cubicBezTo>
                <a:cubicBezTo>
                  <a:pt x="19995" y="17078"/>
                  <a:pt x="19961" y="16688"/>
                  <a:pt x="19946" y="16332"/>
                </a:cubicBezTo>
                <a:cubicBezTo>
                  <a:pt x="19921" y="15706"/>
                  <a:pt x="19923" y="15370"/>
                  <a:pt x="19964" y="13275"/>
                </a:cubicBezTo>
                <a:cubicBezTo>
                  <a:pt x="19971" y="12914"/>
                  <a:pt x="19959" y="13141"/>
                  <a:pt x="19938" y="13774"/>
                </a:cubicBezTo>
                <a:cubicBezTo>
                  <a:pt x="19888" y="15247"/>
                  <a:pt x="19884" y="17546"/>
                  <a:pt x="19931" y="18011"/>
                </a:cubicBezTo>
                <a:cubicBezTo>
                  <a:pt x="19981" y="18514"/>
                  <a:pt x="20135" y="18440"/>
                  <a:pt x="20219" y="17866"/>
                </a:cubicBezTo>
                <a:cubicBezTo>
                  <a:pt x="20269" y="17520"/>
                  <a:pt x="20307" y="16941"/>
                  <a:pt x="20336" y="16056"/>
                </a:cubicBezTo>
                <a:lnTo>
                  <a:pt x="20378" y="14757"/>
                </a:lnTo>
                <a:lnTo>
                  <a:pt x="20510" y="14757"/>
                </a:lnTo>
                <a:cubicBezTo>
                  <a:pt x="20584" y="14757"/>
                  <a:pt x="20647" y="14591"/>
                  <a:pt x="20654" y="14390"/>
                </a:cubicBezTo>
                <a:cubicBezTo>
                  <a:pt x="20663" y="14133"/>
                  <a:pt x="20673" y="14133"/>
                  <a:pt x="20688" y="14390"/>
                </a:cubicBezTo>
                <a:cubicBezTo>
                  <a:pt x="20722" y="14983"/>
                  <a:pt x="20982" y="14838"/>
                  <a:pt x="21039" y="14193"/>
                </a:cubicBezTo>
                <a:cubicBezTo>
                  <a:pt x="21086" y="13670"/>
                  <a:pt x="21090" y="13670"/>
                  <a:pt x="21112" y="14193"/>
                </a:cubicBezTo>
                <a:cubicBezTo>
                  <a:pt x="21146" y="14994"/>
                  <a:pt x="21552" y="15030"/>
                  <a:pt x="21570" y="14233"/>
                </a:cubicBezTo>
                <a:cubicBezTo>
                  <a:pt x="21589" y="13375"/>
                  <a:pt x="21581" y="12010"/>
                  <a:pt x="21553" y="11137"/>
                </a:cubicBezTo>
                <a:cubicBezTo>
                  <a:pt x="21529" y="10397"/>
                  <a:pt x="21525" y="10377"/>
                  <a:pt x="21513" y="10914"/>
                </a:cubicBezTo>
                <a:cubicBezTo>
                  <a:pt x="21506" y="11242"/>
                  <a:pt x="21510" y="11889"/>
                  <a:pt x="21522" y="12357"/>
                </a:cubicBezTo>
                <a:cubicBezTo>
                  <a:pt x="21536" y="12852"/>
                  <a:pt x="21538" y="13328"/>
                  <a:pt x="21528" y="13498"/>
                </a:cubicBezTo>
                <a:cubicBezTo>
                  <a:pt x="21504" y="13903"/>
                  <a:pt x="21149" y="13691"/>
                  <a:pt x="21154" y="13275"/>
                </a:cubicBezTo>
                <a:cubicBezTo>
                  <a:pt x="21157" y="13094"/>
                  <a:pt x="21187" y="12867"/>
                  <a:pt x="21222" y="12777"/>
                </a:cubicBezTo>
                <a:cubicBezTo>
                  <a:pt x="21305" y="12559"/>
                  <a:pt x="21322" y="11471"/>
                  <a:pt x="21243" y="11465"/>
                </a:cubicBezTo>
                <a:cubicBezTo>
                  <a:pt x="21213" y="11463"/>
                  <a:pt x="21141" y="11245"/>
                  <a:pt x="21083" y="10980"/>
                </a:cubicBezTo>
                <a:cubicBezTo>
                  <a:pt x="20966" y="10440"/>
                  <a:pt x="20920" y="10552"/>
                  <a:pt x="20892" y="11478"/>
                </a:cubicBezTo>
                <a:cubicBezTo>
                  <a:pt x="20874" y="12041"/>
                  <a:pt x="20878" y="12087"/>
                  <a:pt x="20925" y="11924"/>
                </a:cubicBezTo>
                <a:cubicBezTo>
                  <a:pt x="20954" y="11824"/>
                  <a:pt x="21004" y="11906"/>
                  <a:pt x="21034" y="12108"/>
                </a:cubicBezTo>
                <a:cubicBezTo>
                  <a:pt x="21087" y="12451"/>
                  <a:pt x="21088" y="12517"/>
                  <a:pt x="21058" y="13039"/>
                </a:cubicBezTo>
                <a:cubicBezTo>
                  <a:pt x="21035" y="13431"/>
                  <a:pt x="20985" y="13629"/>
                  <a:pt x="20887" y="13708"/>
                </a:cubicBezTo>
                <a:lnTo>
                  <a:pt x="20749" y="13813"/>
                </a:lnTo>
                <a:lnTo>
                  <a:pt x="20606" y="11334"/>
                </a:lnTo>
                <a:lnTo>
                  <a:pt x="20464" y="8855"/>
                </a:lnTo>
                <a:lnTo>
                  <a:pt x="20534" y="8356"/>
                </a:lnTo>
                <a:cubicBezTo>
                  <a:pt x="20573" y="8079"/>
                  <a:pt x="20636" y="7634"/>
                  <a:pt x="20672" y="7372"/>
                </a:cubicBezTo>
                <a:cubicBezTo>
                  <a:pt x="20709" y="7110"/>
                  <a:pt x="20739" y="6669"/>
                  <a:pt x="20739" y="6388"/>
                </a:cubicBezTo>
                <a:cubicBezTo>
                  <a:pt x="20739" y="6049"/>
                  <a:pt x="20739" y="5879"/>
                  <a:pt x="20718" y="5956"/>
                </a:cubicBezTo>
                <a:close/>
                <a:moveTo>
                  <a:pt x="2871" y="6139"/>
                </a:moveTo>
                <a:cubicBezTo>
                  <a:pt x="2864" y="6160"/>
                  <a:pt x="2858" y="6358"/>
                  <a:pt x="2847" y="6756"/>
                </a:cubicBezTo>
                <a:cubicBezTo>
                  <a:pt x="2833" y="7301"/>
                  <a:pt x="2832" y="7759"/>
                  <a:pt x="2845" y="8172"/>
                </a:cubicBezTo>
                <a:cubicBezTo>
                  <a:pt x="2856" y="8508"/>
                  <a:pt x="2866" y="9863"/>
                  <a:pt x="2869" y="11189"/>
                </a:cubicBezTo>
                <a:lnTo>
                  <a:pt x="2874" y="13603"/>
                </a:lnTo>
                <a:lnTo>
                  <a:pt x="2716" y="13603"/>
                </a:lnTo>
                <a:cubicBezTo>
                  <a:pt x="2557" y="13603"/>
                  <a:pt x="2499" y="13095"/>
                  <a:pt x="2620" y="12777"/>
                </a:cubicBezTo>
                <a:cubicBezTo>
                  <a:pt x="2703" y="12559"/>
                  <a:pt x="2721" y="11471"/>
                  <a:pt x="2641" y="11465"/>
                </a:cubicBezTo>
                <a:cubicBezTo>
                  <a:pt x="2612" y="11463"/>
                  <a:pt x="2540" y="11245"/>
                  <a:pt x="2482" y="10980"/>
                </a:cubicBezTo>
                <a:cubicBezTo>
                  <a:pt x="2367" y="10452"/>
                  <a:pt x="2319" y="10563"/>
                  <a:pt x="2292" y="11412"/>
                </a:cubicBezTo>
                <a:cubicBezTo>
                  <a:pt x="2277" y="11891"/>
                  <a:pt x="2287" y="11963"/>
                  <a:pt x="2359" y="11963"/>
                </a:cubicBezTo>
                <a:cubicBezTo>
                  <a:pt x="2404" y="11963"/>
                  <a:pt x="2452" y="12133"/>
                  <a:pt x="2464" y="12344"/>
                </a:cubicBezTo>
                <a:cubicBezTo>
                  <a:pt x="2503" y="13019"/>
                  <a:pt x="2382" y="13821"/>
                  <a:pt x="2256" y="13708"/>
                </a:cubicBezTo>
                <a:cubicBezTo>
                  <a:pt x="2149" y="13612"/>
                  <a:pt x="2147" y="13590"/>
                  <a:pt x="2137" y="12527"/>
                </a:cubicBezTo>
                <a:cubicBezTo>
                  <a:pt x="2132" y="11933"/>
                  <a:pt x="2119" y="11439"/>
                  <a:pt x="2109" y="11439"/>
                </a:cubicBezTo>
                <a:cubicBezTo>
                  <a:pt x="2098" y="11439"/>
                  <a:pt x="2085" y="11933"/>
                  <a:pt x="2080" y="12527"/>
                </a:cubicBezTo>
                <a:cubicBezTo>
                  <a:pt x="2070" y="13596"/>
                  <a:pt x="2069" y="13603"/>
                  <a:pt x="1967" y="13603"/>
                </a:cubicBezTo>
                <a:cubicBezTo>
                  <a:pt x="1858" y="13603"/>
                  <a:pt x="1851" y="13512"/>
                  <a:pt x="1819" y="11635"/>
                </a:cubicBezTo>
                <a:cubicBezTo>
                  <a:pt x="1795" y="10251"/>
                  <a:pt x="1745" y="10209"/>
                  <a:pt x="1698" y="11531"/>
                </a:cubicBezTo>
                <a:cubicBezTo>
                  <a:pt x="1641" y="13146"/>
                  <a:pt x="1646" y="14366"/>
                  <a:pt x="1712" y="14613"/>
                </a:cubicBezTo>
                <a:cubicBezTo>
                  <a:pt x="1825" y="15041"/>
                  <a:pt x="1825" y="15061"/>
                  <a:pt x="1729" y="16620"/>
                </a:cubicBezTo>
                <a:cubicBezTo>
                  <a:pt x="1643" y="18015"/>
                  <a:pt x="1632" y="18110"/>
                  <a:pt x="1557" y="17945"/>
                </a:cubicBezTo>
                <a:lnTo>
                  <a:pt x="1477" y="17761"/>
                </a:lnTo>
                <a:lnTo>
                  <a:pt x="1554" y="18207"/>
                </a:lnTo>
                <a:cubicBezTo>
                  <a:pt x="1596" y="18450"/>
                  <a:pt x="1650" y="18653"/>
                  <a:pt x="1674" y="18666"/>
                </a:cubicBezTo>
                <a:cubicBezTo>
                  <a:pt x="1728" y="18698"/>
                  <a:pt x="1805" y="17329"/>
                  <a:pt x="1822" y="16043"/>
                </a:cubicBezTo>
                <a:cubicBezTo>
                  <a:pt x="1828" y="15517"/>
                  <a:pt x="1842" y="15003"/>
                  <a:pt x="1852" y="14902"/>
                </a:cubicBezTo>
                <a:cubicBezTo>
                  <a:pt x="1861" y="14801"/>
                  <a:pt x="1986" y="14726"/>
                  <a:pt x="2129" y="14731"/>
                </a:cubicBezTo>
                <a:cubicBezTo>
                  <a:pt x="2340" y="14739"/>
                  <a:pt x="2398" y="14641"/>
                  <a:pt x="2437" y="14193"/>
                </a:cubicBezTo>
                <a:cubicBezTo>
                  <a:pt x="2483" y="13677"/>
                  <a:pt x="2488" y="13672"/>
                  <a:pt x="2511" y="14206"/>
                </a:cubicBezTo>
                <a:cubicBezTo>
                  <a:pt x="2531" y="14692"/>
                  <a:pt x="2563" y="14759"/>
                  <a:pt x="2724" y="14679"/>
                </a:cubicBezTo>
                <a:lnTo>
                  <a:pt x="2912" y="14587"/>
                </a:lnTo>
                <a:lnTo>
                  <a:pt x="2912" y="11635"/>
                </a:lnTo>
                <a:cubicBezTo>
                  <a:pt x="2913" y="10009"/>
                  <a:pt x="2919" y="8347"/>
                  <a:pt x="2928" y="7949"/>
                </a:cubicBezTo>
                <a:cubicBezTo>
                  <a:pt x="2939" y="7426"/>
                  <a:pt x="2933" y="7048"/>
                  <a:pt x="2906" y="6585"/>
                </a:cubicBezTo>
                <a:cubicBezTo>
                  <a:pt x="2888" y="6269"/>
                  <a:pt x="2879" y="6118"/>
                  <a:pt x="2871" y="6139"/>
                </a:cubicBezTo>
                <a:close/>
                <a:moveTo>
                  <a:pt x="10353" y="6349"/>
                </a:moveTo>
                <a:cubicBezTo>
                  <a:pt x="10282" y="6268"/>
                  <a:pt x="10270" y="6346"/>
                  <a:pt x="10275" y="6808"/>
                </a:cubicBezTo>
                <a:cubicBezTo>
                  <a:pt x="10280" y="7186"/>
                  <a:pt x="10301" y="7359"/>
                  <a:pt x="10342" y="7359"/>
                </a:cubicBezTo>
                <a:cubicBezTo>
                  <a:pt x="10375" y="7359"/>
                  <a:pt x="10408" y="7473"/>
                  <a:pt x="10416" y="7608"/>
                </a:cubicBezTo>
                <a:cubicBezTo>
                  <a:pt x="10438" y="7988"/>
                  <a:pt x="10457" y="7903"/>
                  <a:pt x="10469" y="7372"/>
                </a:cubicBezTo>
                <a:cubicBezTo>
                  <a:pt x="10484" y="6723"/>
                  <a:pt x="10454" y="6465"/>
                  <a:pt x="10353" y="6349"/>
                </a:cubicBezTo>
                <a:close/>
                <a:moveTo>
                  <a:pt x="17051" y="6349"/>
                </a:moveTo>
                <a:cubicBezTo>
                  <a:pt x="16980" y="6268"/>
                  <a:pt x="16968" y="6346"/>
                  <a:pt x="16973" y="6808"/>
                </a:cubicBezTo>
                <a:cubicBezTo>
                  <a:pt x="16978" y="7186"/>
                  <a:pt x="16999" y="7359"/>
                  <a:pt x="17040" y="7359"/>
                </a:cubicBezTo>
                <a:cubicBezTo>
                  <a:pt x="17073" y="7359"/>
                  <a:pt x="17106" y="7473"/>
                  <a:pt x="17114" y="7608"/>
                </a:cubicBezTo>
                <a:cubicBezTo>
                  <a:pt x="17136" y="7988"/>
                  <a:pt x="17156" y="7903"/>
                  <a:pt x="17167" y="7372"/>
                </a:cubicBezTo>
                <a:cubicBezTo>
                  <a:pt x="17182" y="6723"/>
                  <a:pt x="17153" y="6465"/>
                  <a:pt x="17051" y="6349"/>
                </a:cubicBezTo>
                <a:close/>
                <a:moveTo>
                  <a:pt x="13763" y="6362"/>
                </a:moveTo>
                <a:cubicBezTo>
                  <a:pt x="13672" y="6268"/>
                  <a:pt x="13649" y="6451"/>
                  <a:pt x="13677" y="7031"/>
                </a:cubicBezTo>
                <a:cubicBezTo>
                  <a:pt x="13703" y="7563"/>
                  <a:pt x="13853" y="7478"/>
                  <a:pt x="13864" y="6926"/>
                </a:cubicBezTo>
                <a:cubicBezTo>
                  <a:pt x="13873" y="6488"/>
                  <a:pt x="13870" y="6472"/>
                  <a:pt x="13763" y="6362"/>
                </a:cubicBezTo>
                <a:close/>
                <a:moveTo>
                  <a:pt x="15868" y="6362"/>
                </a:moveTo>
                <a:cubicBezTo>
                  <a:pt x="15777" y="6268"/>
                  <a:pt x="15755" y="6451"/>
                  <a:pt x="15783" y="7031"/>
                </a:cubicBezTo>
                <a:cubicBezTo>
                  <a:pt x="15808" y="7563"/>
                  <a:pt x="15958" y="7478"/>
                  <a:pt x="15969" y="6926"/>
                </a:cubicBezTo>
                <a:cubicBezTo>
                  <a:pt x="15978" y="6488"/>
                  <a:pt x="15975" y="6472"/>
                  <a:pt x="15868" y="6362"/>
                </a:cubicBezTo>
                <a:close/>
                <a:moveTo>
                  <a:pt x="1173" y="6375"/>
                </a:moveTo>
                <a:cubicBezTo>
                  <a:pt x="1164" y="6370"/>
                  <a:pt x="1156" y="6414"/>
                  <a:pt x="1151" y="6546"/>
                </a:cubicBezTo>
                <a:cubicBezTo>
                  <a:pt x="1144" y="6735"/>
                  <a:pt x="1149" y="7109"/>
                  <a:pt x="1162" y="7372"/>
                </a:cubicBezTo>
                <a:cubicBezTo>
                  <a:pt x="1191" y="7983"/>
                  <a:pt x="1211" y="7976"/>
                  <a:pt x="1225" y="7359"/>
                </a:cubicBezTo>
                <a:cubicBezTo>
                  <a:pt x="1235" y="6914"/>
                  <a:pt x="1199" y="6391"/>
                  <a:pt x="1173" y="6375"/>
                </a:cubicBezTo>
                <a:close/>
                <a:moveTo>
                  <a:pt x="8764" y="6402"/>
                </a:moveTo>
                <a:cubicBezTo>
                  <a:pt x="8755" y="6437"/>
                  <a:pt x="8749" y="6594"/>
                  <a:pt x="8740" y="6874"/>
                </a:cubicBezTo>
                <a:cubicBezTo>
                  <a:pt x="8726" y="7324"/>
                  <a:pt x="8726" y="7713"/>
                  <a:pt x="8739" y="8146"/>
                </a:cubicBezTo>
                <a:cubicBezTo>
                  <a:pt x="8750" y="8492"/>
                  <a:pt x="8761" y="9863"/>
                  <a:pt x="8764" y="11189"/>
                </a:cubicBezTo>
                <a:lnTo>
                  <a:pt x="8768" y="13603"/>
                </a:lnTo>
                <a:lnTo>
                  <a:pt x="8685" y="13708"/>
                </a:lnTo>
                <a:cubicBezTo>
                  <a:pt x="8568" y="13852"/>
                  <a:pt x="8541" y="13634"/>
                  <a:pt x="8568" y="12764"/>
                </a:cubicBezTo>
                <a:cubicBezTo>
                  <a:pt x="8585" y="12211"/>
                  <a:pt x="8583" y="11943"/>
                  <a:pt x="8557" y="11439"/>
                </a:cubicBezTo>
                <a:cubicBezTo>
                  <a:pt x="8507" y="10492"/>
                  <a:pt x="8440" y="10629"/>
                  <a:pt x="8406" y="11754"/>
                </a:cubicBezTo>
                <a:cubicBezTo>
                  <a:pt x="8379" y="12655"/>
                  <a:pt x="8379" y="12715"/>
                  <a:pt x="8419" y="12895"/>
                </a:cubicBezTo>
                <a:cubicBezTo>
                  <a:pt x="8494" y="13231"/>
                  <a:pt x="8427" y="13818"/>
                  <a:pt x="8326" y="13708"/>
                </a:cubicBezTo>
                <a:cubicBezTo>
                  <a:pt x="8235" y="13609"/>
                  <a:pt x="8232" y="13571"/>
                  <a:pt x="8210" y="12291"/>
                </a:cubicBezTo>
                <a:cubicBezTo>
                  <a:pt x="8198" y="11568"/>
                  <a:pt x="8182" y="10536"/>
                  <a:pt x="8176" y="9996"/>
                </a:cubicBezTo>
                <a:cubicBezTo>
                  <a:pt x="8164" y="9126"/>
                  <a:pt x="8161" y="9085"/>
                  <a:pt x="8143" y="9615"/>
                </a:cubicBezTo>
                <a:cubicBezTo>
                  <a:pt x="8130" y="10027"/>
                  <a:pt x="8130" y="10666"/>
                  <a:pt x="8145" y="11675"/>
                </a:cubicBezTo>
                <a:cubicBezTo>
                  <a:pt x="8157" y="12482"/>
                  <a:pt x="8162" y="13272"/>
                  <a:pt x="8156" y="13433"/>
                </a:cubicBezTo>
                <a:cubicBezTo>
                  <a:pt x="8151" y="13594"/>
                  <a:pt x="8106" y="13831"/>
                  <a:pt x="8057" y="13957"/>
                </a:cubicBezTo>
                <a:cubicBezTo>
                  <a:pt x="7986" y="14141"/>
                  <a:pt x="7964" y="14082"/>
                  <a:pt x="7945" y="13642"/>
                </a:cubicBezTo>
                <a:cubicBezTo>
                  <a:pt x="7924" y="13143"/>
                  <a:pt x="7921" y="13133"/>
                  <a:pt x="7910" y="13616"/>
                </a:cubicBezTo>
                <a:cubicBezTo>
                  <a:pt x="7903" y="13907"/>
                  <a:pt x="7898" y="14357"/>
                  <a:pt x="7898" y="14613"/>
                </a:cubicBezTo>
                <a:cubicBezTo>
                  <a:pt x="7898" y="15291"/>
                  <a:pt x="8114" y="15269"/>
                  <a:pt x="8147" y="14587"/>
                </a:cubicBezTo>
                <a:cubicBezTo>
                  <a:pt x="8162" y="14266"/>
                  <a:pt x="8178" y="14192"/>
                  <a:pt x="8192" y="14390"/>
                </a:cubicBezTo>
                <a:cubicBezTo>
                  <a:pt x="8204" y="14559"/>
                  <a:pt x="8347" y="14670"/>
                  <a:pt x="8510" y="14639"/>
                </a:cubicBezTo>
                <a:lnTo>
                  <a:pt x="8807" y="14587"/>
                </a:lnTo>
                <a:lnTo>
                  <a:pt x="8809" y="11465"/>
                </a:lnTo>
                <a:cubicBezTo>
                  <a:pt x="8810" y="9748"/>
                  <a:pt x="8817" y="8049"/>
                  <a:pt x="8824" y="7687"/>
                </a:cubicBezTo>
                <a:cubicBezTo>
                  <a:pt x="8833" y="7222"/>
                  <a:pt x="8826" y="6913"/>
                  <a:pt x="8799" y="6625"/>
                </a:cubicBezTo>
                <a:cubicBezTo>
                  <a:pt x="8782" y="6451"/>
                  <a:pt x="8772" y="6366"/>
                  <a:pt x="8764" y="6402"/>
                </a:cubicBezTo>
                <a:close/>
                <a:moveTo>
                  <a:pt x="18256" y="6402"/>
                </a:moveTo>
                <a:cubicBezTo>
                  <a:pt x="18247" y="6437"/>
                  <a:pt x="18241" y="6594"/>
                  <a:pt x="18232" y="6874"/>
                </a:cubicBezTo>
                <a:cubicBezTo>
                  <a:pt x="18218" y="7324"/>
                  <a:pt x="18218" y="7713"/>
                  <a:pt x="18231" y="8146"/>
                </a:cubicBezTo>
                <a:cubicBezTo>
                  <a:pt x="18242" y="8492"/>
                  <a:pt x="18253" y="9863"/>
                  <a:pt x="18256" y="11189"/>
                </a:cubicBezTo>
                <a:lnTo>
                  <a:pt x="18261" y="13603"/>
                </a:lnTo>
                <a:lnTo>
                  <a:pt x="18165" y="13603"/>
                </a:lnTo>
                <a:cubicBezTo>
                  <a:pt x="18072" y="13603"/>
                  <a:pt x="18070" y="13572"/>
                  <a:pt x="18073" y="12698"/>
                </a:cubicBezTo>
                <a:cubicBezTo>
                  <a:pt x="18075" y="12201"/>
                  <a:pt x="18069" y="11793"/>
                  <a:pt x="18060" y="11793"/>
                </a:cubicBezTo>
                <a:cubicBezTo>
                  <a:pt x="18050" y="11793"/>
                  <a:pt x="18031" y="12201"/>
                  <a:pt x="18018" y="12698"/>
                </a:cubicBezTo>
                <a:cubicBezTo>
                  <a:pt x="17995" y="13491"/>
                  <a:pt x="17978" y="13628"/>
                  <a:pt x="17878" y="13813"/>
                </a:cubicBezTo>
                <a:cubicBezTo>
                  <a:pt x="17629" y="14271"/>
                  <a:pt x="17493" y="13399"/>
                  <a:pt x="17539" y="11635"/>
                </a:cubicBezTo>
                <a:cubicBezTo>
                  <a:pt x="17551" y="11184"/>
                  <a:pt x="17554" y="10809"/>
                  <a:pt x="17545" y="10809"/>
                </a:cubicBezTo>
                <a:cubicBezTo>
                  <a:pt x="17527" y="10809"/>
                  <a:pt x="17486" y="12563"/>
                  <a:pt x="17486" y="13301"/>
                </a:cubicBezTo>
                <a:cubicBezTo>
                  <a:pt x="17486" y="13533"/>
                  <a:pt x="17499" y="13959"/>
                  <a:pt x="17516" y="14246"/>
                </a:cubicBezTo>
                <a:cubicBezTo>
                  <a:pt x="17542" y="14692"/>
                  <a:pt x="17600" y="14753"/>
                  <a:pt x="17923" y="14679"/>
                </a:cubicBezTo>
                <a:lnTo>
                  <a:pt x="18299" y="14587"/>
                </a:lnTo>
                <a:lnTo>
                  <a:pt x="18302" y="11465"/>
                </a:lnTo>
                <a:cubicBezTo>
                  <a:pt x="18303" y="9748"/>
                  <a:pt x="18309" y="8049"/>
                  <a:pt x="18316" y="7687"/>
                </a:cubicBezTo>
                <a:cubicBezTo>
                  <a:pt x="18325" y="7222"/>
                  <a:pt x="18318" y="6913"/>
                  <a:pt x="18291" y="6625"/>
                </a:cubicBezTo>
                <a:cubicBezTo>
                  <a:pt x="18275" y="6451"/>
                  <a:pt x="18264" y="6366"/>
                  <a:pt x="18256" y="6402"/>
                </a:cubicBezTo>
                <a:close/>
                <a:moveTo>
                  <a:pt x="5566" y="7700"/>
                </a:moveTo>
                <a:cubicBezTo>
                  <a:pt x="5560" y="7756"/>
                  <a:pt x="5554" y="7874"/>
                  <a:pt x="5550" y="8028"/>
                </a:cubicBezTo>
                <a:cubicBezTo>
                  <a:pt x="5544" y="8329"/>
                  <a:pt x="5548" y="8669"/>
                  <a:pt x="5559" y="8789"/>
                </a:cubicBezTo>
                <a:cubicBezTo>
                  <a:pt x="5570" y="8909"/>
                  <a:pt x="5615" y="9032"/>
                  <a:pt x="5658" y="9051"/>
                </a:cubicBezTo>
                <a:cubicBezTo>
                  <a:pt x="5721" y="9080"/>
                  <a:pt x="5736" y="8980"/>
                  <a:pt x="5731" y="8553"/>
                </a:cubicBezTo>
                <a:cubicBezTo>
                  <a:pt x="5728" y="8207"/>
                  <a:pt x="5704" y="8010"/>
                  <a:pt x="5666" y="7989"/>
                </a:cubicBezTo>
                <a:cubicBezTo>
                  <a:pt x="5633" y="7971"/>
                  <a:pt x="5597" y="7842"/>
                  <a:pt x="5585" y="7713"/>
                </a:cubicBezTo>
                <a:cubicBezTo>
                  <a:pt x="5579" y="7647"/>
                  <a:pt x="5572" y="7644"/>
                  <a:pt x="5566" y="7700"/>
                </a:cubicBezTo>
                <a:close/>
                <a:moveTo>
                  <a:pt x="12245" y="7700"/>
                </a:moveTo>
                <a:cubicBezTo>
                  <a:pt x="12239" y="7756"/>
                  <a:pt x="12233" y="7874"/>
                  <a:pt x="12230" y="8028"/>
                </a:cubicBezTo>
                <a:cubicBezTo>
                  <a:pt x="12223" y="8329"/>
                  <a:pt x="12227" y="8669"/>
                  <a:pt x="12238" y="8789"/>
                </a:cubicBezTo>
                <a:cubicBezTo>
                  <a:pt x="12249" y="8909"/>
                  <a:pt x="12294" y="9032"/>
                  <a:pt x="12337" y="9051"/>
                </a:cubicBezTo>
                <a:cubicBezTo>
                  <a:pt x="12400" y="9080"/>
                  <a:pt x="12415" y="8980"/>
                  <a:pt x="12410" y="8553"/>
                </a:cubicBezTo>
                <a:cubicBezTo>
                  <a:pt x="12406" y="8207"/>
                  <a:pt x="12383" y="8010"/>
                  <a:pt x="12345" y="7989"/>
                </a:cubicBezTo>
                <a:cubicBezTo>
                  <a:pt x="12312" y="7971"/>
                  <a:pt x="12276" y="7842"/>
                  <a:pt x="12264" y="7713"/>
                </a:cubicBezTo>
                <a:cubicBezTo>
                  <a:pt x="12258" y="7647"/>
                  <a:pt x="12251" y="7644"/>
                  <a:pt x="12245" y="7700"/>
                </a:cubicBezTo>
                <a:close/>
                <a:moveTo>
                  <a:pt x="13878" y="8343"/>
                </a:moveTo>
                <a:lnTo>
                  <a:pt x="13841" y="9274"/>
                </a:lnTo>
                <a:cubicBezTo>
                  <a:pt x="13821" y="9788"/>
                  <a:pt x="13785" y="10338"/>
                  <a:pt x="13761" y="10494"/>
                </a:cubicBezTo>
                <a:cubicBezTo>
                  <a:pt x="13707" y="10847"/>
                  <a:pt x="13647" y="12713"/>
                  <a:pt x="13674" y="13183"/>
                </a:cubicBezTo>
                <a:cubicBezTo>
                  <a:pt x="13684" y="13364"/>
                  <a:pt x="13733" y="13587"/>
                  <a:pt x="13782" y="13682"/>
                </a:cubicBezTo>
                <a:cubicBezTo>
                  <a:pt x="13832" y="13778"/>
                  <a:pt x="13876" y="14062"/>
                  <a:pt x="13882" y="14311"/>
                </a:cubicBezTo>
                <a:cubicBezTo>
                  <a:pt x="13897" y="15006"/>
                  <a:pt x="14186" y="14934"/>
                  <a:pt x="14202" y="14233"/>
                </a:cubicBezTo>
                <a:cubicBezTo>
                  <a:pt x="14221" y="13375"/>
                  <a:pt x="14213" y="12010"/>
                  <a:pt x="14185" y="11137"/>
                </a:cubicBezTo>
                <a:cubicBezTo>
                  <a:pt x="14161" y="10397"/>
                  <a:pt x="14157" y="10377"/>
                  <a:pt x="14145" y="10914"/>
                </a:cubicBezTo>
                <a:cubicBezTo>
                  <a:pt x="14138" y="11242"/>
                  <a:pt x="14142" y="11889"/>
                  <a:pt x="14154" y="12357"/>
                </a:cubicBezTo>
                <a:cubicBezTo>
                  <a:pt x="14186" y="13547"/>
                  <a:pt x="14160" y="13824"/>
                  <a:pt x="14029" y="13708"/>
                </a:cubicBezTo>
                <a:lnTo>
                  <a:pt x="13917" y="13603"/>
                </a:lnTo>
                <a:lnTo>
                  <a:pt x="13897" y="10980"/>
                </a:lnTo>
                <a:lnTo>
                  <a:pt x="13878" y="8343"/>
                </a:lnTo>
                <a:close/>
                <a:moveTo>
                  <a:pt x="15983" y="8343"/>
                </a:moveTo>
                <a:lnTo>
                  <a:pt x="15946" y="9274"/>
                </a:lnTo>
                <a:cubicBezTo>
                  <a:pt x="15926" y="9788"/>
                  <a:pt x="15890" y="10338"/>
                  <a:pt x="15866" y="10494"/>
                </a:cubicBezTo>
                <a:cubicBezTo>
                  <a:pt x="15812" y="10847"/>
                  <a:pt x="15752" y="12713"/>
                  <a:pt x="15779" y="13183"/>
                </a:cubicBezTo>
                <a:cubicBezTo>
                  <a:pt x="15789" y="13364"/>
                  <a:pt x="15838" y="13587"/>
                  <a:pt x="15887" y="13682"/>
                </a:cubicBezTo>
                <a:cubicBezTo>
                  <a:pt x="15937" y="13778"/>
                  <a:pt x="15982" y="14062"/>
                  <a:pt x="15987" y="14311"/>
                </a:cubicBezTo>
                <a:cubicBezTo>
                  <a:pt x="15996" y="14676"/>
                  <a:pt x="16115" y="14757"/>
                  <a:pt x="16636" y="14757"/>
                </a:cubicBezTo>
                <a:lnTo>
                  <a:pt x="17275" y="14757"/>
                </a:lnTo>
                <a:lnTo>
                  <a:pt x="17278" y="13852"/>
                </a:lnTo>
                <a:cubicBezTo>
                  <a:pt x="17285" y="11649"/>
                  <a:pt x="17251" y="9563"/>
                  <a:pt x="17200" y="9012"/>
                </a:cubicBezTo>
                <a:cubicBezTo>
                  <a:pt x="17170" y="8693"/>
                  <a:pt x="17104" y="9448"/>
                  <a:pt x="17064" y="10586"/>
                </a:cubicBezTo>
                <a:cubicBezTo>
                  <a:pt x="17017" y="11897"/>
                  <a:pt x="17017" y="12014"/>
                  <a:pt x="17066" y="12462"/>
                </a:cubicBezTo>
                <a:cubicBezTo>
                  <a:pt x="17093" y="12714"/>
                  <a:pt x="17123" y="12729"/>
                  <a:pt x="17161" y="12501"/>
                </a:cubicBezTo>
                <a:cubicBezTo>
                  <a:pt x="17203" y="12247"/>
                  <a:pt x="17220" y="12285"/>
                  <a:pt x="17238" y="12659"/>
                </a:cubicBezTo>
                <a:cubicBezTo>
                  <a:pt x="17279" y="13501"/>
                  <a:pt x="17231" y="13797"/>
                  <a:pt x="17073" y="13695"/>
                </a:cubicBezTo>
                <a:cubicBezTo>
                  <a:pt x="16933" y="13605"/>
                  <a:pt x="16921" y="13546"/>
                  <a:pt x="16915" y="12869"/>
                </a:cubicBezTo>
                <a:cubicBezTo>
                  <a:pt x="16907" y="11863"/>
                  <a:pt x="16823" y="10815"/>
                  <a:pt x="16751" y="10809"/>
                </a:cubicBezTo>
                <a:cubicBezTo>
                  <a:pt x="16717" y="10806"/>
                  <a:pt x="16617" y="11468"/>
                  <a:pt x="16517" y="12344"/>
                </a:cubicBezTo>
                <a:cubicBezTo>
                  <a:pt x="16327" y="14026"/>
                  <a:pt x="16270" y="14080"/>
                  <a:pt x="16292" y="12580"/>
                </a:cubicBezTo>
                <a:cubicBezTo>
                  <a:pt x="16302" y="11925"/>
                  <a:pt x="16298" y="11746"/>
                  <a:pt x="16278" y="11858"/>
                </a:cubicBezTo>
                <a:cubicBezTo>
                  <a:pt x="16264" y="11941"/>
                  <a:pt x="16248" y="12364"/>
                  <a:pt x="16242" y="12803"/>
                </a:cubicBezTo>
                <a:cubicBezTo>
                  <a:pt x="16232" y="13526"/>
                  <a:pt x="16221" y="13603"/>
                  <a:pt x="16126" y="13603"/>
                </a:cubicBezTo>
                <a:lnTo>
                  <a:pt x="16022" y="13603"/>
                </a:lnTo>
                <a:lnTo>
                  <a:pt x="16003" y="10980"/>
                </a:lnTo>
                <a:lnTo>
                  <a:pt x="15983" y="8343"/>
                </a:lnTo>
                <a:close/>
                <a:moveTo>
                  <a:pt x="425" y="9038"/>
                </a:moveTo>
                <a:cubicBezTo>
                  <a:pt x="399" y="9043"/>
                  <a:pt x="390" y="9464"/>
                  <a:pt x="414" y="9970"/>
                </a:cubicBezTo>
                <a:cubicBezTo>
                  <a:pt x="440" y="10500"/>
                  <a:pt x="591" y="10459"/>
                  <a:pt x="601" y="9917"/>
                </a:cubicBezTo>
                <a:cubicBezTo>
                  <a:pt x="609" y="9494"/>
                  <a:pt x="539" y="9032"/>
                  <a:pt x="511" y="9327"/>
                </a:cubicBezTo>
                <a:cubicBezTo>
                  <a:pt x="501" y="9437"/>
                  <a:pt x="475" y="9372"/>
                  <a:pt x="455" y="9182"/>
                </a:cubicBezTo>
                <a:cubicBezTo>
                  <a:pt x="443" y="9078"/>
                  <a:pt x="433" y="9036"/>
                  <a:pt x="425" y="9038"/>
                </a:cubicBezTo>
                <a:close/>
                <a:moveTo>
                  <a:pt x="3630" y="9169"/>
                </a:moveTo>
                <a:cubicBezTo>
                  <a:pt x="3594" y="9169"/>
                  <a:pt x="3611" y="10550"/>
                  <a:pt x="3659" y="11531"/>
                </a:cubicBezTo>
                <a:cubicBezTo>
                  <a:pt x="3685" y="12068"/>
                  <a:pt x="3707" y="12645"/>
                  <a:pt x="3707" y="12816"/>
                </a:cubicBezTo>
                <a:cubicBezTo>
                  <a:pt x="3707" y="13263"/>
                  <a:pt x="3619" y="13774"/>
                  <a:pt x="3543" y="13774"/>
                </a:cubicBezTo>
                <a:cubicBezTo>
                  <a:pt x="3497" y="13774"/>
                  <a:pt x="3477" y="13916"/>
                  <a:pt x="3477" y="14259"/>
                </a:cubicBezTo>
                <a:cubicBezTo>
                  <a:pt x="3477" y="14642"/>
                  <a:pt x="3503" y="14757"/>
                  <a:pt x="3591" y="14757"/>
                </a:cubicBezTo>
                <a:cubicBezTo>
                  <a:pt x="3688" y="14757"/>
                  <a:pt x="3708" y="14647"/>
                  <a:pt x="3727" y="14062"/>
                </a:cubicBezTo>
                <a:cubicBezTo>
                  <a:pt x="3738" y="13682"/>
                  <a:pt x="3744" y="12899"/>
                  <a:pt x="3737" y="12331"/>
                </a:cubicBezTo>
                <a:cubicBezTo>
                  <a:pt x="3724" y="11109"/>
                  <a:pt x="3658" y="9169"/>
                  <a:pt x="3630" y="9169"/>
                </a:cubicBezTo>
                <a:close/>
                <a:moveTo>
                  <a:pt x="14481" y="9169"/>
                </a:moveTo>
                <a:cubicBezTo>
                  <a:pt x="14445" y="9169"/>
                  <a:pt x="14461" y="10550"/>
                  <a:pt x="14510" y="11531"/>
                </a:cubicBezTo>
                <a:cubicBezTo>
                  <a:pt x="14536" y="12068"/>
                  <a:pt x="14558" y="12645"/>
                  <a:pt x="14558" y="12816"/>
                </a:cubicBezTo>
                <a:cubicBezTo>
                  <a:pt x="14558" y="13263"/>
                  <a:pt x="14470" y="13774"/>
                  <a:pt x="14393" y="13774"/>
                </a:cubicBezTo>
                <a:cubicBezTo>
                  <a:pt x="14348" y="13774"/>
                  <a:pt x="14328" y="13916"/>
                  <a:pt x="14328" y="14259"/>
                </a:cubicBezTo>
                <a:cubicBezTo>
                  <a:pt x="14328" y="14642"/>
                  <a:pt x="14354" y="14757"/>
                  <a:pt x="14442" y="14757"/>
                </a:cubicBezTo>
                <a:cubicBezTo>
                  <a:pt x="14539" y="14757"/>
                  <a:pt x="14560" y="14647"/>
                  <a:pt x="14578" y="14062"/>
                </a:cubicBezTo>
                <a:cubicBezTo>
                  <a:pt x="14590" y="13682"/>
                  <a:pt x="14594" y="12899"/>
                  <a:pt x="14588" y="12331"/>
                </a:cubicBezTo>
                <a:cubicBezTo>
                  <a:pt x="14575" y="11109"/>
                  <a:pt x="14509" y="9169"/>
                  <a:pt x="14481" y="9169"/>
                </a:cubicBezTo>
                <a:close/>
                <a:moveTo>
                  <a:pt x="4124" y="9274"/>
                </a:moveTo>
                <a:cubicBezTo>
                  <a:pt x="4119" y="9221"/>
                  <a:pt x="4114" y="9350"/>
                  <a:pt x="4105" y="9615"/>
                </a:cubicBezTo>
                <a:cubicBezTo>
                  <a:pt x="4092" y="10027"/>
                  <a:pt x="4092" y="10666"/>
                  <a:pt x="4107" y="11675"/>
                </a:cubicBezTo>
                <a:cubicBezTo>
                  <a:pt x="4119" y="12482"/>
                  <a:pt x="4124" y="13272"/>
                  <a:pt x="4118" y="13433"/>
                </a:cubicBezTo>
                <a:cubicBezTo>
                  <a:pt x="4113" y="13594"/>
                  <a:pt x="4068" y="13831"/>
                  <a:pt x="4019" y="13957"/>
                </a:cubicBezTo>
                <a:cubicBezTo>
                  <a:pt x="3948" y="14141"/>
                  <a:pt x="3926" y="14082"/>
                  <a:pt x="3907" y="13642"/>
                </a:cubicBezTo>
                <a:cubicBezTo>
                  <a:pt x="3886" y="13143"/>
                  <a:pt x="3882" y="13133"/>
                  <a:pt x="3872" y="13616"/>
                </a:cubicBezTo>
                <a:cubicBezTo>
                  <a:pt x="3865" y="13907"/>
                  <a:pt x="3859" y="14357"/>
                  <a:pt x="3859" y="14613"/>
                </a:cubicBezTo>
                <a:cubicBezTo>
                  <a:pt x="3859" y="15291"/>
                  <a:pt x="4076" y="15269"/>
                  <a:pt x="4108" y="14587"/>
                </a:cubicBezTo>
                <a:cubicBezTo>
                  <a:pt x="4126" y="14232"/>
                  <a:pt x="4139" y="14184"/>
                  <a:pt x="4157" y="14429"/>
                </a:cubicBezTo>
                <a:cubicBezTo>
                  <a:pt x="4192" y="14938"/>
                  <a:pt x="4649" y="14712"/>
                  <a:pt x="4659" y="14180"/>
                </a:cubicBezTo>
                <a:cubicBezTo>
                  <a:pt x="4665" y="13887"/>
                  <a:pt x="4638" y="13774"/>
                  <a:pt x="4567" y="13774"/>
                </a:cubicBezTo>
                <a:cubicBezTo>
                  <a:pt x="4498" y="13774"/>
                  <a:pt x="4446" y="13546"/>
                  <a:pt x="4399" y="13052"/>
                </a:cubicBezTo>
                <a:lnTo>
                  <a:pt x="4332" y="12344"/>
                </a:lnTo>
                <a:lnTo>
                  <a:pt x="4376" y="11740"/>
                </a:lnTo>
                <a:cubicBezTo>
                  <a:pt x="4424" y="11064"/>
                  <a:pt x="4476" y="10975"/>
                  <a:pt x="4531" y="11478"/>
                </a:cubicBezTo>
                <a:cubicBezTo>
                  <a:pt x="4573" y="11863"/>
                  <a:pt x="4577" y="11700"/>
                  <a:pt x="4548" y="10783"/>
                </a:cubicBezTo>
                <a:cubicBezTo>
                  <a:pt x="4524" y="10004"/>
                  <a:pt x="4440" y="9947"/>
                  <a:pt x="4380" y="10665"/>
                </a:cubicBezTo>
                <a:cubicBezTo>
                  <a:pt x="4341" y="11143"/>
                  <a:pt x="4279" y="12789"/>
                  <a:pt x="4280" y="13354"/>
                </a:cubicBezTo>
                <a:cubicBezTo>
                  <a:pt x="4281" y="13491"/>
                  <a:pt x="4261" y="13603"/>
                  <a:pt x="4238" y="13603"/>
                </a:cubicBezTo>
                <a:cubicBezTo>
                  <a:pt x="4194" y="13603"/>
                  <a:pt x="4174" y="12883"/>
                  <a:pt x="4138" y="9996"/>
                </a:cubicBezTo>
                <a:cubicBezTo>
                  <a:pt x="4132" y="9561"/>
                  <a:pt x="4128" y="9328"/>
                  <a:pt x="4124" y="9274"/>
                </a:cubicBezTo>
                <a:close/>
                <a:moveTo>
                  <a:pt x="14956" y="9274"/>
                </a:moveTo>
                <a:cubicBezTo>
                  <a:pt x="14951" y="9221"/>
                  <a:pt x="14946" y="9350"/>
                  <a:pt x="14937" y="9615"/>
                </a:cubicBezTo>
                <a:cubicBezTo>
                  <a:pt x="14924" y="10027"/>
                  <a:pt x="14924" y="10666"/>
                  <a:pt x="14939" y="11675"/>
                </a:cubicBezTo>
                <a:cubicBezTo>
                  <a:pt x="14951" y="12482"/>
                  <a:pt x="14956" y="13272"/>
                  <a:pt x="14950" y="13433"/>
                </a:cubicBezTo>
                <a:cubicBezTo>
                  <a:pt x="14944" y="13594"/>
                  <a:pt x="14900" y="13831"/>
                  <a:pt x="14851" y="13957"/>
                </a:cubicBezTo>
                <a:cubicBezTo>
                  <a:pt x="14777" y="14147"/>
                  <a:pt x="14758" y="14089"/>
                  <a:pt x="14736" y="13590"/>
                </a:cubicBezTo>
                <a:cubicBezTo>
                  <a:pt x="14722" y="13259"/>
                  <a:pt x="14711" y="13118"/>
                  <a:pt x="14710" y="13288"/>
                </a:cubicBezTo>
                <a:cubicBezTo>
                  <a:pt x="14710" y="13458"/>
                  <a:pt x="14705" y="13931"/>
                  <a:pt x="14699" y="14338"/>
                </a:cubicBezTo>
                <a:cubicBezTo>
                  <a:pt x="14688" y="15044"/>
                  <a:pt x="14692" y="15085"/>
                  <a:pt x="14802" y="15085"/>
                </a:cubicBezTo>
                <a:cubicBezTo>
                  <a:pt x="14881" y="15085"/>
                  <a:pt x="14924" y="14929"/>
                  <a:pt x="14940" y="14587"/>
                </a:cubicBezTo>
                <a:cubicBezTo>
                  <a:pt x="14957" y="14232"/>
                  <a:pt x="14971" y="14185"/>
                  <a:pt x="14988" y="14429"/>
                </a:cubicBezTo>
                <a:cubicBezTo>
                  <a:pt x="15024" y="14939"/>
                  <a:pt x="15500" y="14712"/>
                  <a:pt x="15510" y="14180"/>
                </a:cubicBezTo>
                <a:cubicBezTo>
                  <a:pt x="15516" y="13885"/>
                  <a:pt x="15488" y="13774"/>
                  <a:pt x="15412" y="13774"/>
                </a:cubicBezTo>
                <a:cubicBezTo>
                  <a:pt x="15327" y="13774"/>
                  <a:pt x="15296" y="13614"/>
                  <a:pt x="15253" y="12947"/>
                </a:cubicBezTo>
                <a:cubicBezTo>
                  <a:pt x="15200" y="12145"/>
                  <a:pt x="15200" y="12116"/>
                  <a:pt x="15236" y="11635"/>
                </a:cubicBezTo>
                <a:cubicBezTo>
                  <a:pt x="15279" y="11060"/>
                  <a:pt x="15330" y="11002"/>
                  <a:pt x="15382" y="11478"/>
                </a:cubicBezTo>
                <a:cubicBezTo>
                  <a:pt x="15410" y="11735"/>
                  <a:pt x="15419" y="11718"/>
                  <a:pt x="15419" y="11386"/>
                </a:cubicBezTo>
                <a:cubicBezTo>
                  <a:pt x="15419" y="10176"/>
                  <a:pt x="15308" y="9746"/>
                  <a:pt x="15231" y="10665"/>
                </a:cubicBezTo>
                <a:cubicBezTo>
                  <a:pt x="15192" y="11143"/>
                  <a:pt x="15130" y="12789"/>
                  <a:pt x="15131" y="13354"/>
                </a:cubicBezTo>
                <a:cubicBezTo>
                  <a:pt x="15131" y="13491"/>
                  <a:pt x="15108" y="13603"/>
                  <a:pt x="15079" y="13603"/>
                </a:cubicBezTo>
                <a:cubicBezTo>
                  <a:pt x="15025" y="13603"/>
                  <a:pt x="15009" y="13070"/>
                  <a:pt x="14969" y="9996"/>
                </a:cubicBezTo>
                <a:cubicBezTo>
                  <a:pt x="14964" y="9561"/>
                  <a:pt x="14960" y="9328"/>
                  <a:pt x="14956" y="9274"/>
                </a:cubicBezTo>
                <a:close/>
                <a:moveTo>
                  <a:pt x="6931" y="10481"/>
                </a:moveTo>
                <a:cubicBezTo>
                  <a:pt x="6881" y="10481"/>
                  <a:pt x="6716" y="12078"/>
                  <a:pt x="6684" y="12855"/>
                </a:cubicBezTo>
                <a:cubicBezTo>
                  <a:pt x="6667" y="13261"/>
                  <a:pt x="6654" y="14080"/>
                  <a:pt x="6654" y="14692"/>
                </a:cubicBezTo>
                <a:cubicBezTo>
                  <a:pt x="6654" y="15719"/>
                  <a:pt x="6697" y="19199"/>
                  <a:pt x="6724" y="20345"/>
                </a:cubicBezTo>
                <a:cubicBezTo>
                  <a:pt x="6754" y="21591"/>
                  <a:pt x="6752" y="19345"/>
                  <a:pt x="6721" y="16791"/>
                </a:cubicBezTo>
                <a:cubicBezTo>
                  <a:pt x="6687" y="14070"/>
                  <a:pt x="6687" y="14031"/>
                  <a:pt x="6726" y="13367"/>
                </a:cubicBezTo>
                <a:cubicBezTo>
                  <a:pt x="6765" y="12690"/>
                  <a:pt x="6807" y="12793"/>
                  <a:pt x="6807" y="13564"/>
                </a:cubicBezTo>
                <a:cubicBezTo>
                  <a:pt x="6807" y="13793"/>
                  <a:pt x="6850" y="14332"/>
                  <a:pt x="6903" y="14757"/>
                </a:cubicBezTo>
                <a:cubicBezTo>
                  <a:pt x="6977" y="15351"/>
                  <a:pt x="7004" y="15436"/>
                  <a:pt x="7022" y="15138"/>
                </a:cubicBezTo>
                <a:cubicBezTo>
                  <a:pt x="7034" y="14917"/>
                  <a:pt x="7100" y="14757"/>
                  <a:pt x="7173" y="14757"/>
                </a:cubicBezTo>
                <a:cubicBezTo>
                  <a:pt x="7272" y="14757"/>
                  <a:pt x="7303" y="14635"/>
                  <a:pt x="7312" y="14233"/>
                </a:cubicBezTo>
                <a:cubicBezTo>
                  <a:pt x="7331" y="13375"/>
                  <a:pt x="7324" y="12010"/>
                  <a:pt x="7296" y="11137"/>
                </a:cubicBezTo>
                <a:cubicBezTo>
                  <a:pt x="7272" y="10419"/>
                  <a:pt x="7267" y="10389"/>
                  <a:pt x="7256" y="10888"/>
                </a:cubicBezTo>
                <a:cubicBezTo>
                  <a:pt x="7249" y="11202"/>
                  <a:pt x="7252" y="11909"/>
                  <a:pt x="7264" y="12462"/>
                </a:cubicBezTo>
                <a:cubicBezTo>
                  <a:pt x="7288" y="13687"/>
                  <a:pt x="7272" y="13853"/>
                  <a:pt x="7139" y="13708"/>
                </a:cubicBezTo>
                <a:cubicBezTo>
                  <a:pt x="7049" y="13609"/>
                  <a:pt x="7045" y="13558"/>
                  <a:pt x="7002" y="12042"/>
                </a:cubicBezTo>
                <a:cubicBezTo>
                  <a:pt x="6979" y="11183"/>
                  <a:pt x="6947" y="10481"/>
                  <a:pt x="6931" y="10481"/>
                </a:cubicBezTo>
                <a:close/>
                <a:moveTo>
                  <a:pt x="262" y="10652"/>
                </a:moveTo>
                <a:lnTo>
                  <a:pt x="234" y="11465"/>
                </a:lnTo>
                <a:cubicBezTo>
                  <a:pt x="197" y="12543"/>
                  <a:pt x="197" y="13592"/>
                  <a:pt x="235" y="14233"/>
                </a:cubicBezTo>
                <a:cubicBezTo>
                  <a:pt x="259" y="14651"/>
                  <a:pt x="313" y="14757"/>
                  <a:pt x="521" y="14757"/>
                </a:cubicBezTo>
                <a:lnTo>
                  <a:pt x="778" y="14757"/>
                </a:lnTo>
                <a:lnTo>
                  <a:pt x="791" y="13905"/>
                </a:lnTo>
                <a:cubicBezTo>
                  <a:pt x="808" y="12750"/>
                  <a:pt x="764" y="10267"/>
                  <a:pt x="736" y="10757"/>
                </a:cubicBezTo>
                <a:cubicBezTo>
                  <a:pt x="721" y="11016"/>
                  <a:pt x="720" y="11447"/>
                  <a:pt x="735" y="12265"/>
                </a:cubicBezTo>
                <a:cubicBezTo>
                  <a:pt x="746" y="12892"/>
                  <a:pt x="751" y="13489"/>
                  <a:pt x="745" y="13590"/>
                </a:cubicBezTo>
                <a:cubicBezTo>
                  <a:pt x="739" y="13690"/>
                  <a:pt x="638" y="13774"/>
                  <a:pt x="520" y="13774"/>
                </a:cubicBezTo>
                <a:cubicBezTo>
                  <a:pt x="332" y="13774"/>
                  <a:pt x="302" y="13684"/>
                  <a:pt x="272" y="13118"/>
                </a:cubicBezTo>
                <a:cubicBezTo>
                  <a:pt x="248" y="12669"/>
                  <a:pt x="242" y="12196"/>
                  <a:pt x="250" y="11557"/>
                </a:cubicBezTo>
                <a:lnTo>
                  <a:pt x="262" y="10652"/>
                </a:lnTo>
                <a:close/>
                <a:moveTo>
                  <a:pt x="7697" y="11465"/>
                </a:moveTo>
                <a:cubicBezTo>
                  <a:pt x="7680" y="11465"/>
                  <a:pt x="7630" y="13415"/>
                  <a:pt x="7630" y="14075"/>
                </a:cubicBezTo>
                <a:cubicBezTo>
                  <a:pt x="7630" y="14523"/>
                  <a:pt x="7642" y="14757"/>
                  <a:pt x="7667" y="14757"/>
                </a:cubicBezTo>
                <a:cubicBezTo>
                  <a:pt x="7718" y="14757"/>
                  <a:pt x="7736" y="14135"/>
                  <a:pt x="7697" y="13656"/>
                </a:cubicBezTo>
                <a:cubicBezTo>
                  <a:pt x="7672" y="13334"/>
                  <a:pt x="7670" y="13078"/>
                  <a:pt x="7686" y="12357"/>
                </a:cubicBezTo>
                <a:cubicBezTo>
                  <a:pt x="7697" y="11865"/>
                  <a:pt x="7701" y="11465"/>
                  <a:pt x="7697" y="11465"/>
                </a:cubicBezTo>
                <a:close/>
                <a:moveTo>
                  <a:pt x="27" y="13118"/>
                </a:moveTo>
                <a:cubicBezTo>
                  <a:pt x="-2" y="13108"/>
                  <a:pt x="-11" y="14168"/>
                  <a:pt x="15" y="14456"/>
                </a:cubicBezTo>
                <a:cubicBezTo>
                  <a:pt x="54" y="14877"/>
                  <a:pt x="70" y="14826"/>
                  <a:pt x="83" y="14233"/>
                </a:cubicBezTo>
                <a:cubicBezTo>
                  <a:pt x="94" y="13750"/>
                  <a:pt x="63" y="13130"/>
                  <a:pt x="27" y="13118"/>
                </a:cubicBezTo>
                <a:close/>
                <a:moveTo>
                  <a:pt x="1984" y="16555"/>
                </a:moveTo>
                <a:cubicBezTo>
                  <a:pt x="1957" y="16603"/>
                  <a:pt x="1947" y="16744"/>
                  <a:pt x="1950" y="17001"/>
                </a:cubicBezTo>
                <a:cubicBezTo>
                  <a:pt x="1954" y="17366"/>
                  <a:pt x="1976" y="17556"/>
                  <a:pt x="2018" y="17578"/>
                </a:cubicBezTo>
                <a:cubicBezTo>
                  <a:pt x="2052" y="17596"/>
                  <a:pt x="2086" y="17709"/>
                  <a:pt x="2093" y="17827"/>
                </a:cubicBezTo>
                <a:cubicBezTo>
                  <a:pt x="2100" y="17944"/>
                  <a:pt x="2112" y="18037"/>
                  <a:pt x="2121" y="18037"/>
                </a:cubicBezTo>
                <a:cubicBezTo>
                  <a:pt x="2141" y="18037"/>
                  <a:pt x="2142" y="16741"/>
                  <a:pt x="2123" y="16699"/>
                </a:cubicBezTo>
                <a:cubicBezTo>
                  <a:pt x="2056" y="16556"/>
                  <a:pt x="2012" y="16506"/>
                  <a:pt x="1984" y="16555"/>
                </a:cubicBezTo>
                <a:close/>
                <a:moveTo>
                  <a:pt x="17778" y="16581"/>
                </a:moveTo>
                <a:cubicBezTo>
                  <a:pt x="17770" y="16604"/>
                  <a:pt x="17762" y="16710"/>
                  <a:pt x="17753" y="16909"/>
                </a:cubicBezTo>
                <a:cubicBezTo>
                  <a:pt x="17732" y="17343"/>
                  <a:pt x="17732" y="17487"/>
                  <a:pt x="17755" y="17735"/>
                </a:cubicBezTo>
                <a:cubicBezTo>
                  <a:pt x="17820" y="18439"/>
                  <a:pt x="17862" y="17596"/>
                  <a:pt x="17804" y="16764"/>
                </a:cubicBezTo>
                <a:cubicBezTo>
                  <a:pt x="17794" y="16622"/>
                  <a:pt x="17786" y="16558"/>
                  <a:pt x="17778" y="16581"/>
                </a:cubicBezTo>
                <a:close/>
                <a:moveTo>
                  <a:pt x="5180" y="16804"/>
                </a:moveTo>
                <a:cubicBezTo>
                  <a:pt x="5171" y="16831"/>
                  <a:pt x="5162" y="16905"/>
                  <a:pt x="5155" y="17027"/>
                </a:cubicBezTo>
                <a:cubicBezTo>
                  <a:pt x="5138" y="17322"/>
                  <a:pt x="5139" y="17485"/>
                  <a:pt x="5161" y="17722"/>
                </a:cubicBezTo>
                <a:cubicBezTo>
                  <a:pt x="5204" y="18186"/>
                  <a:pt x="5237" y="18105"/>
                  <a:pt x="5237" y="17538"/>
                </a:cubicBezTo>
                <a:cubicBezTo>
                  <a:pt x="5237" y="17039"/>
                  <a:pt x="5207" y="16723"/>
                  <a:pt x="5180" y="16804"/>
                </a:cubicBezTo>
                <a:close/>
                <a:moveTo>
                  <a:pt x="6262" y="16843"/>
                </a:moveTo>
                <a:cubicBezTo>
                  <a:pt x="6177" y="16758"/>
                  <a:pt x="6130" y="17233"/>
                  <a:pt x="6174" y="17709"/>
                </a:cubicBezTo>
                <a:cubicBezTo>
                  <a:pt x="6208" y="18060"/>
                  <a:pt x="6346" y="18009"/>
                  <a:pt x="6359" y="17643"/>
                </a:cubicBezTo>
                <a:cubicBezTo>
                  <a:pt x="6377" y="17145"/>
                  <a:pt x="6352" y="16935"/>
                  <a:pt x="6262" y="16843"/>
                </a:cubicBezTo>
                <a:close/>
                <a:moveTo>
                  <a:pt x="14089" y="16843"/>
                </a:moveTo>
                <a:cubicBezTo>
                  <a:pt x="14004" y="16758"/>
                  <a:pt x="13957" y="17233"/>
                  <a:pt x="14002" y="17709"/>
                </a:cubicBezTo>
                <a:cubicBezTo>
                  <a:pt x="14035" y="18060"/>
                  <a:pt x="14174" y="18009"/>
                  <a:pt x="14187" y="17643"/>
                </a:cubicBezTo>
                <a:cubicBezTo>
                  <a:pt x="14205" y="17145"/>
                  <a:pt x="14179" y="16935"/>
                  <a:pt x="14089" y="16843"/>
                </a:cubicBezTo>
                <a:close/>
                <a:moveTo>
                  <a:pt x="21457" y="16843"/>
                </a:moveTo>
                <a:cubicBezTo>
                  <a:pt x="21372" y="16758"/>
                  <a:pt x="21325" y="17233"/>
                  <a:pt x="21370" y="17709"/>
                </a:cubicBezTo>
                <a:cubicBezTo>
                  <a:pt x="21403" y="18060"/>
                  <a:pt x="21541" y="18009"/>
                  <a:pt x="21555" y="17643"/>
                </a:cubicBezTo>
                <a:cubicBezTo>
                  <a:pt x="21572" y="17145"/>
                  <a:pt x="21547" y="16935"/>
                  <a:pt x="21457" y="16843"/>
                </a:cubicBezTo>
                <a:close/>
                <a:moveTo>
                  <a:pt x="20069" y="19965"/>
                </a:moveTo>
                <a:cubicBezTo>
                  <a:pt x="20053" y="19898"/>
                  <a:pt x="20041" y="20072"/>
                  <a:pt x="20041" y="20345"/>
                </a:cubicBezTo>
                <a:cubicBezTo>
                  <a:pt x="20041" y="20651"/>
                  <a:pt x="20066" y="20915"/>
                  <a:pt x="20107" y="21041"/>
                </a:cubicBezTo>
                <a:cubicBezTo>
                  <a:pt x="20144" y="21152"/>
                  <a:pt x="20182" y="21266"/>
                  <a:pt x="20190" y="21290"/>
                </a:cubicBezTo>
                <a:cubicBezTo>
                  <a:pt x="20199" y="21314"/>
                  <a:pt x="20203" y="21068"/>
                  <a:pt x="20200" y="20752"/>
                </a:cubicBezTo>
                <a:cubicBezTo>
                  <a:pt x="20196" y="20404"/>
                  <a:pt x="20174" y="20162"/>
                  <a:pt x="20145" y="20136"/>
                </a:cubicBezTo>
                <a:cubicBezTo>
                  <a:pt x="20119" y="20112"/>
                  <a:pt x="20085" y="20032"/>
                  <a:pt x="20069" y="1996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26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905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4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7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2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6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5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9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8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1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5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4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931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928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9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4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029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932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5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030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6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2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037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3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3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050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1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052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4" name="IMG_4195.png" descr="IMG_4195.png"/>
          <p:cNvPicPr>
            <a:picLocks noChangeAspect="1"/>
          </p:cNvPicPr>
          <p:nvPr/>
        </p:nvPicPr>
        <p:blipFill>
          <a:blip r:embed="rId2">
            <a:extLst/>
          </a:blip>
          <a:srcRect l="3235" t="21397" r="26059" b="50562"/>
          <a:stretch>
            <a:fillRect/>
          </a:stretch>
        </p:blipFill>
        <p:spPr>
          <a:xfrm>
            <a:off x="3573654" y="5038999"/>
            <a:ext cx="17037231" cy="4719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5" fill="norm" stroke="1" extrusionOk="0">
                <a:moveTo>
                  <a:pt x="19449" y="0"/>
                </a:moveTo>
                <a:cubicBezTo>
                  <a:pt x="19375" y="0"/>
                  <a:pt x="19345" y="412"/>
                  <a:pt x="19345" y="1454"/>
                </a:cubicBezTo>
                <a:cubicBezTo>
                  <a:pt x="19344" y="2274"/>
                  <a:pt x="19345" y="2287"/>
                  <a:pt x="19390" y="2684"/>
                </a:cubicBezTo>
                <a:cubicBezTo>
                  <a:pt x="19414" y="2905"/>
                  <a:pt x="19450" y="3198"/>
                  <a:pt x="19469" y="3335"/>
                </a:cubicBezTo>
                <a:cubicBezTo>
                  <a:pt x="19487" y="3472"/>
                  <a:pt x="19499" y="3599"/>
                  <a:pt x="19496" y="3618"/>
                </a:cubicBezTo>
                <a:cubicBezTo>
                  <a:pt x="19493" y="3637"/>
                  <a:pt x="19462" y="3692"/>
                  <a:pt x="19428" y="3739"/>
                </a:cubicBezTo>
                <a:lnTo>
                  <a:pt x="19365" y="3825"/>
                </a:lnTo>
                <a:lnTo>
                  <a:pt x="19303" y="3641"/>
                </a:lnTo>
                <a:cubicBezTo>
                  <a:pt x="19204" y="3348"/>
                  <a:pt x="19098" y="3194"/>
                  <a:pt x="19012" y="3221"/>
                </a:cubicBezTo>
                <a:cubicBezTo>
                  <a:pt x="18826" y="3279"/>
                  <a:pt x="18675" y="3655"/>
                  <a:pt x="18593" y="4267"/>
                </a:cubicBezTo>
                <a:lnTo>
                  <a:pt x="18551" y="4583"/>
                </a:lnTo>
                <a:lnTo>
                  <a:pt x="18467" y="4644"/>
                </a:lnTo>
                <a:cubicBezTo>
                  <a:pt x="18421" y="4678"/>
                  <a:pt x="18332" y="4745"/>
                  <a:pt x="18268" y="4791"/>
                </a:cubicBezTo>
                <a:cubicBezTo>
                  <a:pt x="18096" y="4917"/>
                  <a:pt x="18056" y="4963"/>
                  <a:pt x="18056" y="5041"/>
                </a:cubicBezTo>
                <a:cubicBezTo>
                  <a:pt x="18056" y="5081"/>
                  <a:pt x="18069" y="5136"/>
                  <a:pt x="18084" y="5165"/>
                </a:cubicBezTo>
                <a:cubicBezTo>
                  <a:pt x="18128" y="5250"/>
                  <a:pt x="18338" y="5416"/>
                  <a:pt x="18402" y="5417"/>
                </a:cubicBezTo>
                <a:cubicBezTo>
                  <a:pt x="18440" y="5417"/>
                  <a:pt x="18464" y="5442"/>
                  <a:pt x="18469" y="5489"/>
                </a:cubicBezTo>
                <a:cubicBezTo>
                  <a:pt x="18473" y="5529"/>
                  <a:pt x="18451" y="5697"/>
                  <a:pt x="18420" y="5863"/>
                </a:cubicBezTo>
                <a:cubicBezTo>
                  <a:pt x="18360" y="6178"/>
                  <a:pt x="18345" y="6448"/>
                  <a:pt x="18383" y="6501"/>
                </a:cubicBezTo>
                <a:cubicBezTo>
                  <a:pt x="18416" y="6546"/>
                  <a:pt x="18540" y="6377"/>
                  <a:pt x="18605" y="6198"/>
                </a:cubicBezTo>
                <a:lnTo>
                  <a:pt x="18664" y="6035"/>
                </a:lnTo>
                <a:lnTo>
                  <a:pt x="18711" y="6177"/>
                </a:lnTo>
                <a:cubicBezTo>
                  <a:pt x="18769" y="6351"/>
                  <a:pt x="18919" y="6564"/>
                  <a:pt x="19013" y="6605"/>
                </a:cubicBezTo>
                <a:cubicBezTo>
                  <a:pt x="19141" y="6659"/>
                  <a:pt x="19315" y="6500"/>
                  <a:pt x="19387" y="6264"/>
                </a:cubicBezTo>
                <a:cubicBezTo>
                  <a:pt x="19415" y="6170"/>
                  <a:pt x="19417" y="6173"/>
                  <a:pt x="19530" y="6441"/>
                </a:cubicBezTo>
                <a:cubicBezTo>
                  <a:pt x="19658" y="6743"/>
                  <a:pt x="19803" y="6953"/>
                  <a:pt x="19929" y="7018"/>
                </a:cubicBezTo>
                <a:cubicBezTo>
                  <a:pt x="19975" y="7042"/>
                  <a:pt x="20013" y="7064"/>
                  <a:pt x="20013" y="7067"/>
                </a:cubicBezTo>
                <a:cubicBezTo>
                  <a:pt x="20015" y="7100"/>
                  <a:pt x="20271" y="6944"/>
                  <a:pt x="20345" y="6866"/>
                </a:cubicBezTo>
                <a:cubicBezTo>
                  <a:pt x="20559" y="6638"/>
                  <a:pt x="20630" y="6459"/>
                  <a:pt x="20801" y="5711"/>
                </a:cubicBezTo>
                <a:cubicBezTo>
                  <a:pt x="20850" y="5498"/>
                  <a:pt x="20856" y="5488"/>
                  <a:pt x="20964" y="5431"/>
                </a:cubicBezTo>
                <a:cubicBezTo>
                  <a:pt x="21108" y="5356"/>
                  <a:pt x="21252" y="5103"/>
                  <a:pt x="21403" y="4661"/>
                </a:cubicBezTo>
                <a:cubicBezTo>
                  <a:pt x="21553" y="4223"/>
                  <a:pt x="21600" y="3984"/>
                  <a:pt x="21596" y="3672"/>
                </a:cubicBezTo>
                <a:cubicBezTo>
                  <a:pt x="21594" y="3543"/>
                  <a:pt x="21594" y="3260"/>
                  <a:pt x="21594" y="3047"/>
                </a:cubicBezTo>
                <a:cubicBezTo>
                  <a:pt x="21595" y="2700"/>
                  <a:pt x="21591" y="2647"/>
                  <a:pt x="21561" y="2546"/>
                </a:cubicBezTo>
                <a:cubicBezTo>
                  <a:pt x="21543" y="2484"/>
                  <a:pt x="21524" y="2392"/>
                  <a:pt x="21519" y="2343"/>
                </a:cubicBezTo>
                <a:cubicBezTo>
                  <a:pt x="21504" y="2197"/>
                  <a:pt x="21467" y="2183"/>
                  <a:pt x="21406" y="2298"/>
                </a:cubicBezTo>
                <a:cubicBezTo>
                  <a:pt x="21373" y="2360"/>
                  <a:pt x="21337" y="2394"/>
                  <a:pt x="21319" y="2377"/>
                </a:cubicBezTo>
                <a:cubicBezTo>
                  <a:pt x="21296" y="2354"/>
                  <a:pt x="21277" y="2405"/>
                  <a:pt x="21227" y="2640"/>
                </a:cubicBezTo>
                <a:cubicBezTo>
                  <a:pt x="21123" y="3121"/>
                  <a:pt x="20967" y="3600"/>
                  <a:pt x="20936" y="3531"/>
                </a:cubicBezTo>
                <a:cubicBezTo>
                  <a:pt x="20929" y="3515"/>
                  <a:pt x="20927" y="3405"/>
                  <a:pt x="20932" y="3286"/>
                </a:cubicBezTo>
                <a:cubicBezTo>
                  <a:pt x="20939" y="3108"/>
                  <a:pt x="20937" y="3061"/>
                  <a:pt x="20916" y="3019"/>
                </a:cubicBezTo>
                <a:cubicBezTo>
                  <a:pt x="20895" y="2976"/>
                  <a:pt x="20891" y="2901"/>
                  <a:pt x="20890" y="2542"/>
                </a:cubicBezTo>
                <a:cubicBezTo>
                  <a:pt x="20890" y="2201"/>
                  <a:pt x="20885" y="2097"/>
                  <a:pt x="20864" y="2015"/>
                </a:cubicBezTo>
                <a:cubicBezTo>
                  <a:pt x="20842" y="1927"/>
                  <a:pt x="20840" y="1861"/>
                  <a:pt x="20848" y="1545"/>
                </a:cubicBezTo>
                <a:cubicBezTo>
                  <a:pt x="20864" y="904"/>
                  <a:pt x="20814" y="717"/>
                  <a:pt x="20728" y="1101"/>
                </a:cubicBezTo>
                <a:cubicBezTo>
                  <a:pt x="20679" y="1321"/>
                  <a:pt x="20660" y="1321"/>
                  <a:pt x="20660" y="1103"/>
                </a:cubicBezTo>
                <a:cubicBezTo>
                  <a:pt x="20660" y="1023"/>
                  <a:pt x="20654" y="899"/>
                  <a:pt x="20646" y="827"/>
                </a:cubicBezTo>
                <a:cubicBezTo>
                  <a:pt x="20635" y="716"/>
                  <a:pt x="20625" y="698"/>
                  <a:pt x="20587" y="711"/>
                </a:cubicBezTo>
                <a:lnTo>
                  <a:pt x="20542" y="727"/>
                </a:lnTo>
                <a:lnTo>
                  <a:pt x="20533" y="1190"/>
                </a:lnTo>
                <a:cubicBezTo>
                  <a:pt x="20519" y="1887"/>
                  <a:pt x="20478" y="2313"/>
                  <a:pt x="20385" y="2724"/>
                </a:cubicBezTo>
                <a:cubicBezTo>
                  <a:pt x="20266" y="3246"/>
                  <a:pt x="20220" y="3367"/>
                  <a:pt x="20146" y="3349"/>
                </a:cubicBezTo>
                <a:cubicBezTo>
                  <a:pt x="20088" y="3336"/>
                  <a:pt x="20083" y="3323"/>
                  <a:pt x="20071" y="3159"/>
                </a:cubicBezTo>
                <a:cubicBezTo>
                  <a:pt x="20064" y="3062"/>
                  <a:pt x="20050" y="2965"/>
                  <a:pt x="20039" y="2943"/>
                </a:cubicBezTo>
                <a:cubicBezTo>
                  <a:pt x="20027" y="2919"/>
                  <a:pt x="20019" y="2824"/>
                  <a:pt x="20019" y="2707"/>
                </a:cubicBezTo>
                <a:cubicBezTo>
                  <a:pt x="20019" y="2562"/>
                  <a:pt x="20012" y="2497"/>
                  <a:pt x="19992" y="2457"/>
                </a:cubicBezTo>
                <a:cubicBezTo>
                  <a:pt x="19970" y="2416"/>
                  <a:pt x="19964" y="2352"/>
                  <a:pt x="19964" y="2178"/>
                </a:cubicBezTo>
                <a:cubicBezTo>
                  <a:pt x="19964" y="1985"/>
                  <a:pt x="19959" y="1946"/>
                  <a:pt x="19930" y="1906"/>
                </a:cubicBezTo>
                <a:cubicBezTo>
                  <a:pt x="19898" y="1862"/>
                  <a:pt x="19895" y="1832"/>
                  <a:pt x="19892" y="1469"/>
                </a:cubicBezTo>
                <a:cubicBezTo>
                  <a:pt x="19888" y="1110"/>
                  <a:pt x="19885" y="1077"/>
                  <a:pt x="19857" y="1063"/>
                </a:cubicBezTo>
                <a:cubicBezTo>
                  <a:pt x="19838" y="1053"/>
                  <a:pt x="19815" y="1094"/>
                  <a:pt x="19796" y="1173"/>
                </a:cubicBezTo>
                <a:cubicBezTo>
                  <a:pt x="19779" y="1243"/>
                  <a:pt x="19760" y="1290"/>
                  <a:pt x="19754" y="1277"/>
                </a:cubicBezTo>
                <a:cubicBezTo>
                  <a:pt x="19748" y="1264"/>
                  <a:pt x="19739" y="1079"/>
                  <a:pt x="19734" y="865"/>
                </a:cubicBezTo>
                <a:cubicBezTo>
                  <a:pt x="19721" y="360"/>
                  <a:pt x="19708" y="239"/>
                  <a:pt x="19669" y="259"/>
                </a:cubicBezTo>
                <a:cubicBezTo>
                  <a:pt x="19637" y="277"/>
                  <a:pt x="19628" y="321"/>
                  <a:pt x="19595" y="622"/>
                </a:cubicBezTo>
                <a:cubicBezTo>
                  <a:pt x="19568" y="865"/>
                  <a:pt x="19554" y="824"/>
                  <a:pt x="19525" y="426"/>
                </a:cubicBezTo>
                <a:cubicBezTo>
                  <a:pt x="19501" y="94"/>
                  <a:pt x="19484" y="0"/>
                  <a:pt x="19449" y="0"/>
                </a:cubicBezTo>
                <a:close/>
                <a:moveTo>
                  <a:pt x="7054" y="1761"/>
                </a:moveTo>
                <a:cubicBezTo>
                  <a:pt x="7024" y="1761"/>
                  <a:pt x="6989" y="1784"/>
                  <a:pt x="6923" y="1833"/>
                </a:cubicBezTo>
                <a:cubicBezTo>
                  <a:pt x="6651" y="2036"/>
                  <a:pt x="6537" y="2541"/>
                  <a:pt x="6537" y="3536"/>
                </a:cubicBezTo>
                <a:cubicBezTo>
                  <a:pt x="6538" y="4054"/>
                  <a:pt x="6566" y="4506"/>
                  <a:pt x="6626" y="4925"/>
                </a:cubicBezTo>
                <a:cubicBezTo>
                  <a:pt x="6655" y="5134"/>
                  <a:pt x="6661" y="5224"/>
                  <a:pt x="6650" y="5257"/>
                </a:cubicBezTo>
                <a:cubicBezTo>
                  <a:pt x="6641" y="5282"/>
                  <a:pt x="6568" y="5429"/>
                  <a:pt x="6487" y="5584"/>
                </a:cubicBezTo>
                <a:cubicBezTo>
                  <a:pt x="6300" y="5942"/>
                  <a:pt x="6101" y="6598"/>
                  <a:pt x="5979" y="7257"/>
                </a:cubicBezTo>
                <a:cubicBezTo>
                  <a:pt x="5933" y="7501"/>
                  <a:pt x="5839" y="7972"/>
                  <a:pt x="5769" y="8306"/>
                </a:cubicBezTo>
                <a:cubicBezTo>
                  <a:pt x="5646" y="8893"/>
                  <a:pt x="5595" y="9245"/>
                  <a:pt x="5619" y="9332"/>
                </a:cubicBezTo>
                <a:cubicBezTo>
                  <a:pt x="5626" y="9355"/>
                  <a:pt x="5653" y="9381"/>
                  <a:pt x="5680" y="9390"/>
                </a:cubicBezTo>
                <a:cubicBezTo>
                  <a:pt x="5726" y="9405"/>
                  <a:pt x="5729" y="9415"/>
                  <a:pt x="5725" y="9573"/>
                </a:cubicBezTo>
                <a:lnTo>
                  <a:pt x="5719" y="9740"/>
                </a:lnTo>
                <a:lnTo>
                  <a:pt x="5779" y="9724"/>
                </a:lnTo>
                <a:cubicBezTo>
                  <a:pt x="5815" y="9714"/>
                  <a:pt x="5840" y="9732"/>
                  <a:pt x="5844" y="9767"/>
                </a:cubicBezTo>
                <a:cubicBezTo>
                  <a:pt x="5847" y="9799"/>
                  <a:pt x="5771" y="10249"/>
                  <a:pt x="5676" y="10768"/>
                </a:cubicBezTo>
                <a:cubicBezTo>
                  <a:pt x="5470" y="11891"/>
                  <a:pt x="5360" y="12549"/>
                  <a:pt x="5360" y="12654"/>
                </a:cubicBezTo>
                <a:cubicBezTo>
                  <a:pt x="5360" y="12696"/>
                  <a:pt x="5375" y="12765"/>
                  <a:pt x="5393" y="12808"/>
                </a:cubicBezTo>
                <a:cubicBezTo>
                  <a:pt x="5422" y="12878"/>
                  <a:pt x="5426" y="12914"/>
                  <a:pt x="5419" y="13122"/>
                </a:cubicBezTo>
                <a:lnTo>
                  <a:pt x="5412" y="13360"/>
                </a:lnTo>
                <a:lnTo>
                  <a:pt x="5466" y="13331"/>
                </a:lnTo>
                <a:cubicBezTo>
                  <a:pt x="5496" y="13316"/>
                  <a:pt x="5529" y="13297"/>
                  <a:pt x="5541" y="13287"/>
                </a:cubicBezTo>
                <a:cubicBezTo>
                  <a:pt x="5557" y="13274"/>
                  <a:pt x="5563" y="13324"/>
                  <a:pt x="5567" y="13494"/>
                </a:cubicBezTo>
                <a:cubicBezTo>
                  <a:pt x="5569" y="13619"/>
                  <a:pt x="5579" y="13737"/>
                  <a:pt x="5590" y="13759"/>
                </a:cubicBezTo>
                <a:cubicBezTo>
                  <a:pt x="5606" y="13791"/>
                  <a:pt x="5604" y="13828"/>
                  <a:pt x="5581" y="13971"/>
                </a:cubicBezTo>
                <a:cubicBezTo>
                  <a:pt x="5541" y="14215"/>
                  <a:pt x="5531" y="14670"/>
                  <a:pt x="5561" y="14925"/>
                </a:cubicBezTo>
                <a:cubicBezTo>
                  <a:pt x="5584" y="15121"/>
                  <a:pt x="5584" y="15127"/>
                  <a:pt x="5554" y="15200"/>
                </a:cubicBezTo>
                <a:cubicBezTo>
                  <a:pt x="5453" y="15449"/>
                  <a:pt x="5392" y="15802"/>
                  <a:pt x="5451" y="15802"/>
                </a:cubicBezTo>
                <a:cubicBezTo>
                  <a:pt x="5463" y="15802"/>
                  <a:pt x="5491" y="15835"/>
                  <a:pt x="5512" y="15875"/>
                </a:cubicBezTo>
                <a:cubicBezTo>
                  <a:pt x="5557" y="15958"/>
                  <a:pt x="5681" y="16045"/>
                  <a:pt x="5833" y="16100"/>
                </a:cubicBezTo>
                <a:cubicBezTo>
                  <a:pt x="5891" y="16120"/>
                  <a:pt x="5945" y="16141"/>
                  <a:pt x="5954" y="16145"/>
                </a:cubicBezTo>
                <a:cubicBezTo>
                  <a:pt x="5964" y="16149"/>
                  <a:pt x="5975" y="16131"/>
                  <a:pt x="5980" y="16103"/>
                </a:cubicBezTo>
                <a:cubicBezTo>
                  <a:pt x="5984" y="16076"/>
                  <a:pt x="5998" y="16053"/>
                  <a:pt x="6011" y="16053"/>
                </a:cubicBezTo>
                <a:cubicBezTo>
                  <a:pt x="6023" y="16053"/>
                  <a:pt x="6044" y="16016"/>
                  <a:pt x="6058" y="15971"/>
                </a:cubicBezTo>
                <a:cubicBezTo>
                  <a:pt x="6083" y="15890"/>
                  <a:pt x="6116" y="15902"/>
                  <a:pt x="6236" y="16035"/>
                </a:cubicBezTo>
                <a:cubicBezTo>
                  <a:pt x="6247" y="16047"/>
                  <a:pt x="6516" y="16064"/>
                  <a:pt x="6835" y="16074"/>
                </a:cubicBezTo>
                <a:cubicBezTo>
                  <a:pt x="7153" y="16085"/>
                  <a:pt x="7494" y="16106"/>
                  <a:pt x="7592" y="16120"/>
                </a:cubicBezTo>
                <a:cubicBezTo>
                  <a:pt x="7754" y="16143"/>
                  <a:pt x="7777" y="16134"/>
                  <a:pt x="7821" y="16044"/>
                </a:cubicBezTo>
                <a:cubicBezTo>
                  <a:pt x="7864" y="15957"/>
                  <a:pt x="7884" y="15950"/>
                  <a:pt x="7963" y="15984"/>
                </a:cubicBezTo>
                <a:cubicBezTo>
                  <a:pt x="8013" y="16006"/>
                  <a:pt x="8157" y="16024"/>
                  <a:pt x="8284" y="16025"/>
                </a:cubicBezTo>
                <a:cubicBezTo>
                  <a:pt x="8451" y="16027"/>
                  <a:pt x="8524" y="16047"/>
                  <a:pt x="8551" y="16098"/>
                </a:cubicBezTo>
                <a:cubicBezTo>
                  <a:pt x="8584" y="16159"/>
                  <a:pt x="8605" y="16157"/>
                  <a:pt x="8711" y="16080"/>
                </a:cubicBezTo>
                <a:cubicBezTo>
                  <a:pt x="8816" y="16004"/>
                  <a:pt x="8864" y="15998"/>
                  <a:pt x="9042" y="16036"/>
                </a:cubicBezTo>
                <a:cubicBezTo>
                  <a:pt x="9157" y="16061"/>
                  <a:pt x="9289" y="16078"/>
                  <a:pt x="9335" y="16073"/>
                </a:cubicBezTo>
                <a:cubicBezTo>
                  <a:pt x="9381" y="16067"/>
                  <a:pt x="9478" y="16062"/>
                  <a:pt x="9550" y="16062"/>
                </a:cubicBezTo>
                <a:cubicBezTo>
                  <a:pt x="9623" y="16062"/>
                  <a:pt x="9745" y="16061"/>
                  <a:pt x="9822" y="16060"/>
                </a:cubicBezTo>
                <a:cubicBezTo>
                  <a:pt x="9899" y="16059"/>
                  <a:pt x="11211" y="16060"/>
                  <a:pt x="12738" y="16062"/>
                </a:cubicBezTo>
                <a:cubicBezTo>
                  <a:pt x="15809" y="16066"/>
                  <a:pt x="15687" y="16068"/>
                  <a:pt x="15870" y="16025"/>
                </a:cubicBezTo>
                <a:cubicBezTo>
                  <a:pt x="15961" y="16004"/>
                  <a:pt x="16011" y="16014"/>
                  <a:pt x="16033" y="16056"/>
                </a:cubicBezTo>
                <a:cubicBezTo>
                  <a:pt x="16054" y="16098"/>
                  <a:pt x="16086" y="16104"/>
                  <a:pt x="16131" y="16078"/>
                </a:cubicBezTo>
                <a:cubicBezTo>
                  <a:pt x="16200" y="16038"/>
                  <a:pt x="16507" y="16018"/>
                  <a:pt x="17665" y="15975"/>
                </a:cubicBezTo>
                <a:cubicBezTo>
                  <a:pt x="18061" y="15960"/>
                  <a:pt x="18349" y="15929"/>
                  <a:pt x="18364" y="15900"/>
                </a:cubicBezTo>
                <a:cubicBezTo>
                  <a:pt x="18378" y="15873"/>
                  <a:pt x="18527" y="15851"/>
                  <a:pt x="18706" y="15851"/>
                </a:cubicBezTo>
                <a:cubicBezTo>
                  <a:pt x="18931" y="15851"/>
                  <a:pt x="19056" y="15830"/>
                  <a:pt x="19133" y="15777"/>
                </a:cubicBezTo>
                <a:cubicBezTo>
                  <a:pt x="19194" y="15736"/>
                  <a:pt x="19268" y="15701"/>
                  <a:pt x="19298" y="15701"/>
                </a:cubicBezTo>
                <a:cubicBezTo>
                  <a:pt x="19353" y="15701"/>
                  <a:pt x="19354" y="15698"/>
                  <a:pt x="19345" y="15565"/>
                </a:cubicBezTo>
                <a:cubicBezTo>
                  <a:pt x="19340" y="15489"/>
                  <a:pt x="19328" y="15409"/>
                  <a:pt x="19319" y="15389"/>
                </a:cubicBezTo>
                <a:cubicBezTo>
                  <a:pt x="19274" y="15285"/>
                  <a:pt x="19176" y="15397"/>
                  <a:pt x="19099" y="15643"/>
                </a:cubicBezTo>
                <a:cubicBezTo>
                  <a:pt x="19047" y="15806"/>
                  <a:pt x="19017" y="15787"/>
                  <a:pt x="19017" y="15588"/>
                </a:cubicBezTo>
                <a:cubicBezTo>
                  <a:pt x="19017" y="15378"/>
                  <a:pt x="18991" y="15300"/>
                  <a:pt x="18921" y="15300"/>
                </a:cubicBezTo>
                <a:cubicBezTo>
                  <a:pt x="18865" y="15300"/>
                  <a:pt x="18838" y="15336"/>
                  <a:pt x="18770" y="15501"/>
                </a:cubicBezTo>
                <a:cubicBezTo>
                  <a:pt x="18724" y="15612"/>
                  <a:pt x="18683" y="15701"/>
                  <a:pt x="18678" y="15701"/>
                </a:cubicBezTo>
                <a:cubicBezTo>
                  <a:pt x="18673" y="15701"/>
                  <a:pt x="18653" y="15577"/>
                  <a:pt x="18632" y="15423"/>
                </a:cubicBezTo>
                <a:cubicBezTo>
                  <a:pt x="18603" y="15203"/>
                  <a:pt x="18587" y="15138"/>
                  <a:pt x="18556" y="15115"/>
                </a:cubicBezTo>
                <a:cubicBezTo>
                  <a:pt x="18497" y="15073"/>
                  <a:pt x="18490" y="15009"/>
                  <a:pt x="18504" y="14673"/>
                </a:cubicBezTo>
                <a:cubicBezTo>
                  <a:pt x="18526" y="14121"/>
                  <a:pt x="18497" y="13744"/>
                  <a:pt x="18432" y="13744"/>
                </a:cubicBezTo>
                <a:cubicBezTo>
                  <a:pt x="18390" y="13744"/>
                  <a:pt x="18298" y="14078"/>
                  <a:pt x="18257" y="14377"/>
                </a:cubicBezTo>
                <a:cubicBezTo>
                  <a:pt x="18237" y="14526"/>
                  <a:pt x="18215" y="14647"/>
                  <a:pt x="18208" y="14647"/>
                </a:cubicBezTo>
                <a:cubicBezTo>
                  <a:pt x="18201" y="14647"/>
                  <a:pt x="18171" y="14556"/>
                  <a:pt x="18141" y="14444"/>
                </a:cubicBezTo>
                <a:cubicBezTo>
                  <a:pt x="18094" y="14265"/>
                  <a:pt x="18081" y="14242"/>
                  <a:pt x="18034" y="14256"/>
                </a:cubicBezTo>
                <a:cubicBezTo>
                  <a:pt x="17966" y="14276"/>
                  <a:pt x="17918" y="14511"/>
                  <a:pt x="17918" y="14825"/>
                </a:cubicBezTo>
                <a:cubicBezTo>
                  <a:pt x="17918" y="15081"/>
                  <a:pt x="17894" y="15172"/>
                  <a:pt x="17856" y="15070"/>
                </a:cubicBezTo>
                <a:cubicBezTo>
                  <a:pt x="17841" y="15031"/>
                  <a:pt x="17817" y="14999"/>
                  <a:pt x="17803" y="14999"/>
                </a:cubicBezTo>
                <a:cubicBezTo>
                  <a:pt x="17768" y="14999"/>
                  <a:pt x="17722" y="15179"/>
                  <a:pt x="17722" y="15320"/>
                </a:cubicBezTo>
                <a:cubicBezTo>
                  <a:pt x="17722" y="15386"/>
                  <a:pt x="17714" y="15464"/>
                  <a:pt x="17703" y="15496"/>
                </a:cubicBezTo>
                <a:cubicBezTo>
                  <a:pt x="17688" y="15542"/>
                  <a:pt x="17677" y="15526"/>
                  <a:pt x="17653" y="15416"/>
                </a:cubicBezTo>
                <a:cubicBezTo>
                  <a:pt x="17581" y="15083"/>
                  <a:pt x="17474" y="15002"/>
                  <a:pt x="17387" y="15215"/>
                </a:cubicBezTo>
                <a:cubicBezTo>
                  <a:pt x="17347" y="15312"/>
                  <a:pt x="17328" y="15325"/>
                  <a:pt x="17264" y="15302"/>
                </a:cubicBezTo>
                <a:lnTo>
                  <a:pt x="17188" y="15275"/>
                </a:lnTo>
                <a:lnTo>
                  <a:pt x="17173" y="14937"/>
                </a:lnTo>
                <a:cubicBezTo>
                  <a:pt x="17157" y="14586"/>
                  <a:pt x="17128" y="14401"/>
                  <a:pt x="17063" y="14225"/>
                </a:cubicBezTo>
                <a:cubicBezTo>
                  <a:pt x="16974" y="13985"/>
                  <a:pt x="16767" y="14153"/>
                  <a:pt x="16639" y="14571"/>
                </a:cubicBezTo>
                <a:cubicBezTo>
                  <a:pt x="16580" y="14761"/>
                  <a:pt x="16553" y="14768"/>
                  <a:pt x="16553" y="14593"/>
                </a:cubicBezTo>
                <a:cubicBezTo>
                  <a:pt x="16553" y="14240"/>
                  <a:pt x="16451" y="13581"/>
                  <a:pt x="16380" y="13478"/>
                </a:cubicBezTo>
                <a:cubicBezTo>
                  <a:pt x="16330" y="13405"/>
                  <a:pt x="16232" y="13436"/>
                  <a:pt x="16169" y="13546"/>
                </a:cubicBezTo>
                <a:cubicBezTo>
                  <a:pt x="16107" y="13655"/>
                  <a:pt x="16080" y="13645"/>
                  <a:pt x="16080" y="13514"/>
                </a:cubicBezTo>
                <a:cubicBezTo>
                  <a:pt x="16080" y="13373"/>
                  <a:pt x="16026" y="13068"/>
                  <a:pt x="15977" y="12930"/>
                </a:cubicBezTo>
                <a:cubicBezTo>
                  <a:pt x="15903" y="12720"/>
                  <a:pt x="15836" y="12739"/>
                  <a:pt x="15756" y="12993"/>
                </a:cubicBezTo>
                <a:cubicBezTo>
                  <a:pt x="15721" y="13104"/>
                  <a:pt x="15689" y="13193"/>
                  <a:pt x="15685" y="13193"/>
                </a:cubicBezTo>
                <a:cubicBezTo>
                  <a:pt x="15670" y="13193"/>
                  <a:pt x="15592" y="12732"/>
                  <a:pt x="15600" y="12689"/>
                </a:cubicBezTo>
                <a:cubicBezTo>
                  <a:pt x="15604" y="12664"/>
                  <a:pt x="15598" y="12582"/>
                  <a:pt x="15587" y="12506"/>
                </a:cubicBezTo>
                <a:cubicBezTo>
                  <a:pt x="15573" y="12405"/>
                  <a:pt x="15551" y="12351"/>
                  <a:pt x="15507" y="12313"/>
                </a:cubicBezTo>
                <a:cubicBezTo>
                  <a:pt x="15451" y="12265"/>
                  <a:pt x="15445" y="12242"/>
                  <a:pt x="15427" y="12038"/>
                </a:cubicBezTo>
                <a:cubicBezTo>
                  <a:pt x="15416" y="11915"/>
                  <a:pt x="15400" y="11797"/>
                  <a:pt x="15392" y="11777"/>
                </a:cubicBezTo>
                <a:cubicBezTo>
                  <a:pt x="15364" y="11709"/>
                  <a:pt x="15318" y="11737"/>
                  <a:pt x="15281" y="11844"/>
                </a:cubicBezTo>
                <a:lnTo>
                  <a:pt x="15244" y="11949"/>
                </a:lnTo>
                <a:lnTo>
                  <a:pt x="15193" y="11771"/>
                </a:lnTo>
                <a:cubicBezTo>
                  <a:pt x="15135" y="11567"/>
                  <a:pt x="15056" y="11493"/>
                  <a:pt x="15009" y="11597"/>
                </a:cubicBezTo>
                <a:cubicBezTo>
                  <a:pt x="14986" y="11650"/>
                  <a:pt x="14975" y="11651"/>
                  <a:pt x="14952" y="11601"/>
                </a:cubicBezTo>
                <a:cubicBezTo>
                  <a:pt x="14912" y="11509"/>
                  <a:pt x="14840" y="11524"/>
                  <a:pt x="14789" y="11635"/>
                </a:cubicBezTo>
                <a:cubicBezTo>
                  <a:pt x="14738" y="11749"/>
                  <a:pt x="14724" y="11711"/>
                  <a:pt x="14711" y="11427"/>
                </a:cubicBezTo>
                <a:cubicBezTo>
                  <a:pt x="14686" y="10828"/>
                  <a:pt x="14576" y="10594"/>
                  <a:pt x="14424" y="10814"/>
                </a:cubicBezTo>
                <a:cubicBezTo>
                  <a:pt x="14356" y="10913"/>
                  <a:pt x="14325" y="11079"/>
                  <a:pt x="14314" y="11407"/>
                </a:cubicBezTo>
                <a:cubicBezTo>
                  <a:pt x="14305" y="11651"/>
                  <a:pt x="14303" y="11663"/>
                  <a:pt x="14256" y="11691"/>
                </a:cubicBezTo>
                <a:cubicBezTo>
                  <a:pt x="14229" y="11707"/>
                  <a:pt x="14193" y="11746"/>
                  <a:pt x="14177" y="11778"/>
                </a:cubicBezTo>
                <a:cubicBezTo>
                  <a:pt x="14146" y="11839"/>
                  <a:pt x="14086" y="11860"/>
                  <a:pt x="14073" y="11813"/>
                </a:cubicBezTo>
                <a:cubicBezTo>
                  <a:pt x="14069" y="11798"/>
                  <a:pt x="14076" y="11613"/>
                  <a:pt x="14091" y="11399"/>
                </a:cubicBezTo>
                <a:cubicBezTo>
                  <a:pt x="14124" y="10901"/>
                  <a:pt x="14124" y="10872"/>
                  <a:pt x="14082" y="10692"/>
                </a:cubicBezTo>
                <a:cubicBezTo>
                  <a:pt x="14041" y="10519"/>
                  <a:pt x="14045" y="10503"/>
                  <a:pt x="14131" y="10489"/>
                </a:cubicBezTo>
                <a:cubicBezTo>
                  <a:pt x="14243" y="10470"/>
                  <a:pt x="14290" y="10414"/>
                  <a:pt x="14308" y="10277"/>
                </a:cubicBezTo>
                <a:cubicBezTo>
                  <a:pt x="14321" y="10179"/>
                  <a:pt x="14342" y="10136"/>
                  <a:pt x="14400" y="10090"/>
                </a:cubicBezTo>
                <a:cubicBezTo>
                  <a:pt x="14492" y="10015"/>
                  <a:pt x="14531" y="9918"/>
                  <a:pt x="14537" y="9753"/>
                </a:cubicBezTo>
                <a:cubicBezTo>
                  <a:pt x="14540" y="9649"/>
                  <a:pt x="14557" y="9603"/>
                  <a:pt x="14623" y="9506"/>
                </a:cubicBezTo>
                <a:cubicBezTo>
                  <a:pt x="14729" y="9351"/>
                  <a:pt x="14771" y="9209"/>
                  <a:pt x="14771" y="9002"/>
                </a:cubicBezTo>
                <a:cubicBezTo>
                  <a:pt x="14771" y="8787"/>
                  <a:pt x="14809" y="8702"/>
                  <a:pt x="14927" y="8659"/>
                </a:cubicBezTo>
                <a:cubicBezTo>
                  <a:pt x="15104" y="8595"/>
                  <a:pt x="15217" y="8381"/>
                  <a:pt x="15217" y="8108"/>
                </a:cubicBezTo>
                <a:cubicBezTo>
                  <a:pt x="15217" y="8019"/>
                  <a:pt x="15211" y="7923"/>
                  <a:pt x="15203" y="7896"/>
                </a:cubicBezTo>
                <a:cubicBezTo>
                  <a:pt x="15194" y="7863"/>
                  <a:pt x="15210" y="7783"/>
                  <a:pt x="15251" y="7658"/>
                </a:cubicBezTo>
                <a:cubicBezTo>
                  <a:pt x="15323" y="7443"/>
                  <a:pt x="15362" y="7208"/>
                  <a:pt x="15351" y="7058"/>
                </a:cubicBezTo>
                <a:cubicBezTo>
                  <a:pt x="15345" y="6981"/>
                  <a:pt x="15367" y="6865"/>
                  <a:pt x="15439" y="6588"/>
                </a:cubicBezTo>
                <a:cubicBezTo>
                  <a:pt x="15608" y="5937"/>
                  <a:pt x="15651" y="5328"/>
                  <a:pt x="15510" y="5591"/>
                </a:cubicBezTo>
                <a:cubicBezTo>
                  <a:pt x="15463" y="5678"/>
                  <a:pt x="15468" y="5689"/>
                  <a:pt x="15447" y="5442"/>
                </a:cubicBezTo>
                <a:cubicBezTo>
                  <a:pt x="15436" y="5313"/>
                  <a:pt x="15374" y="5359"/>
                  <a:pt x="15305" y="5551"/>
                </a:cubicBezTo>
                <a:cubicBezTo>
                  <a:pt x="15098" y="6119"/>
                  <a:pt x="14854" y="6592"/>
                  <a:pt x="14723" y="6677"/>
                </a:cubicBezTo>
                <a:cubicBezTo>
                  <a:pt x="14646" y="6727"/>
                  <a:pt x="14631" y="6721"/>
                  <a:pt x="14541" y="6597"/>
                </a:cubicBezTo>
                <a:cubicBezTo>
                  <a:pt x="14237" y="6177"/>
                  <a:pt x="14162" y="6110"/>
                  <a:pt x="13957" y="6082"/>
                </a:cubicBezTo>
                <a:cubicBezTo>
                  <a:pt x="13833" y="6065"/>
                  <a:pt x="13716" y="6079"/>
                  <a:pt x="13636" y="6120"/>
                </a:cubicBezTo>
                <a:cubicBezTo>
                  <a:pt x="13446" y="6218"/>
                  <a:pt x="13441" y="6217"/>
                  <a:pt x="13445" y="6070"/>
                </a:cubicBezTo>
                <a:cubicBezTo>
                  <a:pt x="13457" y="5593"/>
                  <a:pt x="13451" y="5111"/>
                  <a:pt x="13429" y="4842"/>
                </a:cubicBezTo>
                <a:cubicBezTo>
                  <a:pt x="13352" y="3906"/>
                  <a:pt x="13203" y="3403"/>
                  <a:pt x="12981" y="3329"/>
                </a:cubicBezTo>
                <a:cubicBezTo>
                  <a:pt x="12785" y="3265"/>
                  <a:pt x="12644" y="3535"/>
                  <a:pt x="12556" y="4140"/>
                </a:cubicBezTo>
                <a:lnTo>
                  <a:pt x="12505" y="4488"/>
                </a:lnTo>
                <a:lnTo>
                  <a:pt x="12269" y="4474"/>
                </a:lnTo>
                <a:cubicBezTo>
                  <a:pt x="12061" y="4460"/>
                  <a:pt x="12031" y="4468"/>
                  <a:pt x="12024" y="4539"/>
                </a:cubicBezTo>
                <a:cubicBezTo>
                  <a:pt x="12010" y="4666"/>
                  <a:pt x="12073" y="4853"/>
                  <a:pt x="12200" y="5063"/>
                </a:cubicBezTo>
                <a:cubicBezTo>
                  <a:pt x="12262" y="5167"/>
                  <a:pt x="12327" y="5268"/>
                  <a:pt x="12342" y="5288"/>
                </a:cubicBezTo>
                <a:cubicBezTo>
                  <a:pt x="12368" y="5321"/>
                  <a:pt x="12368" y="5327"/>
                  <a:pt x="12345" y="5388"/>
                </a:cubicBezTo>
                <a:cubicBezTo>
                  <a:pt x="12332" y="5423"/>
                  <a:pt x="12282" y="5468"/>
                  <a:pt x="12235" y="5486"/>
                </a:cubicBezTo>
                <a:cubicBezTo>
                  <a:pt x="12188" y="5503"/>
                  <a:pt x="12146" y="5530"/>
                  <a:pt x="12142" y="5546"/>
                </a:cubicBezTo>
                <a:cubicBezTo>
                  <a:pt x="12104" y="5683"/>
                  <a:pt x="12302" y="5973"/>
                  <a:pt x="12445" y="5990"/>
                </a:cubicBezTo>
                <a:lnTo>
                  <a:pt x="12534" y="6001"/>
                </a:lnTo>
                <a:lnTo>
                  <a:pt x="12578" y="6247"/>
                </a:lnTo>
                <a:cubicBezTo>
                  <a:pt x="12603" y="6384"/>
                  <a:pt x="12646" y="6569"/>
                  <a:pt x="12674" y="6659"/>
                </a:cubicBezTo>
                <a:cubicBezTo>
                  <a:pt x="12728" y="6830"/>
                  <a:pt x="12850" y="7072"/>
                  <a:pt x="12882" y="7072"/>
                </a:cubicBezTo>
                <a:cubicBezTo>
                  <a:pt x="12892" y="7072"/>
                  <a:pt x="12911" y="7101"/>
                  <a:pt x="12925" y="7136"/>
                </a:cubicBezTo>
                <a:cubicBezTo>
                  <a:pt x="12947" y="7196"/>
                  <a:pt x="12947" y="7214"/>
                  <a:pt x="12918" y="7444"/>
                </a:cubicBezTo>
                <a:cubicBezTo>
                  <a:pt x="12860" y="7922"/>
                  <a:pt x="12887" y="8727"/>
                  <a:pt x="12982" y="9308"/>
                </a:cubicBezTo>
                <a:cubicBezTo>
                  <a:pt x="13061" y="9797"/>
                  <a:pt x="13272" y="10282"/>
                  <a:pt x="13481" y="10460"/>
                </a:cubicBezTo>
                <a:cubicBezTo>
                  <a:pt x="13572" y="10537"/>
                  <a:pt x="13592" y="10571"/>
                  <a:pt x="13603" y="10674"/>
                </a:cubicBezTo>
                <a:cubicBezTo>
                  <a:pt x="13612" y="10759"/>
                  <a:pt x="13611" y="10820"/>
                  <a:pt x="13599" y="10872"/>
                </a:cubicBezTo>
                <a:cubicBezTo>
                  <a:pt x="13569" y="11003"/>
                  <a:pt x="13430" y="11370"/>
                  <a:pt x="13365" y="11488"/>
                </a:cubicBezTo>
                <a:cubicBezTo>
                  <a:pt x="13331" y="11551"/>
                  <a:pt x="13264" y="11746"/>
                  <a:pt x="13217" y="11922"/>
                </a:cubicBezTo>
                <a:lnTo>
                  <a:pt x="13131" y="12241"/>
                </a:lnTo>
                <a:lnTo>
                  <a:pt x="13088" y="12043"/>
                </a:lnTo>
                <a:cubicBezTo>
                  <a:pt x="13027" y="11769"/>
                  <a:pt x="12940" y="11650"/>
                  <a:pt x="12860" y="11735"/>
                </a:cubicBezTo>
                <a:cubicBezTo>
                  <a:pt x="12761" y="11840"/>
                  <a:pt x="12696" y="12123"/>
                  <a:pt x="12662" y="12591"/>
                </a:cubicBezTo>
                <a:lnTo>
                  <a:pt x="12646" y="12817"/>
                </a:lnTo>
                <a:lnTo>
                  <a:pt x="12567" y="12828"/>
                </a:lnTo>
                <a:cubicBezTo>
                  <a:pt x="12493" y="12839"/>
                  <a:pt x="12487" y="12831"/>
                  <a:pt x="12467" y="12691"/>
                </a:cubicBezTo>
                <a:cubicBezTo>
                  <a:pt x="12455" y="12609"/>
                  <a:pt x="12430" y="12505"/>
                  <a:pt x="12411" y="12460"/>
                </a:cubicBezTo>
                <a:cubicBezTo>
                  <a:pt x="12378" y="12382"/>
                  <a:pt x="12362" y="12380"/>
                  <a:pt x="12231" y="12451"/>
                </a:cubicBezTo>
                <a:cubicBezTo>
                  <a:pt x="12208" y="12464"/>
                  <a:pt x="12202" y="12415"/>
                  <a:pt x="12187" y="12072"/>
                </a:cubicBezTo>
                <a:cubicBezTo>
                  <a:pt x="12178" y="11856"/>
                  <a:pt x="12161" y="11643"/>
                  <a:pt x="12150" y="11597"/>
                </a:cubicBezTo>
                <a:cubicBezTo>
                  <a:pt x="12139" y="11551"/>
                  <a:pt x="12126" y="11473"/>
                  <a:pt x="12122" y="11425"/>
                </a:cubicBezTo>
                <a:cubicBezTo>
                  <a:pt x="12102" y="11226"/>
                  <a:pt x="11963" y="11175"/>
                  <a:pt x="11867" y="11332"/>
                </a:cubicBezTo>
                <a:cubicBezTo>
                  <a:pt x="11835" y="11384"/>
                  <a:pt x="11774" y="11541"/>
                  <a:pt x="11731" y="11682"/>
                </a:cubicBezTo>
                <a:cubicBezTo>
                  <a:pt x="11688" y="11823"/>
                  <a:pt x="11641" y="11940"/>
                  <a:pt x="11627" y="11940"/>
                </a:cubicBezTo>
                <a:cubicBezTo>
                  <a:pt x="11613" y="11940"/>
                  <a:pt x="11589" y="11884"/>
                  <a:pt x="11572" y="11816"/>
                </a:cubicBezTo>
                <a:cubicBezTo>
                  <a:pt x="11526" y="11626"/>
                  <a:pt x="11457" y="11602"/>
                  <a:pt x="11374" y="11749"/>
                </a:cubicBezTo>
                <a:lnTo>
                  <a:pt x="11305" y="11874"/>
                </a:lnTo>
                <a:lnTo>
                  <a:pt x="11256" y="11662"/>
                </a:lnTo>
                <a:cubicBezTo>
                  <a:pt x="11168" y="11274"/>
                  <a:pt x="11032" y="11248"/>
                  <a:pt x="10922" y="11595"/>
                </a:cubicBezTo>
                <a:lnTo>
                  <a:pt x="10873" y="11748"/>
                </a:lnTo>
                <a:lnTo>
                  <a:pt x="10827" y="11570"/>
                </a:lnTo>
                <a:cubicBezTo>
                  <a:pt x="10764" y="11329"/>
                  <a:pt x="10709" y="11283"/>
                  <a:pt x="10676" y="11443"/>
                </a:cubicBezTo>
                <a:cubicBezTo>
                  <a:pt x="10662" y="11509"/>
                  <a:pt x="10625" y="11679"/>
                  <a:pt x="10594" y="11820"/>
                </a:cubicBezTo>
                <a:cubicBezTo>
                  <a:pt x="10540" y="12059"/>
                  <a:pt x="10533" y="12075"/>
                  <a:pt x="10492" y="12039"/>
                </a:cubicBezTo>
                <a:cubicBezTo>
                  <a:pt x="10468" y="12019"/>
                  <a:pt x="10430" y="11964"/>
                  <a:pt x="10407" y="11920"/>
                </a:cubicBezTo>
                <a:cubicBezTo>
                  <a:pt x="10330" y="11771"/>
                  <a:pt x="10250" y="11851"/>
                  <a:pt x="10188" y="12139"/>
                </a:cubicBezTo>
                <a:lnTo>
                  <a:pt x="10155" y="12292"/>
                </a:lnTo>
                <a:lnTo>
                  <a:pt x="10114" y="12139"/>
                </a:lnTo>
                <a:lnTo>
                  <a:pt x="10074" y="11987"/>
                </a:lnTo>
                <a:lnTo>
                  <a:pt x="10111" y="11711"/>
                </a:lnTo>
                <a:cubicBezTo>
                  <a:pt x="10143" y="11476"/>
                  <a:pt x="10149" y="11371"/>
                  <a:pt x="10149" y="11004"/>
                </a:cubicBezTo>
                <a:lnTo>
                  <a:pt x="10149" y="10572"/>
                </a:lnTo>
                <a:lnTo>
                  <a:pt x="10114" y="10596"/>
                </a:lnTo>
                <a:cubicBezTo>
                  <a:pt x="10050" y="10641"/>
                  <a:pt x="10047" y="10511"/>
                  <a:pt x="10108" y="10357"/>
                </a:cubicBezTo>
                <a:cubicBezTo>
                  <a:pt x="10175" y="10189"/>
                  <a:pt x="10233" y="9860"/>
                  <a:pt x="10233" y="9642"/>
                </a:cubicBezTo>
                <a:cubicBezTo>
                  <a:pt x="10233" y="9446"/>
                  <a:pt x="10255" y="9394"/>
                  <a:pt x="10289" y="9508"/>
                </a:cubicBezTo>
                <a:cubicBezTo>
                  <a:pt x="10325" y="9624"/>
                  <a:pt x="10324" y="9938"/>
                  <a:pt x="10288" y="10226"/>
                </a:cubicBezTo>
                <a:lnTo>
                  <a:pt x="10260" y="10445"/>
                </a:lnTo>
                <a:lnTo>
                  <a:pt x="10295" y="10413"/>
                </a:lnTo>
                <a:cubicBezTo>
                  <a:pt x="10332" y="10380"/>
                  <a:pt x="10419" y="10557"/>
                  <a:pt x="10475" y="10777"/>
                </a:cubicBezTo>
                <a:cubicBezTo>
                  <a:pt x="10500" y="10878"/>
                  <a:pt x="10500" y="10896"/>
                  <a:pt x="10478" y="11213"/>
                </a:cubicBezTo>
                <a:cubicBezTo>
                  <a:pt x="10455" y="11541"/>
                  <a:pt x="10455" y="11544"/>
                  <a:pt x="10486" y="11688"/>
                </a:cubicBezTo>
                <a:cubicBezTo>
                  <a:pt x="10504" y="11767"/>
                  <a:pt x="10523" y="11835"/>
                  <a:pt x="10529" y="11836"/>
                </a:cubicBezTo>
                <a:cubicBezTo>
                  <a:pt x="10552" y="11842"/>
                  <a:pt x="10570" y="11541"/>
                  <a:pt x="10577" y="11033"/>
                </a:cubicBezTo>
                <a:lnTo>
                  <a:pt x="10584" y="10502"/>
                </a:lnTo>
                <a:lnTo>
                  <a:pt x="10538" y="10348"/>
                </a:lnTo>
                <a:lnTo>
                  <a:pt x="10493" y="10193"/>
                </a:lnTo>
                <a:lnTo>
                  <a:pt x="10617" y="9907"/>
                </a:lnTo>
                <a:cubicBezTo>
                  <a:pt x="10685" y="9749"/>
                  <a:pt x="10756" y="9569"/>
                  <a:pt x="10775" y="9504"/>
                </a:cubicBezTo>
                <a:cubicBezTo>
                  <a:pt x="10795" y="9440"/>
                  <a:pt x="10862" y="9320"/>
                  <a:pt x="10926" y="9236"/>
                </a:cubicBezTo>
                <a:cubicBezTo>
                  <a:pt x="11062" y="9058"/>
                  <a:pt x="11201" y="8789"/>
                  <a:pt x="11246" y="8616"/>
                </a:cubicBezTo>
                <a:cubicBezTo>
                  <a:pt x="11304" y="8393"/>
                  <a:pt x="11312" y="8058"/>
                  <a:pt x="11262" y="8010"/>
                </a:cubicBezTo>
                <a:cubicBezTo>
                  <a:pt x="11222" y="7973"/>
                  <a:pt x="11229" y="7898"/>
                  <a:pt x="11281" y="7782"/>
                </a:cubicBezTo>
                <a:cubicBezTo>
                  <a:pt x="11422" y="7468"/>
                  <a:pt x="11574" y="6636"/>
                  <a:pt x="11592" y="6080"/>
                </a:cubicBezTo>
                <a:cubicBezTo>
                  <a:pt x="11600" y="5835"/>
                  <a:pt x="11599" y="5818"/>
                  <a:pt x="11564" y="5770"/>
                </a:cubicBezTo>
                <a:cubicBezTo>
                  <a:pt x="11544" y="5743"/>
                  <a:pt x="11527" y="5715"/>
                  <a:pt x="11527" y="5707"/>
                </a:cubicBezTo>
                <a:cubicBezTo>
                  <a:pt x="11528" y="5699"/>
                  <a:pt x="11543" y="5582"/>
                  <a:pt x="11562" y="5446"/>
                </a:cubicBezTo>
                <a:cubicBezTo>
                  <a:pt x="11603" y="5155"/>
                  <a:pt x="11609" y="4829"/>
                  <a:pt x="11574" y="4780"/>
                </a:cubicBezTo>
                <a:cubicBezTo>
                  <a:pt x="11557" y="4757"/>
                  <a:pt x="11534" y="4812"/>
                  <a:pt x="11497" y="4969"/>
                </a:cubicBezTo>
                <a:cubicBezTo>
                  <a:pt x="11468" y="5091"/>
                  <a:pt x="11444" y="5180"/>
                  <a:pt x="11443" y="5167"/>
                </a:cubicBezTo>
                <a:cubicBezTo>
                  <a:pt x="11442" y="5153"/>
                  <a:pt x="11434" y="5040"/>
                  <a:pt x="11425" y="4916"/>
                </a:cubicBezTo>
                <a:cubicBezTo>
                  <a:pt x="11412" y="4737"/>
                  <a:pt x="11402" y="4687"/>
                  <a:pt x="11376" y="4673"/>
                </a:cubicBezTo>
                <a:cubicBezTo>
                  <a:pt x="11334" y="4652"/>
                  <a:pt x="11322" y="4722"/>
                  <a:pt x="11311" y="5054"/>
                </a:cubicBezTo>
                <a:cubicBezTo>
                  <a:pt x="11306" y="5200"/>
                  <a:pt x="11296" y="5332"/>
                  <a:pt x="11289" y="5348"/>
                </a:cubicBezTo>
                <a:cubicBezTo>
                  <a:pt x="11281" y="5364"/>
                  <a:pt x="11261" y="5318"/>
                  <a:pt x="11242" y="5246"/>
                </a:cubicBezTo>
                <a:cubicBezTo>
                  <a:pt x="11194" y="5060"/>
                  <a:pt x="11170" y="5123"/>
                  <a:pt x="11147" y="5498"/>
                </a:cubicBezTo>
                <a:cubicBezTo>
                  <a:pt x="11120" y="5926"/>
                  <a:pt x="11104" y="6001"/>
                  <a:pt x="10978" y="6316"/>
                </a:cubicBezTo>
                <a:lnTo>
                  <a:pt x="10870" y="6585"/>
                </a:lnTo>
                <a:lnTo>
                  <a:pt x="10799" y="6528"/>
                </a:lnTo>
                <a:cubicBezTo>
                  <a:pt x="10636" y="6399"/>
                  <a:pt x="10132" y="6122"/>
                  <a:pt x="9999" y="6090"/>
                </a:cubicBezTo>
                <a:cubicBezTo>
                  <a:pt x="9920" y="6070"/>
                  <a:pt x="9853" y="6035"/>
                  <a:pt x="9849" y="6012"/>
                </a:cubicBezTo>
                <a:cubicBezTo>
                  <a:pt x="9845" y="5988"/>
                  <a:pt x="9863" y="5829"/>
                  <a:pt x="9890" y="5656"/>
                </a:cubicBezTo>
                <a:cubicBezTo>
                  <a:pt x="9960" y="5202"/>
                  <a:pt x="9977" y="4833"/>
                  <a:pt x="9956" y="4262"/>
                </a:cubicBezTo>
                <a:cubicBezTo>
                  <a:pt x="9930" y="3541"/>
                  <a:pt x="9861" y="3129"/>
                  <a:pt x="9724" y="2867"/>
                </a:cubicBezTo>
                <a:cubicBezTo>
                  <a:pt x="9661" y="2746"/>
                  <a:pt x="9641" y="2733"/>
                  <a:pt x="9502" y="2733"/>
                </a:cubicBezTo>
                <a:cubicBezTo>
                  <a:pt x="9359" y="2733"/>
                  <a:pt x="9342" y="2744"/>
                  <a:pt x="9258" y="2889"/>
                </a:cubicBezTo>
                <a:cubicBezTo>
                  <a:pt x="9146" y="3082"/>
                  <a:pt x="9040" y="3457"/>
                  <a:pt x="9020" y="3736"/>
                </a:cubicBezTo>
                <a:cubicBezTo>
                  <a:pt x="9011" y="3846"/>
                  <a:pt x="8999" y="3982"/>
                  <a:pt x="8993" y="4037"/>
                </a:cubicBezTo>
                <a:cubicBezTo>
                  <a:pt x="8987" y="4092"/>
                  <a:pt x="8979" y="4183"/>
                  <a:pt x="8976" y="4238"/>
                </a:cubicBezTo>
                <a:cubicBezTo>
                  <a:pt x="8971" y="4347"/>
                  <a:pt x="8930" y="4366"/>
                  <a:pt x="8844" y="4300"/>
                </a:cubicBezTo>
                <a:cubicBezTo>
                  <a:pt x="8768" y="4241"/>
                  <a:pt x="8785" y="4435"/>
                  <a:pt x="8895" y="4862"/>
                </a:cubicBezTo>
                <a:cubicBezTo>
                  <a:pt x="8957" y="5102"/>
                  <a:pt x="8997" y="5307"/>
                  <a:pt x="9008" y="5439"/>
                </a:cubicBezTo>
                <a:cubicBezTo>
                  <a:pt x="9017" y="5551"/>
                  <a:pt x="9037" y="5731"/>
                  <a:pt x="9052" y="5839"/>
                </a:cubicBezTo>
                <a:cubicBezTo>
                  <a:pt x="9079" y="6030"/>
                  <a:pt x="9079" y="6045"/>
                  <a:pt x="9056" y="6325"/>
                </a:cubicBezTo>
                <a:cubicBezTo>
                  <a:pt x="9043" y="6484"/>
                  <a:pt x="9035" y="6650"/>
                  <a:pt x="9040" y="6693"/>
                </a:cubicBezTo>
                <a:cubicBezTo>
                  <a:pt x="9051" y="6795"/>
                  <a:pt x="9136" y="6799"/>
                  <a:pt x="9179" y="6701"/>
                </a:cubicBezTo>
                <a:cubicBezTo>
                  <a:pt x="9207" y="6635"/>
                  <a:pt x="9213" y="6641"/>
                  <a:pt x="9263" y="6791"/>
                </a:cubicBezTo>
                <a:lnTo>
                  <a:pt x="9316" y="6955"/>
                </a:lnTo>
                <a:lnTo>
                  <a:pt x="9286" y="7303"/>
                </a:lnTo>
                <a:cubicBezTo>
                  <a:pt x="9217" y="8096"/>
                  <a:pt x="9236" y="8658"/>
                  <a:pt x="9353" y="9299"/>
                </a:cubicBezTo>
                <a:cubicBezTo>
                  <a:pt x="9497" y="10095"/>
                  <a:pt x="9638" y="10419"/>
                  <a:pt x="9859" y="10471"/>
                </a:cubicBezTo>
                <a:lnTo>
                  <a:pt x="9982" y="10498"/>
                </a:lnTo>
                <a:lnTo>
                  <a:pt x="10015" y="10763"/>
                </a:lnTo>
                <a:cubicBezTo>
                  <a:pt x="10034" y="10908"/>
                  <a:pt x="10053" y="11070"/>
                  <a:pt x="10057" y="11122"/>
                </a:cubicBezTo>
                <a:cubicBezTo>
                  <a:pt x="10069" y="11255"/>
                  <a:pt x="9946" y="11989"/>
                  <a:pt x="9912" y="11989"/>
                </a:cubicBezTo>
                <a:cubicBezTo>
                  <a:pt x="9898" y="11989"/>
                  <a:pt x="9871" y="12060"/>
                  <a:pt x="9852" y="12146"/>
                </a:cubicBezTo>
                <a:lnTo>
                  <a:pt x="9818" y="12304"/>
                </a:lnTo>
                <a:lnTo>
                  <a:pt x="9756" y="12072"/>
                </a:lnTo>
                <a:cubicBezTo>
                  <a:pt x="9709" y="11895"/>
                  <a:pt x="9684" y="11838"/>
                  <a:pt x="9652" y="11838"/>
                </a:cubicBezTo>
                <a:cubicBezTo>
                  <a:pt x="9597" y="11838"/>
                  <a:pt x="9542" y="11998"/>
                  <a:pt x="9532" y="12190"/>
                </a:cubicBezTo>
                <a:cubicBezTo>
                  <a:pt x="9523" y="12352"/>
                  <a:pt x="9498" y="12405"/>
                  <a:pt x="9409" y="12455"/>
                </a:cubicBezTo>
                <a:cubicBezTo>
                  <a:pt x="9362" y="12481"/>
                  <a:pt x="9355" y="12470"/>
                  <a:pt x="9322" y="12288"/>
                </a:cubicBezTo>
                <a:cubicBezTo>
                  <a:pt x="9288" y="12101"/>
                  <a:pt x="9267" y="12060"/>
                  <a:pt x="9189" y="12029"/>
                </a:cubicBezTo>
                <a:cubicBezTo>
                  <a:pt x="9163" y="12018"/>
                  <a:pt x="9155" y="11989"/>
                  <a:pt x="9158" y="11914"/>
                </a:cubicBezTo>
                <a:cubicBezTo>
                  <a:pt x="9160" y="11859"/>
                  <a:pt x="9163" y="11565"/>
                  <a:pt x="9165" y="11262"/>
                </a:cubicBezTo>
                <a:cubicBezTo>
                  <a:pt x="9167" y="10739"/>
                  <a:pt x="9165" y="10692"/>
                  <a:pt x="9123" y="10375"/>
                </a:cubicBezTo>
                <a:cubicBezTo>
                  <a:pt x="9092" y="10138"/>
                  <a:pt x="9067" y="10017"/>
                  <a:pt x="9037" y="9961"/>
                </a:cubicBezTo>
                <a:cubicBezTo>
                  <a:pt x="8950" y="9798"/>
                  <a:pt x="8869" y="9897"/>
                  <a:pt x="8797" y="10257"/>
                </a:cubicBezTo>
                <a:cubicBezTo>
                  <a:pt x="8762" y="10433"/>
                  <a:pt x="8748" y="10471"/>
                  <a:pt x="8734" y="10427"/>
                </a:cubicBezTo>
                <a:cubicBezTo>
                  <a:pt x="8724" y="10397"/>
                  <a:pt x="8715" y="10297"/>
                  <a:pt x="8715" y="10206"/>
                </a:cubicBezTo>
                <a:cubicBezTo>
                  <a:pt x="8715" y="9955"/>
                  <a:pt x="8669" y="9479"/>
                  <a:pt x="8618" y="9196"/>
                </a:cubicBezTo>
                <a:cubicBezTo>
                  <a:pt x="8566" y="8909"/>
                  <a:pt x="8478" y="8677"/>
                  <a:pt x="8421" y="8677"/>
                </a:cubicBezTo>
                <a:cubicBezTo>
                  <a:pt x="8400" y="8677"/>
                  <a:pt x="8378" y="8651"/>
                  <a:pt x="8372" y="8618"/>
                </a:cubicBezTo>
                <a:cubicBezTo>
                  <a:pt x="8366" y="8584"/>
                  <a:pt x="8364" y="8249"/>
                  <a:pt x="8366" y="7876"/>
                </a:cubicBezTo>
                <a:cubicBezTo>
                  <a:pt x="8369" y="7288"/>
                  <a:pt x="8373" y="7184"/>
                  <a:pt x="8396" y="7094"/>
                </a:cubicBezTo>
                <a:cubicBezTo>
                  <a:pt x="8436" y="6940"/>
                  <a:pt x="8429" y="6839"/>
                  <a:pt x="8364" y="6623"/>
                </a:cubicBezTo>
                <a:lnTo>
                  <a:pt x="8305" y="6427"/>
                </a:lnTo>
                <a:lnTo>
                  <a:pt x="8328" y="6253"/>
                </a:lnTo>
                <a:cubicBezTo>
                  <a:pt x="8363" y="5994"/>
                  <a:pt x="8373" y="5730"/>
                  <a:pt x="8353" y="5642"/>
                </a:cubicBezTo>
                <a:cubicBezTo>
                  <a:pt x="8320" y="5499"/>
                  <a:pt x="8212" y="5582"/>
                  <a:pt x="8141" y="5805"/>
                </a:cubicBezTo>
                <a:cubicBezTo>
                  <a:pt x="8111" y="5900"/>
                  <a:pt x="8075" y="5853"/>
                  <a:pt x="8075" y="5718"/>
                </a:cubicBezTo>
                <a:cubicBezTo>
                  <a:pt x="8075" y="5583"/>
                  <a:pt x="8037" y="5256"/>
                  <a:pt x="8015" y="5206"/>
                </a:cubicBezTo>
                <a:cubicBezTo>
                  <a:pt x="8006" y="5185"/>
                  <a:pt x="7978" y="5167"/>
                  <a:pt x="7954" y="5167"/>
                </a:cubicBezTo>
                <a:cubicBezTo>
                  <a:pt x="7885" y="5165"/>
                  <a:pt x="7844" y="5405"/>
                  <a:pt x="7846" y="5794"/>
                </a:cubicBezTo>
                <a:cubicBezTo>
                  <a:pt x="7847" y="5960"/>
                  <a:pt x="7850" y="6135"/>
                  <a:pt x="7853" y="6184"/>
                </a:cubicBezTo>
                <a:cubicBezTo>
                  <a:pt x="7858" y="6255"/>
                  <a:pt x="7840" y="6296"/>
                  <a:pt x="7765" y="6387"/>
                </a:cubicBezTo>
                <a:cubicBezTo>
                  <a:pt x="7650" y="6528"/>
                  <a:pt x="7615" y="6636"/>
                  <a:pt x="7615" y="6849"/>
                </a:cubicBezTo>
                <a:cubicBezTo>
                  <a:pt x="7615" y="7061"/>
                  <a:pt x="7642" y="7134"/>
                  <a:pt x="7731" y="7160"/>
                </a:cubicBezTo>
                <a:cubicBezTo>
                  <a:pt x="7841" y="7192"/>
                  <a:pt x="7840" y="7189"/>
                  <a:pt x="7816" y="7433"/>
                </a:cubicBezTo>
                <a:cubicBezTo>
                  <a:pt x="7805" y="7551"/>
                  <a:pt x="7783" y="7692"/>
                  <a:pt x="7769" y="7749"/>
                </a:cubicBezTo>
                <a:cubicBezTo>
                  <a:pt x="7738" y="7867"/>
                  <a:pt x="7677" y="8426"/>
                  <a:pt x="7655" y="8784"/>
                </a:cubicBezTo>
                <a:cubicBezTo>
                  <a:pt x="7647" y="8919"/>
                  <a:pt x="7634" y="9043"/>
                  <a:pt x="7627" y="9060"/>
                </a:cubicBezTo>
                <a:cubicBezTo>
                  <a:pt x="7619" y="9077"/>
                  <a:pt x="7584" y="8988"/>
                  <a:pt x="7551" y="8861"/>
                </a:cubicBezTo>
                <a:cubicBezTo>
                  <a:pt x="7483" y="8605"/>
                  <a:pt x="7436" y="8536"/>
                  <a:pt x="7385" y="8619"/>
                </a:cubicBezTo>
                <a:cubicBezTo>
                  <a:pt x="7355" y="8669"/>
                  <a:pt x="7349" y="8659"/>
                  <a:pt x="7330" y="8529"/>
                </a:cubicBezTo>
                <a:cubicBezTo>
                  <a:pt x="7304" y="8342"/>
                  <a:pt x="7288" y="8311"/>
                  <a:pt x="7212" y="8277"/>
                </a:cubicBezTo>
                <a:cubicBezTo>
                  <a:pt x="7177" y="8261"/>
                  <a:pt x="7150" y="8223"/>
                  <a:pt x="7152" y="8193"/>
                </a:cubicBezTo>
                <a:cubicBezTo>
                  <a:pt x="7189" y="7478"/>
                  <a:pt x="7191" y="7144"/>
                  <a:pt x="7162" y="6539"/>
                </a:cubicBezTo>
                <a:cubicBezTo>
                  <a:pt x="7127" y="5822"/>
                  <a:pt x="7136" y="5727"/>
                  <a:pt x="7282" y="5219"/>
                </a:cubicBezTo>
                <a:cubicBezTo>
                  <a:pt x="7349" y="4983"/>
                  <a:pt x="7417" y="4695"/>
                  <a:pt x="7433" y="4579"/>
                </a:cubicBezTo>
                <a:lnTo>
                  <a:pt x="7462" y="4369"/>
                </a:lnTo>
                <a:lnTo>
                  <a:pt x="7570" y="4376"/>
                </a:lnTo>
                <a:cubicBezTo>
                  <a:pt x="7683" y="4384"/>
                  <a:pt x="7761" y="4298"/>
                  <a:pt x="7761" y="4169"/>
                </a:cubicBezTo>
                <a:cubicBezTo>
                  <a:pt x="7761" y="4132"/>
                  <a:pt x="7722" y="4050"/>
                  <a:pt x="7673" y="3986"/>
                </a:cubicBezTo>
                <a:cubicBezTo>
                  <a:pt x="7569" y="3850"/>
                  <a:pt x="7543" y="3779"/>
                  <a:pt x="7582" y="3736"/>
                </a:cubicBezTo>
                <a:cubicBezTo>
                  <a:pt x="7728" y="3575"/>
                  <a:pt x="7852" y="3090"/>
                  <a:pt x="7852" y="2678"/>
                </a:cubicBezTo>
                <a:cubicBezTo>
                  <a:pt x="7852" y="2537"/>
                  <a:pt x="7819" y="2470"/>
                  <a:pt x="7791" y="2553"/>
                </a:cubicBezTo>
                <a:cubicBezTo>
                  <a:pt x="7763" y="2637"/>
                  <a:pt x="7590" y="2845"/>
                  <a:pt x="7515" y="2885"/>
                </a:cubicBezTo>
                <a:lnTo>
                  <a:pt x="7450" y="2920"/>
                </a:lnTo>
                <a:lnTo>
                  <a:pt x="7420" y="2704"/>
                </a:lnTo>
                <a:cubicBezTo>
                  <a:pt x="7369" y="2344"/>
                  <a:pt x="7242" y="1928"/>
                  <a:pt x="7156" y="1835"/>
                </a:cubicBezTo>
                <a:cubicBezTo>
                  <a:pt x="7110" y="1786"/>
                  <a:pt x="7084" y="1761"/>
                  <a:pt x="7054" y="1761"/>
                </a:cubicBezTo>
                <a:close/>
                <a:moveTo>
                  <a:pt x="2357" y="17761"/>
                </a:moveTo>
                <a:cubicBezTo>
                  <a:pt x="2332" y="17765"/>
                  <a:pt x="2124" y="18188"/>
                  <a:pt x="2119" y="18247"/>
                </a:cubicBezTo>
                <a:cubicBezTo>
                  <a:pt x="2112" y="18331"/>
                  <a:pt x="2107" y="18337"/>
                  <a:pt x="2241" y="18093"/>
                </a:cubicBezTo>
                <a:cubicBezTo>
                  <a:pt x="2342" y="17907"/>
                  <a:pt x="2396" y="17755"/>
                  <a:pt x="2357" y="17761"/>
                </a:cubicBezTo>
                <a:close/>
                <a:moveTo>
                  <a:pt x="1744" y="18111"/>
                </a:moveTo>
                <a:cubicBezTo>
                  <a:pt x="1703" y="18138"/>
                  <a:pt x="1519" y="18470"/>
                  <a:pt x="1511" y="18546"/>
                </a:cubicBezTo>
                <a:cubicBezTo>
                  <a:pt x="1507" y="18582"/>
                  <a:pt x="1509" y="18611"/>
                  <a:pt x="1515" y="18610"/>
                </a:cubicBezTo>
                <a:cubicBezTo>
                  <a:pt x="1540" y="18605"/>
                  <a:pt x="1746" y="18178"/>
                  <a:pt x="1751" y="18120"/>
                </a:cubicBezTo>
                <a:cubicBezTo>
                  <a:pt x="1752" y="18110"/>
                  <a:pt x="1750" y="18107"/>
                  <a:pt x="1744" y="18111"/>
                </a:cubicBezTo>
                <a:close/>
                <a:moveTo>
                  <a:pt x="1076" y="18236"/>
                </a:moveTo>
                <a:cubicBezTo>
                  <a:pt x="1073" y="18232"/>
                  <a:pt x="1069" y="18250"/>
                  <a:pt x="1063" y="18271"/>
                </a:cubicBezTo>
                <a:cubicBezTo>
                  <a:pt x="1046" y="18332"/>
                  <a:pt x="1045" y="18429"/>
                  <a:pt x="1056" y="18867"/>
                </a:cubicBezTo>
                <a:cubicBezTo>
                  <a:pt x="1064" y="19154"/>
                  <a:pt x="1074" y="19590"/>
                  <a:pt x="1080" y="19836"/>
                </a:cubicBezTo>
                <a:cubicBezTo>
                  <a:pt x="1087" y="20211"/>
                  <a:pt x="1094" y="20300"/>
                  <a:pt x="1121" y="20400"/>
                </a:cubicBezTo>
                <a:cubicBezTo>
                  <a:pt x="1164" y="20552"/>
                  <a:pt x="1267" y="20563"/>
                  <a:pt x="1332" y="20421"/>
                </a:cubicBezTo>
                <a:cubicBezTo>
                  <a:pt x="1375" y="20327"/>
                  <a:pt x="1376" y="20326"/>
                  <a:pt x="1400" y="20418"/>
                </a:cubicBezTo>
                <a:cubicBezTo>
                  <a:pt x="1413" y="20469"/>
                  <a:pt x="1443" y="20520"/>
                  <a:pt x="1467" y="20528"/>
                </a:cubicBezTo>
                <a:cubicBezTo>
                  <a:pt x="1506" y="20542"/>
                  <a:pt x="1510" y="20558"/>
                  <a:pt x="1507" y="20693"/>
                </a:cubicBezTo>
                <a:lnTo>
                  <a:pt x="1503" y="20844"/>
                </a:lnTo>
                <a:lnTo>
                  <a:pt x="1532" y="20681"/>
                </a:lnTo>
                <a:lnTo>
                  <a:pt x="1562" y="20517"/>
                </a:lnTo>
                <a:lnTo>
                  <a:pt x="1836" y="20517"/>
                </a:lnTo>
                <a:cubicBezTo>
                  <a:pt x="2141" y="20517"/>
                  <a:pt x="2183" y="20490"/>
                  <a:pt x="2364" y="20189"/>
                </a:cubicBezTo>
                <a:cubicBezTo>
                  <a:pt x="2448" y="20051"/>
                  <a:pt x="2484" y="19962"/>
                  <a:pt x="2494" y="19874"/>
                </a:cubicBezTo>
                <a:cubicBezTo>
                  <a:pt x="2501" y="19806"/>
                  <a:pt x="2504" y="19742"/>
                  <a:pt x="2501" y="19730"/>
                </a:cubicBezTo>
                <a:cubicBezTo>
                  <a:pt x="2498" y="19719"/>
                  <a:pt x="2463" y="19766"/>
                  <a:pt x="2424" y="19837"/>
                </a:cubicBezTo>
                <a:cubicBezTo>
                  <a:pt x="2336" y="19999"/>
                  <a:pt x="2282" y="20000"/>
                  <a:pt x="2232" y="19843"/>
                </a:cubicBezTo>
                <a:cubicBezTo>
                  <a:pt x="2200" y="19742"/>
                  <a:pt x="2195" y="19705"/>
                  <a:pt x="2208" y="19631"/>
                </a:cubicBezTo>
                <a:cubicBezTo>
                  <a:pt x="2232" y="19490"/>
                  <a:pt x="2284" y="19416"/>
                  <a:pt x="2359" y="19415"/>
                </a:cubicBezTo>
                <a:lnTo>
                  <a:pt x="2429" y="19415"/>
                </a:lnTo>
                <a:lnTo>
                  <a:pt x="2400" y="19308"/>
                </a:lnTo>
                <a:cubicBezTo>
                  <a:pt x="2362" y="19173"/>
                  <a:pt x="2279" y="19169"/>
                  <a:pt x="2231" y="19299"/>
                </a:cubicBezTo>
                <a:cubicBezTo>
                  <a:pt x="2211" y="19351"/>
                  <a:pt x="2179" y="19500"/>
                  <a:pt x="2159" y="19629"/>
                </a:cubicBezTo>
                <a:cubicBezTo>
                  <a:pt x="2124" y="19857"/>
                  <a:pt x="2124" y="19868"/>
                  <a:pt x="2147" y="20015"/>
                </a:cubicBezTo>
                <a:cubicBezTo>
                  <a:pt x="2169" y="20157"/>
                  <a:pt x="2169" y="20168"/>
                  <a:pt x="2147" y="20209"/>
                </a:cubicBezTo>
                <a:cubicBezTo>
                  <a:pt x="2119" y="20260"/>
                  <a:pt x="1913" y="20321"/>
                  <a:pt x="1902" y="20282"/>
                </a:cubicBezTo>
                <a:cubicBezTo>
                  <a:pt x="1898" y="20267"/>
                  <a:pt x="1913" y="20187"/>
                  <a:pt x="1936" y="20106"/>
                </a:cubicBezTo>
                <a:cubicBezTo>
                  <a:pt x="2009" y="19841"/>
                  <a:pt x="1979" y="19364"/>
                  <a:pt x="1889" y="19364"/>
                </a:cubicBezTo>
                <a:cubicBezTo>
                  <a:pt x="1826" y="19364"/>
                  <a:pt x="1713" y="19621"/>
                  <a:pt x="1632" y="19946"/>
                </a:cubicBezTo>
                <a:cubicBezTo>
                  <a:pt x="1564" y="20220"/>
                  <a:pt x="1546" y="20267"/>
                  <a:pt x="1506" y="20267"/>
                </a:cubicBezTo>
                <a:cubicBezTo>
                  <a:pt x="1472" y="20267"/>
                  <a:pt x="1449" y="20227"/>
                  <a:pt x="1423" y="20126"/>
                </a:cubicBezTo>
                <a:lnTo>
                  <a:pt x="1386" y="19984"/>
                </a:lnTo>
                <a:lnTo>
                  <a:pt x="1358" y="20106"/>
                </a:lnTo>
                <a:cubicBezTo>
                  <a:pt x="1314" y="20290"/>
                  <a:pt x="1215" y="20316"/>
                  <a:pt x="1164" y="20158"/>
                </a:cubicBezTo>
                <a:cubicBezTo>
                  <a:pt x="1128" y="20046"/>
                  <a:pt x="1125" y="20005"/>
                  <a:pt x="1112" y="19438"/>
                </a:cubicBezTo>
                <a:cubicBezTo>
                  <a:pt x="1091" y="18465"/>
                  <a:pt x="1086" y="18249"/>
                  <a:pt x="1076" y="18236"/>
                </a:cubicBezTo>
                <a:close/>
                <a:moveTo>
                  <a:pt x="778" y="18336"/>
                </a:moveTo>
                <a:lnTo>
                  <a:pt x="750" y="18457"/>
                </a:lnTo>
                <a:lnTo>
                  <a:pt x="722" y="18581"/>
                </a:lnTo>
                <a:lnTo>
                  <a:pt x="755" y="18669"/>
                </a:lnTo>
                <a:cubicBezTo>
                  <a:pt x="786" y="18755"/>
                  <a:pt x="787" y="18755"/>
                  <a:pt x="810" y="18648"/>
                </a:cubicBezTo>
                <a:cubicBezTo>
                  <a:pt x="833" y="18542"/>
                  <a:pt x="833" y="18531"/>
                  <a:pt x="806" y="18436"/>
                </a:cubicBezTo>
                <a:lnTo>
                  <a:pt x="778" y="18336"/>
                </a:lnTo>
                <a:close/>
                <a:moveTo>
                  <a:pt x="373" y="18368"/>
                </a:moveTo>
                <a:cubicBezTo>
                  <a:pt x="377" y="18330"/>
                  <a:pt x="329" y="18396"/>
                  <a:pt x="264" y="18519"/>
                </a:cubicBezTo>
                <a:cubicBezTo>
                  <a:pt x="200" y="18639"/>
                  <a:pt x="145" y="18768"/>
                  <a:pt x="142" y="18805"/>
                </a:cubicBezTo>
                <a:cubicBezTo>
                  <a:pt x="139" y="18844"/>
                  <a:pt x="187" y="18778"/>
                  <a:pt x="252" y="18655"/>
                </a:cubicBezTo>
                <a:cubicBezTo>
                  <a:pt x="316" y="18535"/>
                  <a:pt x="370" y="18406"/>
                  <a:pt x="373" y="18368"/>
                </a:cubicBezTo>
                <a:close/>
                <a:moveTo>
                  <a:pt x="795" y="19175"/>
                </a:moveTo>
                <a:cubicBezTo>
                  <a:pt x="760" y="19204"/>
                  <a:pt x="732" y="19394"/>
                  <a:pt x="731" y="19685"/>
                </a:cubicBezTo>
                <a:cubicBezTo>
                  <a:pt x="731" y="19929"/>
                  <a:pt x="733" y="19941"/>
                  <a:pt x="771" y="19957"/>
                </a:cubicBezTo>
                <a:cubicBezTo>
                  <a:pt x="794" y="19967"/>
                  <a:pt x="821" y="19939"/>
                  <a:pt x="837" y="19886"/>
                </a:cubicBezTo>
                <a:cubicBezTo>
                  <a:pt x="857" y="19822"/>
                  <a:pt x="868" y="19813"/>
                  <a:pt x="879" y="19854"/>
                </a:cubicBezTo>
                <a:cubicBezTo>
                  <a:pt x="921" y="20004"/>
                  <a:pt x="838" y="20202"/>
                  <a:pt x="713" y="20249"/>
                </a:cubicBezTo>
                <a:cubicBezTo>
                  <a:pt x="637" y="20278"/>
                  <a:pt x="630" y="20271"/>
                  <a:pt x="603" y="20147"/>
                </a:cubicBezTo>
                <a:cubicBezTo>
                  <a:pt x="568" y="19989"/>
                  <a:pt x="561" y="19987"/>
                  <a:pt x="522" y="20118"/>
                </a:cubicBezTo>
                <a:cubicBezTo>
                  <a:pt x="474" y="20280"/>
                  <a:pt x="400" y="20301"/>
                  <a:pt x="348" y="20167"/>
                </a:cubicBezTo>
                <a:cubicBezTo>
                  <a:pt x="324" y="20106"/>
                  <a:pt x="303" y="20063"/>
                  <a:pt x="300" y="20073"/>
                </a:cubicBezTo>
                <a:cubicBezTo>
                  <a:pt x="298" y="20083"/>
                  <a:pt x="289" y="20140"/>
                  <a:pt x="281" y="20198"/>
                </a:cubicBezTo>
                <a:cubicBezTo>
                  <a:pt x="268" y="20285"/>
                  <a:pt x="271" y="20320"/>
                  <a:pt x="293" y="20392"/>
                </a:cubicBezTo>
                <a:cubicBezTo>
                  <a:pt x="332" y="20520"/>
                  <a:pt x="339" y="20644"/>
                  <a:pt x="315" y="20809"/>
                </a:cubicBezTo>
                <a:cubicBezTo>
                  <a:pt x="267" y="21143"/>
                  <a:pt x="128" y="21449"/>
                  <a:pt x="45" y="21402"/>
                </a:cubicBezTo>
                <a:cubicBezTo>
                  <a:pt x="20" y="21388"/>
                  <a:pt x="0" y="21387"/>
                  <a:pt x="0" y="21401"/>
                </a:cubicBezTo>
                <a:cubicBezTo>
                  <a:pt x="0" y="21414"/>
                  <a:pt x="20" y="21458"/>
                  <a:pt x="45" y="21497"/>
                </a:cubicBezTo>
                <a:cubicBezTo>
                  <a:pt x="111" y="21600"/>
                  <a:pt x="171" y="21587"/>
                  <a:pt x="224" y="21457"/>
                </a:cubicBezTo>
                <a:cubicBezTo>
                  <a:pt x="275" y="21335"/>
                  <a:pt x="347" y="20913"/>
                  <a:pt x="348" y="20740"/>
                </a:cubicBezTo>
                <a:cubicBezTo>
                  <a:pt x="348" y="20593"/>
                  <a:pt x="375" y="20517"/>
                  <a:pt x="426" y="20517"/>
                </a:cubicBezTo>
                <a:cubicBezTo>
                  <a:pt x="450" y="20517"/>
                  <a:pt x="486" y="20471"/>
                  <a:pt x="507" y="20414"/>
                </a:cubicBezTo>
                <a:lnTo>
                  <a:pt x="543" y="20309"/>
                </a:lnTo>
                <a:lnTo>
                  <a:pt x="580" y="20414"/>
                </a:lnTo>
                <a:cubicBezTo>
                  <a:pt x="638" y="20581"/>
                  <a:pt x="793" y="20533"/>
                  <a:pt x="863" y="20327"/>
                </a:cubicBezTo>
                <a:cubicBezTo>
                  <a:pt x="922" y="20154"/>
                  <a:pt x="922" y="19611"/>
                  <a:pt x="863" y="19310"/>
                </a:cubicBezTo>
                <a:cubicBezTo>
                  <a:pt x="841" y="19199"/>
                  <a:pt x="817" y="19158"/>
                  <a:pt x="795" y="19175"/>
                </a:cubicBezTo>
                <a:close/>
                <a:moveTo>
                  <a:pt x="3708" y="20530"/>
                </a:moveTo>
                <a:cubicBezTo>
                  <a:pt x="3250" y="20537"/>
                  <a:pt x="3621" y="20543"/>
                  <a:pt x="4532" y="20543"/>
                </a:cubicBezTo>
                <a:cubicBezTo>
                  <a:pt x="5443" y="20543"/>
                  <a:pt x="5817" y="20537"/>
                  <a:pt x="5364" y="20530"/>
                </a:cubicBezTo>
                <a:cubicBezTo>
                  <a:pt x="4911" y="20523"/>
                  <a:pt x="4166" y="20523"/>
                  <a:pt x="3708" y="20530"/>
                </a:cubicBezTo>
                <a:close/>
                <a:moveTo>
                  <a:pt x="917" y="21027"/>
                </a:moveTo>
                <a:cubicBezTo>
                  <a:pt x="920" y="20989"/>
                  <a:pt x="872" y="21054"/>
                  <a:pt x="806" y="21177"/>
                </a:cubicBezTo>
                <a:cubicBezTo>
                  <a:pt x="743" y="21298"/>
                  <a:pt x="688" y="21427"/>
                  <a:pt x="685" y="21464"/>
                </a:cubicBezTo>
                <a:cubicBezTo>
                  <a:pt x="681" y="21502"/>
                  <a:pt x="730" y="21437"/>
                  <a:pt x="795" y="21313"/>
                </a:cubicBezTo>
                <a:cubicBezTo>
                  <a:pt x="859" y="21193"/>
                  <a:pt x="913" y="21064"/>
                  <a:pt x="917" y="21027"/>
                </a:cubicBezTo>
                <a:close/>
                <a:moveTo>
                  <a:pt x="583" y="21040"/>
                </a:moveTo>
                <a:cubicBezTo>
                  <a:pt x="575" y="21044"/>
                  <a:pt x="567" y="21061"/>
                  <a:pt x="557" y="21094"/>
                </a:cubicBezTo>
                <a:cubicBezTo>
                  <a:pt x="536" y="21164"/>
                  <a:pt x="528" y="21167"/>
                  <a:pt x="503" y="21112"/>
                </a:cubicBezTo>
                <a:cubicBezTo>
                  <a:pt x="478" y="21057"/>
                  <a:pt x="470" y="21059"/>
                  <a:pt x="449" y="21136"/>
                </a:cubicBezTo>
                <a:cubicBezTo>
                  <a:pt x="426" y="21222"/>
                  <a:pt x="426" y="21230"/>
                  <a:pt x="458" y="21324"/>
                </a:cubicBezTo>
                <a:cubicBezTo>
                  <a:pt x="492" y="21423"/>
                  <a:pt x="492" y="21423"/>
                  <a:pt x="522" y="21323"/>
                </a:cubicBezTo>
                <a:cubicBezTo>
                  <a:pt x="550" y="21227"/>
                  <a:pt x="553" y="21227"/>
                  <a:pt x="575" y="21306"/>
                </a:cubicBezTo>
                <a:cubicBezTo>
                  <a:pt x="597" y="21386"/>
                  <a:pt x="600" y="21386"/>
                  <a:pt x="619" y="21294"/>
                </a:cubicBezTo>
                <a:cubicBezTo>
                  <a:pt x="647" y="21162"/>
                  <a:pt x="646" y="21133"/>
                  <a:pt x="612" y="21067"/>
                </a:cubicBezTo>
                <a:cubicBezTo>
                  <a:pt x="600" y="21045"/>
                  <a:pt x="591" y="21036"/>
                  <a:pt x="583" y="210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5" name="IMG_4195.png" descr="IMG_4195.png"/>
          <p:cNvPicPr>
            <a:picLocks noChangeAspect="1"/>
          </p:cNvPicPr>
          <p:nvPr/>
        </p:nvPicPr>
        <p:blipFill>
          <a:blip r:embed="rId2">
            <a:extLst/>
          </a:blip>
          <a:srcRect l="42223" t="67331" r="10555" b="28785"/>
          <a:stretch>
            <a:fillRect/>
          </a:stretch>
        </p:blipFill>
        <p:spPr>
          <a:xfrm>
            <a:off x="10668359" y="10586785"/>
            <a:ext cx="11444832" cy="657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286" fill="norm" stroke="1" extrusionOk="0">
                <a:moveTo>
                  <a:pt x="11333" y="0"/>
                </a:moveTo>
                <a:cubicBezTo>
                  <a:pt x="11322" y="9"/>
                  <a:pt x="11299" y="179"/>
                  <a:pt x="11258" y="514"/>
                </a:cubicBezTo>
                <a:cubicBezTo>
                  <a:pt x="11201" y="983"/>
                  <a:pt x="11192" y="1223"/>
                  <a:pt x="11194" y="2134"/>
                </a:cubicBezTo>
                <a:lnTo>
                  <a:pt x="11196" y="3200"/>
                </a:lnTo>
                <a:lnTo>
                  <a:pt x="11279" y="2506"/>
                </a:lnTo>
                <a:cubicBezTo>
                  <a:pt x="11363" y="1809"/>
                  <a:pt x="11377" y="1490"/>
                  <a:pt x="11343" y="1131"/>
                </a:cubicBezTo>
                <a:cubicBezTo>
                  <a:pt x="11333" y="1024"/>
                  <a:pt x="11330" y="715"/>
                  <a:pt x="11336" y="450"/>
                </a:cubicBezTo>
                <a:cubicBezTo>
                  <a:pt x="11343" y="143"/>
                  <a:pt x="11344" y="-9"/>
                  <a:pt x="11333" y="0"/>
                </a:cubicBezTo>
                <a:close/>
                <a:moveTo>
                  <a:pt x="18993" y="720"/>
                </a:moveTo>
                <a:cubicBezTo>
                  <a:pt x="18990" y="675"/>
                  <a:pt x="18986" y="795"/>
                  <a:pt x="18977" y="1054"/>
                </a:cubicBezTo>
                <a:cubicBezTo>
                  <a:pt x="18961" y="1523"/>
                  <a:pt x="18951" y="1566"/>
                  <a:pt x="18930" y="1260"/>
                </a:cubicBezTo>
                <a:cubicBezTo>
                  <a:pt x="18908" y="954"/>
                  <a:pt x="18903" y="982"/>
                  <a:pt x="18903" y="1388"/>
                </a:cubicBezTo>
                <a:cubicBezTo>
                  <a:pt x="18903" y="2251"/>
                  <a:pt x="18865" y="2363"/>
                  <a:pt x="18846" y="1555"/>
                </a:cubicBezTo>
                <a:cubicBezTo>
                  <a:pt x="18829" y="850"/>
                  <a:pt x="18828" y="873"/>
                  <a:pt x="18827" y="1864"/>
                </a:cubicBezTo>
                <a:cubicBezTo>
                  <a:pt x="18826" y="3038"/>
                  <a:pt x="18856" y="3219"/>
                  <a:pt x="18949" y="2609"/>
                </a:cubicBezTo>
                <a:cubicBezTo>
                  <a:pt x="18986" y="2370"/>
                  <a:pt x="18998" y="2057"/>
                  <a:pt x="18998" y="1375"/>
                </a:cubicBezTo>
                <a:cubicBezTo>
                  <a:pt x="18997" y="977"/>
                  <a:pt x="18996" y="765"/>
                  <a:pt x="18993" y="720"/>
                </a:cubicBezTo>
                <a:close/>
                <a:moveTo>
                  <a:pt x="8143" y="4010"/>
                </a:moveTo>
                <a:cubicBezTo>
                  <a:pt x="8140" y="3965"/>
                  <a:pt x="8134" y="4085"/>
                  <a:pt x="8125" y="4344"/>
                </a:cubicBezTo>
                <a:cubicBezTo>
                  <a:pt x="8110" y="4813"/>
                  <a:pt x="8100" y="4856"/>
                  <a:pt x="8078" y="4550"/>
                </a:cubicBezTo>
                <a:cubicBezTo>
                  <a:pt x="8057" y="4244"/>
                  <a:pt x="8051" y="4272"/>
                  <a:pt x="8051" y="4678"/>
                </a:cubicBezTo>
                <a:cubicBezTo>
                  <a:pt x="8051" y="5541"/>
                  <a:pt x="8013" y="5640"/>
                  <a:pt x="7994" y="4833"/>
                </a:cubicBezTo>
                <a:cubicBezTo>
                  <a:pt x="7978" y="4128"/>
                  <a:pt x="7977" y="4151"/>
                  <a:pt x="7976" y="5141"/>
                </a:cubicBezTo>
                <a:cubicBezTo>
                  <a:pt x="7974" y="6315"/>
                  <a:pt x="8004" y="6496"/>
                  <a:pt x="8098" y="5887"/>
                </a:cubicBezTo>
                <a:cubicBezTo>
                  <a:pt x="8134" y="5647"/>
                  <a:pt x="8147" y="5347"/>
                  <a:pt x="8146" y="4666"/>
                </a:cubicBezTo>
                <a:cubicBezTo>
                  <a:pt x="8146" y="4268"/>
                  <a:pt x="8146" y="4055"/>
                  <a:pt x="8143" y="4010"/>
                </a:cubicBezTo>
                <a:close/>
                <a:moveTo>
                  <a:pt x="6936" y="5000"/>
                </a:moveTo>
                <a:cubicBezTo>
                  <a:pt x="6933" y="4955"/>
                  <a:pt x="6929" y="5075"/>
                  <a:pt x="6920" y="5334"/>
                </a:cubicBezTo>
                <a:cubicBezTo>
                  <a:pt x="6904" y="5803"/>
                  <a:pt x="6894" y="5845"/>
                  <a:pt x="6873" y="5540"/>
                </a:cubicBezTo>
                <a:cubicBezTo>
                  <a:pt x="6851" y="5233"/>
                  <a:pt x="6846" y="5249"/>
                  <a:pt x="6846" y="5655"/>
                </a:cubicBezTo>
                <a:cubicBezTo>
                  <a:pt x="6846" y="6518"/>
                  <a:pt x="6808" y="6630"/>
                  <a:pt x="6789" y="5822"/>
                </a:cubicBezTo>
                <a:cubicBezTo>
                  <a:pt x="6772" y="5117"/>
                  <a:pt x="6771" y="5140"/>
                  <a:pt x="6770" y="6131"/>
                </a:cubicBezTo>
                <a:cubicBezTo>
                  <a:pt x="6769" y="7305"/>
                  <a:pt x="6799" y="7486"/>
                  <a:pt x="6892" y="6876"/>
                </a:cubicBezTo>
                <a:cubicBezTo>
                  <a:pt x="6929" y="6637"/>
                  <a:pt x="6941" y="6324"/>
                  <a:pt x="6941" y="5642"/>
                </a:cubicBezTo>
                <a:cubicBezTo>
                  <a:pt x="6941" y="5244"/>
                  <a:pt x="6939" y="5045"/>
                  <a:pt x="6936" y="5000"/>
                </a:cubicBezTo>
                <a:close/>
                <a:moveTo>
                  <a:pt x="921" y="5231"/>
                </a:moveTo>
                <a:cubicBezTo>
                  <a:pt x="917" y="5168"/>
                  <a:pt x="913" y="5233"/>
                  <a:pt x="908" y="5385"/>
                </a:cubicBezTo>
                <a:cubicBezTo>
                  <a:pt x="890" y="5937"/>
                  <a:pt x="903" y="12902"/>
                  <a:pt x="925" y="14189"/>
                </a:cubicBezTo>
                <a:cubicBezTo>
                  <a:pt x="933" y="14682"/>
                  <a:pt x="959" y="14755"/>
                  <a:pt x="1105" y="14755"/>
                </a:cubicBezTo>
                <a:cubicBezTo>
                  <a:pt x="1273" y="14755"/>
                  <a:pt x="1276" y="14749"/>
                  <a:pt x="1288" y="13894"/>
                </a:cubicBezTo>
                <a:cubicBezTo>
                  <a:pt x="1304" y="12857"/>
                  <a:pt x="1274" y="10723"/>
                  <a:pt x="1247" y="10873"/>
                </a:cubicBezTo>
                <a:cubicBezTo>
                  <a:pt x="1229" y="10975"/>
                  <a:pt x="1228" y="11537"/>
                  <a:pt x="1241" y="12955"/>
                </a:cubicBezTo>
                <a:cubicBezTo>
                  <a:pt x="1247" y="13541"/>
                  <a:pt x="1235" y="13625"/>
                  <a:pt x="1136" y="13714"/>
                </a:cubicBezTo>
                <a:cubicBezTo>
                  <a:pt x="1074" y="13768"/>
                  <a:pt x="1013" y="13650"/>
                  <a:pt x="1000" y="13457"/>
                </a:cubicBezTo>
                <a:cubicBezTo>
                  <a:pt x="986" y="13263"/>
                  <a:pt x="970" y="12040"/>
                  <a:pt x="963" y="10732"/>
                </a:cubicBezTo>
                <a:cubicBezTo>
                  <a:pt x="942" y="6804"/>
                  <a:pt x="933" y="5421"/>
                  <a:pt x="921" y="5231"/>
                </a:cubicBezTo>
                <a:close/>
                <a:moveTo>
                  <a:pt x="18457" y="5437"/>
                </a:moveTo>
                <a:cubicBezTo>
                  <a:pt x="18438" y="5637"/>
                  <a:pt x="18453" y="12906"/>
                  <a:pt x="18475" y="14189"/>
                </a:cubicBezTo>
                <a:cubicBezTo>
                  <a:pt x="18484" y="14727"/>
                  <a:pt x="18518" y="14759"/>
                  <a:pt x="18937" y="14678"/>
                </a:cubicBezTo>
                <a:lnTo>
                  <a:pt x="19391" y="14601"/>
                </a:lnTo>
                <a:lnTo>
                  <a:pt x="19393" y="11477"/>
                </a:lnTo>
                <a:cubicBezTo>
                  <a:pt x="19394" y="9760"/>
                  <a:pt x="19401" y="8060"/>
                  <a:pt x="19408" y="7699"/>
                </a:cubicBezTo>
                <a:cubicBezTo>
                  <a:pt x="19417" y="7234"/>
                  <a:pt x="19410" y="6920"/>
                  <a:pt x="19382" y="6632"/>
                </a:cubicBezTo>
                <a:cubicBezTo>
                  <a:pt x="19349" y="6284"/>
                  <a:pt x="19341" y="6318"/>
                  <a:pt x="19323" y="6876"/>
                </a:cubicBezTo>
                <a:cubicBezTo>
                  <a:pt x="19309" y="7326"/>
                  <a:pt x="19309" y="7728"/>
                  <a:pt x="19322" y="8161"/>
                </a:cubicBezTo>
                <a:cubicBezTo>
                  <a:pt x="19333" y="8507"/>
                  <a:pt x="19344" y="9869"/>
                  <a:pt x="19347" y="11195"/>
                </a:cubicBezTo>
                <a:lnTo>
                  <a:pt x="19352" y="13611"/>
                </a:lnTo>
                <a:lnTo>
                  <a:pt x="19268" y="13611"/>
                </a:lnTo>
                <a:cubicBezTo>
                  <a:pt x="19194" y="13611"/>
                  <a:pt x="19182" y="13520"/>
                  <a:pt x="19180" y="12878"/>
                </a:cubicBezTo>
                <a:cubicBezTo>
                  <a:pt x="19175" y="11816"/>
                  <a:pt x="19115" y="10809"/>
                  <a:pt x="19055" y="10809"/>
                </a:cubicBezTo>
                <a:cubicBezTo>
                  <a:pt x="19027" y="10809"/>
                  <a:pt x="18968" y="11263"/>
                  <a:pt x="18924" y="11812"/>
                </a:cubicBezTo>
                <a:cubicBezTo>
                  <a:pt x="18880" y="12360"/>
                  <a:pt x="18835" y="12716"/>
                  <a:pt x="18825" y="12608"/>
                </a:cubicBezTo>
                <a:cubicBezTo>
                  <a:pt x="18800" y="12342"/>
                  <a:pt x="18801" y="8302"/>
                  <a:pt x="18827" y="7480"/>
                </a:cubicBezTo>
                <a:cubicBezTo>
                  <a:pt x="18843" y="6959"/>
                  <a:pt x="18841" y="6685"/>
                  <a:pt x="18814" y="6182"/>
                </a:cubicBezTo>
                <a:cubicBezTo>
                  <a:pt x="18786" y="5644"/>
                  <a:pt x="18776" y="5603"/>
                  <a:pt x="18754" y="5977"/>
                </a:cubicBezTo>
                <a:cubicBezTo>
                  <a:pt x="18733" y="6337"/>
                  <a:pt x="18733" y="6861"/>
                  <a:pt x="18750" y="8753"/>
                </a:cubicBezTo>
                <a:cubicBezTo>
                  <a:pt x="18762" y="10036"/>
                  <a:pt x="18768" y="11659"/>
                  <a:pt x="18765" y="12351"/>
                </a:cubicBezTo>
                <a:cubicBezTo>
                  <a:pt x="18759" y="13605"/>
                  <a:pt x="18758" y="13613"/>
                  <a:pt x="18666" y="13714"/>
                </a:cubicBezTo>
                <a:cubicBezTo>
                  <a:pt x="18615" y="13769"/>
                  <a:pt x="18562" y="13653"/>
                  <a:pt x="18549" y="13457"/>
                </a:cubicBezTo>
                <a:cubicBezTo>
                  <a:pt x="18534" y="13254"/>
                  <a:pt x="18518" y="12006"/>
                  <a:pt x="18511" y="10565"/>
                </a:cubicBezTo>
                <a:cubicBezTo>
                  <a:pt x="18491" y="6404"/>
                  <a:pt x="18478" y="5217"/>
                  <a:pt x="18457" y="5437"/>
                </a:cubicBezTo>
                <a:close/>
                <a:moveTo>
                  <a:pt x="9815" y="5604"/>
                </a:moveTo>
                <a:cubicBezTo>
                  <a:pt x="9806" y="5574"/>
                  <a:pt x="9800" y="5675"/>
                  <a:pt x="9792" y="5887"/>
                </a:cubicBezTo>
                <a:cubicBezTo>
                  <a:pt x="9782" y="6168"/>
                  <a:pt x="9780" y="7084"/>
                  <a:pt x="9788" y="8020"/>
                </a:cubicBezTo>
                <a:cubicBezTo>
                  <a:pt x="9796" y="8924"/>
                  <a:pt x="9803" y="10547"/>
                  <a:pt x="9803" y="11632"/>
                </a:cubicBezTo>
                <a:lnTo>
                  <a:pt x="9803" y="13611"/>
                </a:lnTo>
                <a:lnTo>
                  <a:pt x="9680" y="13714"/>
                </a:lnTo>
                <a:cubicBezTo>
                  <a:pt x="9537" y="13829"/>
                  <a:pt x="9488" y="13623"/>
                  <a:pt x="9522" y="13045"/>
                </a:cubicBezTo>
                <a:cubicBezTo>
                  <a:pt x="9534" y="12834"/>
                  <a:pt x="9544" y="12400"/>
                  <a:pt x="9544" y="12081"/>
                </a:cubicBezTo>
                <a:cubicBezTo>
                  <a:pt x="9544" y="10845"/>
                  <a:pt x="9388" y="10330"/>
                  <a:pt x="9354" y="11452"/>
                </a:cubicBezTo>
                <a:cubicBezTo>
                  <a:pt x="9327" y="12312"/>
                  <a:pt x="9327" y="12354"/>
                  <a:pt x="9375" y="12570"/>
                </a:cubicBezTo>
                <a:cubicBezTo>
                  <a:pt x="9415" y="12747"/>
                  <a:pt x="9415" y="12790"/>
                  <a:pt x="9386" y="13354"/>
                </a:cubicBezTo>
                <a:cubicBezTo>
                  <a:pt x="9339" y="14244"/>
                  <a:pt x="9295" y="16229"/>
                  <a:pt x="9295" y="17467"/>
                </a:cubicBezTo>
                <a:cubicBezTo>
                  <a:pt x="9295" y="18887"/>
                  <a:pt x="9339" y="19928"/>
                  <a:pt x="9416" y="20307"/>
                </a:cubicBezTo>
                <a:cubicBezTo>
                  <a:pt x="9504" y="20746"/>
                  <a:pt x="9583" y="20708"/>
                  <a:pt x="9649" y="20191"/>
                </a:cubicBezTo>
                <a:lnTo>
                  <a:pt x="9707" y="19741"/>
                </a:lnTo>
                <a:lnTo>
                  <a:pt x="9630" y="19716"/>
                </a:lnTo>
                <a:cubicBezTo>
                  <a:pt x="9463" y="19658"/>
                  <a:pt x="9333" y="18384"/>
                  <a:pt x="9333" y="16798"/>
                </a:cubicBezTo>
                <a:cubicBezTo>
                  <a:pt x="9333" y="15841"/>
                  <a:pt x="9403" y="13763"/>
                  <a:pt x="9435" y="13778"/>
                </a:cubicBezTo>
                <a:cubicBezTo>
                  <a:pt x="9447" y="13784"/>
                  <a:pt x="9475" y="14014"/>
                  <a:pt x="9495" y="14279"/>
                </a:cubicBezTo>
                <a:cubicBezTo>
                  <a:pt x="9526" y="14676"/>
                  <a:pt x="9625" y="14755"/>
                  <a:pt x="10055" y="14755"/>
                </a:cubicBezTo>
                <a:lnTo>
                  <a:pt x="10577" y="14755"/>
                </a:lnTo>
                <a:lnTo>
                  <a:pt x="10580" y="13855"/>
                </a:lnTo>
                <a:cubicBezTo>
                  <a:pt x="10587" y="11652"/>
                  <a:pt x="10553" y="9561"/>
                  <a:pt x="10502" y="9010"/>
                </a:cubicBezTo>
                <a:cubicBezTo>
                  <a:pt x="10471" y="8691"/>
                  <a:pt x="10406" y="9452"/>
                  <a:pt x="10366" y="10591"/>
                </a:cubicBezTo>
                <a:cubicBezTo>
                  <a:pt x="10320" y="11901"/>
                  <a:pt x="10320" y="12020"/>
                  <a:pt x="10368" y="12467"/>
                </a:cubicBezTo>
                <a:cubicBezTo>
                  <a:pt x="10396" y="12719"/>
                  <a:pt x="10425" y="12733"/>
                  <a:pt x="10463" y="12506"/>
                </a:cubicBezTo>
                <a:cubicBezTo>
                  <a:pt x="10505" y="12251"/>
                  <a:pt x="10523" y="12286"/>
                  <a:pt x="10541" y="12660"/>
                </a:cubicBezTo>
                <a:cubicBezTo>
                  <a:pt x="10582" y="13500"/>
                  <a:pt x="10533" y="13803"/>
                  <a:pt x="10376" y="13701"/>
                </a:cubicBezTo>
                <a:cubicBezTo>
                  <a:pt x="10236" y="13611"/>
                  <a:pt x="10226" y="13563"/>
                  <a:pt x="10223" y="12878"/>
                </a:cubicBezTo>
                <a:cubicBezTo>
                  <a:pt x="10219" y="11828"/>
                  <a:pt x="10158" y="10820"/>
                  <a:pt x="10100" y="10822"/>
                </a:cubicBezTo>
                <a:cubicBezTo>
                  <a:pt x="10073" y="10823"/>
                  <a:pt x="10013" y="11254"/>
                  <a:pt x="9966" y="11786"/>
                </a:cubicBezTo>
                <a:cubicBezTo>
                  <a:pt x="9920" y="12318"/>
                  <a:pt x="9874" y="12674"/>
                  <a:pt x="9865" y="12583"/>
                </a:cubicBezTo>
                <a:cubicBezTo>
                  <a:pt x="9842" y="12336"/>
                  <a:pt x="9847" y="8248"/>
                  <a:pt x="9871" y="7467"/>
                </a:cubicBezTo>
                <a:cubicBezTo>
                  <a:pt x="9889" y="6916"/>
                  <a:pt x="9885" y="6663"/>
                  <a:pt x="9851" y="6092"/>
                </a:cubicBezTo>
                <a:cubicBezTo>
                  <a:pt x="9834" y="5792"/>
                  <a:pt x="9823" y="5633"/>
                  <a:pt x="9815" y="5604"/>
                </a:cubicBezTo>
                <a:close/>
                <a:moveTo>
                  <a:pt x="8976" y="5771"/>
                </a:moveTo>
                <a:cubicBezTo>
                  <a:pt x="8973" y="5811"/>
                  <a:pt x="8970" y="5900"/>
                  <a:pt x="8966" y="6028"/>
                </a:cubicBezTo>
                <a:cubicBezTo>
                  <a:pt x="8946" y="6649"/>
                  <a:pt x="8959" y="12161"/>
                  <a:pt x="8985" y="13778"/>
                </a:cubicBezTo>
                <a:cubicBezTo>
                  <a:pt x="9003" y="14881"/>
                  <a:pt x="9014" y="8797"/>
                  <a:pt x="8998" y="6889"/>
                </a:cubicBezTo>
                <a:cubicBezTo>
                  <a:pt x="8990" y="5965"/>
                  <a:pt x="8985" y="5652"/>
                  <a:pt x="8976" y="5771"/>
                </a:cubicBezTo>
                <a:close/>
                <a:moveTo>
                  <a:pt x="19560" y="5771"/>
                </a:moveTo>
                <a:cubicBezTo>
                  <a:pt x="19557" y="5811"/>
                  <a:pt x="19553" y="5900"/>
                  <a:pt x="19549" y="6028"/>
                </a:cubicBezTo>
                <a:cubicBezTo>
                  <a:pt x="19528" y="6649"/>
                  <a:pt x="19543" y="12161"/>
                  <a:pt x="19569" y="13778"/>
                </a:cubicBezTo>
                <a:cubicBezTo>
                  <a:pt x="19586" y="14881"/>
                  <a:pt x="19598" y="8797"/>
                  <a:pt x="19581" y="6889"/>
                </a:cubicBezTo>
                <a:cubicBezTo>
                  <a:pt x="19574" y="5965"/>
                  <a:pt x="19569" y="5652"/>
                  <a:pt x="19560" y="5771"/>
                </a:cubicBezTo>
                <a:close/>
                <a:moveTo>
                  <a:pt x="1455" y="5797"/>
                </a:moveTo>
                <a:cubicBezTo>
                  <a:pt x="1452" y="5823"/>
                  <a:pt x="1448" y="5905"/>
                  <a:pt x="1444" y="6028"/>
                </a:cubicBezTo>
                <a:cubicBezTo>
                  <a:pt x="1424" y="6646"/>
                  <a:pt x="1438" y="12165"/>
                  <a:pt x="1464" y="13778"/>
                </a:cubicBezTo>
                <a:cubicBezTo>
                  <a:pt x="1483" y="14917"/>
                  <a:pt x="1492" y="9489"/>
                  <a:pt x="1476" y="7210"/>
                </a:cubicBezTo>
                <a:cubicBezTo>
                  <a:pt x="1468" y="6114"/>
                  <a:pt x="1463" y="5719"/>
                  <a:pt x="1455" y="5797"/>
                </a:cubicBezTo>
                <a:close/>
                <a:moveTo>
                  <a:pt x="3100" y="5797"/>
                </a:moveTo>
                <a:cubicBezTo>
                  <a:pt x="3097" y="5823"/>
                  <a:pt x="3094" y="5905"/>
                  <a:pt x="3090" y="6028"/>
                </a:cubicBezTo>
                <a:cubicBezTo>
                  <a:pt x="3070" y="6646"/>
                  <a:pt x="3084" y="12165"/>
                  <a:pt x="3110" y="13778"/>
                </a:cubicBezTo>
                <a:cubicBezTo>
                  <a:pt x="3128" y="14917"/>
                  <a:pt x="3139" y="9489"/>
                  <a:pt x="3123" y="7210"/>
                </a:cubicBezTo>
                <a:cubicBezTo>
                  <a:pt x="3115" y="6114"/>
                  <a:pt x="3109" y="5719"/>
                  <a:pt x="3100" y="5797"/>
                </a:cubicBezTo>
                <a:close/>
                <a:moveTo>
                  <a:pt x="11295" y="5899"/>
                </a:moveTo>
                <a:cubicBezTo>
                  <a:pt x="11289" y="5948"/>
                  <a:pt x="11283" y="6141"/>
                  <a:pt x="11277" y="6478"/>
                </a:cubicBezTo>
                <a:cubicBezTo>
                  <a:pt x="11271" y="6806"/>
                  <a:pt x="11268" y="7836"/>
                  <a:pt x="11270" y="8766"/>
                </a:cubicBezTo>
                <a:cubicBezTo>
                  <a:pt x="11274" y="10151"/>
                  <a:pt x="11267" y="10608"/>
                  <a:pt x="11230" y="11285"/>
                </a:cubicBezTo>
                <a:cubicBezTo>
                  <a:pt x="11175" y="12284"/>
                  <a:pt x="11160" y="12173"/>
                  <a:pt x="11143" y="10629"/>
                </a:cubicBezTo>
                <a:cubicBezTo>
                  <a:pt x="11129" y="9399"/>
                  <a:pt x="10995" y="6542"/>
                  <a:pt x="10951" y="6542"/>
                </a:cubicBezTo>
                <a:cubicBezTo>
                  <a:pt x="10920" y="6542"/>
                  <a:pt x="10895" y="8179"/>
                  <a:pt x="10918" y="8586"/>
                </a:cubicBezTo>
                <a:cubicBezTo>
                  <a:pt x="10928" y="8750"/>
                  <a:pt x="10964" y="9127"/>
                  <a:pt x="10999" y="9434"/>
                </a:cubicBezTo>
                <a:cubicBezTo>
                  <a:pt x="11074" y="10088"/>
                  <a:pt x="11130" y="11311"/>
                  <a:pt x="11137" y="12441"/>
                </a:cubicBezTo>
                <a:cubicBezTo>
                  <a:pt x="11141" y="13081"/>
                  <a:pt x="11123" y="13457"/>
                  <a:pt x="11052" y="14253"/>
                </a:cubicBezTo>
                <a:cubicBezTo>
                  <a:pt x="11003" y="14805"/>
                  <a:pt x="10947" y="15438"/>
                  <a:pt x="10928" y="15667"/>
                </a:cubicBezTo>
                <a:cubicBezTo>
                  <a:pt x="10898" y="16027"/>
                  <a:pt x="10902" y="16052"/>
                  <a:pt x="10960" y="15873"/>
                </a:cubicBezTo>
                <a:cubicBezTo>
                  <a:pt x="11083" y="15493"/>
                  <a:pt x="11150" y="14814"/>
                  <a:pt x="11212" y="13315"/>
                </a:cubicBezTo>
                <a:cubicBezTo>
                  <a:pt x="11245" y="12498"/>
                  <a:pt x="11280" y="11911"/>
                  <a:pt x="11289" y="12004"/>
                </a:cubicBezTo>
                <a:cubicBezTo>
                  <a:pt x="11298" y="12098"/>
                  <a:pt x="11305" y="12757"/>
                  <a:pt x="11305" y="13470"/>
                </a:cubicBezTo>
                <a:lnTo>
                  <a:pt x="11305" y="14755"/>
                </a:lnTo>
                <a:lnTo>
                  <a:pt x="11438" y="14755"/>
                </a:lnTo>
                <a:cubicBezTo>
                  <a:pt x="11511" y="14755"/>
                  <a:pt x="11576" y="14612"/>
                  <a:pt x="11582" y="14433"/>
                </a:cubicBezTo>
                <a:cubicBezTo>
                  <a:pt x="11589" y="14238"/>
                  <a:pt x="11630" y="14420"/>
                  <a:pt x="11685" y="14896"/>
                </a:cubicBezTo>
                <a:cubicBezTo>
                  <a:pt x="11764" y="15590"/>
                  <a:pt x="11778" y="15634"/>
                  <a:pt x="11794" y="15192"/>
                </a:cubicBezTo>
                <a:cubicBezTo>
                  <a:pt x="11810" y="14753"/>
                  <a:pt x="11899" y="14689"/>
                  <a:pt x="12480" y="14729"/>
                </a:cubicBezTo>
                <a:cubicBezTo>
                  <a:pt x="13056" y="14769"/>
                  <a:pt x="13152" y="14702"/>
                  <a:pt x="13180" y="14266"/>
                </a:cubicBezTo>
                <a:cubicBezTo>
                  <a:pt x="13209" y="13814"/>
                  <a:pt x="13221" y="13821"/>
                  <a:pt x="13294" y="14266"/>
                </a:cubicBezTo>
                <a:cubicBezTo>
                  <a:pt x="13394" y="14870"/>
                  <a:pt x="13384" y="14871"/>
                  <a:pt x="13399" y="14202"/>
                </a:cubicBezTo>
                <a:cubicBezTo>
                  <a:pt x="13417" y="13390"/>
                  <a:pt x="13369" y="10488"/>
                  <a:pt x="13338" y="10488"/>
                </a:cubicBezTo>
                <a:cubicBezTo>
                  <a:pt x="13288" y="10488"/>
                  <a:pt x="13237" y="11175"/>
                  <a:pt x="13188" y="12493"/>
                </a:cubicBezTo>
                <a:cubicBezTo>
                  <a:pt x="13146" y="13644"/>
                  <a:pt x="13132" y="13802"/>
                  <a:pt x="13079" y="13714"/>
                </a:cubicBezTo>
                <a:cubicBezTo>
                  <a:pt x="13028" y="13629"/>
                  <a:pt x="13017" y="13457"/>
                  <a:pt x="13012" y="12686"/>
                </a:cubicBezTo>
                <a:cubicBezTo>
                  <a:pt x="13004" y="11592"/>
                  <a:pt x="12966" y="11674"/>
                  <a:pt x="12950" y="12814"/>
                </a:cubicBezTo>
                <a:cubicBezTo>
                  <a:pt x="12943" y="13322"/>
                  <a:pt x="12925" y="13611"/>
                  <a:pt x="12902" y="13611"/>
                </a:cubicBezTo>
                <a:cubicBezTo>
                  <a:pt x="12872" y="13611"/>
                  <a:pt x="12866" y="13425"/>
                  <a:pt x="12871" y="12711"/>
                </a:cubicBezTo>
                <a:cubicBezTo>
                  <a:pt x="12879" y="11531"/>
                  <a:pt x="12863" y="11555"/>
                  <a:pt x="12825" y="12801"/>
                </a:cubicBezTo>
                <a:cubicBezTo>
                  <a:pt x="12799" y="13685"/>
                  <a:pt x="12787" y="13802"/>
                  <a:pt x="12725" y="13714"/>
                </a:cubicBezTo>
                <a:cubicBezTo>
                  <a:pt x="12657" y="13616"/>
                  <a:pt x="12654" y="13573"/>
                  <a:pt x="12661" y="12480"/>
                </a:cubicBezTo>
                <a:cubicBezTo>
                  <a:pt x="12666" y="11494"/>
                  <a:pt x="12663" y="11397"/>
                  <a:pt x="12637" y="11760"/>
                </a:cubicBezTo>
                <a:cubicBezTo>
                  <a:pt x="12621" y="11990"/>
                  <a:pt x="12605" y="12498"/>
                  <a:pt x="12602" y="12891"/>
                </a:cubicBezTo>
                <a:cubicBezTo>
                  <a:pt x="12597" y="13505"/>
                  <a:pt x="12584" y="13611"/>
                  <a:pt x="12510" y="13611"/>
                </a:cubicBezTo>
                <a:lnTo>
                  <a:pt x="12424" y="13611"/>
                </a:lnTo>
                <a:lnTo>
                  <a:pt x="12430" y="12313"/>
                </a:lnTo>
                <a:cubicBezTo>
                  <a:pt x="12435" y="11195"/>
                  <a:pt x="12433" y="11083"/>
                  <a:pt x="12408" y="11439"/>
                </a:cubicBezTo>
                <a:cubicBezTo>
                  <a:pt x="12392" y="11665"/>
                  <a:pt x="12376" y="12240"/>
                  <a:pt x="12372" y="12724"/>
                </a:cubicBezTo>
                <a:cubicBezTo>
                  <a:pt x="12367" y="13527"/>
                  <a:pt x="12359" y="13621"/>
                  <a:pt x="12274" y="13714"/>
                </a:cubicBezTo>
                <a:cubicBezTo>
                  <a:pt x="12147" y="13852"/>
                  <a:pt x="12120" y="13645"/>
                  <a:pt x="12147" y="12763"/>
                </a:cubicBezTo>
                <a:cubicBezTo>
                  <a:pt x="12164" y="12210"/>
                  <a:pt x="12163" y="11943"/>
                  <a:pt x="12136" y="11439"/>
                </a:cubicBezTo>
                <a:cubicBezTo>
                  <a:pt x="12086" y="10492"/>
                  <a:pt x="12019" y="10636"/>
                  <a:pt x="11985" y="11760"/>
                </a:cubicBezTo>
                <a:cubicBezTo>
                  <a:pt x="11958" y="12654"/>
                  <a:pt x="11959" y="12724"/>
                  <a:pt x="11996" y="12891"/>
                </a:cubicBezTo>
                <a:cubicBezTo>
                  <a:pt x="12065" y="13202"/>
                  <a:pt x="12014" y="13778"/>
                  <a:pt x="11917" y="13778"/>
                </a:cubicBezTo>
                <a:cubicBezTo>
                  <a:pt x="11842" y="13778"/>
                  <a:pt x="11818" y="13631"/>
                  <a:pt x="11794" y="13045"/>
                </a:cubicBezTo>
                <a:cubicBezTo>
                  <a:pt x="11778" y="12644"/>
                  <a:pt x="11764" y="12043"/>
                  <a:pt x="11764" y="11722"/>
                </a:cubicBezTo>
                <a:cubicBezTo>
                  <a:pt x="11764" y="10685"/>
                  <a:pt x="11686" y="11060"/>
                  <a:pt x="11611" y="12454"/>
                </a:cubicBezTo>
                <a:cubicBezTo>
                  <a:pt x="11551" y="13570"/>
                  <a:pt x="11529" y="13778"/>
                  <a:pt x="11463" y="13778"/>
                </a:cubicBezTo>
                <a:cubicBezTo>
                  <a:pt x="11421" y="13778"/>
                  <a:pt x="11377" y="13593"/>
                  <a:pt x="11367" y="13367"/>
                </a:cubicBezTo>
                <a:cubicBezTo>
                  <a:pt x="11356" y="13141"/>
                  <a:pt x="11341" y="11364"/>
                  <a:pt x="11333" y="9421"/>
                </a:cubicBezTo>
                <a:cubicBezTo>
                  <a:pt x="11323" y="6916"/>
                  <a:pt x="11311" y="5753"/>
                  <a:pt x="11295" y="5899"/>
                </a:cubicBezTo>
                <a:close/>
                <a:moveTo>
                  <a:pt x="7150" y="5951"/>
                </a:moveTo>
                <a:cubicBezTo>
                  <a:pt x="7122" y="6044"/>
                  <a:pt x="7108" y="6532"/>
                  <a:pt x="7129" y="6979"/>
                </a:cubicBezTo>
                <a:cubicBezTo>
                  <a:pt x="7147" y="7339"/>
                  <a:pt x="7145" y="7530"/>
                  <a:pt x="7123" y="7853"/>
                </a:cubicBezTo>
                <a:cubicBezTo>
                  <a:pt x="7102" y="8153"/>
                  <a:pt x="7099" y="8388"/>
                  <a:pt x="7114" y="8688"/>
                </a:cubicBezTo>
                <a:cubicBezTo>
                  <a:pt x="7138" y="9187"/>
                  <a:pt x="7289" y="9124"/>
                  <a:pt x="7299" y="8611"/>
                </a:cubicBezTo>
                <a:cubicBezTo>
                  <a:pt x="7303" y="8417"/>
                  <a:pt x="7280" y="8101"/>
                  <a:pt x="7247" y="7904"/>
                </a:cubicBezTo>
                <a:cubicBezTo>
                  <a:pt x="7199" y="7617"/>
                  <a:pt x="7190" y="7412"/>
                  <a:pt x="7200" y="6876"/>
                </a:cubicBezTo>
                <a:cubicBezTo>
                  <a:pt x="7208" y="6422"/>
                  <a:pt x="7202" y="6143"/>
                  <a:pt x="7180" y="6002"/>
                </a:cubicBezTo>
                <a:cubicBezTo>
                  <a:pt x="7169" y="5929"/>
                  <a:pt x="7159" y="5920"/>
                  <a:pt x="7150" y="5951"/>
                </a:cubicBezTo>
                <a:close/>
                <a:moveTo>
                  <a:pt x="6097" y="5964"/>
                </a:moveTo>
                <a:cubicBezTo>
                  <a:pt x="6077" y="6041"/>
                  <a:pt x="6037" y="6359"/>
                  <a:pt x="5955" y="7005"/>
                </a:cubicBezTo>
                <a:cubicBezTo>
                  <a:pt x="5847" y="7862"/>
                  <a:pt x="5811" y="8321"/>
                  <a:pt x="5802" y="8945"/>
                </a:cubicBezTo>
                <a:cubicBezTo>
                  <a:pt x="5788" y="9869"/>
                  <a:pt x="5820" y="11143"/>
                  <a:pt x="5856" y="11143"/>
                </a:cubicBezTo>
                <a:cubicBezTo>
                  <a:pt x="5870" y="11143"/>
                  <a:pt x="5910" y="11660"/>
                  <a:pt x="5945" y="12287"/>
                </a:cubicBezTo>
                <a:cubicBezTo>
                  <a:pt x="6022" y="13638"/>
                  <a:pt x="6006" y="13868"/>
                  <a:pt x="5848" y="13714"/>
                </a:cubicBezTo>
                <a:lnTo>
                  <a:pt x="5745" y="13611"/>
                </a:lnTo>
                <a:lnTo>
                  <a:pt x="5751" y="12313"/>
                </a:lnTo>
                <a:cubicBezTo>
                  <a:pt x="5756" y="11195"/>
                  <a:pt x="5753" y="11083"/>
                  <a:pt x="5728" y="11439"/>
                </a:cubicBezTo>
                <a:cubicBezTo>
                  <a:pt x="5713" y="11665"/>
                  <a:pt x="5697" y="12240"/>
                  <a:pt x="5693" y="12724"/>
                </a:cubicBezTo>
                <a:cubicBezTo>
                  <a:pt x="5688" y="13569"/>
                  <a:pt x="5683" y="13611"/>
                  <a:pt x="5573" y="13611"/>
                </a:cubicBezTo>
                <a:cubicBezTo>
                  <a:pt x="5458" y="13611"/>
                  <a:pt x="5452" y="13522"/>
                  <a:pt x="5478" y="12377"/>
                </a:cubicBezTo>
                <a:cubicBezTo>
                  <a:pt x="5499" y="11431"/>
                  <a:pt x="5453" y="11728"/>
                  <a:pt x="5425" y="12711"/>
                </a:cubicBezTo>
                <a:cubicBezTo>
                  <a:pt x="5403" y="13516"/>
                  <a:pt x="5386" y="13638"/>
                  <a:pt x="5276" y="13842"/>
                </a:cubicBezTo>
                <a:cubicBezTo>
                  <a:pt x="5031" y="14293"/>
                  <a:pt x="4900" y="13406"/>
                  <a:pt x="4947" y="11632"/>
                </a:cubicBezTo>
                <a:cubicBezTo>
                  <a:pt x="4959" y="11180"/>
                  <a:pt x="4962" y="10809"/>
                  <a:pt x="4952" y="10809"/>
                </a:cubicBezTo>
                <a:cubicBezTo>
                  <a:pt x="4935" y="10809"/>
                  <a:pt x="4893" y="12564"/>
                  <a:pt x="4893" y="13302"/>
                </a:cubicBezTo>
                <a:cubicBezTo>
                  <a:pt x="4893" y="13534"/>
                  <a:pt x="4907" y="13960"/>
                  <a:pt x="4923" y="14241"/>
                </a:cubicBezTo>
                <a:cubicBezTo>
                  <a:pt x="4949" y="14678"/>
                  <a:pt x="5029" y="14750"/>
                  <a:pt x="5482" y="14742"/>
                </a:cubicBezTo>
                <a:cubicBezTo>
                  <a:pt x="5807" y="14736"/>
                  <a:pt x="6020" y="14597"/>
                  <a:pt x="6035" y="14395"/>
                </a:cubicBezTo>
                <a:cubicBezTo>
                  <a:pt x="6050" y="14174"/>
                  <a:pt x="6061" y="14189"/>
                  <a:pt x="6070" y="14421"/>
                </a:cubicBezTo>
                <a:cubicBezTo>
                  <a:pt x="6077" y="14610"/>
                  <a:pt x="6145" y="14755"/>
                  <a:pt x="6222" y="14755"/>
                </a:cubicBezTo>
                <a:cubicBezTo>
                  <a:pt x="6333" y="14755"/>
                  <a:pt x="6365" y="14649"/>
                  <a:pt x="6374" y="14241"/>
                </a:cubicBezTo>
                <a:cubicBezTo>
                  <a:pt x="6393" y="13383"/>
                  <a:pt x="6386" y="12017"/>
                  <a:pt x="6358" y="11143"/>
                </a:cubicBezTo>
                <a:cubicBezTo>
                  <a:pt x="6334" y="10403"/>
                  <a:pt x="6330" y="10375"/>
                  <a:pt x="6318" y="10912"/>
                </a:cubicBezTo>
                <a:cubicBezTo>
                  <a:pt x="6311" y="11240"/>
                  <a:pt x="6314" y="11885"/>
                  <a:pt x="6326" y="12338"/>
                </a:cubicBezTo>
                <a:cubicBezTo>
                  <a:pt x="6358" y="13515"/>
                  <a:pt x="6340" y="13778"/>
                  <a:pt x="6227" y="13778"/>
                </a:cubicBezTo>
                <a:cubicBezTo>
                  <a:pt x="6128" y="13778"/>
                  <a:pt x="6126" y="13752"/>
                  <a:pt x="5985" y="11323"/>
                </a:cubicBezTo>
                <a:lnTo>
                  <a:pt x="5843" y="8868"/>
                </a:lnTo>
                <a:lnTo>
                  <a:pt x="5913" y="8354"/>
                </a:lnTo>
                <a:cubicBezTo>
                  <a:pt x="5952" y="8078"/>
                  <a:pt x="6014" y="7639"/>
                  <a:pt x="6051" y="7377"/>
                </a:cubicBezTo>
                <a:cubicBezTo>
                  <a:pt x="6088" y="7116"/>
                  <a:pt x="6118" y="6681"/>
                  <a:pt x="6118" y="6401"/>
                </a:cubicBezTo>
                <a:cubicBezTo>
                  <a:pt x="6118" y="6061"/>
                  <a:pt x="6118" y="5887"/>
                  <a:pt x="6097" y="5964"/>
                </a:cubicBezTo>
                <a:close/>
                <a:moveTo>
                  <a:pt x="20719" y="5964"/>
                </a:moveTo>
                <a:cubicBezTo>
                  <a:pt x="20698" y="6041"/>
                  <a:pt x="20658" y="6359"/>
                  <a:pt x="20577" y="7005"/>
                </a:cubicBezTo>
                <a:cubicBezTo>
                  <a:pt x="20469" y="7862"/>
                  <a:pt x="20432" y="8321"/>
                  <a:pt x="20423" y="8945"/>
                </a:cubicBezTo>
                <a:cubicBezTo>
                  <a:pt x="20410" y="9869"/>
                  <a:pt x="20441" y="11143"/>
                  <a:pt x="20478" y="11143"/>
                </a:cubicBezTo>
                <a:cubicBezTo>
                  <a:pt x="20491" y="11143"/>
                  <a:pt x="20532" y="11660"/>
                  <a:pt x="20567" y="12287"/>
                </a:cubicBezTo>
                <a:cubicBezTo>
                  <a:pt x="20646" y="13691"/>
                  <a:pt x="20640" y="13740"/>
                  <a:pt x="20376" y="13855"/>
                </a:cubicBezTo>
                <a:cubicBezTo>
                  <a:pt x="20203" y="13930"/>
                  <a:pt x="20174" y="14013"/>
                  <a:pt x="20169" y="14511"/>
                </a:cubicBezTo>
                <a:cubicBezTo>
                  <a:pt x="20164" y="14932"/>
                  <a:pt x="20175" y="15089"/>
                  <a:pt x="20209" y="15089"/>
                </a:cubicBezTo>
                <a:cubicBezTo>
                  <a:pt x="20260" y="15089"/>
                  <a:pt x="20309" y="15849"/>
                  <a:pt x="20291" y="16361"/>
                </a:cubicBezTo>
                <a:cubicBezTo>
                  <a:pt x="20274" y="16844"/>
                  <a:pt x="20081" y="17445"/>
                  <a:pt x="20024" y="17197"/>
                </a:cubicBezTo>
                <a:cubicBezTo>
                  <a:pt x="19996" y="17077"/>
                  <a:pt x="19961" y="16692"/>
                  <a:pt x="19947" y="16336"/>
                </a:cubicBezTo>
                <a:cubicBezTo>
                  <a:pt x="19921" y="15710"/>
                  <a:pt x="19923" y="15372"/>
                  <a:pt x="19964" y="13277"/>
                </a:cubicBezTo>
                <a:cubicBezTo>
                  <a:pt x="19971" y="12915"/>
                  <a:pt x="19959" y="13145"/>
                  <a:pt x="19938" y="13778"/>
                </a:cubicBezTo>
                <a:cubicBezTo>
                  <a:pt x="19888" y="15252"/>
                  <a:pt x="19884" y="17555"/>
                  <a:pt x="19931" y="18019"/>
                </a:cubicBezTo>
                <a:cubicBezTo>
                  <a:pt x="19981" y="18522"/>
                  <a:pt x="20136" y="18439"/>
                  <a:pt x="20220" y="17865"/>
                </a:cubicBezTo>
                <a:cubicBezTo>
                  <a:pt x="20270" y="17519"/>
                  <a:pt x="20307" y="16938"/>
                  <a:pt x="20336" y="16053"/>
                </a:cubicBezTo>
                <a:lnTo>
                  <a:pt x="20378" y="14755"/>
                </a:lnTo>
                <a:lnTo>
                  <a:pt x="20510" y="14755"/>
                </a:lnTo>
                <a:cubicBezTo>
                  <a:pt x="20584" y="14755"/>
                  <a:pt x="20647" y="14609"/>
                  <a:pt x="20655" y="14408"/>
                </a:cubicBezTo>
                <a:cubicBezTo>
                  <a:pt x="20664" y="14150"/>
                  <a:pt x="20673" y="14150"/>
                  <a:pt x="20688" y="14408"/>
                </a:cubicBezTo>
                <a:cubicBezTo>
                  <a:pt x="20723" y="15000"/>
                  <a:pt x="20982" y="14847"/>
                  <a:pt x="21039" y="14202"/>
                </a:cubicBezTo>
                <a:cubicBezTo>
                  <a:pt x="21086" y="13679"/>
                  <a:pt x="21090" y="13679"/>
                  <a:pt x="21113" y="14202"/>
                </a:cubicBezTo>
                <a:cubicBezTo>
                  <a:pt x="21147" y="15003"/>
                  <a:pt x="21552" y="15037"/>
                  <a:pt x="21570" y="14241"/>
                </a:cubicBezTo>
                <a:cubicBezTo>
                  <a:pt x="21589" y="13383"/>
                  <a:pt x="21582" y="12017"/>
                  <a:pt x="21553" y="11143"/>
                </a:cubicBezTo>
                <a:cubicBezTo>
                  <a:pt x="21529" y="10403"/>
                  <a:pt x="21526" y="10375"/>
                  <a:pt x="21514" y="10912"/>
                </a:cubicBezTo>
                <a:cubicBezTo>
                  <a:pt x="21506" y="11240"/>
                  <a:pt x="21510" y="11896"/>
                  <a:pt x="21523" y="12364"/>
                </a:cubicBezTo>
                <a:cubicBezTo>
                  <a:pt x="21536" y="12859"/>
                  <a:pt x="21538" y="13338"/>
                  <a:pt x="21528" y="13508"/>
                </a:cubicBezTo>
                <a:cubicBezTo>
                  <a:pt x="21504" y="13912"/>
                  <a:pt x="21150" y="13692"/>
                  <a:pt x="21155" y="13277"/>
                </a:cubicBezTo>
                <a:cubicBezTo>
                  <a:pt x="21157" y="13096"/>
                  <a:pt x="21187" y="12879"/>
                  <a:pt x="21222" y="12788"/>
                </a:cubicBezTo>
                <a:cubicBezTo>
                  <a:pt x="21305" y="12571"/>
                  <a:pt x="21323" y="11470"/>
                  <a:pt x="21244" y="11465"/>
                </a:cubicBezTo>
                <a:cubicBezTo>
                  <a:pt x="21214" y="11462"/>
                  <a:pt x="21142" y="11242"/>
                  <a:pt x="21084" y="10976"/>
                </a:cubicBezTo>
                <a:cubicBezTo>
                  <a:pt x="20967" y="10437"/>
                  <a:pt x="20921" y="10564"/>
                  <a:pt x="20893" y="11490"/>
                </a:cubicBezTo>
                <a:cubicBezTo>
                  <a:pt x="20875" y="12053"/>
                  <a:pt x="20878" y="12103"/>
                  <a:pt x="20925" y="11940"/>
                </a:cubicBezTo>
                <a:cubicBezTo>
                  <a:pt x="20955" y="11840"/>
                  <a:pt x="21004" y="11919"/>
                  <a:pt x="21035" y="12120"/>
                </a:cubicBezTo>
                <a:cubicBezTo>
                  <a:pt x="21087" y="12464"/>
                  <a:pt x="21089" y="12524"/>
                  <a:pt x="21059" y="13045"/>
                </a:cubicBezTo>
                <a:cubicBezTo>
                  <a:pt x="21036" y="13438"/>
                  <a:pt x="20985" y="13634"/>
                  <a:pt x="20887" y="13714"/>
                </a:cubicBezTo>
                <a:lnTo>
                  <a:pt x="20749" y="13817"/>
                </a:lnTo>
                <a:lnTo>
                  <a:pt x="20607" y="11336"/>
                </a:lnTo>
                <a:lnTo>
                  <a:pt x="20465" y="8868"/>
                </a:lnTo>
                <a:lnTo>
                  <a:pt x="20535" y="8354"/>
                </a:lnTo>
                <a:cubicBezTo>
                  <a:pt x="20574" y="8078"/>
                  <a:pt x="20636" y="7639"/>
                  <a:pt x="20673" y="7377"/>
                </a:cubicBezTo>
                <a:cubicBezTo>
                  <a:pt x="20709" y="7116"/>
                  <a:pt x="20740" y="6681"/>
                  <a:pt x="20740" y="6401"/>
                </a:cubicBezTo>
                <a:cubicBezTo>
                  <a:pt x="20740" y="6061"/>
                  <a:pt x="20739" y="5887"/>
                  <a:pt x="20719" y="5964"/>
                </a:cubicBezTo>
                <a:close/>
                <a:moveTo>
                  <a:pt x="2871" y="6144"/>
                </a:moveTo>
                <a:cubicBezTo>
                  <a:pt x="2864" y="6165"/>
                  <a:pt x="2859" y="6363"/>
                  <a:pt x="2848" y="6761"/>
                </a:cubicBezTo>
                <a:cubicBezTo>
                  <a:pt x="2834" y="7306"/>
                  <a:pt x="2832" y="7760"/>
                  <a:pt x="2845" y="8174"/>
                </a:cubicBezTo>
                <a:cubicBezTo>
                  <a:pt x="2855" y="8510"/>
                  <a:pt x="2867" y="9869"/>
                  <a:pt x="2870" y="11195"/>
                </a:cubicBezTo>
                <a:lnTo>
                  <a:pt x="2874" y="13611"/>
                </a:lnTo>
                <a:lnTo>
                  <a:pt x="2716" y="13611"/>
                </a:lnTo>
                <a:cubicBezTo>
                  <a:pt x="2558" y="13611"/>
                  <a:pt x="2498" y="13106"/>
                  <a:pt x="2620" y="12788"/>
                </a:cubicBezTo>
                <a:cubicBezTo>
                  <a:pt x="2703" y="12571"/>
                  <a:pt x="2721" y="11470"/>
                  <a:pt x="2641" y="11465"/>
                </a:cubicBezTo>
                <a:cubicBezTo>
                  <a:pt x="2612" y="11462"/>
                  <a:pt x="2540" y="11242"/>
                  <a:pt x="2482" y="10976"/>
                </a:cubicBezTo>
                <a:cubicBezTo>
                  <a:pt x="2367" y="10449"/>
                  <a:pt x="2319" y="10564"/>
                  <a:pt x="2293" y="11413"/>
                </a:cubicBezTo>
                <a:cubicBezTo>
                  <a:pt x="2278" y="11892"/>
                  <a:pt x="2286" y="11966"/>
                  <a:pt x="2359" y="11966"/>
                </a:cubicBezTo>
                <a:cubicBezTo>
                  <a:pt x="2404" y="11966"/>
                  <a:pt x="2452" y="12141"/>
                  <a:pt x="2464" y="12351"/>
                </a:cubicBezTo>
                <a:cubicBezTo>
                  <a:pt x="2503" y="13027"/>
                  <a:pt x="2381" y="13814"/>
                  <a:pt x="2256" y="13701"/>
                </a:cubicBezTo>
                <a:cubicBezTo>
                  <a:pt x="2149" y="13604"/>
                  <a:pt x="2147" y="13594"/>
                  <a:pt x="2138" y="12531"/>
                </a:cubicBezTo>
                <a:cubicBezTo>
                  <a:pt x="2133" y="11937"/>
                  <a:pt x="2119" y="11452"/>
                  <a:pt x="2109" y="11452"/>
                </a:cubicBezTo>
                <a:cubicBezTo>
                  <a:pt x="2098" y="11452"/>
                  <a:pt x="2085" y="11937"/>
                  <a:pt x="2080" y="12531"/>
                </a:cubicBezTo>
                <a:cubicBezTo>
                  <a:pt x="2071" y="13600"/>
                  <a:pt x="2069" y="13611"/>
                  <a:pt x="1967" y="13611"/>
                </a:cubicBezTo>
                <a:cubicBezTo>
                  <a:pt x="1858" y="13611"/>
                  <a:pt x="1851" y="13521"/>
                  <a:pt x="1819" y="11644"/>
                </a:cubicBezTo>
                <a:cubicBezTo>
                  <a:pt x="1795" y="10260"/>
                  <a:pt x="1745" y="10207"/>
                  <a:pt x="1698" y="11529"/>
                </a:cubicBezTo>
                <a:cubicBezTo>
                  <a:pt x="1640" y="13144"/>
                  <a:pt x="1646" y="14366"/>
                  <a:pt x="1712" y="14613"/>
                </a:cubicBezTo>
                <a:cubicBezTo>
                  <a:pt x="1826" y="15041"/>
                  <a:pt x="1826" y="15072"/>
                  <a:pt x="1730" y="16631"/>
                </a:cubicBezTo>
                <a:cubicBezTo>
                  <a:pt x="1644" y="18026"/>
                  <a:pt x="1632" y="18107"/>
                  <a:pt x="1557" y="17942"/>
                </a:cubicBezTo>
                <a:lnTo>
                  <a:pt x="1477" y="17775"/>
                </a:lnTo>
                <a:lnTo>
                  <a:pt x="1554" y="18212"/>
                </a:lnTo>
                <a:cubicBezTo>
                  <a:pt x="1596" y="18455"/>
                  <a:pt x="1650" y="18661"/>
                  <a:pt x="1675" y="18675"/>
                </a:cubicBezTo>
                <a:cubicBezTo>
                  <a:pt x="1729" y="18706"/>
                  <a:pt x="1806" y="17339"/>
                  <a:pt x="1822" y="16053"/>
                </a:cubicBezTo>
                <a:cubicBezTo>
                  <a:pt x="1829" y="15527"/>
                  <a:pt x="1842" y="15010"/>
                  <a:pt x="1851" y="14909"/>
                </a:cubicBezTo>
                <a:cubicBezTo>
                  <a:pt x="1861" y="14808"/>
                  <a:pt x="1986" y="14737"/>
                  <a:pt x="2129" y="14742"/>
                </a:cubicBezTo>
                <a:cubicBezTo>
                  <a:pt x="2340" y="14749"/>
                  <a:pt x="2398" y="14650"/>
                  <a:pt x="2438" y="14202"/>
                </a:cubicBezTo>
                <a:cubicBezTo>
                  <a:pt x="2484" y="13685"/>
                  <a:pt x="2488" y="13681"/>
                  <a:pt x="2511" y="14215"/>
                </a:cubicBezTo>
                <a:cubicBezTo>
                  <a:pt x="2532" y="14700"/>
                  <a:pt x="2563" y="14771"/>
                  <a:pt x="2724" y="14690"/>
                </a:cubicBezTo>
                <a:lnTo>
                  <a:pt x="2912" y="14601"/>
                </a:lnTo>
                <a:lnTo>
                  <a:pt x="2913" y="11632"/>
                </a:lnTo>
                <a:cubicBezTo>
                  <a:pt x="2913" y="10005"/>
                  <a:pt x="2920" y="8353"/>
                  <a:pt x="2928" y="7956"/>
                </a:cubicBezTo>
                <a:cubicBezTo>
                  <a:pt x="2939" y="7432"/>
                  <a:pt x="2933" y="7056"/>
                  <a:pt x="2906" y="6593"/>
                </a:cubicBezTo>
                <a:cubicBezTo>
                  <a:pt x="2888" y="6278"/>
                  <a:pt x="2879" y="6123"/>
                  <a:pt x="2871" y="6144"/>
                </a:cubicBezTo>
                <a:close/>
                <a:moveTo>
                  <a:pt x="10354" y="6349"/>
                </a:moveTo>
                <a:cubicBezTo>
                  <a:pt x="10283" y="6268"/>
                  <a:pt x="10270" y="6349"/>
                  <a:pt x="10276" y="6812"/>
                </a:cubicBezTo>
                <a:cubicBezTo>
                  <a:pt x="10280" y="7190"/>
                  <a:pt x="10300" y="7365"/>
                  <a:pt x="10341" y="7365"/>
                </a:cubicBezTo>
                <a:cubicBezTo>
                  <a:pt x="10374" y="7365"/>
                  <a:pt x="10408" y="7473"/>
                  <a:pt x="10416" y="7609"/>
                </a:cubicBezTo>
                <a:cubicBezTo>
                  <a:pt x="10438" y="7988"/>
                  <a:pt x="10457" y="7908"/>
                  <a:pt x="10469" y="7377"/>
                </a:cubicBezTo>
                <a:cubicBezTo>
                  <a:pt x="10484" y="6728"/>
                  <a:pt x="10455" y="6466"/>
                  <a:pt x="10354" y="6349"/>
                </a:cubicBezTo>
                <a:close/>
                <a:moveTo>
                  <a:pt x="17052" y="6349"/>
                </a:moveTo>
                <a:cubicBezTo>
                  <a:pt x="16981" y="6268"/>
                  <a:pt x="16968" y="6349"/>
                  <a:pt x="16973" y="6812"/>
                </a:cubicBezTo>
                <a:cubicBezTo>
                  <a:pt x="16978" y="7190"/>
                  <a:pt x="16999" y="7365"/>
                  <a:pt x="17040" y="7365"/>
                </a:cubicBezTo>
                <a:cubicBezTo>
                  <a:pt x="17073" y="7365"/>
                  <a:pt x="17107" y="7473"/>
                  <a:pt x="17115" y="7609"/>
                </a:cubicBezTo>
                <a:cubicBezTo>
                  <a:pt x="17137" y="7988"/>
                  <a:pt x="17155" y="7908"/>
                  <a:pt x="17167" y="7377"/>
                </a:cubicBezTo>
                <a:cubicBezTo>
                  <a:pt x="17182" y="6728"/>
                  <a:pt x="17153" y="6466"/>
                  <a:pt x="17052" y="6349"/>
                </a:cubicBezTo>
                <a:close/>
                <a:moveTo>
                  <a:pt x="1173" y="6375"/>
                </a:moveTo>
                <a:cubicBezTo>
                  <a:pt x="1164" y="6370"/>
                  <a:pt x="1156" y="6423"/>
                  <a:pt x="1151" y="6555"/>
                </a:cubicBezTo>
                <a:cubicBezTo>
                  <a:pt x="1145" y="6744"/>
                  <a:pt x="1149" y="7114"/>
                  <a:pt x="1162" y="7377"/>
                </a:cubicBezTo>
                <a:cubicBezTo>
                  <a:pt x="1191" y="7988"/>
                  <a:pt x="1212" y="7981"/>
                  <a:pt x="1226" y="7365"/>
                </a:cubicBezTo>
                <a:cubicBezTo>
                  <a:pt x="1235" y="6920"/>
                  <a:pt x="1200" y="6390"/>
                  <a:pt x="1173" y="6375"/>
                </a:cubicBezTo>
                <a:close/>
                <a:moveTo>
                  <a:pt x="13764" y="6375"/>
                </a:moveTo>
                <a:cubicBezTo>
                  <a:pt x="13672" y="6281"/>
                  <a:pt x="13650" y="6450"/>
                  <a:pt x="13678" y="7030"/>
                </a:cubicBezTo>
                <a:cubicBezTo>
                  <a:pt x="13703" y="7562"/>
                  <a:pt x="13854" y="7479"/>
                  <a:pt x="13865" y="6928"/>
                </a:cubicBezTo>
                <a:cubicBezTo>
                  <a:pt x="13873" y="6490"/>
                  <a:pt x="13871" y="6485"/>
                  <a:pt x="13764" y="6375"/>
                </a:cubicBezTo>
                <a:close/>
                <a:moveTo>
                  <a:pt x="15869" y="6375"/>
                </a:moveTo>
                <a:cubicBezTo>
                  <a:pt x="15777" y="6281"/>
                  <a:pt x="15755" y="6450"/>
                  <a:pt x="15783" y="7030"/>
                </a:cubicBezTo>
                <a:cubicBezTo>
                  <a:pt x="15808" y="7562"/>
                  <a:pt x="15959" y="7479"/>
                  <a:pt x="15970" y="6928"/>
                </a:cubicBezTo>
                <a:cubicBezTo>
                  <a:pt x="15978" y="6490"/>
                  <a:pt x="15976" y="6485"/>
                  <a:pt x="15869" y="6375"/>
                </a:cubicBezTo>
                <a:close/>
                <a:moveTo>
                  <a:pt x="8764" y="6414"/>
                </a:moveTo>
                <a:cubicBezTo>
                  <a:pt x="8755" y="6449"/>
                  <a:pt x="8749" y="6597"/>
                  <a:pt x="8740" y="6876"/>
                </a:cubicBezTo>
                <a:cubicBezTo>
                  <a:pt x="8726" y="7326"/>
                  <a:pt x="8726" y="7728"/>
                  <a:pt x="8739" y="8161"/>
                </a:cubicBezTo>
                <a:cubicBezTo>
                  <a:pt x="8750" y="8507"/>
                  <a:pt x="8761" y="9869"/>
                  <a:pt x="8764" y="11195"/>
                </a:cubicBezTo>
                <a:lnTo>
                  <a:pt x="8769" y="13611"/>
                </a:lnTo>
                <a:lnTo>
                  <a:pt x="8685" y="13714"/>
                </a:lnTo>
                <a:cubicBezTo>
                  <a:pt x="8569" y="13857"/>
                  <a:pt x="8541" y="13633"/>
                  <a:pt x="8568" y="12763"/>
                </a:cubicBezTo>
                <a:cubicBezTo>
                  <a:pt x="8586" y="12210"/>
                  <a:pt x="8583" y="11943"/>
                  <a:pt x="8557" y="11439"/>
                </a:cubicBezTo>
                <a:cubicBezTo>
                  <a:pt x="8507" y="10492"/>
                  <a:pt x="8440" y="10636"/>
                  <a:pt x="8406" y="11760"/>
                </a:cubicBezTo>
                <a:cubicBezTo>
                  <a:pt x="8379" y="12661"/>
                  <a:pt x="8380" y="12724"/>
                  <a:pt x="8420" y="12904"/>
                </a:cubicBezTo>
                <a:cubicBezTo>
                  <a:pt x="8494" y="13240"/>
                  <a:pt x="8428" y="13824"/>
                  <a:pt x="8327" y="13714"/>
                </a:cubicBezTo>
                <a:cubicBezTo>
                  <a:pt x="8236" y="13614"/>
                  <a:pt x="8233" y="13579"/>
                  <a:pt x="8211" y="12300"/>
                </a:cubicBezTo>
                <a:cubicBezTo>
                  <a:pt x="8198" y="11577"/>
                  <a:pt x="8183" y="10539"/>
                  <a:pt x="8176" y="9999"/>
                </a:cubicBezTo>
                <a:cubicBezTo>
                  <a:pt x="8164" y="9129"/>
                  <a:pt x="8161" y="9083"/>
                  <a:pt x="8143" y="9614"/>
                </a:cubicBezTo>
                <a:cubicBezTo>
                  <a:pt x="8130" y="10025"/>
                  <a:pt x="8131" y="10674"/>
                  <a:pt x="8146" y="11683"/>
                </a:cubicBezTo>
                <a:cubicBezTo>
                  <a:pt x="8158" y="12490"/>
                  <a:pt x="8162" y="13283"/>
                  <a:pt x="8156" y="13444"/>
                </a:cubicBezTo>
                <a:cubicBezTo>
                  <a:pt x="8150" y="13605"/>
                  <a:pt x="8106" y="13832"/>
                  <a:pt x="8057" y="13958"/>
                </a:cubicBezTo>
                <a:cubicBezTo>
                  <a:pt x="7986" y="14141"/>
                  <a:pt x="7964" y="14089"/>
                  <a:pt x="7945" y="13649"/>
                </a:cubicBezTo>
                <a:cubicBezTo>
                  <a:pt x="7924" y="13150"/>
                  <a:pt x="7921" y="13141"/>
                  <a:pt x="7910" y="13624"/>
                </a:cubicBezTo>
                <a:cubicBezTo>
                  <a:pt x="7903" y="13915"/>
                  <a:pt x="7898" y="14370"/>
                  <a:pt x="7898" y="14626"/>
                </a:cubicBezTo>
                <a:cubicBezTo>
                  <a:pt x="7898" y="15305"/>
                  <a:pt x="8114" y="15270"/>
                  <a:pt x="8147" y="14588"/>
                </a:cubicBezTo>
                <a:cubicBezTo>
                  <a:pt x="8163" y="14266"/>
                  <a:pt x="8179" y="14197"/>
                  <a:pt x="8193" y="14395"/>
                </a:cubicBezTo>
                <a:cubicBezTo>
                  <a:pt x="8205" y="14564"/>
                  <a:pt x="8348" y="14683"/>
                  <a:pt x="8511" y="14652"/>
                </a:cubicBezTo>
                <a:lnTo>
                  <a:pt x="8807" y="14601"/>
                </a:lnTo>
                <a:lnTo>
                  <a:pt x="8809" y="11477"/>
                </a:lnTo>
                <a:cubicBezTo>
                  <a:pt x="8811" y="9760"/>
                  <a:pt x="8817" y="8060"/>
                  <a:pt x="8824" y="7699"/>
                </a:cubicBezTo>
                <a:cubicBezTo>
                  <a:pt x="8834" y="7234"/>
                  <a:pt x="8826" y="6920"/>
                  <a:pt x="8799" y="6632"/>
                </a:cubicBezTo>
                <a:cubicBezTo>
                  <a:pt x="8783" y="6458"/>
                  <a:pt x="8772" y="6378"/>
                  <a:pt x="8764" y="6414"/>
                </a:cubicBezTo>
                <a:close/>
                <a:moveTo>
                  <a:pt x="18256" y="6414"/>
                </a:moveTo>
                <a:cubicBezTo>
                  <a:pt x="18248" y="6449"/>
                  <a:pt x="18241" y="6597"/>
                  <a:pt x="18232" y="6876"/>
                </a:cubicBezTo>
                <a:cubicBezTo>
                  <a:pt x="18218" y="7326"/>
                  <a:pt x="18218" y="7728"/>
                  <a:pt x="18231" y="8161"/>
                </a:cubicBezTo>
                <a:cubicBezTo>
                  <a:pt x="18242" y="8507"/>
                  <a:pt x="18253" y="9869"/>
                  <a:pt x="18256" y="11195"/>
                </a:cubicBezTo>
                <a:lnTo>
                  <a:pt x="18261" y="13611"/>
                </a:lnTo>
                <a:lnTo>
                  <a:pt x="18166" y="13611"/>
                </a:lnTo>
                <a:cubicBezTo>
                  <a:pt x="18073" y="13611"/>
                  <a:pt x="18070" y="13585"/>
                  <a:pt x="18073" y="12711"/>
                </a:cubicBezTo>
                <a:cubicBezTo>
                  <a:pt x="18075" y="12214"/>
                  <a:pt x="18069" y="11799"/>
                  <a:pt x="18060" y="11799"/>
                </a:cubicBezTo>
                <a:cubicBezTo>
                  <a:pt x="18051" y="11799"/>
                  <a:pt x="18032" y="12214"/>
                  <a:pt x="18018" y="12711"/>
                </a:cubicBezTo>
                <a:cubicBezTo>
                  <a:pt x="17996" y="13504"/>
                  <a:pt x="17979" y="13632"/>
                  <a:pt x="17878" y="13817"/>
                </a:cubicBezTo>
                <a:cubicBezTo>
                  <a:pt x="17629" y="14274"/>
                  <a:pt x="17493" y="13395"/>
                  <a:pt x="17540" y="11632"/>
                </a:cubicBezTo>
                <a:cubicBezTo>
                  <a:pt x="17552" y="11180"/>
                  <a:pt x="17554" y="10809"/>
                  <a:pt x="17545" y="10809"/>
                </a:cubicBezTo>
                <a:cubicBezTo>
                  <a:pt x="17528" y="10809"/>
                  <a:pt x="17486" y="12564"/>
                  <a:pt x="17486" y="13302"/>
                </a:cubicBezTo>
                <a:cubicBezTo>
                  <a:pt x="17486" y="13534"/>
                  <a:pt x="17500" y="13954"/>
                  <a:pt x="17517" y="14241"/>
                </a:cubicBezTo>
                <a:cubicBezTo>
                  <a:pt x="17543" y="14687"/>
                  <a:pt x="17601" y="14752"/>
                  <a:pt x="17923" y="14678"/>
                </a:cubicBezTo>
                <a:lnTo>
                  <a:pt x="18299" y="14601"/>
                </a:lnTo>
                <a:lnTo>
                  <a:pt x="18302" y="11477"/>
                </a:lnTo>
                <a:cubicBezTo>
                  <a:pt x="18303" y="9760"/>
                  <a:pt x="18310" y="8060"/>
                  <a:pt x="18317" y="7699"/>
                </a:cubicBezTo>
                <a:cubicBezTo>
                  <a:pt x="18326" y="7234"/>
                  <a:pt x="18318" y="6920"/>
                  <a:pt x="18291" y="6632"/>
                </a:cubicBezTo>
                <a:cubicBezTo>
                  <a:pt x="18275" y="6458"/>
                  <a:pt x="18265" y="6378"/>
                  <a:pt x="18256" y="6414"/>
                </a:cubicBezTo>
                <a:close/>
                <a:moveTo>
                  <a:pt x="5566" y="7712"/>
                </a:moveTo>
                <a:cubicBezTo>
                  <a:pt x="5560" y="7768"/>
                  <a:pt x="5555" y="7879"/>
                  <a:pt x="5551" y="8033"/>
                </a:cubicBezTo>
                <a:cubicBezTo>
                  <a:pt x="5544" y="8334"/>
                  <a:pt x="5548" y="8684"/>
                  <a:pt x="5559" y="8804"/>
                </a:cubicBezTo>
                <a:cubicBezTo>
                  <a:pt x="5571" y="8924"/>
                  <a:pt x="5615" y="9029"/>
                  <a:pt x="5658" y="9048"/>
                </a:cubicBezTo>
                <a:cubicBezTo>
                  <a:pt x="5721" y="9077"/>
                  <a:pt x="5736" y="8987"/>
                  <a:pt x="5731" y="8560"/>
                </a:cubicBezTo>
                <a:cubicBezTo>
                  <a:pt x="5728" y="8214"/>
                  <a:pt x="5705" y="8016"/>
                  <a:pt x="5666" y="7994"/>
                </a:cubicBezTo>
                <a:cubicBezTo>
                  <a:pt x="5634" y="7976"/>
                  <a:pt x="5597" y="7853"/>
                  <a:pt x="5585" y="7724"/>
                </a:cubicBezTo>
                <a:cubicBezTo>
                  <a:pt x="5579" y="7658"/>
                  <a:pt x="5572" y="7656"/>
                  <a:pt x="5566" y="7712"/>
                </a:cubicBezTo>
                <a:close/>
                <a:moveTo>
                  <a:pt x="12245" y="7712"/>
                </a:moveTo>
                <a:cubicBezTo>
                  <a:pt x="12239" y="7768"/>
                  <a:pt x="12234" y="7879"/>
                  <a:pt x="12230" y="8033"/>
                </a:cubicBezTo>
                <a:cubicBezTo>
                  <a:pt x="12224" y="8334"/>
                  <a:pt x="12227" y="8684"/>
                  <a:pt x="12238" y="8804"/>
                </a:cubicBezTo>
                <a:cubicBezTo>
                  <a:pt x="12250" y="8924"/>
                  <a:pt x="12294" y="9029"/>
                  <a:pt x="12337" y="9048"/>
                </a:cubicBezTo>
                <a:cubicBezTo>
                  <a:pt x="12400" y="9077"/>
                  <a:pt x="12415" y="8987"/>
                  <a:pt x="12411" y="8560"/>
                </a:cubicBezTo>
                <a:cubicBezTo>
                  <a:pt x="12407" y="8214"/>
                  <a:pt x="12384" y="8016"/>
                  <a:pt x="12345" y="7994"/>
                </a:cubicBezTo>
                <a:cubicBezTo>
                  <a:pt x="12313" y="7976"/>
                  <a:pt x="12276" y="7853"/>
                  <a:pt x="12264" y="7724"/>
                </a:cubicBezTo>
                <a:cubicBezTo>
                  <a:pt x="12258" y="7658"/>
                  <a:pt x="12251" y="7656"/>
                  <a:pt x="12245" y="7712"/>
                </a:cubicBezTo>
                <a:close/>
                <a:moveTo>
                  <a:pt x="13878" y="8354"/>
                </a:moveTo>
                <a:lnTo>
                  <a:pt x="13841" y="9280"/>
                </a:lnTo>
                <a:cubicBezTo>
                  <a:pt x="13821" y="9793"/>
                  <a:pt x="13785" y="10344"/>
                  <a:pt x="13761" y="10501"/>
                </a:cubicBezTo>
                <a:cubicBezTo>
                  <a:pt x="13707" y="10853"/>
                  <a:pt x="13647" y="12717"/>
                  <a:pt x="13675" y="13187"/>
                </a:cubicBezTo>
                <a:cubicBezTo>
                  <a:pt x="13685" y="13367"/>
                  <a:pt x="13734" y="13593"/>
                  <a:pt x="13783" y="13688"/>
                </a:cubicBezTo>
                <a:cubicBezTo>
                  <a:pt x="13833" y="13784"/>
                  <a:pt x="13877" y="14069"/>
                  <a:pt x="13883" y="14318"/>
                </a:cubicBezTo>
                <a:cubicBezTo>
                  <a:pt x="13898" y="15012"/>
                  <a:pt x="14187" y="14942"/>
                  <a:pt x="14202" y="14241"/>
                </a:cubicBezTo>
                <a:cubicBezTo>
                  <a:pt x="14221" y="13383"/>
                  <a:pt x="14214" y="12017"/>
                  <a:pt x="14186" y="11143"/>
                </a:cubicBezTo>
                <a:cubicBezTo>
                  <a:pt x="14162" y="10403"/>
                  <a:pt x="14157" y="10375"/>
                  <a:pt x="14145" y="10912"/>
                </a:cubicBezTo>
                <a:cubicBezTo>
                  <a:pt x="14138" y="11240"/>
                  <a:pt x="14142" y="11896"/>
                  <a:pt x="14154" y="12364"/>
                </a:cubicBezTo>
                <a:cubicBezTo>
                  <a:pt x="14186" y="13554"/>
                  <a:pt x="14161" y="13830"/>
                  <a:pt x="14030" y="13714"/>
                </a:cubicBezTo>
                <a:lnTo>
                  <a:pt x="13917" y="13611"/>
                </a:lnTo>
                <a:lnTo>
                  <a:pt x="13898" y="10976"/>
                </a:lnTo>
                <a:lnTo>
                  <a:pt x="13878" y="8354"/>
                </a:lnTo>
                <a:close/>
                <a:moveTo>
                  <a:pt x="15983" y="8354"/>
                </a:moveTo>
                <a:lnTo>
                  <a:pt x="15947" y="9280"/>
                </a:lnTo>
                <a:cubicBezTo>
                  <a:pt x="15926" y="9793"/>
                  <a:pt x="15891" y="10344"/>
                  <a:pt x="15867" y="10501"/>
                </a:cubicBezTo>
                <a:cubicBezTo>
                  <a:pt x="15813" y="10853"/>
                  <a:pt x="15752" y="12717"/>
                  <a:pt x="15780" y="13187"/>
                </a:cubicBezTo>
                <a:cubicBezTo>
                  <a:pt x="15790" y="13367"/>
                  <a:pt x="15839" y="13593"/>
                  <a:pt x="15888" y="13688"/>
                </a:cubicBezTo>
                <a:cubicBezTo>
                  <a:pt x="15938" y="13784"/>
                  <a:pt x="15982" y="14069"/>
                  <a:pt x="15988" y="14318"/>
                </a:cubicBezTo>
                <a:cubicBezTo>
                  <a:pt x="15996" y="14682"/>
                  <a:pt x="16115" y="14755"/>
                  <a:pt x="16637" y="14755"/>
                </a:cubicBezTo>
                <a:lnTo>
                  <a:pt x="17276" y="14755"/>
                </a:lnTo>
                <a:lnTo>
                  <a:pt x="17279" y="13855"/>
                </a:lnTo>
                <a:cubicBezTo>
                  <a:pt x="17286" y="11652"/>
                  <a:pt x="17251" y="9561"/>
                  <a:pt x="17199" y="9010"/>
                </a:cubicBezTo>
                <a:cubicBezTo>
                  <a:pt x="17169" y="8691"/>
                  <a:pt x="17104" y="9452"/>
                  <a:pt x="17064" y="10591"/>
                </a:cubicBezTo>
                <a:cubicBezTo>
                  <a:pt x="17017" y="11901"/>
                  <a:pt x="17017" y="12020"/>
                  <a:pt x="17066" y="12467"/>
                </a:cubicBezTo>
                <a:cubicBezTo>
                  <a:pt x="17094" y="12719"/>
                  <a:pt x="17123" y="12733"/>
                  <a:pt x="17161" y="12506"/>
                </a:cubicBezTo>
                <a:cubicBezTo>
                  <a:pt x="17204" y="12251"/>
                  <a:pt x="17221" y="12286"/>
                  <a:pt x="17239" y="12660"/>
                </a:cubicBezTo>
                <a:cubicBezTo>
                  <a:pt x="17280" y="13502"/>
                  <a:pt x="17232" y="13803"/>
                  <a:pt x="17073" y="13701"/>
                </a:cubicBezTo>
                <a:cubicBezTo>
                  <a:pt x="16933" y="13611"/>
                  <a:pt x="16921" y="13556"/>
                  <a:pt x="16916" y="12878"/>
                </a:cubicBezTo>
                <a:cubicBezTo>
                  <a:pt x="16907" y="11872"/>
                  <a:pt x="16824" y="10815"/>
                  <a:pt x="16752" y="10809"/>
                </a:cubicBezTo>
                <a:cubicBezTo>
                  <a:pt x="16718" y="10806"/>
                  <a:pt x="16617" y="11463"/>
                  <a:pt x="16518" y="12338"/>
                </a:cubicBezTo>
                <a:cubicBezTo>
                  <a:pt x="16327" y="14021"/>
                  <a:pt x="16270" y="14082"/>
                  <a:pt x="16292" y="12583"/>
                </a:cubicBezTo>
                <a:cubicBezTo>
                  <a:pt x="16302" y="11928"/>
                  <a:pt x="16298" y="11751"/>
                  <a:pt x="16279" y="11863"/>
                </a:cubicBezTo>
                <a:cubicBezTo>
                  <a:pt x="16265" y="11945"/>
                  <a:pt x="16248" y="12376"/>
                  <a:pt x="16242" y="12814"/>
                </a:cubicBezTo>
                <a:cubicBezTo>
                  <a:pt x="16232" y="13538"/>
                  <a:pt x="16221" y="13611"/>
                  <a:pt x="16126" y="13611"/>
                </a:cubicBezTo>
                <a:lnTo>
                  <a:pt x="16022" y="13611"/>
                </a:lnTo>
                <a:lnTo>
                  <a:pt x="16003" y="10976"/>
                </a:lnTo>
                <a:lnTo>
                  <a:pt x="15983" y="8354"/>
                </a:lnTo>
                <a:close/>
                <a:moveTo>
                  <a:pt x="425" y="9035"/>
                </a:moveTo>
                <a:cubicBezTo>
                  <a:pt x="399" y="9041"/>
                  <a:pt x="390" y="9468"/>
                  <a:pt x="414" y="9974"/>
                </a:cubicBezTo>
                <a:cubicBezTo>
                  <a:pt x="440" y="10504"/>
                  <a:pt x="591" y="10464"/>
                  <a:pt x="601" y="9922"/>
                </a:cubicBezTo>
                <a:cubicBezTo>
                  <a:pt x="610" y="9499"/>
                  <a:pt x="539" y="9036"/>
                  <a:pt x="512" y="9331"/>
                </a:cubicBezTo>
                <a:cubicBezTo>
                  <a:pt x="501" y="9441"/>
                  <a:pt x="475" y="9379"/>
                  <a:pt x="455" y="9190"/>
                </a:cubicBezTo>
                <a:cubicBezTo>
                  <a:pt x="443" y="9085"/>
                  <a:pt x="433" y="9034"/>
                  <a:pt x="425" y="9035"/>
                </a:cubicBezTo>
                <a:close/>
                <a:moveTo>
                  <a:pt x="3631" y="9177"/>
                </a:moveTo>
                <a:cubicBezTo>
                  <a:pt x="3595" y="9177"/>
                  <a:pt x="3611" y="10548"/>
                  <a:pt x="3659" y="11529"/>
                </a:cubicBezTo>
                <a:cubicBezTo>
                  <a:pt x="3686" y="12066"/>
                  <a:pt x="3707" y="12643"/>
                  <a:pt x="3707" y="12814"/>
                </a:cubicBezTo>
                <a:cubicBezTo>
                  <a:pt x="3707" y="13261"/>
                  <a:pt x="3620" y="13778"/>
                  <a:pt x="3543" y="13778"/>
                </a:cubicBezTo>
                <a:cubicBezTo>
                  <a:pt x="3498" y="13778"/>
                  <a:pt x="3477" y="13924"/>
                  <a:pt x="3477" y="14266"/>
                </a:cubicBezTo>
                <a:cubicBezTo>
                  <a:pt x="3477" y="14649"/>
                  <a:pt x="3502" y="14755"/>
                  <a:pt x="3591" y="14755"/>
                </a:cubicBezTo>
                <a:cubicBezTo>
                  <a:pt x="3688" y="14755"/>
                  <a:pt x="3709" y="14645"/>
                  <a:pt x="3727" y="14061"/>
                </a:cubicBezTo>
                <a:cubicBezTo>
                  <a:pt x="3739" y="13680"/>
                  <a:pt x="3743" y="12907"/>
                  <a:pt x="3737" y="12338"/>
                </a:cubicBezTo>
                <a:cubicBezTo>
                  <a:pt x="3724" y="11117"/>
                  <a:pt x="3658" y="9177"/>
                  <a:pt x="3631" y="9177"/>
                </a:cubicBezTo>
                <a:close/>
                <a:moveTo>
                  <a:pt x="14482" y="9177"/>
                </a:moveTo>
                <a:cubicBezTo>
                  <a:pt x="14446" y="9177"/>
                  <a:pt x="14462" y="10548"/>
                  <a:pt x="14511" y="11529"/>
                </a:cubicBezTo>
                <a:cubicBezTo>
                  <a:pt x="14537" y="12066"/>
                  <a:pt x="14558" y="12643"/>
                  <a:pt x="14558" y="12814"/>
                </a:cubicBezTo>
                <a:cubicBezTo>
                  <a:pt x="14558" y="13261"/>
                  <a:pt x="14471" y="13778"/>
                  <a:pt x="14395" y="13778"/>
                </a:cubicBezTo>
                <a:cubicBezTo>
                  <a:pt x="14349" y="13778"/>
                  <a:pt x="14329" y="13924"/>
                  <a:pt x="14329" y="14266"/>
                </a:cubicBezTo>
                <a:cubicBezTo>
                  <a:pt x="14329" y="14649"/>
                  <a:pt x="14354" y="14755"/>
                  <a:pt x="14442" y="14755"/>
                </a:cubicBezTo>
                <a:cubicBezTo>
                  <a:pt x="14539" y="14755"/>
                  <a:pt x="14560" y="14645"/>
                  <a:pt x="14579" y="14061"/>
                </a:cubicBezTo>
                <a:cubicBezTo>
                  <a:pt x="14590" y="13680"/>
                  <a:pt x="14595" y="12907"/>
                  <a:pt x="14588" y="12338"/>
                </a:cubicBezTo>
                <a:cubicBezTo>
                  <a:pt x="14575" y="11117"/>
                  <a:pt x="14510" y="9177"/>
                  <a:pt x="14482" y="9177"/>
                </a:cubicBezTo>
                <a:close/>
                <a:moveTo>
                  <a:pt x="4124" y="9280"/>
                </a:moveTo>
                <a:cubicBezTo>
                  <a:pt x="4119" y="9226"/>
                  <a:pt x="4114" y="9348"/>
                  <a:pt x="4105" y="9614"/>
                </a:cubicBezTo>
                <a:cubicBezTo>
                  <a:pt x="4092" y="10025"/>
                  <a:pt x="4093" y="10674"/>
                  <a:pt x="4107" y="11683"/>
                </a:cubicBezTo>
                <a:cubicBezTo>
                  <a:pt x="4119" y="12490"/>
                  <a:pt x="4125" y="13283"/>
                  <a:pt x="4119" y="13444"/>
                </a:cubicBezTo>
                <a:cubicBezTo>
                  <a:pt x="4113" y="13605"/>
                  <a:pt x="4068" y="13832"/>
                  <a:pt x="4019" y="13958"/>
                </a:cubicBezTo>
                <a:cubicBezTo>
                  <a:pt x="3948" y="14141"/>
                  <a:pt x="3926" y="14089"/>
                  <a:pt x="3907" y="13649"/>
                </a:cubicBezTo>
                <a:cubicBezTo>
                  <a:pt x="3886" y="13150"/>
                  <a:pt x="3883" y="13141"/>
                  <a:pt x="3872" y="13624"/>
                </a:cubicBezTo>
                <a:cubicBezTo>
                  <a:pt x="3865" y="13915"/>
                  <a:pt x="3860" y="14370"/>
                  <a:pt x="3860" y="14626"/>
                </a:cubicBezTo>
                <a:cubicBezTo>
                  <a:pt x="3860" y="15305"/>
                  <a:pt x="4076" y="15270"/>
                  <a:pt x="4109" y="14588"/>
                </a:cubicBezTo>
                <a:cubicBezTo>
                  <a:pt x="4126" y="14232"/>
                  <a:pt x="4140" y="14188"/>
                  <a:pt x="4157" y="14433"/>
                </a:cubicBezTo>
                <a:cubicBezTo>
                  <a:pt x="4193" y="14942"/>
                  <a:pt x="4649" y="14721"/>
                  <a:pt x="4659" y="14189"/>
                </a:cubicBezTo>
                <a:cubicBezTo>
                  <a:pt x="4665" y="13896"/>
                  <a:pt x="4638" y="13778"/>
                  <a:pt x="4567" y="13778"/>
                </a:cubicBezTo>
                <a:cubicBezTo>
                  <a:pt x="4498" y="13778"/>
                  <a:pt x="4447" y="13552"/>
                  <a:pt x="4400" y="13058"/>
                </a:cubicBezTo>
                <a:lnTo>
                  <a:pt x="4333" y="12351"/>
                </a:lnTo>
                <a:lnTo>
                  <a:pt x="4376" y="11747"/>
                </a:lnTo>
                <a:cubicBezTo>
                  <a:pt x="4425" y="11071"/>
                  <a:pt x="4476" y="10988"/>
                  <a:pt x="4531" y="11490"/>
                </a:cubicBezTo>
                <a:cubicBezTo>
                  <a:pt x="4573" y="11875"/>
                  <a:pt x="4577" y="11714"/>
                  <a:pt x="4548" y="10796"/>
                </a:cubicBezTo>
                <a:cubicBezTo>
                  <a:pt x="4524" y="10017"/>
                  <a:pt x="4440" y="9950"/>
                  <a:pt x="4381" y="10668"/>
                </a:cubicBezTo>
                <a:cubicBezTo>
                  <a:pt x="4341" y="11146"/>
                  <a:pt x="4279" y="12789"/>
                  <a:pt x="4280" y="13354"/>
                </a:cubicBezTo>
                <a:cubicBezTo>
                  <a:pt x="4281" y="13491"/>
                  <a:pt x="4261" y="13611"/>
                  <a:pt x="4238" y="13611"/>
                </a:cubicBezTo>
                <a:cubicBezTo>
                  <a:pt x="4194" y="13611"/>
                  <a:pt x="4174" y="12887"/>
                  <a:pt x="4137" y="9999"/>
                </a:cubicBezTo>
                <a:cubicBezTo>
                  <a:pt x="4132" y="9564"/>
                  <a:pt x="4128" y="9333"/>
                  <a:pt x="4124" y="9280"/>
                </a:cubicBezTo>
                <a:close/>
                <a:moveTo>
                  <a:pt x="14956" y="9280"/>
                </a:moveTo>
                <a:cubicBezTo>
                  <a:pt x="14951" y="9226"/>
                  <a:pt x="14946" y="9348"/>
                  <a:pt x="14938" y="9614"/>
                </a:cubicBezTo>
                <a:cubicBezTo>
                  <a:pt x="14924" y="10025"/>
                  <a:pt x="14925" y="10674"/>
                  <a:pt x="14939" y="11683"/>
                </a:cubicBezTo>
                <a:cubicBezTo>
                  <a:pt x="14951" y="12490"/>
                  <a:pt x="14956" y="13283"/>
                  <a:pt x="14951" y="13444"/>
                </a:cubicBezTo>
                <a:cubicBezTo>
                  <a:pt x="14945" y="13605"/>
                  <a:pt x="14900" y="13832"/>
                  <a:pt x="14851" y="13958"/>
                </a:cubicBezTo>
                <a:cubicBezTo>
                  <a:pt x="14777" y="14148"/>
                  <a:pt x="14758" y="14084"/>
                  <a:pt x="14737" y="13585"/>
                </a:cubicBezTo>
                <a:cubicBezTo>
                  <a:pt x="14722" y="13255"/>
                  <a:pt x="14711" y="13132"/>
                  <a:pt x="14711" y="13302"/>
                </a:cubicBezTo>
                <a:cubicBezTo>
                  <a:pt x="14711" y="13473"/>
                  <a:pt x="14705" y="13937"/>
                  <a:pt x="14699" y="14343"/>
                </a:cubicBezTo>
                <a:cubicBezTo>
                  <a:pt x="14688" y="15050"/>
                  <a:pt x="14693" y="15089"/>
                  <a:pt x="14802" y="15089"/>
                </a:cubicBezTo>
                <a:cubicBezTo>
                  <a:pt x="14881" y="15089"/>
                  <a:pt x="14924" y="14930"/>
                  <a:pt x="14941" y="14588"/>
                </a:cubicBezTo>
                <a:cubicBezTo>
                  <a:pt x="14958" y="14233"/>
                  <a:pt x="14972" y="14189"/>
                  <a:pt x="14989" y="14433"/>
                </a:cubicBezTo>
                <a:cubicBezTo>
                  <a:pt x="15024" y="14943"/>
                  <a:pt x="15500" y="14721"/>
                  <a:pt x="15510" y="14189"/>
                </a:cubicBezTo>
                <a:cubicBezTo>
                  <a:pt x="15516" y="13894"/>
                  <a:pt x="15488" y="13778"/>
                  <a:pt x="15412" y="13778"/>
                </a:cubicBezTo>
                <a:cubicBezTo>
                  <a:pt x="15326" y="13778"/>
                  <a:pt x="15296" y="13622"/>
                  <a:pt x="15253" y="12955"/>
                </a:cubicBezTo>
                <a:cubicBezTo>
                  <a:pt x="15201" y="12153"/>
                  <a:pt x="15200" y="12112"/>
                  <a:pt x="15236" y="11632"/>
                </a:cubicBezTo>
                <a:cubicBezTo>
                  <a:pt x="15280" y="11056"/>
                  <a:pt x="15331" y="11014"/>
                  <a:pt x="15382" y="11490"/>
                </a:cubicBezTo>
                <a:cubicBezTo>
                  <a:pt x="15410" y="11748"/>
                  <a:pt x="15419" y="11719"/>
                  <a:pt x="15419" y="11387"/>
                </a:cubicBezTo>
                <a:cubicBezTo>
                  <a:pt x="15419" y="10177"/>
                  <a:pt x="15308" y="9749"/>
                  <a:pt x="15232" y="10668"/>
                </a:cubicBezTo>
                <a:cubicBezTo>
                  <a:pt x="15192" y="11146"/>
                  <a:pt x="15131" y="12789"/>
                  <a:pt x="15132" y="13354"/>
                </a:cubicBezTo>
                <a:cubicBezTo>
                  <a:pt x="15132" y="13491"/>
                  <a:pt x="15108" y="13611"/>
                  <a:pt x="15079" y="13611"/>
                </a:cubicBezTo>
                <a:cubicBezTo>
                  <a:pt x="15025" y="13611"/>
                  <a:pt x="15009" y="13073"/>
                  <a:pt x="14969" y="9999"/>
                </a:cubicBezTo>
                <a:cubicBezTo>
                  <a:pt x="14964" y="9564"/>
                  <a:pt x="14960" y="9333"/>
                  <a:pt x="14956" y="9280"/>
                </a:cubicBezTo>
                <a:close/>
                <a:moveTo>
                  <a:pt x="6930" y="10488"/>
                </a:moveTo>
                <a:cubicBezTo>
                  <a:pt x="6881" y="10488"/>
                  <a:pt x="6716" y="12076"/>
                  <a:pt x="6684" y="12853"/>
                </a:cubicBezTo>
                <a:cubicBezTo>
                  <a:pt x="6668" y="13258"/>
                  <a:pt x="6654" y="14092"/>
                  <a:pt x="6654" y="14703"/>
                </a:cubicBezTo>
                <a:cubicBezTo>
                  <a:pt x="6654" y="15731"/>
                  <a:pt x="6697" y="19199"/>
                  <a:pt x="6725" y="20346"/>
                </a:cubicBezTo>
                <a:cubicBezTo>
                  <a:pt x="6754" y="21591"/>
                  <a:pt x="6752" y="19353"/>
                  <a:pt x="6721" y="16798"/>
                </a:cubicBezTo>
                <a:cubicBezTo>
                  <a:pt x="6688" y="14078"/>
                  <a:pt x="6687" y="14043"/>
                  <a:pt x="6726" y="13380"/>
                </a:cubicBezTo>
                <a:cubicBezTo>
                  <a:pt x="6765" y="12702"/>
                  <a:pt x="6807" y="12801"/>
                  <a:pt x="6807" y="13572"/>
                </a:cubicBezTo>
                <a:cubicBezTo>
                  <a:pt x="6807" y="13802"/>
                  <a:pt x="6851" y="14343"/>
                  <a:pt x="6903" y="14768"/>
                </a:cubicBezTo>
                <a:cubicBezTo>
                  <a:pt x="6977" y="15361"/>
                  <a:pt x="7004" y="15451"/>
                  <a:pt x="7022" y="15153"/>
                </a:cubicBezTo>
                <a:cubicBezTo>
                  <a:pt x="7034" y="14932"/>
                  <a:pt x="7100" y="14755"/>
                  <a:pt x="7173" y="14755"/>
                </a:cubicBezTo>
                <a:cubicBezTo>
                  <a:pt x="7272" y="14755"/>
                  <a:pt x="7303" y="14643"/>
                  <a:pt x="7312" y="14241"/>
                </a:cubicBezTo>
                <a:cubicBezTo>
                  <a:pt x="7331" y="13383"/>
                  <a:pt x="7325" y="12017"/>
                  <a:pt x="7296" y="11143"/>
                </a:cubicBezTo>
                <a:cubicBezTo>
                  <a:pt x="7273" y="10425"/>
                  <a:pt x="7268" y="10400"/>
                  <a:pt x="7257" y="10899"/>
                </a:cubicBezTo>
                <a:cubicBezTo>
                  <a:pt x="7250" y="11213"/>
                  <a:pt x="7253" y="11914"/>
                  <a:pt x="7264" y="12467"/>
                </a:cubicBezTo>
                <a:cubicBezTo>
                  <a:pt x="7289" y="13692"/>
                  <a:pt x="7273" y="13859"/>
                  <a:pt x="7140" y="13714"/>
                </a:cubicBezTo>
                <a:cubicBezTo>
                  <a:pt x="7049" y="13615"/>
                  <a:pt x="7045" y="13559"/>
                  <a:pt x="7003" y="12043"/>
                </a:cubicBezTo>
                <a:cubicBezTo>
                  <a:pt x="6979" y="11184"/>
                  <a:pt x="6946" y="10488"/>
                  <a:pt x="6930" y="10488"/>
                </a:cubicBezTo>
                <a:close/>
                <a:moveTo>
                  <a:pt x="262" y="10655"/>
                </a:moveTo>
                <a:lnTo>
                  <a:pt x="234" y="11477"/>
                </a:lnTo>
                <a:cubicBezTo>
                  <a:pt x="197" y="12555"/>
                  <a:pt x="197" y="13600"/>
                  <a:pt x="235" y="14241"/>
                </a:cubicBezTo>
                <a:cubicBezTo>
                  <a:pt x="259" y="14659"/>
                  <a:pt x="314" y="14755"/>
                  <a:pt x="521" y="14755"/>
                </a:cubicBezTo>
                <a:lnTo>
                  <a:pt x="778" y="14755"/>
                </a:lnTo>
                <a:lnTo>
                  <a:pt x="791" y="13906"/>
                </a:lnTo>
                <a:cubicBezTo>
                  <a:pt x="808" y="12751"/>
                  <a:pt x="764" y="10281"/>
                  <a:pt x="735" y="10771"/>
                </a:cubicBezTo>
                <a:cubicBezTo>
                  <a:pt x="720" y="11029"/>
                  <a:pt x="720" y="11444"/>
                  <a:pt x="735" y="12261"/>
                </a:cubicBezTo>
                <a:cubicBezTo>
                  <a:pt x="746" y="12888"/>
                  <a:pt x="750" y="13485"/>
                  <a:pt x="744" y="13585"/>
                </a:cubicBezTo>
                <a:cubicBezTo>
                  <a:pt x="738" y="13686"/>
                  <a:pt x="637" y="13778"/>
                  <a:pt x="520" y="13778"/>
                </a:cubicBezTo>
                <a:cubicBezTo>
                  <a:pt x="332" y="13778"/>
                  <a:pt x="302" y="13702"/>
                  <a:pt x="272" y="13135"/>
                </a:cubicBezTo>
                <a:cubicBezTo>
                  <a:pt x="248" y="12687"/>
                  <a:pt x="242" y="12206"/>
                  <a:pt x="250" y="11567"/>
                </a:cubicBezTo>
                <a:lnTo>
                  <a:pt x="262" y="10655"/>
                </a:lnTo>
                <a:close/>
                <a:moveTo>
                  <a:pt x="7697" y="11477"/>
                </a:moveTo>
                <a:cubicBezTo>
                  <a:pt x="7680" y="11477"/>
                  <a:pt x="7630" y="13426"/>
                  <a:pt x="7630" y="14086"/>
                </a:cubicBezTo>
                <a:cubicBezTo>
                  <a:pt x="7630" y="14534"/>
                  <a:pt x="7643" y="14755"/>
                  <a:pt x="7667" y="14755"/>
                </a:cubicBezTo>
                <a:cubicBezTo>
                  <a:pt x="7719" y="14755"/>
                  <a:pt x="7736" y="14142"/>
                  <a:pt x="7698" y="13662"/>
                </a:cubicBezTo>
                <a:cubicBezTo>
                  <a:pt x="7673" y="13341"/>
                  <a:pt x="7670" y="13085"/>
                  <a:pt x="7686" y="12364"/>
                </a:cubicBezTo>
                <a:cubicBezTo>
                  <a:pt x="7697" y="11872"/>
                  <a:pt x="7702" y="11477"/>
                  <a:pt x="7697" y="11477"/>
                </a:cubicBezTo>
                <a:close/>
                <a:moveTo>
                  <a:pt x="27" y="13122"/>
                </a:moveTo>
                <a:cubicBezTo>
                  <a:pt x="-2" y="13113"/>
                  <a:pt x="-11" y="14172"/>
                  <a:pt x="15" y="14459"/>
                </a:cubicBezTo>
                <a:cubicBezTo>
                  <a:pt x="54" y="14881"/>
                  <a:pt x="70" y="14821"/>
                  <a:pt x="84" y="14228"/>
                </a:cubicBezTo>
                <a:cubicBezTo>
                  <a:pt x="94" y="13745"/>
                  <a:pt x="63" y="13135"/>
                  <a:pt x="27" y="13122"/>
                </a:cubicBezTo>
                <a:close/>
                <a:moveTo>
                  <a:pt x="1984" y="16554"/>
                </a:moveTo>
                <a:cubicBezTo>
                  <a:pt x="1957" y="16603"/>
                  <a:pt x="1947" y="16748"/>
                  <a:pt x="1950" y="17004"/>
                </a:cubicBezTo>
                <a:cubicBezTo>
                  <a:pt x="1954" y="17369"/>
                  <a:pt x="1977" y="17560"/>
                  <a:pt x="2019" y="17582"/>
                </a:cubicBezTo>
                <a:cubicBezTo>
                  <a:pt x="2053" y="17600"/>
                  <a:pt x="2086" y="17709"/>
                  <a:pt x="2093" y="17826"/>
                </a:cubicBezTo>
                <a:cubicBezTo>
                  <a:pt x="2100" y="17944"/>
                  <a:pt x="2113" y="18045"/>
                  <a:pt x="2121" y="18045"/>
                </a:cubicBezTo>
                <a:cubicBezTo>
                  <a:pt x="2141" y="18045"/>
                  <a:pt x="2143" y="16738"/>
                  <a:pt x="2123" y="16695"/>
                </a:cubicBezTo>
                <a:cubicBezTo>
                  <a:pt x="2056" y="16553"/>
                  <a:pt x="2012" y="16506"/>
                  <a:pt x="1984" y="16554"/>
                </a:cubicBezTo>
                <a:close/>
                <a:moveTo>
                  <a:pt x="17779" y="16580"/>
                </a:moveTo>
                <a:cubicBezTo>
                  <a:pt x="17771" y="16603"/>
                  <a:pt x="17763" y="16715"/>
                  <a:pt x="17753" y="16914"/>
                </a:cubicBezTo>
                <a:cubicBezTo>
                  <a:pt x="17732" y="17348"/>
                  <a:pt x="17733" y="17488"/>
                  <a:pt x="17755" y="17736"/>
                </a:cubicBezTo>
                <a:cubicBezTo>
                  <a:pt x="17820" y="18441"/>
                  <a:pt x="17863" y="17604"/>
                  <a:pt x="17805" y="16773"/>
                </a:cubicBezTo>
                <a:cubicBezTo>
                  <a:pt x="17795" y="16630"/>
                  <a:pt x="17787" y="16557"/>
                  <a:pt x="17779" y="16580"/>
                </a:cubicBezTo>
                <a:close/>
                <a:moveTo>
                  <a:pt x="5181" y="16811"/>
                </a:moveTo>
                <a:cubicBezTo>
                  <a:pt x="5172" y="16838"/>
                  <a:pt x="5162" y="16908"/>
                  <a:pt x="5155" y="17030"/>
                </a:cubicBezTo>
                <a:cubicBezTo>
                  <a:pt x="5138" y="17325"/>
                  <a:pt x="5139" y="17486"/>
                  <a:pt x="5161" y="17724"/>
                </a:cubicBezTo>
                <a:cubicBezTo>
                  <a:pt x="5204" y="18188"/>
                  <a:pt x="5238" y="18110"/>
                  <a:pt x="5238" y="17544"/>
                </a:cubicBezTo>
                <a:cubicBezTo>
                  <a:pt x="5238" y="17045"/>
                  <a:pt x="5208" y="16731"/>
                  <a:pt x="5181" y="16811"/>
                </a:cubicBezTo>
                <a:close/>
                <a:moveTo>
                  <a:pt x="6262" y="16850"/>
                </a:moveTo>
                <a:cubicBezTo>
                  <a:pt x="6177" y="16764"/>
                  <a:pt x="6130" y="17235"/>
                  <a:pt x="6175" y="17711"/>
                </a:cubicBezTo>
                <a:cubicBezTo>
                  <a:pt x="6208" y="18062"/>
                  <a:pt x="6347" y="18012"/>
                  <a:pt x="6360" y="17647"/>
                </a:cubicBezTo>
                <a:cubicBezTo>
                  <a:pt x="6378" y="17148"/>
                  <a:pt x="6352" y="16941"/>
                  <a:pt x="6262" y="16850"/>
                </a:cubicBezTo>
                <a:close/>
                <a:moveTo>
                  <a:pt x="14089" y="16850"/>
                </a:moveTo>
                <a:cubicBezTo>
                  <a:pt x="14005" y="16764"/>
                  <a:pt x="13958" y="17235"/>
                  <a:pt x="14002" y="17711"/>
                </a:cubicBezTo>
                <a:cubicBezTo>
                  <a:pt x="14035" y="18062"/>
                  <a:pt x="14174" y="18012"/>
                  <a:pt x="14187" y="17647"/>
                </a:cubicBezTo>
                <a:cubicBezTo>
                  <a:pt x="14205" y="17148"/>
                  <a:pt x="14180" y="16941"/>
                  <a:pt x="14089" y="16850"/>
                </a:cubicBezTo>
                <a:close/>
                <a:moveTo>
                  <a:pt x="21458" y="16850"/>
                </a:moveTo>
                <a:cubicBezTo>
                  <a:pt x="21373" y="16764"/>
                  <a:pt x="21326" y="17235"/>
                  <a:pt x="21371" y="17711"/>
                </a:cubicBezTo>
                <a:cubicBezTo>
                  <a:pt x="21404" y="18062"/>
                  <a:pt x="21542" y="18012"/>
                  <a:pt x="21556" y="17647"/>
                </a:cubicBezTo>
                <a:cubicBezTo>
                  <a:pt x="21574" y="17148"/>
                  <a:pt x="21548" y="16941"/>
                  <a:pt x="21458" y="16850"/>
                </a:cubicBezTo>
                <a:close/>
                <a:moveTo>
                  <a:pt x="20070" y="19973"/>
                </a:moveTo>
                <a:cubicBezTo>
                  <a:pt x="20054" y="19905"/>
                  <a:pt x="20041" y="20072"/>
                  <a:pt x="20041" y="20346"/>
                </a:cubicBezTo>
                <a:cubicBezTo>
                  <a:pt x="20041" y="20651"/>
                  <a:pt x="20067" y="20914"/>
                  <a:pt x="20108" y="21040"/>
                </a:cubicBezTo>
                <a:cubicBezTo>
                  <a:pt x="20145" y="21151"/>
                  <a:pt x="20182" y="21260"/>
                  <a:pt x="20191" y="21284"/>
                </a:cubicBezTo>
                <a:cubicBezTo>
                  <a:pt x="20199" y="21308"/>
                  <a:pt x="20204" y="21073"/>
                  <a:pt x="20200" y="20757"/>
                </a:cubicBezTo>
                <a:cubicBezTo>
                  <a:pt x="20196" y="20408"/>
                  <a:pt x="20175" y="20166"/>
                  <a:pt x="20146" y="20140"/>
                </a:cubicBezTo>
                <a:cubicBezTo>
                  <a:pt x="20120" y="20116"/>
                  <a:pt x="20086" y="20040"/>
                  <a:pt x="20070" y="1997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79" name="تجميع"/>
          <p:cNvGrpSpPr/>
          <p:nvPr/>
        </p:nvGrpSpPr>
        <p:grpSpPr>
          <a:xfrm>
            <a:off x="4260743" y="12057038"/>
            <a:ext cx="15124325" cy="1262880"/>
            <a:chOff x="0" y="0"/>
            <a:chExt cx="15124323" cy="1262878"/>
          </a:xfrm>
        </p:grpSpPr>
        <p:grpSp>
          <p:nvGrpSpPr>
            <p:cNvPr id="105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084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081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2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7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182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085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8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183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9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5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190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6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6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20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19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0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7" name="IMG_4196.png" descr="IMG_4196.png"/>
          <p:cNvPicPr>
            <a:picLocks noChangeAspect="1"/>
          </p:cNvPicPr>
          <p:nvPr/>
        </p:nvPicPr>
        <p:blipFill>
          <a:blip r:embed="rId2">
            <a:extLst/>
          </a:blip>
          <a:srcRect l="1803" t="23621" r="10170" b="41898"/>
          <a:stretch>
            <a:fillRect/>
          </a:stretch>
        </p:blipFill>
        <p:spPr>
          <a:xfrm>
            <a:off x="2205960" y="5214374"/>
            <a:ext cx="20933819" cy="5727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92" fill="norm" stroke="1" extrusionOk="0">
                <a:moveTo>
                  <a:pt x="19769" y="2"/>
                </a:moveTo>
                <a:cubicBezTo>
                  <a:pt x="19712" y="-8"/>
                  <a:pt x="19647" y="13"/>
                  <a:pt x="19584" y="68"/>
                </a:cubicBezTo>
                <a:cubicBezTo>
                  <a:pt x="19534" y="110"/>
                  <a:pt x="19472" y="154"/>
                  <a:pt x="19445" y="165"/>
                </a:cubicBezTo>
                <a:cubicBezTo>
                  <a:pt x="19418" y="176"/>
                  <a:pt x="19382" y="213"/>
                  <a:pt x="19363" y="247"/>
                </a:cubicBezTo>
                <a:cubicBezTo>
                  <a:pt x="19327" y="316"/>
                  <a:pt x="19184" y="354"/>
                  <a:pt x="19166" y="300"/>
                </a:cubicBezTo>
                <a:cubicBezTo>
                  <a:pt x="19150" y="250"/>
                  <a:pt x="19001" y="214"/>
                  <a:pt x="18979" y="255"/>
                </a:cubicBezTo>
                <a:cubicBezTo>
                  <a:pt x="18927" y="354"/>
                  <a:pt x="18904" y="374"/>
                  <a:pt x="18848" y="370"/>
                </a:cubicBezTo>
                <a:cubicBezTo>
                  <a:pt x="18814" y="367"/>
                  <a:pt x="18752" y="376"/>
                  <a:pt x="18711" y="388"/>
                </a:cubicBezTo>
                <a:cubicBezTo>
                  <a:pt x="18661" y="402"/>
                  <a:pt x="18622" y="393"/>
                  <a:pt x="18597" y="361"/>
                </a:cubicBezTo>
                <a:cubicBezTo>
                  <a:pt x="18565" y="321"/>
                  <a:pt x="18537" y="321"/>
                  <a:pt x="18442" y="361"/>
                </a:cubicBezTo>
                <a:cubicBezTo>
                  <a:pt x="18366" y="392"/>
                  <a:pt x="18321" y="396"/>
                  <a:pt x="18315" y="373"/>
                </a:cubicBezTo>
                <a:cubicBezTo>
                  <a:pt x="18310" y="353"/>
                  <a:pt x="18292" y="337"/>
                  <a:pt x="18277" y="337"/>
                </a:cubicBezTo>
                <a:cubicBezTo>
                  <a:pt x="18259" y="337"/>
                  <a:pt x="18232" y="284"/>
                  <a:pt x="18203" y="190"/>
                </a:cubicBezTo>
                <a:cubicBezTo>
                  <a:pt x="18158" y="48"/>
                  <a:pt x="18155" y="44"/>
                  <a:pt x="18112" y="83"/>
                </a:cubicBezTo>
                <a:cubicBezTo>
                  <a:pt x="18088" y="104"/>
                  <a:pt x="18063" y="138"/>
                  <a:pt x="18056" y="157"/>
                </a:cubicBezTo>
                <a:cubicBezTo>
                  <a:pt x="18028" y="237"/>
                  <a:pt x="17963" y="340"/>
                  <a:pt x="17928" y="361"/>
                </a:cubicBezTo>
                <a:cubicBezTo>
                  <a:pt x="17903" y="376"/>
                  <a:pt x="17870" y="357"/>
                  <a:pt x="17830" y="306"/>
                </a:cubicBezTo>
                <a:cubicBezTo>
                  <a:pt x="17764" y="222"/>
                  <a:pt x="17737" y="224"/>
                  <a:pt x="17641" y="322"/>
                </a:cubicBezTo>
                <a:cubicBezTo>
                  <a:pt x="17591" y="374"/>
                  <a:pt x="17572" y="379"/>
                  <a:pt x="17546" y="344"/>
                </a:cubicBezTo>
                <a:cubicBezTo>
                  <a:pt x="17510" y="297"/>
                  <a:pt x="17384" y="275"/>
                  <a:pt x="17367" y="315"/>
                </a:cubicBezTo>
                <a:cubicBezTo>
                  <a:pt x="17353" y="347"/>
                  <a:pt x="17035" y="373"/>
                  <a:pt x="17022" y="343"/>
                </a:cubicBezTo>
                <a:cubicBezTo>
                  <a:pt x="17016" y="330"/>
                  <a:pt x="16992" y="315"/>
                  <a:pt x="16967" y="309"/>
                </a:cubicBezTo>
                <a:cubicBezTo>
                  <a:pt x="16943" y="302"/>
                  <a:pt x="16914" y="281"/>
                  <a:pt x="16903" y="261"/>
                </a:cubicBezTo>
                <a:cubicBezTo>
                  <a:pt x="16872" y="199"/>
                  <a:pt x="16676" y="169"/>
                  <a:pt x="16649" y="222"/>
                </a:cubicBezTo>
                <a:cubicBezTo>
                  <a:pt x="16579" y="359"/>
                  <a:pt x="16462" y="407"/>
                  <a:pt x="16283" y="370"/>
                </a:cubicBezTo>
                <a:cubicBezTo>
                  <a:pt x="16191" y="351"/>
                  <a:pt x="16161" y="382"/>
                  <a:pt x="16081" y="582"/>
                </a:cubicBezTo>
                <a:cubicBezTo>
                  <a:pt x="16034" y="703"/>
                  <a:pt x="16027" y="710"/>
                  <a:pt x="15967" y="692"/>
                </a:cubicBezTo>
                <a:cubicBezTo>
                  <a:pt x="15844" y="654"/>
                  <a:pt x="15835" y="643"/>
                  <a:pt x="15772" y="463"/>
                </a:cubicBezTo>
                <a:cubicBezTo>
                  <a:pt x="15717" y="308"/>
                  <a:pt x="15701" y="282"/>
                  <a:pt x="15651" y="268"/>
                </a:cubicBezTo>
                <a:cubicBezTo>
                  <a:pt x="15610" y="257"/>
                  <a:pt x="15570" y="277"/>
                  <a:pt x="15521" y="332"/>
                </a:cubicBezTo>
                <a:cubicBezTo>
                  <a:pt x="15482" y="376"/>
                  <a:pt x="15443" y="412"/>
                  <a:pt x="15436" y="412"/>
                </a:cubicBezTo>
                <a:cubicBezTo>
                  <a:pt x="15428" y="412"/>
                  <a:pt x="15408" y="441"/>
                  <a:pt x="15391" y="475"/>
                </a:cubicBezTo>
                <a:cubicBezTo>
                  <a:pt x="15374" y="508"/>
                  <a:pt x="15337" y="580"/>
                  <a:pt x="15309" y="635"/>
                </a:cubicBezTo>
                <a:cubicBezTo>
                  <a:pt x="15281" y="689"/>
                  <a:pt x="15228" y="806"/>
                  <a:pt x="15192" y="894"/>
                </a:cubicBezTo>
                <a:lnTo>
                  <a:pt x="15127" y="1052"/>
                </a:lnTo>
                <a:lnTo>
                  <a:pt x="15039" y="1012"/>
                </a:lnTo>
                <a:cubicBezTo>
                  <a:pt x="14990" y="990"/>
                  <a:pt x="14936" y="963"/>
                  <a:pt x="14919" y="953"/>
                </a:cubicBezTo>
                <a:cubicBezTo>
                  <a:pt x="14766" y="867"/>
                  <a:pt x="14695" y="857"/>
                  <a:pt x="14550" y="900"/>
                </a:cubicBezTo>
                <a:cubicBezTo>
                  <a:pt x="14392" y="946"/>
                  <a:pt x="14224" y="1029"/>
                  <a:pt x="14206" y="1070"/>
                </a:cubicBezTo>
                <a:cubicBezTo>
                  <a:pt x="14200" y="1083"/>
                  <a:pt x="14147" y="1092"/>
                  <a:pt x="14087" y="1091"/>
                </a:cubicBezTo>
                <a:cubicBezTo>
                  <a:pt x="13966" y="1088"/>
                  <a:pt x="13783" y="967"/>
                  <a:pt x="13627" y="786"/>
                </a:cubicBezTo>
                <a:cubicBezTo>
                  <a:pt x="13494" y="631"/>
                  <a:pt x="13345" y="601"/>
                  <a:pt x="12745" y="600"/>
                </a:cubicBezTo>
                <a:cubicBezTo>
                  <a:pt x="12295" y="600"/>
                  <a:pt x="12210" y="609"/>
                  <a:pt x="12057" y="675"/>
                </a:cubicBezTo>
                <a:cubicBezTo>
                  <a:pt x="11962" y="717"/>
                  <a:pt x="11862" y="770"/>
                  <a:pt x="11837" y="793"/>
                </a:cubicBezTo>
                <a:cubicBezTo>
                  <a:pt x="11811" y="817"/>
                  <a:pt x="11724" y="843"/>
                  <a:pt x="11642" y="853"/>
                </a:cubicBezTo>
                <a:cubicBezTo>
                  <a:pt x="11517" y="868"/>
                  <a:pt x="11482" y="861"/>
                  <a:pt x="11426" y="802"/>
                </a:cubicBezTo>
                <a:cubicBezTo>
                  <a:pt x="11340" y="712"/>
                  <a:pt x="11184" y="710"/>
                  <a:pt x="10898" y="799"/>
                </a:cubicBezTo>
                <a:cubicBezTo>
                  <a:pt x="10712" y="858"/>
                  <a:pt x="10609" y="863"/>
                  <a:pt x="10134" y="844"/>
                </a:cubicBezTo>
                <a:cubicBezTo>
                  <a:pt x="9714" y="827"/>
                  <a:pt x="9551" y="808"/>
                  <a:pt x="9437" y="759"/>
                </a:cubicBezTo>
                <a:cubicBezTo>
                  <a:pt x="9248" y="678"/>
                  <a:pt x="8566" y="667"/>
                  <a:pt x="8540" y="745"/>
                </a:cubicBezTo>
                <a:cubicBezTo>
                  <a:pt x="8505" y="852"/>
                  <a:pt x="7923" y="840"/>
                  <a:pt x="7113" y="716"/>
                </a:cubicBezTo>
                <a:cubicBezTo>
                  <a:pt x="6899" y="683"/>
                  <a:pt x="6648" y="720"/>
                  <a:pt x="6513" y="804"/>
                </a:cubicBezTo>
                <a:cubicBezTo>
                  <a:pt x="6461" y="836"/>
                  <a:pt x="6351" y="859"/>
                  <a:pt x="6241" y="861"/>
                </a:cubicBezTo>
                <a:cubicBezTo>
                  <a:pt x="6140" y="862"/>
                  <a:pt x="6043" y="873"/>
                  <a:pt x="6026" y="885"/>
                </a:cubicBezTo>
                <a:cubicBezTo>
                  <a:pt x="6008" y="896"/>
                  <a:pt x="5959" y="870"/>
                  <a:pt x="5913" y="825"/>
                </a:cubicBezTo>
                <a:cubicBezTo>
                  <a:pt x="5868" y="780"/>
                  <a:pt x="5822" y="738"/>
                  <a:pt x="5810" y="733"/>
                </a:cubicBezTo>
                <a:cubicBezTo>
                  <a:pt x="5773" y="717"/>
                  <a:pt x="5677" y="628"/>
                  <a:pt x="5667" y="600"/>
                </a:cubicBezTo>
                <a:cubicBezTo>
                  <a:pt x="5661" y="585"/>
                  <a:pt x="5631" y="543"/>
                  <a:pt x="5600" y="506"/>
                </a:cubicBezTo>
                <a:cubicBezTo>
                  <a:pt x="5569" y="469"/>
                  <a:pt x="5514" y="397"/>
                  <a:pt x="5477" y="346"/>
                </a:cubicBezTo>
                <a:cubicBezTo>
                  <a:pt x="5323" y="132"/>
                  <a:pt x="5205" y="36"/>
                  <a:pt x="5096" y="36"/>
                </a:cubicBezTo>
                <a:cubicBezTo>
                  <a:pt x="4975" y="36"/>
                  <a:pt x="4971" y="40"/>
                  <a:pt x="4740" y="343"/>
                </a:cubicBezTo>
                <a:cubicBezTo>
                  <a:pt x="4684" y="417"/>
                  <a:pt x="4627" y="462"/>
                  <a:pt x="4576" y="473"/>
                </a:cubicBezTo>
                <a:cubicBezTo>
                  <a:pt x="4491" y="492"/>
                  <a:pt x="4387" y="550"/>
                  <a:pt x="4354" y="599"/>
                </a:cubicBezTo>
                <a:cubicBezTo>
                  <a:pt x="4343" y="616"/>
                  <a:pt x="4319" y="650"/>
                  <a:pt x="4302" y="674"/>
                </a:cubicBezTo>
                <a:cubicBezTo>
                  <a:pt x="4253" y="740"/>
                  <a:pt x="4187" y="1005"/>
                  <a:pt x="4140" y="1320"/>
                </a:cubicBezTo>
                <a:cubicBezTo>
                  <a:pt x="4058" y="1869"/>
                  <a:pt x="4060" y="1858"/>
                  <a:pt x="3859" y="2384"/>
                </a:cubicBezTo>
                <a:cubicBezTo>
                  <a:pt x="3802" y="2534"/>
                  <a:pt x="3764" y="2693"/>
                  <a:pt x="3725" y="2951"/>
                </a:cubicBezTo>
                <a:cubicBezTo>
                  <a:pt x="3706" y="3081"/>
                  <a:pt x="3693" y="3425"/>
                  <a:pt x="3702" y="3570"/>
                </a:cubicBezTo>
                <a:cubicBezTo>
                  <a:pt x="3707" y="3640"/>
                  <a:pt x="3720" y="3791"/>
                  <a:pt x="3732" y="3905"/>
                </a:cubicBezTo>
                <a:cubicBezTo>
                  <a:pt x="3750" y="4080"/>
                  <a:pt x="3760" y="4121"/>
                  <a:pt x="3790" y="4161"/>
                </a:cubicBezTo>
                <a:cubicBezTo>
                  <a:pt x="3838" y="4225"/>
                  <a:pt x="3852" y="4324"/>
                  <a:pt x="3830" y="4447"/>
                </a:cubicBezTo>
                <a:cubicBezTo>
                  <a:pt x="3821" y="4499"/>
                  <a:pt x="3808" y="4541"/>
                  <a:pt x="3802" y="4541"/>
                </a:cubicBezTo>
                <a:cubicBezTo>
                  <a:pt x="3796" y="4541"/>
                  <a:pt x="3780" y="4579"/>
                  <a:pt x="3767" y="4624"/>
                </a:cubicBezTo>
                <a:cubicBezTo>
                  <a:pt x="3748" y="4689"/>
                  <a:pt x="3744" y="4745"/>
                  <a:pt x="3744" y="4905"/>
                </a:cubicBezTo>
                <a:cubicBezTo>
                  <a:pt x="3744" y="5014"/>
                  <a:pt x="3751" y="5173"/>
                  <a:pt x="3760" y="5258"/>
                </a:cubicBezTo>
                <a:cubicBezTo>
                  <a:pt x="3776" y="5402"/>
                  <a:pt x="3776" y="5421"/>
                  <a:pt x="3760" y="5518"/>
                </a:cubicBezTo>
                <a:cubicBezTo>
                  <a:pt x="3736" y="5669"/>
                  <a:pt x="3740" y="5884"/>
                  <a:pt x="3769" y="6087"/>
                </a:cubicBezTo>
                <a:cubicBezTo>
                  <a:pt x="3797" y="6279"/>
                  <a:pt x="3793" y="6317"/>
                  <a:pt x="3740" y="6365"/>
                </a:cubicBezTo>
                <a:cubicBezTo>
                  <a:pt x="3689" y="6412"/>
                  <a:pt x="3682" y="6505"/>
                  <a:pt x="3699" y="6865"/>
                </a:cubicBezTo>
                <a:cubicBezTo>
                  <a:pt x="3707" y="7038"/>
                  <a:pt x="3721" y="7250"/>
                  <a:pt x="3730" y="7335"/>
                </a:cubicBezTo>
                <a:cubicBezTo>
                  <a:pt x="3778" y="7799"/>
                  <a:pt x="3770" y="8447"/>
                  <a:pt x="3708" y="9141"/>
                </a:cubicBezTo>
                <a:cubicBezTo>
                  <a:pt x="3687" y="9368"/>
                  <a:pt x="3657" y="9751"/>
                  <a:pt x="3641" y="9992"/>
                </a:cubicBezTo>
                <a:cubicBezTo>
                  <a:pt x="3613" y="10394"/>
                  <a:pt x="3610" y="10484"/>
                  <a:pt x="3610" y="11086"/>
                </a:cubicBezTo>
                <a:cubicBezTo>
                  <a:pt x="3610" y="11641"/>
                  <a:pt x="3614" y="11800"/>
                  <a:pt x="3635" y="12130"/>
                </a:cubicBezTo>
                <a:cubicBezTo>
                  <a:pt x="3648" y="12344"/>
                  <a:pt x="3671" y="12619"/>
                  <a:pt x="3686" y="12740"/>
                </a:cubicBezTo>
                <a:cubicBezTo>
                  <a:pt x="3701" y="12862"/>
                  <a:pt x="3713" y="12981"/>
                  <a:pt x="3713" y="13004"/>
                </a:cubicBezTo>
                <a:cubicBezTo>
                  <a:pt x="3713" y="13089"/>
                  <a:pt x="3787" y="13575"/>
                  <a:pt x="3819" y="13697"/>
                </a:cubicBezTo>
                <a:cubicBezTo>
                  <a:pt x="3865" y="13875"/>
                  <a:pt x="3950" y="14022"/>
                  <a:pt x="4051" y="14098"/>
                </a:cubicBezTo>
                <a:cubicBezTo>
                  <a:pt x="4157" y="14177"/>
                  <a:pt x="4328" y="14155"/>
                  <a:pt x="4657" y="14020"/>
                </a:cubicBezTo>
                <a:cubicBezTo>
                  <a:pt x="4682" y="14009"/>
                  <a:pt x="4765" y="13990"/>
                  <a:pt x="4841" y="13979"/>
                </a:cubicBezTo>
                <a:cubicBezTo>
                  <a:pt x="4989" y="13958"/>
                  <a:pt x="4999" y="13965"/>
                  <a:pt x="5239" y="14223"/>
                </a:cubicBezTo>
                <a:cubicBezTo>
                  <a:pt x="5373" y="14368"/>
                  <a:pt x="5491" y="14391"/>
                  <a:pt x="5965" y="14364"/>
                </a:cubicBezTo>
                <a:cubicBezTo>
                  <a:pt x="6207" y="14350"/>
                  <a:pt x="6426" y="14323"/>
                  <a:pt x="6451" y="14304"/>
                </a:cubicBezTo>
                <a:cubicBezTo>
                  <a:pt x="6613" y="14183"/>
                  <a:pt x="7238" y="14166"/>
                  <a:pt x="7764" y="14268"/>
                </a:cubicBezTo>
                <a:cubicBezTo>
                  <a:pt x="7913" y="14297"/>
                  <a:pt x="8046" y="14297"/>
                  <a:pt x="8230" y="14268"/>
                </a:cubicBezTo>
                <a:cubicBezTo>
                  <a:pt x="8372" y="14246"/>
                  <a:pt x="8721" y="14228"/>
                  <a:pt x="9006" y="14228"/>
                </a:cubicBezTo>
                <a:cubicBezTo>
                  <a:pt x="9533" y="14228"/>
                  <a:pt x="9621" y="14214"/>
                  <a:pt x="9893" y="14080"/>
                </a:cubicBezTo>
                <a:cubicBezTo>
                  <a:pt x="9978" y="14038"/>
                  <a:pt x="10104" y="13979"/>
                  <a:pt x="10175" y="13948"/>
                </a:cubicBezTo>
                <a:cubicBezTo>
                  <a:pt x="10246" y="13917"/>
                  <a:pt x="10319" y="13875"/>
                  <a:pt x="10339" y="13854"/>
                </a:cubicBezTo>
                <a:cubicBezTo>
                  <a:pt x="10407" y="13781"/>
                  <a:pt x="10647" y="13772"/>
                  <a:pt x="10827" y="13834"/>
                </a:cubicBezTo>
                <a:cubicBezTo>
                  <a:pt x="10922" y="13867"/>
                  <a:pt x="11004" y="13905"/>
                  <a:pt x="11010" y="13919"/>
                </a:cubicBezTo>
                <a:cubicBezTo>
                  <a:pt x="11016" y="13934"/>
                  <a:pt x="11155" y="13957"/>
                  <a:pt x="11319" y="13970"/>
                </a:cubicBezTo>
                <a:cubicBezTo>
                  <a:pt x="11575" y="13992"/>
                  <a:pt x="11638" y="14009"/>
                  <a:pt x="11770" y="14095"/>
                </a:cubicBezTo>
                <a:cubicBezTo>
                  <a:pt x="11903" y="14180"/>
                  <a:pt x="11949" y="14193"/>
                  <a:pt x="12109" y="14187"/>
                </a:cubicBezTo>
                <a:cubicBezTo>
                  <a:pt x="12210" y="14184"/>
                  <a:pt x="12734" y="14193"/>
                  <a:pt x="13273" y="14207"/>
                </a:cubicBezTo>
                <a:cubicBezTo>
                  <a:pt x="14126" y="14229"/>
                  <a:pt x="14265" y="14241"/>
                  <a:pt x="14350" y="14297"/>
                </a:cubicBezTo>
                <a:cubicBezTo>
                  <a:pt x="14436" y="14353"/>
                  <a:pt x="14542" y="14360"/>
                  <a:pt x="15258" y="14359"/>
                </a:cubicBezTo>
                <a:cubicBezTo>
                  <a:pt x="16012" y="14359"/>
                  <a:pt x="16075" y="14354"/>
                  <a:pt x="16171" y="14288"/>
                </a:cubicBezTo>
                <a:cubicBezTo>
                  <a:pt x="16266" y="14221"/>
                  <a:pt x="16319" y="14216"/>
                  <a:pt x="16904" y="14225"/>
                </a:cubicBezTo>
                <a:cubicBezTo>
                  <a:pt x="17251" y="14230"/>
                  <a:pt x="17633" y="14247"/>
                  <a:pt x="17754" y="14261"/>
                </a:cubicBezTo>
                <a:cubicBezTo>
                  <a:pt x="17875" y="14274"/>
                  <a:pt x="18018" y="14273"/>
                  <a:pt x="18072" y="14259"/>
                </a:cubicBezTo>
                <a:cubicBezTo>
                  <a:pt x="18387" y="14179"/>
                  <a:pt x="18413" y="14180"/>
                  <a:pt x="18514" y="14262"/>
                </a:cubicBezTo>
                <a:cubicBezTo>
                  <a:pt x="18600" y="14332"/>
                  <a:pt x="18647" y="14341"/>
                  <a:pt x="18929" y="14346"/>
                </a:cubicBezTo>
                <a:cubicBezTo>
                  <a:pt x="19105" y="14349"/>
                  <a:pt x="19324" y="14363"/>
                  <a:pt x="19417" y="14379"/>
                </a:cubicBezTo>
                <a:cubicBezTo>
                  <a:pt x="19510" y="14394"/>
                  <a:pt x="19729" y="14402"/>
                  <a:pt x="19904" y="14397"/>
                </a:cubicBezTo>
                <a:cubicBezTo>
                  <a:pt x="20183" y="14388"/>
                  <a:pt x="20235" y="14378"/>
                  <a:pt x="20328" y="14307"/>
                </a:cubicBezTo>
                <a:cubicBezTo>
                  <a:pt x="20386" y="14263"/>
                  <a:pt x="20497" y="14202"/>
                  <a:pt x="20574" y="14174"/>
                </a:cubicBezTo>
                <a:cubicBezTo>
                  <a:pt x="20736" y="14114"/>
                  <a:pt x="20732" y="14120"/>
                  <a:pt x="20833" y="13893"/>
                </a:cubicBezTo>
                <a:cubicBezTo>
                  <a:pt x="20875" y="13797"/>
                  <a:pt x="20921" y="13698"/>
                  <a:pt x="20935" y="13673"/>
                </a:cubicBezTo>
                <a:cubicBezTo>
                  <a:pt x="20949" y="13647"/>
                  <a:pt x="20979" y="13585"/>
                  <a:pt x="21002" y="13535"/>
                </a:cubicBezTo>
                <a:cubicBezTo>
                  <a:pt x="21024" y="13485"/>
                  <a:pt x="21050" y="13432"/>
                  <a:pt x="21058" y="13417"/>
                </a:cubicBezTo>
                <a:cubicBezTo>
                  <a:pt x="21103" y="13338"/>
                  <a:pt x="21301" y="12808"/>
                  <a:pt x="21333" y="12682"/>
                </a:cubicBezTo>
                <a:cubicBezTo>
                  <a:pt x="21396" y="12430"/>
                  <a:pt x="21435" y="11782"/>
                  <a:pt x="21447" y="10794"/>
                </a:cubicBezTo>
                <a:cubicBezTo>
                  <a:pt x="21456" y="10077"/>
                  <a:pt x="21455" y="9950"/>
                  <a:pt x="21432" y="9272"/>
                </a:cubicBezTo>
                <a:cubicBezTo>
                  <a:pt x="21397" y="8238"/>
                  <a:pt x="21380" y="7871"/>
                  <a:pt x="21346" y="7451"/>
                </a:cubicBezTo>
                <a:cubicBezTo>
                  <a:pt x="21333" y="7290"/>
                  <a:pt x="21306" y="6685"/>
                  <a:pt x="21295" y="6269"/>
                </a:cubicBezTo>
                <a:cubicBezTo>
                  <a:pt x="21283" y="5844"/>
                  <a:pt x="21288" y="5097"/>
                  <a:pt x="21304" y="4878"/>
                </a:cubicBezTo>
                <a:cubicBezTo>
                  <a:pt x="21316" y="4716"/>
                  <a:pt x="21368" y="4239"/>
                  <a:pt x="21405" y="3940"/>
                </a:cubicBezTo>
                <a:cubicBezTo>
                  <a:pt x="21429" y="3750"/>
                  <a:pt x="21448" y="3104"/>
                  <a:pt x="21447" y="2532"/>
                </a:cubicBezTo>
                <a:cubicBezTo>
                  <a:pt x="21446" y="2169"/>
                  <a:pt x="21453" y="2016"/>
                  <a:pt x="21475" y="1892"/>
                </a:cubicBezTo>
                <a:cubicBezTo>
                  <a:pt x="21483" y="1849"/>
                  <a:pt x="21497" y="1724"/>
                  <a:pt x="21505" y="1613"/>
                </a:cubicBezTo>
                <a:cubicBezTo>
                  <a:pt x="21514" y="1503"/>
                  <a:pt x="21528" y="1378"/>
                  <a:pt x="21535" y="1335"/>
                </a:cubicBezTo>
                <a:cubicBezTo>
                  <a:pt x="21553" y="1232"/>
                  <a:pt x="21565" y="1022"/>
                  <a:pt x="21561" y="882"/>
                </a:cubicBezTo>
                <a:cubicBezTo>
                  <a:pt x="21556" y="664"/>
                  <a:pt x="21536" y="566"/>
                  <a:pt x="21408" y="138"/>
                </a:cubicBezTo>
                <a:cubicBezTo>
                  <a:pt x="21380" y="44"/>
                  <a:pt x="21368" y="32"/>
                  <a:pt x="21304" y="30"/>
                </a:cubicBezTo>
                <a:cubicBezTo>
                  <a:pt x="21265" y="29"/>
                  <a:pt x="21226" y="47"/>
                  <a:pt x="21219" y="69"/>
                </a:cubicBezTo>
                <a:cubicBezTo>
                  <a:pt x="21211" y="92"/>
                  <a:pt x="21192" y="108"/>
                  <a:pt x="21176" y="105"/>
                </a:cubicBezTo>
                <a:cubicBezTo>
                  <a:pt x="21149" y="101"/>
                  <a:pt x="21070" y="160"/>
                  <a:pt x="21028" y="217"/>
                </a:cubicBezTo>
                <a:cubicBezTo>
                  <a:pt x="21019" y="229"/>
                  <a:pt x="21008" y="241"/>
                  <a:pt x="21002" y="243"/>
                </a:cubicBezTo>
                <a:cubicBezTo>
                  <a:pt x="20996" y="244"/>
                  <a:pt x="20971" y="281"/>
                  <a:pt x="20945" y="325"/>
                </a:cubicBezTo>
                <a:cubicBezTo>
                  <a:pt x="20879" y="439"/>
                  <a:pt x="20814" y="487"/>
                  <a:pt x="20727" y="487"/>
                </a:cubicBezTo>
                <a:cubicBezTo>
                  <a:pt x="20658" y="487"/>
                  <a:pt x="20650" y="479"/>
                  <a:pt x="20628" y="389"/>
                </a:cubicBezTo>
                <a:cubicBezTo>
                  <a:pt x="20606" y="295"/>
                  <a:pt x="20601" y="291"/>
                  <a:pt x="20531" y="313"/>
                </a:cubicBezTo>
                <a:cubicBezTo>
                  <a:pt x="20416" y="349"/>
                  <a:pt x="20370" y="373"/>
                  <a:pt x="20308" y="436"/>
                </a:cubicBezTo>
                <a:cubicBezTo>
                  <a:pt x="20268" y="476"/>
                  <a:pt x="20219" y="491"/>
                  <a:pt x="20148" y="482"/>
                </a:cubicBezTo>
                <a:cubicBezTo>
                  <a:pt x="20049" y="470"/>
                  <a:pt x="20043" y="463"/>
                  <a:pt x="20005" y="346"/>
                </a:cubicBezTo>
                <a:cubicBezTo>
                  <a:pt x="19984" y="279"/>
                  <a:pt x="19943" y="178"/>
                  <a:pt x="19915" y="123"/>
                </a:cubicBezTo>
                <a:cubicBezTo>
                  <a:pt x="19878" y="52"/>
                  <a:pt x="19827" y="12"/>
                  <a:pt x="19769" y="2"/>
                </a:cubicBezTo>
                <a:close/>
                <a:moveTo>
                  <a:pt x="1714" y="17892"/>
                </a:moveTo>
                <a:cubicBezTo>
                  <a:pt x="1681" y="17902"/>
                  <a:pt x="1537" y="18178"/>
                  <a:pt x="1519" y="18279"/>
                </a:cubicBezTo>
                <a:cubicBezTo>
                  <a:pt x="1505" y="18357"/>
                  <a:pt x="1518" y="18341"/>
                  <a:pt x="1610" y="18167"/>
                </a:cubicBezTo>
                <a:cubicBezTo>
                  <a:pt x="1669" y="18056"/>
                  <a:pt x="1719" y="17938"/>
                  <a:pt x="1721" y="17905"/>
                </a:cubicBezTo>
                <a:cubicBezTo>
                  <a:pt x="1721" y="17895"/>
                  <a:pt x="1719" y="17890"/>
                  <a:pt x="1714" y="17892"/>
                </a:cubicBezTo>
                <a:close/>
                <a:moveTo>
                  <a:pt x="821" y="18516"/>
                </a:moveTo>
                <a:cubicBezTo>
                  <a:pt x="813" y="18512"/>
                  <a:pt x="806" y="18541"/>
                  <a:pt x="796" y="18600"/>
                </a:cubicBezTo>
                <a:cubicBezTo>
                  <a:pt x="781" y="18681"/>
                  <a:pt x="781" y="18720"/>
                  <a:pt x="794" y="18969"/>
                </a:cubicBezTo>
                <a:cubicBezTo>
                  <a:pt x="802" y="19122"/>
                  <a:pt x="817" y="19463"/>
                  <a:pt x="826" y="19725"/>
                </a:cubicBezTo>
                <a:cubicBezTo>
                  <a:pt x="846" y="20293"/>
                  <a:pt x="840" y="20359"/>
                  <a:pt x="768" y="20401"/>
                </a:cubicBezTo>
                <a:cubicBezTo>
                  <a:pt x="695" y="20444"/>
                  <a:pt x="637" y="20392"/>
                  <a:pt x="616" y="20266"/>
                </a:cubicBezTo>
                <a:lnTo>
                  <a:pt x="597" y="20157"/>
                </a:lnTo>
                <a:lnTo>
                  <a:pt x="581" y="20251"/>
                </a:lnTo>
                <a:cubicBezTo>
                  <a:pt x="535" y="20504"/>
                  <a:pt x="230" y="20567"/>
                  <a:pt x="113" y="20349"/>
                </a:cubicBezTo>
                <a:cubicBezTo>
                  <a:pt x="51" y="20232"/>
                  <a:pt x="28" y="20099"/>
                  <a:pt x="34" y="19897"/>
                </a:cubicBezTo>
                <a:lnTo>
                  <a:pt x="39" y="19729"/>
                </a:lnTo>
                <a:lnTo>
                  <a:pt x="20" y="19879"/>
                </a:lnTo>
                <a:cubicBezTo>
                  <a:pt x="-35" y="20301"/>
                  <a:pt x="29" y="20636"/>
                  <a:pt x="182" y="20723"/>
                </a:cubicBezTo>
                <a:cubicBezTo>
                  <a:pt x="247" y="20760"/>
                  <a:pt x="383" y="20738"/>
                  <a:pt x="446" y="20681"/>
                </a:cubicBezTo>
                <a:cubicBezTo>
                  <a:pt x="469" y="20660"/>
                  <a:pt x="512" y="20599"/>
                  <a:pt x="542" y="20545"/>
                </a:cubicBezTo>
                <a:lnTo>
                  <a:pt x="597" y="20444"/>
                </a:lnTo>
                <a:lnTo>
                  <a:pt x="615" y="20534"/>
                </a:lnTo>
                <a:cubicBezTo>
                  <a:pt x="629" y="20603"/>
                  <a:pt x="645" y="20626"/>
                  <a:pt x="688" y="20639"/>
                </a:cubicBezTo>
                <a:cubicBezTo>
                  <a:pt x="849" y="20687"/>
                  <a:pt x="884" y="20442"/>
                  <a:pt x="850" y="19518"/>
                </a:cubicBezTo>
                <a:cubicBezTo>
                  <a:pt x="831" y="18994"/>
                  <a:pt x="832" y="18916"/>
                  <a:pt x="859" y="18802"/>
                </a:cubicBezTo>
                <a:cubicBezTo>
                  <a:pt x="872" y="18746"/>
                  <a:pt x="870" y="18725"/>
                  <a:pt x="850" y="18624"/>
                </a:cubicBezTo>
                <a:cubicBezTo>
                  <a:pt x="836" y="18554"/>
                  <a:pt x="828" y="18519"/>
                  <a:pt x="821" y="18516"/>
                </a:cubicBezTo>
                <a:close/>
                <a:moveTo>
                  <a:pt x="381" y="18568"/>
                </a:moveTo>
                <a:cubicBezTo>
                  <a:pt x="348" y="18578"/>
                  <a:pt x="203" y="18855"/>
                  <a:pt x="185" y="18956"/>
                </a:cubicBezTo>
                <a:cubicBezTo>
                  <a:pt x="172" y="19033"/>
                  <a:pt x="185" y="19016"/>
                  <a:pt x="277" y="18842"/>
                </a:cubicBezTo>
                <a:cubicBezTo>
                  <a:pt x="336" y="18730"/>
                  <a:pt x="386" y="18613"/>
                  <a:pt x="387" y="18580"/>
                </a:cubicBezTo>
                <a:cubicBezTo>
                  <a:pt x="388" y="18569"/>
                  <a:pt x="385" y="18567"/>
                  <a:pt x="381" y="18568"/>
                </a:cubicBezTo>
                <a:close/>
                <a:moveTo>
                  <a:pt x="1004" y="18691"/>
                </a:moveTo>
                <a:cubicBezTo>
                  <a:pt x="1002" y="18692"/>
                  <a:pt x="998" y="18705"/>
                  <a:pt x="993" y="18721"/>
                </a:cubicBezTo>
                <a:cubicBezTo>
                  <a:pt x="977" y="18775"/>
                  <a:pt x="974" y="18817"/>
                  <a:pt x="980" y="18975"/>
                </a:cubicBezTo>
                <a:cubicBezTo>
                  <a:pt x="983" y="19079"/>
                  <a:pt x="992" y="19439"/>
                  <a:pt x="999" y="19773"/>
                </a:cubicBezTo>
                <a:cubicBezTo>
                  <a:pt x="1012" y="20413"/>
                  <a:pt x="1023" y="20539"/>
                  <a:pt x="1069" y="20612"/>
                </a:cubicBezTo>
                <a:cubicBezTo>
                  <a:pt x="1082" y="20631"/>
                  <a:pt x="1118" y="20643"/>
                  <a:pt x="1149" y="20637"/>
                </a:cubicBezTo>
                <a:cubicBezTo>
                  <a:pt x="1193" y="20629"/>
                  <a:pt x="1219" y="20596"/>
                  <a:pt x="1269" y="20483"/>
                </a:cubicBezTo>
                <a:lnTo>
                  <a:pt x="1332" y="20340"/>
                </a:lnTo>
                <a:lnTo>
                  <a:pt x="1395" y="20494"/>
                </a:lnTo>
                <a:cubicBezTo>
                  <a:pt x="1449" y="20625"/>
                  <a:pt x="1467" y="20648"/>
                  <a:pt x="1511" y="20648"/>
                </a:cubicBezTo>
                <a:cubicBezTo>
                  <a:pt x="1540" y="20648"/>
                  <a:pt x="1581" y="20630"/>
                  <a:pt x="1602" y="20609"/>
                </a:cubicBezTo>
                <a:cubicBezTo>
                  <a:pt x="1635" y="20575"/>
                  <a:pt x="1642" y="20549"/>
                  <a:pt x="1656" y="20385"/>
                </a:cubicBezTo>
                <a:cubicBezTo>
                  <a:pt x="1674" y="20193"/>
                  <a:pt x="1671" y="20038"/>
                  <a:pt x="1647" y="19865"/>
                </a:cubicBezTo>
                <a:lnTo>
                  <a:pt x="1634" y="19777"/>
                </a:lnTo>
                <a:lnTo>
                  <a:pt x="1621" y="19894"/>
                </a:lnTo>
                <a:cubicBezTo>
                  <a:pt x="1610" y="19993"/>
                  <a:pt x="1610" y="20029"/>
                  <a:pt x="1625" y="20145"/>
                </a:cubicBezTo>
                <a:cubicBezTo>
                  <a:pt x="1646" y="20306"/>
                  <a:pt x="1640" y="20341"/>
                  <a:pt x="1579" y="20391"/>
                </a:cubicBezTo>
                <a:cubicBezTo>
                  <a:pt x="1528" y="20433"/>
                  <a:pt x="1451" y="20400"/>
                  <a:pt x="1417" y="20322"/>
                </a:cubicBezTo>
                <a:lnTo>
                  <a:pt x="1393" y="20266"/>
                </a:lnTo>
                <a:lnTo>
                  <a:pt x="1419" y="20165"/>
                </a:lnTo>
                <a:cubicBezTo>
                  <a:pt x="1434" y="20109"/>
                  <a:pt x="1446" y="20036"/>
                  <a:pt x="1446" y="20005"/>
                </a:cubicBezTo>
                <a:cubicBezTo>
                  <a:pt x="1446" y="19827"/>
                  <a:pt x="1327" y="19717"/>
                  <a:pt x="1264" y="19837"/>
                </a:cubicBezTo>
                <a:cubicBezTo>
                  <a:pt x="1231" y="19899"/>
                  <a:pt x="1208" y="20053"/>
                  <a:pt x="1229" y="20078"/>
                </a:cubicBezTo>
                <a:cubicBezTo>
                  <a:pt x="1235" y="20086"/>
                  <a:pt x="1251" y="20121"/>
                  <a:pt x="1264" y="20159"/>
                </a:cubicBezTo>
                <a:cubicBezTo>
                  <a:pt x="1295" y="20252"/>
                  <a:pt x="1276" y="20330"/>
                  <a:pt x="1208" y="20383"/>
                </a:cubicBezTo>
                <a:cubicBezTo>
                  <a:pt x="1143" y="20434"/>
                  <a:pt x="1095" y="20404"/>
                  <a:pt x="1067" y="20293"/>
                </a:cubicBezTo>
                <a:cubicBezTo>
                  <a:pt x="1043" y="20201"/>
                  <a:pt x="1034" y="19962"/>
                  <a:pt x="1020" y="19098"/>
                </a:cubicBezTo>
                <a:cubicBezTo>
                  <a:pt x="1015" y="18772"/>
                  <a:pt x="1013" y="18686"/>
                  <a:pt x="1004" y="18691"/>
                </a:cubicBezTo>
                <a:close/>
                <a:moveTo>
                  <a:pt x="1592" y="18703"/>
                </a:moveTo>
                <a:cubicBezTo>
                  <a:pt x="1584" y="18706"/>
                  <a:pt x="1577" y="18734"/>
                  <a:pt x="1567" y="18788"/>
                </a:cubicBezTo>
                <a:cubicBezTo>
                  <a:pt x="1549" y="18876"/>
                  <a:pt x="1549" y="18879"/>
                  <a:pt x="1577" y="18954"/>
                </a:cubicBezTo>
                <a:cubicBezTo>
                  <a:pt x="1613" y="19052"/>
                  <a:pt x="1613" y="19053"/>
                  <a:pt x="1632" y="18930"/>
                </a:cubicBezTo>
                <a:cubicBezTo>
                  <a:pt x="1648" y="18831"/>
                  <a:pt x="1648" y="18824"/>
                  <a:pt x="1625" y="18761"/>
                </a:cubicBezTo>
                <a:cubicBezTo>
                  <a:pt x="1610" y="18719"/>
                  <a:pt x="1600" y="18699"/>
                  <a:pt x="1592" y="18703"/>
                </a:cubicBezTo>
                <a:close/>
                <a:moveTo>
                  <a:pt x="1656" y="19039"/>
                </a:moveTo>
                <a:cubicBezTo>
                  <a:pt x="1647" y="19041"/>
                  <a:pt x="1640" y="19064"/>
                  <a:pt x="1632" y="19111"/>
                </a:cubicBezTo>
                <a:cubicBezTo>
                  <a:pt x="1620" y="19184"/>
                  <a:pt x="1617" y="19186"/>
                  <a:pt x="1594" y="19131"/>
                </a:cubicBezTo>
                <a:cubicBezTo>
                  <a:pt x="1562" y="19053"/>
                  <a:pt x="1556" y="19056"/>
                  <a:pt x="1540" y="19153"/>
                </a:cubicBezTo>
                <a:cubicBezTo>
                  <a:pt x="1527" y="19226"/>
                  <a:pt x="1529" y="19242"/>
                  <a:pt x="1550" y="19303"/>
                </a:cubicBezTo>
                <a:cubicBezTo>
                  <a:pt x="1582" y="19391"/>
                  <a:pt x="1592" y="19389"/>
                  <a:pt x="1608" y="19294"/>
                </a:cubicBezTo>
                <a:cubicBezTo>
                  <a:pt x="1621" y="19219"/>
                  <a:pt x="1623" y="19219"/>
                  <a:pt x="1648" y="19280"/>
                </a:cubicBezTo>
                <a:cubicBezTo>
                  <a:pt x="1674" y="19342"/>
                  <a:pt x="1675" y="19341"/>
                  <a:pt x="1693" y="19255"/>
                </a:cubicBezTo>
                <a:cubicBezTo>
                  <a:pt x="1711" y="19168"/>
                  <a:pt x="1711" y="19164"/>
                  <a:pt x="1689" y="19101"/>
                </a:cubicBezTo>
                <a:cubicBezTo>
                  <a:pt x="1674" y="19058"/>
                  <a:pt x="1664" y="19038"/>
                  <a:pt x="1656" y="19039"/>
                </a:cubicBezTo>
                <a:close/>
                <a:moveTo>
                  <a:pt x="3605" y="20349"/>
                </a:moveTo>
                <a:cubicBezTo>
                  <a:pt x="2692" y="20349"/>
                  <a:pt x="2226" y="20361"/>
                  <a:pt x="2226" y="20386"/>
                </a:cubicBezTo>
                <a:cubicBezTo>
                  <a:pt x="2226" y="20411"/>
                  <a:pt x="2694" y="20423"/>
                  <a:pt x="3611" y="20423"/>
                </a:cubicBezTo>
                <a:cubicBezTo>
                  <a:pt x="4532" y="20423"/>
                  <a:pt x="4994" y="20411"/>
                  <a:pt x="4990" y="20386"/>
                </a:cubicBezTo>
                <a:cubicBezTo>
                  <a:pt x="4986" y="20361"/>
                  <a:pt x="4513" y="20349"/>
                  <a:pt x="3605" y="20349"/>
                </a:cubicBezTo>
                <a:close/>
                <a:moveTo>
                  <a:pt x="893" y="21034"/>
                </a:moveTo>
                <a:cubicBezTo>
                  <a:pt x="882" y="21046"/>
                  <a:pt x="860" y="21080"/>
                  <a:pt x="823" y="21143"/>
                </a:cubicBezTo>
                <a:cubicBezTo>
                  <a:pt x="734" y="21295"/>
                  <a:pt x="697" y="21382"/>
                  <a:pt x="697" y="21442"/>
                </a:cubicBezTo>
                <a:cubicBezTo>
                  <a:pt x="697" y="21491"/>
                  <a:pt x="702" y="21486"/>
                  <a:pt x="800" y="21306"/>
                </a:cubicBezTo>
                <a:cubicBezTo>
                  <a:pt x="850" y="21214"/>
                  <a:pt x="896" y="21104"/>
                  <a:pt x="902" y="21064"/>
                </a:cubicBezTo>
                <a:cubicBezTo>
                  <a:pt x="906" y="21034"/>
                  <a:pt x="905" y="21022"/>
                  <a:pt x="893" y="21034"/>
                </a:cubicBezTo>
                <a:close/>
                <a:moveTo>
                  <a:pt x="348" y="21218"/>
                </a:moveTo>
                <a:cubicBezTo>
                  <a:pt x="340" y="21220"/>
                  <a:pt x="334" y="21251"/>
                  <a:pt x="323" y="21312"/>
                </a:cubicBezTo>
                <a:cubicBezTo>
                  <a:pt x="305" y="21411"/>
                  <a:pt x="305" y="21414"/>
                  <a:pt x="333" y="21502"/>
                </a:cubicBezTo>
                <a:lnTo>
                  <a:pt x="361" y="21592"/>
                </a:lnTo>
                <a:lnTo>
                  <a:pt x="380" y="21487"/>
                </a:lnTo>
                <a:cubicBezTo>
                  <a:pt x="399" y="21385"/>
                  <a:pt x="399" y="21381"/>
                  <a:pt x="377" y="21297"/>
                </a:cubicBezTo>
                <a:cubicBezTo>
                  <a:pt x="363" y="21243"/>
                  <a:pt x="355" y="21216"/>
                  <a:pt x="348" y="212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8" name="IMG_4198.png" descr="IMG_4198.png"/>
          <p:cNvPicPr>
            <a:picLocks noChangeAspect="1"/>
          </p:cNvPicPr>
          <p:nvPr/>
        </p:nvPicPr>
        <p:blipFill>
          <a:blip r:embed="rId3">
            <a:extLst/>
          </a:blip>
          <a:srcRect l="60227" t="70907" r="6746" b="18907"/>
          <a:stretch>
            <a:fillRect/>
          </a:stretch>
        </p:blipFill>
        <p:spPr>
          <a:xfrm>
            <a:off x="11972316" y="9554651"/>
            <a:ext cx="10101760" cy="2176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450" fill="norm" stroke="1" extrusionOk="0">
                <a:moveTo>
                  <a:pt x="21553" y="0"/>
                </a:moveTo>
                <a:cubicBezTo>
                  <a:pt x="21565" y="179"/>
                  <a:pt x="21577" y="142"/>
                  <a:pt x="21597" y="8"/>
                </a:cubicBezTo>
                <a:cubicBezTo>
                  <a:pt x="21597" y="6"/>
                  <a:pt x="21598" y="2"/>
                  <a:pt x="21598" y="0"/>
                </a:cubicBezTo>
                <a:lnTo>
                  <a:pt x="21553" y="0"/>
                </a:lnTo>
                <a:close/>
                <a:moveTo>
                  <a:pt x="5691" y="2531"/>
                </a:moveTo>
                <a:cubicBezTo>
                  <a:pt x="5681" y="2539"/>
                  <a:pt x="5657" y="2590"/>
                  <a:pt x="5617" y="2680"/>
                </a:cubicBezTo>
                <a:cubicBezTo>
                  <a:pt x="5554" y="2821"/>
                  <a:pt x="5494" y="2995"/>
                  <a:pt x="5484" y="3071"/>
                </a:cubicBezTo>
                <a:cubicBezTo>
                  <a:pt x="5462" y="3234"/>
                  <a:pt x="5597" y="2920"/>
                  <a:pt x="5676" y="2625"/>
                </a:cubicBezTo>
                <a:cubicBezTo>
                  <a:pt x="5695" y="2554"/>
                  <a:pt x="5701" y="2523"/>
                  <a:pt x="5691" y="2531"/>
                </a:cubicBezTo>
                <a:close/>
                <a:moveTo>
                  <a:pt x="17422" y="2731"/>
                </a:moveTo>
                <a:cubicBezTo>
                  <a:pt x="17359" y="2747"/>
                  <a:pt x="17345" y="2830"/>
                  <a:pt x="17354" y="3149"/>
                </a:cubicBezTo>
                <a:cubicBezTo>
                  <a:pt x="17360" y="3382"/>
                  <a:pt x="17303" y="3482"/>
                  <a:pt x="17260" y="3313"/>
                </a:cubicBezTo>
                <a:cubicBezTo>
                  <a:pt x="17228" y="3192"/>
                  <a:pt x="17220" y="3198"/>
                  <a:pt x="17220" y="3345"/>
                </a:cubicBezTo>
                <a:cubicBezTo>
                  <a:pt x="17220" y="3446"/>
                  <a:pt x="17227" y="3564"/>
                  <a:pt x="17237" y="3611"/>
                </a:cubicBezTo>
                <a:cubicBezTo>
                  <a:pt x="17247" y="3657"/>
                  <a:pt x="17257" y="3694"/>
                  <a:pt x="17258" y="3693"/>
                </a:cubicBezTo>
                <a:cubicBezTo>
                  <a:pt x="17259" y="3692"/>
                  <a:pt x="17309" y="3615"/>
                  <a:pt x="17367" y="3521"/>
                </a:cubicBezTo>
                <a:cubicBezTo>
                  <a:pt x="17449" y="3389"/>
                  <a:pt x="17476" y="3275"/>
                  <a:pt x="17482" y="3032"/>
                </a:cubicBezTo>
                <a:cubicBezTo>
                  <a:pt x="17488" y="2767"/>
                  <a:pt x="17478" y="2716"/>
                  <a:pt x="17422" y="2731"/>
                </a:cubicBezTo>
                <a:close/>
                <a:moveTo>
                  <a:pt x="9570" y="2809"/>
                </a:moveTo>
                <a:cubicBezTo>
                  <a:pt x="9557" y="2822"/>
                  <a:pt x="9530" y="2874"/>
                  <a:pt x="9490" y="2961"/>
                </a:cubicBezTo>
                <a:cubicBezTo>
                  <a:pt x="9418" y="3116"/>
                  <a:pt x="9360" y="3287"/>
                  <a:pt x="9360" y="3345"/>
                </a:cubicBezTo>
                <a:cubicBezTo>
                  <a:pt x="9360" y="3463"/>
                  <a:pt x="9483" y="3188"/>
                  <a:pt x="9565" y="2883"/>
                </a:cubicBezTo>
                <a:cubicBezTo>
                  <a:pt x="9582" y="2820"/>
                  <a:pt x="9583" y="2795"/>
                  <a:pt x="9570" y="2809"/>
                </a:cubicBezTo>
                <a:close/>
                <a:moveTo>
                  <a:pt x="5733" y="3094"/>
                </a:moveTo>
                <a:cubicBezTo>
                  <a:pt x="5721" y="3037"/>
                  <a:pt x="5498" y="3549"/>
                  <a:pt x="5498" y="3634"/>
                </a:cubicBezTo>
                <a:cubicBezTo>
                  <a:pt x="5498" y="3667"/>
                  <a:pt x="5554" y="3570"/>
                  <a:pt x="5621" y="3419"/>
                </a:cubicBezTo>
                <a:cubicBezTo>
                  <a:pt x="5689" y="3268"/>
                  <a:pt x="5739" y="3121"/>
                  <a:pt x="5733" y="3094"/>
                </a:cubicBezTo>
                <a:close/>
                <a:moveTo>
                  <a:pt x="9608" y="3341"/>
                </a:moveTo>
                <a:cubicBezTo>
                  <a:pt x="9581" y="3299"/>
                  <a:pt x="9387" y="3782"/>
                  <a:pt x="9387" y="3892"/>
                </a:cubicBezTo>
                <a:cubicBezTo>
                  <a:pt x="9387" y="3921"/>
                  <a:pt x="9444" y="3819"/>
                  <a:pt x="9513" y="3665"/>
                </a:cubicBezTo>
                <a:cubicBezTo>
                  <a:pt x="9581" y="3512"/>
                  <a:pt x="9624" y="3365"/>
                  <a:pt x="9608" y="3341"/>
                </a:cubicBezTo>
                <a:close/>
                <a:moveTo>
                  <a:pt x="9966" y="4475"/>
                </a:moveTo>
                <a:cubicBezTo>
                  <a:pt x="9964" y="4473"/>
                  <a:pt x="9967" y="4539"/>
                  <a:pt x="9972" y="4671"/>
                </a:cubicBezTo>
                <a:cubicBezTo>
                  <a:pt x="9988" y="5045"/>
                  <a:pt x="9923" y="5301"/>
                  <a:pt x="9866" y="5086"/>
                </a:cubicBezTo>
                <a:cubicBezTo>
                  <a:pt x="9818" y="4899"/>
                  <a:pt x="9810" y="5093"/>
                  <a:pt x="9858" y="5312"/>
                </a:cubicBezTo>
                <a:cubicBezTo>
                  <a:pt x="9897" y="5494"/>
                  <a:pt x="9896" y="5494"/>
                  <a:pt x="9955" y="5348"/>
                </a:cubicBezTo>
                <a:cubicBezTo>
                  <a:pt x="9982" y="5283"/>
                  <a:pt x="10025" y="5197"/>
                  <a:pt x="10051" y="5160"/>
                </a:cubicBezTo>
                <a:cubicBezTo>
                  <a:pt x="10078" y="5122"/>
                  <a:pt x="10099" y="5034"/>
                  <a:pt x="10099" y="4964"/>
                </a:cubicBezTo>
                <a:cubicBezTo>
                  <a:pt x="10099" y="4895"/>
                  <a:pt x="10081" y="4874"/>
                  <a:pt x="10058" y="4913"/>
                </a:cubicBezTo>
                <a:cubicBezTo>
                  <a:pt x="10032" y="4959"/>
                  <a:pt x="10007" y="4875"/>
                  <a:pt x="9989" y="4687"/>
                </a:cubicBezTo>
                <a:cubicBezTo>
                  <a:pt x="9976" y="4546"/>
                  <a:pt x="9969" y="4478"/>
                  <a:pt x="9966" y="4475"/>
                </a:cubicBezTo>
                <a:close/>
                <a:moveTo>
                  <a:pt x="713" y="4503"/>
                </a:moveTo>
                <a:cubicBezTo>
                  <a:pt x="686" y="4514"/>
                  <a:pt x="654" y="4581"/>
                  <a:pt x="634" y="4694"/>
                </a:cubicBezTo>
                <a:cubicBezTo>
                  <a:pt x="618" y="4793"/>
                  <a:pt x="585" y="4836"/>
                  <a:pt x="560" y="4792"/>
                </a:cubicBezTo>
                <a:cubicBezTo>
                  <a:pt x="514" y="4712"/>
                  <a:pt x="498" y="4841"/>
                  <a:pt x="533" y="5003"/>
                </a:cubicBezTo>
                <a:cubicBezTo>
                  <a:pt x="544" y="5052"/>
                  <a:pt x="572" y="5053"/>
                  <a:pt x="595" y="5007"/>
                </a:cubicBezTo>
                <a:cubicBezTo>
                  <a:pt x="619" y="4961"/>
                  <a:pt x="665" y="4896"/>
                  <a:pt x="699" y="4863"/>
                </a:cubicBezTo>
                <a:cubicBezTo>
                  <a:pt x="733" y="4829"/>
                  <a:pt x="761" y="4732"/>
                  <a:pt x="761" y="4643"/>
                </a:cubicBezTo>
                <a:cubicBezTo>
                  <a:pt x="761" y="4538"/>
                  <a:pt x="739" y="4491"/>
                  <a:pt x="713" y="4503"/>
                </a:cubicBezTo>
                <a:close/>
                <a:moveTo>
                  <a:pt x="16668" y="4776"/>
                </a:moveTo>
                <a:cubicBezTo>
                  <a:pt x="16640" y="4856"/>
                  <a:pt x="16643" y="5312"/>
                  <a:pt x="16688" y="7765"/>
                </a:cubicBezTo>
                <a:lnTo>
                  <a:pt x="16705" y="8618"/>
                </a:lnTo>
                <a:lnTo>
                  <a:pt x="17397" y="8618"/>
                </a:lnTo>
                <a:lnTo>
                  <a:pt x="18089" y="8618"/>
                </a:lnTo>
                <a:lnTo>
                  <a:pt x="18105" y="8336"/>
                </a:lnTo>
                <a:cubicBezTo>
                  <a:pt x="18113" y="8180"/>
                  <a:pt x="18113" y="7709"/>
                  <a:pt x="18104" y="7292"/>
                </a:cubicBezTo>
                <a:cubicBezTo>
                  <a:pt x="18086" y="6440"/>
                  <a:pt x="18086" y="6315"/>
                  <a:pt x="18111" y="5770"/>
                </a:cubicBezTo>
                <a:cubicBezTo>
                  <a:pt x="18131" y="5302"/>
                  <a:pt x="18069" y="4965"/>
                  <a:pt x="18016" y="5258"/>
                </a:cubicBezTo>
                <a:cubicBezTo>
                  <a:pt x="17992" y="5391"/>
                  <a:pt x="17995" y="5711"/>
                  <a:pt x="18028" y="6592"/>
                </a:cubicBezTo>
                <a:cubicBezTo>
                  <a:pt x="18086" y="8126"/>
                  <a:pt x="18080" y="8276"/>
                  <a:pt x="17959" y="8301"/>
                </a:cubicBezTo>
                <a:cubicBezTo>
                  <a:pt x="17842" y="8326"/>
                  <a:pt x="17767" y="8172"/>
                  <a:pt x="17767" y="7910"/>
                </a:cubicBezTo>
                <a:cubicBezTo>
                  <a:pt x="17767" y="7635"/>
                  <a:pt x="17618" y="6979"/>
                  <a:pt x="17555" y="6979"/>
                </a:cubicBezTo>
                <a:cubicBezTo>
                  <a:pt x="17526" y="6979"/>
                  <a:pt x="17431" y="7210"/>
                  <a:pt x="17345" y="7495"/>
                </a:cubicBezTo>
                <a:cubicBezTo>
                  <a:pt x="17259" y="7780"/>
                  <a:pt x="17181" y="7982"/>
                  <a:pt x="17172" y="7941"/>
                </a:cubicBezTo>
                <a:cubicBezTo>
                  <a:pt x="17163" y="7901"/>
                  <a:pt x="17141" y="7964"/>
                  <a:pt x="17122" y="8082"/>
                </a:cubicBezTo>
                <a:cubicBezTo>
                  <a:pt x="17097" y="8241"/>
                  <a:pt x="17053" y="8289"/>
                  <a:pt x="16957" y="8270"/>
                </a:cubicBezTo>
                <a:cubicBezTo>
                  <a:pt x="16806" y="8240"/>
                  <a:pt x="16782" y="8163"/>
                  <a:pt x="16768" y="7660"/>
                </a:cubicBezTo>
                <a:cubicBezTo>
                  <a:pt x="16763" y="7458"/>
                  <a:pt x="16756" y="7292"/>
                  <a:pt x="16754" y="7292"/>
                </a:cubicBezTo>
                <a:cubicBezTo>
                  <a:pt x="16748" y="7292"/>
                  <a:pt x="16721" y="5828"/>
                  <a:pt x="16722" y="5528"/>
                </a:cubicBezTo>
                <a:cubicBezTo>
                  <a:pt x="16722" y="5040"/>
                  <a:pt x="16697" y="4694"/>
                  <a:pt x="16668" y="4776"/>
                </a:cubicBezTo>
                <a:close/>
                <a:moveTo>
                  <a:pt x="18395" y="4956"/>
                </a:moveTo>
                <a:cubicBezTo>
                  <a:pt x="18347" y="4956"/>
                  <a:pt x="18340" y="5528"/>
                  <a:pt x="18372" y="6983"/>
                </a:cubicBezTo>
                <a:cubicBezTo>
                  <a:pt x="18408" y="8634"/>
                  <a:pt x="18459" y="8834"/>
                  <a:pt x="18436" y="7229"/>
                </a:cubicBezTo>
                <a:cubicBezTo>
                  <a:pt x="18428" y="6708"/>
                  <a:pt x="18421" y="5986"/>
                  <a:pt x="18419" y="5621"/>
                </a:cubicBezTo>
                <a:cubicBezTo>
                  <a:pt x="18418" y="5257"/>
                  <a:pt x="18407" y="4956"/>
                  <a:pt x="18395" y="4956"/>
                </a:cubicBezTo>
                <a:close/>
                <a:moveTo>
                  <a:pt x="20152" y="4984"/>
                </a:moveTo>
                <a:cubicBezTo>
                  <a:pt x="20126" y="5006"/>
                  <a:pt x="20067" y="5124"/>
                  <a:pt x="19951" y="5355"/>
                </a:cubicBezTo>
                <a:cubicBezTo>
                  <a:pt x="19656" y="5946"/>
                  <a:pt x="19582" y="6474"/>
                  <a:pt x="19728" y="6940"/>
                </a:cubicBezTo>
                <a:cubicBezTo>
                  <a:pt x="19898" y="7481"/>
                  <a:pt x="20013" y="8026"/>
                  <a:pt x="19988" y="8164"/>
                </a:cubicBezTo>
                <a:cubicBezTo>
                  <a:pt x="19972" y="8256"/>
                  <a:pt x="19853" y="8298"/>
                  <a:pt x="19652" y="8286"/>
                </a:cubicBezTo>
                <a:cubicBezTo>
                  <a:pt x="19362" y="8268"/>
                  <a:pt x="19273" y="8348"/>
                  <a:pt x="19273" y="8634"/>
                </a:cubicBezTo>
                <a:cubicBezTo>
                  <a:pt x="19273" y="8695"/>
                  <a:pt x="19302" y="8747"/>
                  <a:pt x="19338" y="8747"/>
                </a:cubicBezTo>
                <a:cubicBezTo>
                  <a:pt x="19373" y="8747"/>
                  <a:pt x="19423" y="8856"/>
                  <a:pt x="19450" y="8990"/>
                </a:cubicBezTo>
                <a:cubicBezTo>
                  <a:pt x="19495" y="9222"/>
                  <a:pt x="19494" y="9242"/>
                  <a:pt x="19427" y="9443"/>
                </a:cubicBezTo>
                <a:cubicBezTo>
                  <a:pt x="19389" y="9559"/>
                  <a:pt x="19285" y="9684"/>
                  <a:pt x="19197" y="9721"/>
                </a:cubicBezTo>
                <a:cubicBezTo>
                  <a:pt x="19007" y="9800"/>
                  <a:pt x="18900" y="9561"/>
                  <a:pt x="18882" y="9021"/>
                </a:cubicBezTo>
                <a:cubicBezTo>
                  <a:pt x="18874" y="8774"/>
                  <a:pt x="18870" y="8815"/>
                  <a:pt x="18867" y="9177"/>
                </a:cubicBezTo>
                <a:cubicBezTo>
                  <a:pt x="18864" y="9483"/>
                  <a:pt x="18880" y="9762"/>
                  <a:pt x="18908" y="9905"/>
                </a:cubicBezTo>
                <a:cubicBezTo>
                  <a:pt x="18940" y="10066"/>
                  <a:pt x="18991" y="10136"/>
                  <a:pt x="19081" y="10136"/>
                </a:cubicBezTo>
                <a:cubicBezTo>
                  <a:pt x="19310" y="10136"/>
                  <a:pt x="19481" y="9727"/>
                  <a:pt x="19556" y="9001"/>
                </a:cubicBezTo>
                <a:cubicBezTo>
                  <a:pt x="19586" y="8712"/>
                  <a:pt x="19608" y="8675"/>
                  <a:pt x="19794" y="8618"/>
                </a:cubicBezTo>
                <a:cubicBezTo>
                  <a:pt x="19907" y="8583"/>
                  <a:pt x="20014" y="8511"/>
                  <a:pt x="20032" y="8458"/>
                </a:cubicBezTo>
                <a:cubicBezTo>
                  <a:pt x="20049" y="8404"/>
                  <a:pt x="20071" y="8422"/>
                  <a:pt x="20081" y="8493"/>
                </a:cubicBezTo>
                <a:cubicBezTo>
                  <a:pt x="20090" y="8563"/>
                  <a:pt x="20200" y="8618"/>
                  <a:pt x="20325" y="8618"/>
                </a:cubicBezTo>
                <a:cubicBezTo>
                  <a:pt x="20514" y="8618"/>
                  <a:pt x="20565" y="8576"/>
                  <a:pt x="20625" y="8360"/>
                </a:cubicBezTo>
                <a:cubicBezTo>
                  <a:pt x="20699" y="8090"/>
                  <a:pt x="20752" y="8122"/>
                  <a:pt x="20752" y="8438"/>
                </a:cubicBezTo>
                <a:cubicBezTo>
                  <a:pt x="20752" y="8587"/>
                  <a:pt x="20817" y="8618"/>
                  <a:pt x="21108" y="8618"/>
                </a:cubicBezTo>
                <a:lnTo>
                  <a:pt x="21464" y="8618"/>
                </a:lnTo>
                <a:lnTo>
                  <a:pt x="21464" y="7941"/>
                </a:lnTo>
                <a:cubicBezTo>
                  <a:pt x="21464" y="7513"/>
                  <a:pt x="21450" y="7209"/>
                  <a:pt x="21426" y="7116"/>
                </a:cubicBezTo>
                <a:cubicBezTo>
                  <a:pt x="21368" y="6896"/>
                  <a:pt x="21356" y="7205"/>
                  <a:pt x="21401" y="7710"/>
                </a:cubicBezTo>
                <a:cubicBezTo>
                  <a:pt x="21422" y="7939"/>
                  <a:pt x="21432" y="8171"/>
                  <a:pt x="21425" y="8227"/>
                </a:cubicBezTo>
                <a:cubicBezTo>
                  <a:pt x="21407" y="8360"/>
                  <a:pt x="20818" y="8335"/>
                  <a:pt x="20789" y="8199"/>
                </a:cubicBezTo>
                <a:cubicBezTo>
                  <a:pt x="20758" y="8057"/>
                  <a:pt x="20858" y="7734"/>
                  <a:pt x="20933" y="7734"/>
                </a:cubicBezTo>
                <a:cubicBezTo>
                  <a:pt x="20966" y="7734"/>
                  <a:pt x="21000" y="7650"/>
                  <a:pt x="21008" y="7546"/>
                </a:cubicBezTo>
                <a:cubicBezTo>
                  <a:pt x="21020" y="7406"/>
                  <a:pt x="21005" y="7358"/>
                  <a:pt x="20948" y="7358"/>
                </a:cubicBezTo>
                <a:cubicBezTo>
                  <a:pt x="20906" y="7358"/>
                  <a:pt x="20807" y="7267"/>
                  <a:pt x="20727" y="7159"/>
                </a:cubicBezTo>
                <a:cubicBezTo>
                  <a:pt x="20547" y="6912"/>
                  <a:pt x="20455" y="6961"/>
                  <a:pt x="20402" y="7331"/>
                </a:cubicBezTo>
                <a:cubicBezTo>
                  <a:pt x="20361" y="7614"/>
                  <a:pt x="20362" y="7618"/>
                  <a:pt x="20428" y="7480"/>
                </a:cubicBezTo>
                <a:cubicBezTo>
                  <a:pt x="20504" y="7320"/>
                  <a:pt x="20673" y="7464"/>
                  <a:pt x="20690" y="7703"/>
                </a:cubicBezTo>
                <a:cubicBezTo>
                  <a:pt x="20707" y="7936"/>
                  <a:pt x="20583" y="8217"/>
                  <a:pt x="20451" y="8246"/>
                </a:cubicBezTo>
                <a:cubicBezTo>
                  <a:pt x="20172" y="8309"/>
                  <a:pt x="20168" y="8303"/>
                  <a:pt x="19933" y="7245"/>
                </a:cubicBezTo>
                <a:cubicBezTo>
                  <a:pt x="19773" y="6523"/>
                  <a:pt x="19722" y="6214"/>
                  <a:pt x="19747" y="6130"/>
                </a:cubicBezTo>
                <a:cubicBezTo>
                  <a:pt x="19765" y="6066"/>
                  <a:pt x="19858" y="5876"/>
                  <a:pt x="19954" y="5708"/>
                </a:cubicBezTo>
                <a:cubicBezTo>
                  <a:pt x="20049" y="5539"/>
                  <a:pt x="20139" y="5301"/>
                  <a:pt x="20153" y="5179"/>
                </a:cubicBezTo>
                <a:cubicBezTo>
                  <a:pt x="20170" y="5034"/>
                  <a:pt x="20178" y="4961"/>
                  <a:pt x="20152" y="4984"/>
                </a:cubicBezTo>
                <a:close/>
                <a:moveTo>
                  <a:pt x="3341" y="5019"/>
                </a:moveTo>
                <a:cubicBezTo>
                  <a:pt x="3326" y="5018"/>
                  <a:pt x="3313" y="5044"/>
                  <a:pt x="3304" y="5105"/>
                </a:cubicBezTo>
                <a:cubicBezTo>
                  <a:pt x="3291" y="5198"/>
                  <a:pt x="3287" y="5389"/>
                  <a:pt x="3295" y="5528"/>
                </a:cubicBezTo>
                <a:cubicBezTo>
                  <a:pt x="3304" y="5666"/>
                  <a:pt x="3318" y="6064"/>
                  <a:pt x="3325" y="6412"/>
                </a:cubicBezTo>
                <a:cubicBezTo>
                  <a:pt x="3332" y="6759"/>
                  <a:pt x="3347" y="7185"/>
                  <a:pt x="3357" y="7358"/>
                </a:cubicBezTo>
                <a:cubicBezTo>
                  <a:pt x="3369" y="7569"/>
                  <a:pt x="3380" y="7335"/>
                  <a:pt x="3390" y="6662"/>
                </a:cubicBezTo>
                <a:cubicBezTo>
                  <a:pt x="3399" y="6107"/>
                  <a:pt x="3415" y="5565"/>
                  <a:pt x="3426" y="5461"/>
                </a:cubicBezTo>
                <a:cubicBezTo>
                  <a:pt x="3447" y="5260"/>
                  <a:pt x="3387" y="5023"/>
                  <a:pt x="3341" y="5019"/>
                </a:cubicBezTo>
                <a:close/>
                <a:moveTo>
                  <a:pt x="17117" y="5043"/>
                </a:moveTo>
                <a:cubicBezTo>
                  <a:pt x="17070" y="5028"/>
                  <a:pt x="17049" y="5209"/>
                  <a:pt x="17071" y="5528"/>
                </a:cubicBezTo>
                <a:cubicBezTo>
                  <a:pt x="17081" y="5666"/>
                  <a:pt x="17094" y="6005"/>
                  <a:pt x="17100" y="6283"/>
                </a:cubicBezTo>
                <a:cubicBezTo>
                  <a:pt x="17106" y="6560"/>
                  <a:pt x="17118" y="6981"/>
                  <a:pt x="17126" y="7214"/>
                </a:cubicBezTo>
                <a:cubicBezTo>
                  <a:pt x="17150" y="7899"/>
                  <a:pt x="17178" y="7537"/>
                  <a:pt x="17180" y="6525"/>
                </a:cubicBezTo>
                <a:cubicBezTo>
                  <a:pt x="17181" y="6000"/>
                  <a:pt x="17196" y="5522"/>
                  <a:pt x="17214" y="5442"/>
                </a:cubicBezTo>
                <a:cubicBezTo>
                  <a:pt x="17237" y="5333"/>
                  <a:pt x="17227" y="5254"/>
                  <a:pt x="17173" y="5125"/>
                </a:cubicBezTo>
                <a:cubicBezTo>
                  <a:pt x="17152" y="5074"/>
                  <a:pt x="17133" y="5047"/>
                  <a:pt x="17117" y="5043"/>
                </a:cubicBezTo>
                <a:close/>
                <a:moveTo>
                  <a:pt x="12549" y="5086"/>
                </a:moveTo>
                <a:cubicBezTo>
                  <a:pt x="12500" y="5086"/>
                  <a:pt x="12496" y="5423"/>
                  <a:pt x="12543" y="5496"/>
                </a:cubicBezTo>
                <a:cubicBezTo>
                  <a:pt x="12604" y="5589"/>
                  <a:pt x="12811" y="5550"/>
                  <a:pt x="12811" y="5445"/>
                </a:cubicBezTo>
                <a:cubicBezTo>
                  <a:pt x="12811" y="5236"/>
                  <a:pt x="12699" y="5059"/>
                  <a:pt x="12661" y="5207"/>
                </a:cubicBezTo>
                <a:cubicBezTo>
                  <a:pt x="12635" y="5304"/>
                  <a:pt x="12618" y="5310"/>
                  <a:pt x="12606" y="5219"/>
                </a:cubicBezTo>
                <a:cubicBezTo>
                  <a:pt x="12596" y="5146"/>
                  <a:pt x="12570" y="5086"/>
                  <a:pt x="12549" y="5086"/>
                </a:cubicBezTo>
                <a:close/>
                <a:moveTo>
                  <a:pt x="2084" y="5101"/>
                </a:moveTo>
                <a:cubicBezTo>
                  <a:pt x="2080" y="5083"/>
                  <a:pt x="2074" y="5094"/>
                  <a:pt x="2069" y="5136"/>
                </a:cubicBezTo>
                <a:cubicBezTo>
                  <a:pt x="2044" y="5342"/>
                  <a:pt x="2048" y="5640"/>
                  <a:pt x="2107" y="8242"/>
                </a:cubicBezTo>
                <a:cubicBezTo>
                  <a:pt x="2124" y="8979"/>
                  <a:pt x="2131" y="7283"/>
                  <a:pt x="2116" y="6228"/>
                </a:cubicBezTo>
                <a:cubicBezTo>
                  <a:pt x="2105" y="5494"/>
                  <a:pt x="2096" y="5155"/>
                  <a:pt x="2084" y="5101"/>
                </a:cubicBezTo>
                <a:close/>
                <a:moveTo>
                  <a:pt x="9333" y="5109"/>
                </a:moveTo>
                <a:cubicBezTo>
                  <a:pt x="9321" y="5107"/>
                  <a:pt x="9310" y="5136"/>
                  <a:pt x="9297" y="5195"/>
                </a:cubicBezTo>
                <a:cubicBezTo>
                  <a:pt x="9271" y="5313"/>
                  <a:pt x="9272" y="5368"/>
                  <a:pt x="9300" y="5445"/>
                </a:cubicBezTo>
                <a:cubicBezTo>
                  <a:pt x="9345" y="5576"/>
                  <a:pt x="9579" y="5576"/>
                  <a:pt x="9579" y="5445"/>
                </a:cubicBezTo>
                <a:cubicBezTo>
                  <a:pt x="9579" y="5248"/>
                  <a:pt x="9479" y="5091"/>
                  <a:pt x="9447" y="5238"/>
                </a:cubicBezTo>
                <a:cubicBezTo>
                  <a:pt x="9425" y="5341"/>
                  <a:pt x="9405" y="5332"/>
                  <a:pt x="9373" y="5211"/>
                </a:cubicBezTo>
                <a:cubicBezTo>
                  <a:pt x="9356" y="5146"/>
                  <a:pt x="9344" y="5111"/>
                  <a:pt x="9333" y="5109"/>
                </a:cubicBezTo>
                <a:close/>
                <a:moveTo>
                  <a:pt x="16350" y="5109"/>
                </a:moveTo>
                <a:cubicBezTo>
                  <a:pt x="16337" y="5109"/>
                  <a:pt x="16323" y="5142"/>
                  <a:pt x="16313" y="5219"/>
                </a:cubicBezTo>
                <a:cubicBezTo>
                  <a:pt x="16298" y="5318"/>
                  <a:pt x="16293" y="5542"/>
                  <a:pt x="16300" y="5715"/>
                </a:cubicBezTo>
                <a:cubicBezTo>
                  <a:pt x="16307" y="5889"/>
                  <a:pt x="16328" y="6468"/>
                  <a:pt x="16347" y="7002"/>
                </a:cubicBezTo>
                <a:cubicBezTo>
                  <a:pt x="16386" y="8149"/>
                  <a:pt x="16368" y="8323"/>
                  <a:pt x="16214" y="8305"/>
                </a:cubicBezTo>
                <a:cubicBezTo>
                  <a:pt x="16093" y="8291"/>
                  <a:pt x="16033" y="8155"/>
                  <a:pt x="16051" y="7933"/>
                </a:cubicBezTo>
                <a:cubicBezTo>
                  <a:pt x="16058" y="7847"/>
                  <a:pt x="16054" y="7697"/>
                  <a:pt x="16041" y="7601"/>
                </a:cubicBezTo>
                <a:cubicBezTo>
                  <a:pt x="16017" y="7422"/>
                  <a:pt x="16016" y="7432"/>
                  <a:pt x="15976" y="8035"/>
                </a:cubicBezTo>
                <a:cubicBezTo>
                  <a:pt x="15961" y="8259"/>
                  <a:pt x="15834" y="8366"/>
                  <a:pt x="15593" y="8364"/>
                </a:cubicBezTo>
                <a:cubicBezTo>
                  <a:pt x="15336" y="8361"/>
                  <a:pt x="15261" y="8184"/>
                  <a:pt x="15261" y="7581"/>
                </a:cubicBezTo>
                <a:cubicBezTo>
                  <a:pt x="15261" y="7232"/>
                  <a:pt x="15253" y="7157"/>
                  <a:pt x="15227" y="7257"/>
                </a:cubicBezTo>
                <a:cubicBezTo>
                  <a:pt x="15209" y="7328"/>
                  <a:pt x="15199" y="7431"/>
                  <a:pt x="15207" y="7487"/>
                </a:cubicBezTo>
                <a:cubicBezTo>
                  <a:pt x="15215" y="7544"/>
                  <a:pt x="15209" y="7628"/>
                  <a:pt x="15193" y="7671"/>
                </a:cubicBezTo>
                <a:cubicBezTo>
                  <a:pt x="15145" y="7809"/>
                  <a:pt x="15163" y="8218"/>
                  <a:pt x="15226" y="8422"/>
                </a:cubicBezTo>
                <a:cubicBezTo>
                  <a:pt x="15300" y="8661"/>
                  <a:pt x="15917" y="8711"/>
                  <a:pt x="15948" y="8481"/>
                </a:cubicBezTo>
                <a:cubicBezTo>
                  <a:pt x="15961" y="8382"/>
                  <a:pt x="15974" y="8382"/>
                  <a:pt x="15995" y="8481"/>
                </a:cubicBezTo>
                <a:cubicBezTo>
                  <a:pt x="16012" y="8557"/>
                  <a:pt x="16110" y="8618"/>
                  <a:pt x="16213" y="8618"/>
                </a:cubicBezTo>
                <a:lnTo>
                  <a:pt x="16401" y="8618"/>
                </a:lnTo>
                <a:lnTo>
                  <a:pt x="16396" y="7327"/>
                </a:lnTo>
                <a:cubicBezTo>
                  <a:pt x="16393" y="6615"/>
                  <a:pt x="16400" y="5886"/>
                  <a:pt x="16410" y="5708"/>
                </a:cubicBezTo>
                <a:cubicBezTo>
                  <a:pt x="16428" y="5402"/>
                  <a:pt x="16389" y="5108"/>
                  <a:pt x="16350" y="5109"/>
                </a:cubicBezTo>
                <a:close/>
                <a:moveTo>
                  <a:pt x="5626" y="5125"/>
                </a:moveTo>
                <a:cubicBezTo>
                  <a:pt x="5621" y="5122"/>
                  <a:pt x="5614" y="5132"/>
                  <a:pt x="5605" y="5156"/>
                </a:cubicBezTo>
                <a:cubicBezTo>
                  <a:pt x="5585" y="5213"/>
                  <a:pt x="5580" y="5488"/>
                  <a:pt x="5590" y="5942"/>
                </a:cubicBezTo>
                <a:cubicBezTo>
                  <a:pt x="5599" y="6342"/>
                  <a:pt x="5592" y="6754"/>
                  <a:pt x="5575" y="6905"/>
                </a:cubicBezTo>
                <a:cubicBezTo>
                  <a:pt x="5530" y="7308"/>
                  <a:pt x="5439" y="7734"/>
                  <a:pt x="5412" y="7660"/>
                </a:cubicBezTo>
                <a:cubicBezTo>
                  <a:pt x="5400" y="7623"/>
                  <a:pt x="5389" y="7673"/>
                  <a:pt x="5389" y="7769"/>
                </a:cubicBezTo>
                <a:cubicBezTo>
                  <a:pt x="5389" y="8002"/>
                  <a:pt x="5293" y="8403"/>
                  <a:pt x="5143" y="8798"/>
                </a:cubicBezTo>
                <a:cubicBezTo>
                  <a:pt x="4982" y="9220"/>
                  <a:pt x="5076" y="9234"/>
                  <a:pt x="5270" y="8818"/>
                </a:cubicBezTo>
                <a:cubicBezTo>
                  <a:pt x="5377" y="8587"/>
                  <a:pt x="5429" y="8375"/>
                  <a:pt x="5485" y="7930"/>
                </a:cubicBezTo>
                <a:cubicBezTo>
                  <a:pt x="5526" y="7608"/>
                  <a:pt x="5574" y="7368"/>
                  <a:pt x="5591" y="7394"/>
                </a:cubicBezTo>
                <a:cubicBezTo>
                  <a:pt x="5608" y="7419"/>
                  <a:pt x="5626" y="7707"/>
                  <a:pt x="5631" y="8031"/>
                </a:cubicBezTo>
                <a:lnTo>
                  <a:pt x="5638" y="8618"/>
                </a:lnTo>
                <a:lnTo>
                  <a:pt x="5829" y="8618"/>
                </a:lnTo>
                <a:cubicBezTo>
                  <a:pt x="5934" y="8618"/>
                  <a:pt x="6041" y="8555"/>
                  <a:pt x="6068" y="8477"/>
                </a:cubicBezTo>
                <a:cubicBezTo>
                  <a:pt x="6107" y="8365"/>
                  <a:pt x="6147" y="8406"/>
                  <a:pt x="6258" y="8665"/>
                </a:cubicBezTo>
                <a:cubicBezTo>
                  <a:pt x="6373" y="8935"/>
                  <a:pt x="6400" y="8959"/>
                  <a:pt x="6413" y="8806"/>
                </a:cubicBezTo>
                <a:cubicBezTo>
                  <a:pt x="6424" y="8677"/>
                  <a:pt x="6470" y="8618"/>
                  <a:pt x="6564" y="8618"/>
                </a:cubicBezTo>
                <a:cubicBezTo>
                  <a:pt x="6639" y="8618"/>
                  <a:pt x="6731" y="8564"/>
                  <a:pt x="6769" y="8497"/>
                </a:cubicBezTo>
                <a:cubicBezTo>
                  <a:pt x="6811" y="8424"/>
                  <a:pt x="6845" y="8424"/>
                  <a:pt x="6854" y="8493"/>
                </a:cubicBezTo>
                <a:cubicBezTo>
                  <a:pt x="6863" y="8558"/>
                  <a:pt x="7218" y="8606"/>
                  <a:pt x="7669" y="8606"/>
                </a:cubicBezTo>
                <a:cubicBezTo>
                  <a:pt x="8367" y="8607"/>
                  <a:pt x="8474" y="8585"/>
                  <a:pt x="8517" y="8407"/>
                </a:cubicBezTo>
                <a:cubicBezTo>
                  <a:pt x="8565" y="8208"/>
                  <a:pt x="8641" y="8246"/>
                  <a:pt x="8825" y="8571"/>
                </a:cubicBezTo>
                <a:cubicBezTo>
                  <a:pt x="8881" y="8670"/>
                  <a:pt x="8893" y="8143"/>
                  <a:pt x="8848" y="7538"/>
                </a:cubicBezTo>
                <a:cubicBezTo>
                  <a:pt x="8789" y="6736"/>
                  <a:pt x="8698" y="6787"/>
                  <a:pt x="8562" y="7695"/>
                </a:cubicBezTo>
                <a:cubicBezTo>
                  <a:pt x="8486" y="8206"/>
                  <a:pt x="8470" y="8250"/>
                  <a:pt x="8379" y="8215"/>
                </a:cubicBezTo>
                <a:cubicBezTo>
                  <a:pt x="8288" y="8180"/>
                  <a:pt x="8277" y="8136"/>
                  <a:pt x="8263" y="7734"/>
                </a:cubicBezTo>
                <a:lnTo>
                  <a:pt x="8247" y="7292"/>
                </a:lnTo>
                <a:lnTo>
                  <a:pt x="8219" y="7734"/>
                </a:lnTo>
                <a:cubicBezTo>
                  <a:pt x="8198" y="8084"/>
                  <a:pt x="8179" y="8176"/>
                  <a:pt x="8126" y="8176"/>
                </a:cubicBezTo>
                <a:cubicBezTo>
                  <a:pt x="8068" y="8176"/>
                  <a:pt x="8060" y="8129"/>
                  <a:pt x="8067" y="7800"/>
                </a:cubicBezTo>
                <a:cubicBezTo>
                  <a:pt x="8077" y="7382"/>
                  <a:pt x="8030" y="7490"/>
                  <a:pt x="8013" y="7926"/>
                </a:cubicBezTo>
                <a:cubicBezTo>
                  <a:pt x="8005" y="8124"/>
                  <a:pt x="7975" y="8192"/>
                  <a:pt x="7872" y="8246"/>
                </a:cubicBezTo>
                <a:cubicBezTo>
                  <a:pt x="7722" y="8326"/>
                  <a:pt x="7678" y="8178"/>
                  <a:pt x="7705" y="7683"/>
                </a:cubicBezTo>
                <a:cubicBezTo>
                  <a:pt x="7730" y="7219"/>
                  <a:pt x="7703" y="7277"/>
                  <a:pt x="7649" y="7804"/>
                </a:cubicBezTo>
                <a:cubicBezTo>
                  <a:pt x="7605" y="8234"/>
                  <a:pt x="7598" y="8252"/>
                  <a:pt x="7475" y="8215"/>
                </a:cubicBezTo>
                <a:lnTo>
                  <a:pt x="7347" y="8176"/>
                </a:lnTo>
                <a:lnTo>
                  <a:pt x="7356" y="7691"/>
                </a:lnTo>
                <a:cubicBezTo>
                  <a:pt x="7366" y="7112"/>
                  <a:pt x="7318" y="7167"/>
                  <a:pt x="7284" y="7773"/>
                </a:cubicBezTo>
                <a:cubicBezTo>
                  <a:pt x="7263" y="8157"/>
                  <a:pt x="7255" y="8178"/>
                  <a:pt x="7116" y="8215"/>
                </a:cubicBezTo>
                <a:cubicBezTo>
                  <a:pt x="6940" y="8262"/>
                  <a:pt x="6871" y="8172"/>
                  <a:pt x="6918" y="7957"/>
                </a:cubicBezTo>
                <a:cubicBezTo>
                  <a:pt x="6968" y="7726"/>
                  <a:pt x="6955" y="7389"/>
                  <a:pt x="6889" y="7175"/>
                </a:cubicBezTo>
                <a:cubicBezTo>
                  <a:pt x="6804" y="6901"/>
                  <a:pt x="6767" y="6927"/>
                  <a:pt x="6714" y="7300"/>
                </a:cubicBezTo>
                <a:cubicBezTo>
                  <a:pt x="6670" y="7608"/>
                  <a:pt x="6671" y="7631"/>
                  <a:pt x="6729" y="7820"/>
                </a:cubicBezTo>
                <a:cubicBezTo>
                  <a:pt x="6812" y="8087"/>
                  <a:pt x="6772" y="8233"/>
                  <a:pt x="6600" y="8289"/>
                </a:cubicBezTo>
                <a:cubicBezTo>
                  <a:pt x="6477" y="8330"/>
                  <a:pt x="6454" y="8303"/>
                  <a:pt x="6417" y="8043"/>
                </a:cubicBezTo>
                <a:cubicBezTo>
                  <a:pt x="6394" y="7880"/>
                  <a:pt x="6375" y="7660"/>
                  <a:pt x="6375" y="7558"/>
                </a:cubicBezTo>
                <a:cubicBezTo>
                  <a:pt x="6375" y="7021"/>
                  <a:pt x="6202" y="7226"/>
                  <a:pt x="6114" y="7867"/>
                </a:cubicBezTo>
                <a:cubicBezTo>
                  <a:pt x="6051" y="8329"/>
                  <a:pt x="6043" y="8346"/>
                  <a:pt x="5897" y="8340"/>
                </a:cubicBezTo>
                <a:cubicBezTo>
                  <a:pt x="5814" y="8337"/>
                  <a:pt x="5733" y="8265"/>
                  <a:pt x="5719" y="8184"/>
                </a:cubicBezTo>
                <a:cubicBezTo>
                  <a:pt x="5698" y="8071"/>
                  <a:pt x="5636" y="5798"/>
                  <a:pt x="5636" y="5172"/>
                </a:cubicBezTo>
                <a:cubicBezTo>
                  <a:pt x="5636" y="5144"/>
                  <a:pt x="5632" y="5127"/>
                  <a:pt x="5626" y="5125"/>
                </a:cubicBezTo>
                <a:close/>
                <a:moveTo>
                  <a:pt x="14439" y="5152"/>
                </a:moveTo>
                <a:cubicBezTo>
                  <a:pt x="14427" y="5150"/>
                  <a:pt x="14418" y="5169"/>
                  <a:pt x="14413" y="5211"/>
                </a:cubicBezTo>
                <a:cubicBezTo>
                  <a:pt x="14381" y="5445"/>
                  <a:pt x="14431" y="5616"/>
                  <a:pt x="14510" y="5543"/>
                </a:cubicBezTo>
                <a:cubicBezTo>
                  <a:pt x="14553" y="5504"/>
                  <a:pt x="14595" y="5527"/>
                  <a:pt x="14604" y="5594"/>
                </a:cubicBezTo>
                <a:cubicBezTo>
                  <a:pt x="14628" y="5767"/>
                  <a:pt x="14665" y="5743"/>
                  <a:pt x="14681" y="5547"/>
                </a:cubicBezTo>
                <a:cubicBezTo>
                  <a:pt x="14700" y="5322"/>
                  <a:pt x="14607" y="5058"/>
                  <a:pt x="14570" y="5230"/>
                </a:cubicBezTo>
                <a:cubicBezTo>
                  <a:pt x="14551" y="5318"/>
                  <a:pt x="14524" y="5317"/>
                  <a:pt x="14486" y="5222"/>
                </a:cubicBezTo>
                <a:cubicBezTo>
                  <a:pt x="14467" y="5177"/>
                  <a:pt x="14451" y="5154"/>
                  <a:pt x="14439" y="5152"/>
                </a:cubicBezTo>
                <a:close/>
                <a:moveTo>
                  <a:pt x="4113" y="5160"/>
                </a:moveTo>
                <a:cubicBezTo>
                  <a:pt x="4073" y="5170"/>
                  <a:pt x="4064" y="5369"/>
                  <a:pt x="4116" y="5543"/>
                </a:cubicBezTo>
                <a:cubicBezTo>
                  <a:pt x="4151" y="5663"/>
                  <a:pt x="4176" y="5673"/>
                  <a:pt x="4201" y="5578"/>
                </a:cubicBezTo>
                <a:cubicBezTo>
                  <a:pt x="4225" y="5486"/>
                  <a:pt x="4251" y="5486"/>
                  <a:pt x="4289" y="5578"/>
                </a:cubicBezTo>
                <a:cubicBezTo>
                  <a:pt x="4330" y="5680"/>
                  <a:pt x="4347" y="5670"/>
                  <a:pt x="4359" y="5528"/>
                </a:cubicBezTo>
                <a:cubicBezTo>
                  <a:pt x="4378" y="5289"/>
                  <a:pt x="4286" y="5042"/>
                  <a:pt x="4246" y="5226"/>
                </a:cubicBezTo>
                <a:cubicBezTo>
                  <a:pt x="4226" y="5318"/>
                  <a:pt x="4200" y="5319"/>
                  <a:pt x="4161" y="5222"/>
                </a:cubicBezTo>
                <a:cubicBezTo>
                  <a:pt x="4142" y="5176"/>
                  <a:pt x="4126" y="5157"/>
                  <a:pt x="4113" y="5160"/>
                </a:cubicBezTo>
                <a:close/>
                <a:moveTo>
                  <a:pt x="1736" y="5168"/>
                </a:moveTo>
                <a:cubicBezTo>
                  <a:pt x="1699" y="5175"/>
                  <a:pt x="1701" y="5675"/>
                  <a:pt x="1738" y="6729"/>
                </a:cubicBezTo>
                <a:cubicBezTo>
                  <a:pt x="1783" y="7989"/>
                  <a:pt x="1783" y="8025"/>
                  <a:pt x="1732" y="8199"/>
                </a:cubicBezTo>
                <a:cubicBezTo>
                  <a:pt x="1640" y="8510"/>
                  <a:pt x="1345" y="8276"/>
                  <a:pt x="1416" y="7949"/>
                </a:cubicBezTo>
                <a:cubicBezTo>
                  <a:pt x="1459" y="7753"/>
                  <a:pt x="1453" y="7476"/>
                  <a:pt x="1401" y="7210"/>
                </a:cubicBezTo>
                <a:cubicBezTo>
                  <a:pt x="1337" y="6887"/>
                  <a:pt x="1264" y="6921"/>
                  <a:pt x="1210" y="7300"/>
                </a:cubicBezTo>
                <a:cubicBezTo>
                  <a:pt x="1166" y="7608"/>
                  <a:pt x="1166" y="7631"/>
                  <a:pt x="1225" y="7820"/>
                </a:cubicBezTo>
                <a:cubicBezTo>
                  <a:pt x="1310" y="8093"/>
                  <a:pt x="1264" y="8258"/>
                  <a:pt x="1092" y="8301"/>
                </a:cubicBezTo>
                <a:cubicBezTo>
                  <a:pt x="929" y="8342"/>
                  <a:pt x="921" y="8300"/>
                  <a:pt x="870" y="7175"/>
                </a:cubicBezTo>
                <a:cubicBezTo>
                  <a:pt x="848" y="6673"/>
                  <a:pt x="830" y="6489"/>
                  <a:pt x="815" y="6611"/>
                </a:cubicBezTo>
                <a:cubicBezTo>
                  <a:pt x="803" y="6711"/>
                  <a:pt x="806" y="7060"/>
                  <a:pt x="822" y="7386"/>
                </a:cubicBezTo>
                <a:cubicBezTo>
                  <a:pt x="864" y="8227"/>
                  <a:pt x="827" y="8399"/>
                  <a:pt x="619" y="8344"/>
                </a:cubicBezTo>
                <a:cubicBezTo>
                  <a:pt x="472" y="8306"/>
                  <a:pt x="403" y="8441"/>
                  <a:pt x="453" y="8669"/>
                </a:cubicBezTo>
                <a:cubicBezTo>
                  <a:pt x="488" y="8832"/>
                  <a:pt x="751" y="8738"/>
                  <a:pt x="812" y="8540"/>
                </a:cubicBezTo>
                <a:cubicBezTo>
                  <a:pt x="858" y="8390"/>
                  <a:pt x="883" y="8374"/>
                  <a:pt x="906" y="8477"/>
                </a:cubicBezTo>
                <a:cubicBezTo>
                  <a:pt x="943" y="8650"/>
                  <a:pt x="1170" y="8662"/>
                  <a:pt x="1265" y="8497"/>
                </a:cubicBezTo>
                <a:cubicBezTo>
                  <a:pt x="1309" y="8419"/>
                  <a:pt x="1340" y="8419"/>
                  <a:pt x="1351" y="8497"/>
                </a:cubicBezTo>
                <a:cubicBezTo>
                  <a:pt x="1360" y="8564"/>
                  <a:pt x="1458" y="8618"/>
                  <a:pt x="1570" y="8618"/>
                </a:cubicBezTo>
                <a:cubicBezTo>
                  <a:pt x="1765" y="8618"/>
                  <a:pt x="1774" y="8608"/>
                  <a:pt x="1791" y="8293"/>
                </a:cubicBezTo>
                <a:cubicBezTo>
                  <a:pt x="1801" y="8114"/>
                  <a:pt x="1800" y="7544"/>
                  <a:pt x="1790" y="7030"/>
                </a:cubicBezTo>
                <a:cubicBezTo>
                  <a:pt x="1778" y="6423"/>
                  <a:pt x="1783" y="6004"/>
                  <a:pt x="1803" y="5833"/>
                </a:cubicBezTo>
                <a:cubicBezTo>
                  <a:pt x="1827" y="5621"/>
                  <a:pt x="1824" y="5518"/>
                  <a:pt x="1785" y="5320"/>
                </a:cubicBezTo>
                <a:cubicBezTo>
                  <a:pt x="1764" y="5215"/>
                  <a:pt x="1748" y="5165"/>
                  <a:pt x="1736" y="5168"/>
                </a:cubicBezTo>
                <a:close/>
                <a:moveTo>
                  <a:pt x="5087" y="5316"/>
                </a:moveTo>
                <a:cubicBezTo>
                  <a:pt x="5073" y="5307"/>
                  <a:pt x="5062" y="5326"/>
                  <a:pt x="5055" y="5383"/>
                </a:cubicBezTo>
                <a:cubicBezTo>
                  <a:pt x="5008" y="5768"/>
                  <a:pt x="5041" y="6147"/>
                  <a:pt x="5132" y="6283"/>
                </a:cubicBezTo>
                <a:cubicBezTo>
                  <a:pt x="5245" y="6451"/>
                  <a:pt x="5294" y="6657"/>
                  <a:pt x="5337" y="7131"/>
                </a:cubicBezTo>
                <a:cubicBezTo>
                  <a:pt x="5357" y="7349"/>
                  <a:pt x="5377" y="7459"/>
                  <a:pt x="5383" y="7378"/>
                </a:cubicBezTo>
                <a:cubicBezTo>
                  <a:pt x="5417" y="6898"/>
                  <a:pt x="5183" y="5384"/>
                  <a:pt x="5087" y="5316"/>
                </a:cubicBezTo>
                <a:close/>
                <a:moveTo>
                  <a:pt x="7087" y="5754"/>
                </a:moveTo>
                <a:cubicBezTo>
                  <a:pt x="7075" y="5760"/>
                  <a:pt x="7066" y="5794"/>
                  <a:pt x="7058" y="5856"/>
                </a:cubicBezTo>
                <a:cubicBezTo>
                  <a:pt x="7027" y="6088"/>
                  <a:pt x="7085" y="6235"/>
                  <a:pt x="7173" y="6150"/>
                </a:cubicBezTo>
                <a:cubicBezTo>
                  <a:pt x="7214" y="6110"/>
                  <a:pt x="7255" y="6142"/>
                  <a:pt x="7266" y="6224"/>
                </a:cubicBezTo>
                <a:cubicBezTo>
                  <a:pt x="7280" y="6332"/>
                  <a:pt x="7292" y="6333"/>
                  <a:pt x="7316" y="6224"/>
                </a:cubicBezTo>
                <a:cubicBezTo>
                  <a:pt x="7339" y="6115"/>
                  <a:pt x="7334" y="6031"/>
                  <a:pt x="7294" y="5895"/>
                </a:cubicBezTo>
                <a:cubicBezTo>
                  <a:pt x="7260" y="5780"/>
                  <a:pt x="7231" y="5760"/>
                  <a:pt x="7214" y="5837"/>
                </a:cubicBezTo>
                <a:cubicBezTo>
                  <a:pt x="7197" y="5914"/>
                  <a:pt x="7169" y="5906"/>
                  <a:pt x="7134" y="5821"/>
                </a:cubicBezTo>
                <a:cubicBezTo>
                  <a:pt x="7114" y="5771"/>
                  <a:pt x="7099" y="5749"/>
                  <a:pt x="7087" y="5754"/>
                </a:cubicBezTo>
                <a:close/>
                <a:moveTo>
                  <a:pt x="12833" y="6052"/>
                </a:moveTo>
                <a:lnTo>
                  <a:pt x="12778" y="6451"/>
                </a:lnTo>
                <a:cubicBezTo>
                  <a:pt x="12747" y="6670"/>
                  <a:pt x="12708" y="6854"/>
                  <a:pt x="12689" y="6854"/>
                </a:cubicBezTo>
                <a:cubicBezTo>
                  <a:pt x="12653" y="6854"/>
                  <a:pt x="12570" y="7256"/>
                  <a:pt x="12516" y="7699"/>
                </a:cubicBezTo>
                <a:cubicBezTo>
                  <a:pt x="12484" y="7962"/>
                  <a:pt x="12489" y="7987"/>
                  <a:pt x="12598" y="8121"/>
                </a:cubicBezTo>
                <a:cubicBezTo>
                  <a:pt x="12678" y="8221"/>
                  <a:pt x="12727" y="8225"/>
                  <a:pt x="12759" y="8133"/>
                </a:cubicBezTo>
                <a:cubicBezTo>
                  <a:pt x="12812" y="7980"/>
                  <a:pt x="12838" y="8063"/>
                  <a:pt x="12838" y="8387"/>
                </a:cubicBezTo>
                <a:cubicBezTo>
                  <a:pt x="12838" y="8607"/>
                  <a:pt x="12886" y="8618"/>
                  <a:pt x="13836" y="8618"/>
                </a:cubicBezTo>
                <a:lnTo>
                  <a:pt x="14834" y="8618"/>
                </a:lnTo>
                <a:lnTo>
                  <a:pt x="14852" y="8180"/>
                </a:lnTo>
                <a:cubicBezTo>
                  <a:pt x="14885" y="7379"/>
                  <a:pt x="14807" y="6345"/>
                  <a:pt x="14713" y="6345"/>
                </a:cubicBezTo>
                <a:cubicBezTo>
                  <a:pt x="14656" y="6345"/>
                  <a:pt x="14481" y="7092"/>
                  <a:pt x="14481" y="7335"/>
                </a:cubicBezTo>
                <a:cubicBezTo>
                  <a:pt x="14481" y="7720"/>
                  <a:pt x="14667" y="7880"/>
                  <a:pt x="14728" y="7546"/>
                </a:cubicBezTo>
                <a:cubicBezTo>
                  <a:pt x="14776" y="7278"/>
                  <a:pt x="14842" y="7549"/>
                  <a:pt x="14831" y="7973"/>
                </a:cubicBezTo>
                <a:cubicBezTo>
                  <a:pt x="14823" y="8290"/>
                  <a:pt x="14819" y="8297"/>
                  <a:pt x="14590" y="8305"/>
                </a:cubicBezTo>
                <a:cubicBezTo>
                  <a:pt x="14328" y="8315"/>
                  <a:pt x="14251" y="8210"/>
                  <a:pt x="14274" y="7875"/>
                </a:cubicBezTo>
                <a:cubicBezTo>
                  <a:pt x="14293" y="7605"/>
                  <a:pt x="14228" y="7320"/>
                  <a:pt x="14103" y="7128"/>
                </a:cubicBezTo>
                <a:cubicBezTo>
                  <a:pt x="13999" y="6967"/>
                  <a:pt x="13901" y="7108"/>
                  <a:pt x="13613" y="7832"/>
                </a:cubicBezTo>
                <a:cubicBezTo>
                  <a:pt x="13519" y="8067"/>
                  <a:pt x="13414" y="8242"/>
                  <a:pt x="13379" y="8219"/>
                </a:cubicBezTo>
                <a:cubicBezTo>
                  <a:pt x="13326" y="8184"/>
                  <a:pt x="13318" y="8110"/>
                  <a:pt x="13325" y="7734"/>
                </a:cubicBezTo>
                <a:lnTo>
                  <a:pt x="13333" y="7292"/>
                </a:lnTo>
                <a:lnTo>
                  <a:pt x="13261" y="7773"/>
                </a:lnTo>
                <a:cubicBezTo>
                  <a:pt x="13193" y="8235"/>
                  <a:pt x="13185" y="8252"/>
                  <a:pt x="13051" y="8215"/>
                </a:cubicBezTo>
                <a:cubicBezTo>
                  <a:pt x="12885" y="8170"/>
                  <a:pt x="12873" y="8098"/>
                  <a:pt x="12850" y="6928"/>
                </a:cubicBezTo>
                <a:lnTo>
                  <a:pt x="12833" y="6052"/>
                </a:lnTo>
                <a:close/>
                <a:moveTo>
                  <a:pt x="9585" y="6200"/>
                </a:moveTo>
                <a:cubicBezTo>
                  <a:pt x="9579" y="6229"/>
                  <a:pt x="9572" y="6290"/>
                  <a:pt x="9563" y="6369"/>
                </a:cubicBezTo>
                <a:cubicBezTo>
                  <a:pt x="9543" y="6550"/>
                  <a:pt x="9482" y="6814"/>
                  <a:pt x="9429" y="6959"/>
                </a:cubicBezTo>
                <a:cubicBezTo>
                  <a:pt x="9336" y="7210"/>
                  <a:pt x="9262" y="7766"/>
                  <a:pt x="9291" y="7984"/>
                </a:cubicBezTo>
                <a:cubicBezTo>
                  <a:pt x="9316" y="8171"/>
                  <a:pt x="9499" y="8264"/>
                  <a:pt x="9540" y="8109"/>
                </a:cubicBezTo>
                <a:cubicBezTo>
                  <a:pt x="9571" y="7991"/>
                  <a:pt x="9583" y="8025"/>
                  <a:pt x="9605" y="8289"/>
                </a:cubicBezTo>
                <a:cubicBezTo>
                  <a:pt x="9631" y="8608"/>
                  <a:pt x="9640" y="8618"/>
                  <a:pt x="9863" y="8618"/>
                </a:cubicBezTo>
                <a:cubicBezTo>
                  <a:pt x="10048" y="8618"/>
                  <a:pt x="10097" y="8579"/>
                  <a:pt x="10110" y="8419"/>
                </a:cubicBezTo>
                <a:cubicBezTo>
                  <a:pt x="10135" y="8114"/>
                  <a:pt x="10130" y="7690"/>
                  <a:pt x="10095" y="7225"/>
                </a:cubicBezTo>
                <a:cubicBezTo>
                  <a:pt x="10065" y="6828"/>
                  <a:pt x="10062" y="6823"/>
                  <a:pt x="10040" y="7088"/>
                </a:cubicBezTo>
                <a:cubicBezTo>
                  <a:pt x="10027" y="7260"/>
                  <a:pt x="10031" y="7456"/>
                  <a:pt x="10050" y="7597"/>
                </a:cubicBezTo>
                <a:cubicBezTo>
                  <a:pt x="10112" y="8058"/>
                  <a:pt x="10060" y="8242"/>
                  <a:pt x="9868" y="8242"/>
                </a:cubicBezTo>
                <a:cubicBezTo>
                  <a:pt x="9657" y="8242"/>
                  <a:pt x="9649" y="8196"/>
                  <a:pt x="9620" y="6916"/>
                </a:cubicBezTo>
                <a:cubicBezTo>
                  <a:pt x="9606" y="6284"/>
                  <a:pt x="9601" y="6114"/>
                  <a:pt x="9585" y="6200"/>
                </a:cubicBezTo>
                <a:close/>
                <a:moveTo>
                  <a:pt x="4392" y="6345"/>
                </a:moveTo>
                <a:cubicBezTo>
                  <a:pt x="4330" y="6345"/>
                  <a:pt x="4205" y="6870"/>
                  <a:pt x="4176" y="7245"/>
                </a:cubicBezTo>
                <a:cubicBezTo>
                  <a:pt x="4142" y="7691"/>
                  <a:pt x="4332" y="7943"/>
                  <a:pt x="4404" y="7546"/>
                </a:cubicBezTo>
                <a:cubicBezTo>
                  <a:pt x="4452" y="7277"/>
                  <a:pt x="4518" y="7550"/>
                  <a:pt x="4507" y="7976"/>
                </a:cubicBezTo>
                <a:cubicBezTo>
                  <a:pt x="4499" y="8296"/>
                  <a:pt x="4494" y="8304"/>
                  <a:pt x="4280" y="8317"/>
                </a:cubicBezTo>
                <a:cubicBezTo>
                  <a:pt x="4028" y="8332"/>
                  <a:pt x="3965" y="8229"/>
                  <a:pt x="3965" y="7804"/>
                </a:cubicBezTo>
                <a:cubicBezTo>
                  <a:pt x="3965" y="7626"/>
                  <a:pt x="3935" y="7392"/>
                  <a:pt x="3891" y="7233"/>
                </a:cubicBezTo>
                <a:cubicBezTo>
                  <a:pt x="3798" y="6897"/>
                  <a:pt x="3726" y="6967"/>
                  <a:pt x="3547" y="7570"/>
                </a:cubicBezTo>
                <a:cubicBezTo>
                  <a:pt x="3475" y="7816"/>
                  <a:pt x="3407" y="7983"/>
                  <a:pt x="3398" y="7941"/>
                </a:cubicBezTo>
                <a:cubicBezTo>
                  <a:pt x="3389" y="7899"/>
                  <a:pt x="3367" y="7961"/>
                  <a:pt x="3348" y="8078"/>
                </a:cubicBezTo>
                <a:cubicBezTo>
                  <a:pt x="3322" y="8240"/>
                  <a:pt x="3271" y="8294"/>
                  <a:pt x="3137" y="8297"/>
                </a:cubicBezTo>
                <a:cubicBezTo>
                  <a:pt x="2951" y="8301"/>
                  <a:pt x="2839" y="8077"/>
                  <a:pt x="2896" y="7816"/>
                </a:cubicBezTo>
                <a:cubicBezTo>
                  <a:pt x="2938" y="7620"/>
                  <a:pt x="2931" y="7269"/>
                  <a:pt x="2881" y="7182"/>
                </a:cubicBezTo>
                <a:cubicBezTo>
                  <a:pt x="2728" y="6912"/>
                  <a:pt x="2576" y="7326"/>
                  <a:pt x="2682" y="7726"/>
                </a:cubicBezTo>
                <a:cubicBezTo>
                  <a:pt x="2733" y="7920"/>
                  <a:pt x="2732" y="7934"/>
                  <a:pt x="2662" y="8383"/>
                </a:cubicBezTo>
                <a:cubicBezTo>
                  <a:pt x="2586" y="8874"/>
                  <a:pt x="2550" y="9661"/>
                  <a:pt x="2579" y="10195"/>
                </a:cubicBezTo>
                <a:cubicBezTo>
                  <a:pt x="2589" y="10374"/>
                  <a:pt x="2637" y="10633"/>
                  <a:pt x="2685" y="10770"/>
                </a:cubicBezTo>
                <a:cubicBezTo>
                  <a:pt x="2775" y="11022"/>
                  <a:pt x="2956" y="11093"/>
                  <a:pt x="3088" y="10930"/>
                </a:cubicBezTo>
                <a:cubicBezTo>
                  <a:pt x="3141" y="10865"/>
                  <a:pt x="3111" y="10808"/>
                  <a:pt x="2955" y="10687"/>
                </a:cubicBezTo>
                <a:cubicBezTo>
                  <a:pt x="2647" y="10448"/>
                  <a:pt x="2532" y="9805"/>
                  <a:pt x="2634" y="8896"/>
                </a:cubicBezTo>
                <a:cubicBezTo>
                  <a:pt x="2655" y="8708"/>
                  <a:pt x="2696" y="8459"/>
                  <a:pt x="2724" y="8340"/>
                </a:cubicBezTo>
                <a:cubicBezTo>
                  <a:pt x="2773" y="8136"/>
                  <a:pt x="2780" y="8138"/>
                  <a:pt x="2857" y="8372"/>
                </a:cubicBezTo>
                <a:cubicBezTo>
                  <a:pt x="2933" y="8602"/>
                  <a:pt x="2990" y="8617"/>
                  <a:pt x="3722" y="8618"/>
                </a:cubicBezTo>
                <a:cubicBezTo>
                  <a:pt x="4412" y="8619"/>
                  <a:pt x="4509" y="8594"/>
                  <a:pt x="4523" y="8419"/>
                </a:cubicBezTo>
                <a:cubicBezTo>
                  <a:pt x="4580" y="7732"/>
                  <a:pt x="4492" y="6345"/>
                  <a:pt x="4392" y="6345"/>
                </a:cubicBezTo>
                <a:close/>
                <a:moveTo>
                  <a:pt x="10544" y="6380"/>
                </a:moveTo>
                <a:cubicBezTo>
                  <a:pt x="10535" y="6377"/>
                  <a:pt x="10529" y="6425"/>
                  <a:pt x="10521" y="6517"/>
                </a:cubicBezTo>
                <a:cubicBezTo>
                  <a:pt x="10511" y="6644"/>
                  <a:pt x="10539" y="6917"/>
                  <a:pt x="10594" y="7241"/>
                </a:cubicBezTo>
                <a:cubicBezTo>
                  <a:pt x="10713" y="7933"/>
                  <a:pt x="10685" y="8163"/>
                  <a:pt x="10476" y="8215"/>
                </a:cubicBezTo>
                <a:cubicBezTo>
                  <a:pt x="10371" y="8241"/>
                  <a:pt x="10318" y="8313"/>
                  <a:pt x="10308" y="8442"/>
                </a:cubicBezTo>
                <a:cubicBezTo>
                  <a:pt x="10294" y="8601"/>
                  <a:pt x="10323" y="8626"/>
                  <a:pt x="10490" y="8595"/>
                </a:cubicBezTo>
                <a:lnTo>
                  <a:pt x="10688" y="8555"/>
                </a:lnTo>
                <a:lnTo>
                  <a:pt x="10697" y="8113"/>
                </a:lnTo>
                <a:cubicBezTo>
                  <a:pt x="10709" y="7540"/>
                  <a:pt x="10661" y="6828"/>
                  <a:pt x="10593" y="6541"/>
                </a:cubicBezTo>
                <a:cubicBezTo>
                  <a:pt x="10568" y="6438"/>
                  <a:pt x="10554" y="6384"/>
                  <a:pt x="10544" y="6380"/>
                </a:cubicBezTo>
                <a:close/>
                <a:moveTo>
                  <a:pt x="11286" y="6564"/>
                </a:moveTo>
                <a:cubicBezTo>
                  <a:pt x="11281" y="6547"/>
                  <a:pt x="11277" y="6549"/>
                  <a:pt x="11273" y="6568"/>
                </a:cubicBezTo>
                <a:cubicBezTo>
                  <a:pt x="11256" y="6645"/>
                  <a:pt x="11259" y="6903"/>
                  <a:pt x="11279" y="7280"/>
                </a:cubicBezTo>
                <a:cubicBezTo>
                  <a:pt x="11308" y="7800"/>
                  <a:pt x="11305" y="7899"/>
                  <a:pt x="11262" y="8117"/>
                </a:cubicBezTo>
                <a:cubicBezTo>
                  <a:pt x="11206" y="8403"/>
                  <a:pt x="10981" y="8469"/>
                  <a:pt x="10926" y="8215"/>
                </a:cubicBezTo>
                <a:cubicBezTo>
                  <a:pt x="10901" y="8097"/>
                  <a:pt x="10893" y="8138"/>
                  <a:pt x="10893" y="8403"/>
                </a:cubicBezTo>
                <a:cubicBezTo>
                  <a:pt x="10893" y="8734"/>
                  <a:pt x="10898" y="8747"/>
                  <a:pt x="11052" y="8747"/>
                </a:cubicBezTo>
                <a:cubicBezTo>
                  <a:pt x="11149" y="8747"/>
                  <a:pt x="11233" y="8672"/>
                  <a:pt x="11269" y="8555"/>
                </a:cubicBezTo>
                <a:cubicBezTo>
                  <a:pt x="11306" y="8435"/>
                  <a:pt x="11334" y="8412"/>
                  <a:pt x="11345" y="8493"/>
                </a:cubicBezTo>
                <a:cubicBezTo>
                  <a:pt x="11355" y="8568"/>
                  <a:pt x="11511" y="8618"/>
                  <a:pt x="11727" y="8618"/>
                </a:cubicBezTo>
                <a:cubicBezTo>
                  <a:pt x="12026" y="8618"/>
                  <a:pt x="12095" y="8585"/>
                  <a:pt x="12108" y="8430"/>
                </a:cubicBezTo>
                <a:cubicBezTo>
                  <a:pt x="12121" y="8274"/>
                  <a:pt x="12094" y="8239"/>
                  <a:pt x="11954" y="8239"/>
                </a:cubicBezTo>
                <a:cubicBezTo>
                  <a:pt x="11813" y="8238"/>
                  <a:pt x="11770" y="8186"/>
                  <a:pt x="11702" y="7926"/>
                </a:cubicBezTo>
                <a:lnTo>
                  <a:pt x="11619" y="7609"/>
                </a:lnTo>
                <a:lnTo>
                  <a:pt x="11684" y="7358"/>
                </a:lnTo>
                <a:cubicBezTo>
                  <a:pt x="11757" y="7074"/>
                  <a:pt x="11854" y="7031"/>
                  <a:pt x="11942" y="7249"/>
                </a:cubicBezTo>
                <a:cubicBezTo>
                  <a:pt x="11999" y="7391"/>
                  <a:pt x="12000" y="7388"/>
                  <a:pt x="11958" y="7092"/>
                </a:cubicBezTo>
                <a:cubicBezTo>
                  <a:pt x="11866" y="6453"/>
                  <a:pt x="11668" y="6809"/>
                  <a:pt x="11566" y="7797"/>
                </a:cubicBezTo>
                <a:cubicBezTo>
                  <a:pt x="11519" y="8254"/>
                  <a:pt x="11445" y="8377"/>
                  <a:pt x="11393" y="8082"/>
                </a:cubicBezTo>
                <a:cubicBezTo>
                  <a:pt x="11378" y="7995"/>
                  <a:pt x="11350" y="7593"/>
                  <a:pt x="11332" y="7186"/>
                </a:cubicBezTo>
                <a:cubicBezTo>
                  <a:pt x="11316" y="6832"/>
                  <a:pt x="11300" y="6617"/>
                  <a:pt x="11286" y="6564"/>
                </a:cubicBezTo>
                <a:close/>
                <a:moveTo>
                  <a:pt x="18969" y="7867"/>
                </a:moveTo>
                <a:cubicBezTo>
                  <a:pt x="18964" y="7838"/>
                  <a:pt x="18949" y="7953"/>
                  <a:pt x="18919" y="8242"/>
                </a:cubicBezTo>
                <a:cubicBezTo>
                  <a:pt x="18888" y="8540"/>
                  <a:pt x="18889" y="8544"/>
                  <a:pt x="18929" y="8313"/>
                </a:cubicBezTo>
                <a:cubicBezTo>
                  <a:pt x="18953" y="8178"/>
                  <a:pt x="18972" y="8009"/>
                  <a:pt x="18972" y="7941"/>
                </a:cubicBezTo>
                <a:cubicBezTo>
                  <a:pt x="18972" y="7901"/>
                  <a:pt x="18971" y="7877"/>
                  <a:pt x="18969" y="7867"/>
                </a:cubicBezTo>
                <a:close/>
                <a:moveTo>
                  <a:pt x="29" y="7937"/>
                </a:moveTo>
                <a:cubicBezTo>
                  <a:pt x="21" y="7937"/>
                  <a:pt x="16" y="8000"/>
                  <a:pt x="7" y="8121"/>
                </a:cubicBezTo>
                <a:cubicBezTo>
                  <a:pt x="-2" y="8256"/>
                  <a:pt x="-2" y="8423"/>
                  <a:pt x="7" y="8493"/>
                </a:cubicBezTo>
                <a:cubicBezTo>
                  <a:pt x="30" y="8658"/>
                  <a:pt x="131" y="8658"/>
                  <a:pt x="131" y="8493"/>
                </a:cubicBezTo>
                <a:cubicBezTo>
                  <a:pt x="131" y="8423"/>
                  <a:pt x="107" y="8257"/>
                  <a:pt x="78" y="8121"/>
                </a:cubicBezTo>
                <a:cubicBezTo>
                  <a:pt x="51" y="8000"/>
                  <a:pt x="38" y="7937"/>
                  <a:pt x="29" y="7937"/>
                </a:cubicBezTo>
                <a:close/>
                <a:moveTo>
                  <a:pt x="15610" y="9397"/>
                </a:moveTo>
                <a:cubicBezTo>
                  <a:pt x="15601" y="9398"/>
                  <a:pt x="15596" y="9452"/>
                  <a:pt x="15587" y="9557"/>
                </a:cubicBezTo>
                <a:cubicBezTo>
                  <a:pt x="15576" y="9692"/>
                  <a:pt x="15584" y="9824"/>
                  <a:pt x="15607" y="9889"/>
                </a:cubicBezTo>
                <a:cubicBezTo>
                  <a:pt x="15668" y="10065"/>
                  <a:pt x="15704" y="9784"/>
                  <a:pt x="15652" y="9541"/>
                </a:cubicBezTo>
                <a:cubicBezTo>
                  <a:pt x="15630" y="9443"/>
                  <a:pt x="15619" y="9395"/>
                  <a:pt x="15610" y="9397"/>
                </a:cubicBezTo>
                <a:close/>
                <a:moveTo>
                  <a:pt x="9844" y="9463"/>
                </a:moveTo>
                <a:cubicBezTo>
                  <a:pt x="9834" y="9466"/>
                  <a:pt x="9826" y="9509"/>
                  <a:pt x="9815" y="9592"/>
                </a:cubicBezTo>
                <a:cubicBezTo>
                  <a:pt x="9800" y="9719"/>
                  <a:pt x="9805" y="9822"/>
                  <a:pt x="9829" y="9893"/>
                </a:cubicBezTo>
                <a:cubicBezTo>
                  <a:pt x="9912" y="10134"/>
                  <a:pt x="9968" y="9833"/>
                  <a:pt x="9890" y="9569"/>
                </a:cubicBezTo>
                <a:cubicBezTo>
                  <a:pt x="9869" y="9496"/>
                  <a:pt x="9855" y="9460"/>
                  <a:pt x="9844" y="9463"/>
                </a:cubicBezTo>
                <a:close/>
                <a:moveTo>
                  <a:pt x="21186" y="9490"/>
                </a:moveTo>
                <a:cubicBezTo>
                  <a:pt x="21150" y="9479"/>
                  <a:pt x="21132" y="9650"/>
                  <a:pt x="21168" y="9846"/>
                </a:cubicBezTo>
                <a:cubicBezTo>
                  <a:pt x="21203" y="10044"/>
                  <a:pt x="21235" y="10053"/>
                  <a:pt x="21259" y="9874"/>
                </a:cubicBezTo>
                <a:cubicBezTo>
                  <a:pt x="21269" y="9800"/>
                  <a:pt x="21255" y="9662"/>
                  <a:pt x="21227" y="9569"/>
                </a:cubicBezTo>
                <a:cubicBezTo>
                  <a:pt x="21212" y="9518"/>
                  <a:pt x="21199" y="9494"/>
                  <a:pt x="21186" y="9490"/>
                </a:cubicBezTo>
                <a:close/>
                <a:moveTo>
                  <a:pt x="10017" y="9530"/>
                </a:moveTo>
                <a:cubicBezTo>
                  <a:pt x="10005" y="9528"/>
                  <a:pt x="9995" y="9557"/>
                  <a:pt x="9982" y="9616"/>
                </a:cubicBezTo>
                <a:cubicBezTo>
                  <a:pt x="9956" y="9733"/>
                  <a:pt x="9958" y="9793"/>
                  <a:pt x="9990" y="9885"/>
                </a:cubicBezTo>
                <a:cubicBezTo>
                  <a:pt x="10071" y="10120"/>
                  <a:pt x="10127" y="9895"/>
                  <a:pt x="10056" y="9623"/>
                </a:cubicBezTo>
                <a:cubicBezTo>
                  <a:pt x="10040" y="9561"/>
                  <a:pt x="10028" y="9531"/>
                  <a:pt x="10017" y="9530"/>
                </a:cubicBezTo>
                <a:close/>
                <a:moveTo>
                  <a:pt x="21360" y="9553"/>
                </a:moveTo>
                <a:cubicBezTo>
                  <a:pt x="21347" y="9539"/>
                  <a:pt x="21336" y="9539"/>
                  <a:pt x="21327" y="9565"/>
                </a:cubicBezTo>
                <a:cubicBezTo>
                  <a:pt x="21306" y="9626"/>
                  <a:pt x="21306" y="9703"/>
                  <a:pt x="21329" y="9831"/>
                </a:cubicBezTo>
                <a:cubicBezTo>
                  <a:pt x="21366" y="10035"/>
                  <a:pt x="21399" y="10059"/>
                  <a:pt x="21421" y="9897"/>
                </a:cubicBezTo>
                <a:cubicBezTo>
                  <a:pt x="21436" y="9779"/>
                  <a:pt x="21396" y="9594"/>
                  <a:pt x="21360" y="9553"/>
                </a:cubicBezTo>
                <a:close/>
                <a:moveTo>
                  <a:pt x="19108" y="10793"/>
                </a:moveTo>
                <a:cubicBezTo>
                  <a:pt x="19097" y="10792"/>
                  <a:pt x="19086" y="10820"/>
                  <a:pt x="19074" y="10879"/>
                </a:cubicBezTo>
                <a:cubicBezTo>
                  <a:pt x="19048" y="10997"/>
                  <a:pt x="19049" y="11051"/>
                  <a:pt x="19076" y="11129"/>
                </a:cubicBezTo>
                <a:cubicBezTo>
                  <a:pt x="19120" y="11254"/>
                  <a:pt x="19290" y="11235"/>
                  <a:pt x="19319" y="11102"/>
                </a:cubicBezTo>
                <a:cubicBezTo>
                  <a:pt x="19354" y="10942"/>
                  <a:pt x="19266" y="10764"/>
                  <a:pt x="19226" y="10914"/>
                </a:cubicBezTo>
                <a:cubicBezTo>
                  <a:pt x="19201" y="11011"/>
                  <a:pt x="19179" y="11003"/>
                  <a:pt x="19149" y="10887"/>
                </a:cubicBezTo>
                <a:cubicBezTo>
                  <a:pt x="19133" y="10824"/>
                  <a:pt x="19120" y="10795"/>
                  <a:pt x="19108" y="10793"/>
                </a:cubicBezTo>
                <a:close/>
                <a:moveTo>
                  <a:pt x="20844" y="15100"/>
                </a:moveTo>
                <a:cubicBezTo>
                  <a:pt x="20838" y="15103"/>
                  <a:pt x="20833" y="15148"/>
                  <a:pt x="20825" y="15241"/>
                </a:cubicBezTo>
                <a:cubicBezTo>
                  <a:pt x="20815" y="15357"/>
                  <a:pt x="20796" y="15420"/>
                  <a:pt x="20783" y="15382"/>
                </a:cubicBezTo>
                <a:cubicBezTo>
                  <a:pt x="20769" y="15343"/>
                  <a:pt x="20751" y="15434"/>
                  <a:pt x="20743" y="15581"/>
                </a:cubicBezTo>
                <a:cubicBezTo>
                  <a:pt x="20732" y="15778"/>
                  <a:pt x="20713" y="15831"/>
                  <a:pt x="20671" y="15781"/>
                </a:cubicBezTo>
                <a:cubicBezTo>
                  <a:pt x="20616" y="15714"/>
                  <a:pt x="20597" y="15817"/>
                  <a:pt x="20634" y="15988"/>
                </a:cubicBezTo>
                <a:cubicBezTo>
                  <a:pt x="20645" y="16037"/>
                  <a:pt x="20673" y="16038"/>
                  <a:pt x="20696" y="15992"/>
                </a:cubicBezTo>
                <a:cubicBezTo>
                  <a:pt x="20719" y="15946"/>
                  <a:pt x="20765" y="15884"/>
                  <a:pt x="20798" y="15851"/>
                </a:cubicBezTo>
                <a:cubicBezTo>
                  <a:pt x="20868" y="15781"/>
                  <a:pt x="20899" y="15494"/>
                  <a:pt x="20866" y="15221"/>
                </a:cubicBezTo>
                <a:cubicBezTo>
                  <a:pt x="20855" y="15137"/>
                  <a:pt x="20849" y="15097"/>
                  <a:pt x="20844" y="15100"/>
                </a:cubicBezTo>
                <a:close/>
                <a:moveTo>
                  <a:pt x="11535" y="15394"/>
                </a:moveTo>
                <a:cubicBezTo>
                  <a:pt x="11517" y="15426"/>
                  <a:pt x="11507" y="15646"/>
                  <a:pt x="11512" y="15918"/>
                </a:cubicBezTo>
                <a:cubicBezTo>
                  <a:pt x="11517" y="16175"/>
                  <a:pt x="11530" y="16809"/>
                  <a:pt x="11540" y="17330"/>
                </a:cubicBezTo>
                <a:cubicBezTo>
                  <a:pt x="11551" y="17851"/>
                  <a:pt x="11562" y="18448"/>
                  <a:pt x="11565" y="18656"/>
                </a:cubicBezTo>
                <a:cubicBezTo>
                  <a:pt x="11569" y="18864"/>
                  <a:pt x="11573" y="19077"/>
                  <a:pt x="11574" y="19129"/>
                </a:cubicBezTo>
                <a:cubicBezTo>
                  <a:pt x="11576" y="19182"/>
                  <a:pt x="11693" y="19223"/>
                  <a:pt x="11835" y="19223"/>
                </a:cubicBezTo>
                <a:cubicBezTo>
                  <a:pt x="12044" y="19223"/>
                  <a:pt x="12095" y="19186"/>
                  <a:pt x="12109" y="19024"/>
                </a:cubicBezTo>
                <a:cubicBezTo>
                  <a:pt x="12137" y="18692"/>
                  <a:pt x="12126" y="18043"/>
                  <a:pt x="12088" y="17725"/>
                </a:cubicBezTo>
                <a:cubicBezTo>
                  <a:pt x="12053" y="17434"/>
                  <a:pt x="12051" y="17434"/>
                  <a:pt x="12037" y="17686"/>
                </a:cubicBezTo>
                <a:cubicBezTo>
                  <a:pt x="12029" y="17829"/>
                  <a:pt x="12040" y="18101"/>
                  <a:pt x="12061" y="18292"/>
                </a:cubicBezTo>
                <a:cubicBezTo>
                  <a:pt x="12128" y="18886"/>
                  <a:pt x="12094" y="19013"/>
                  <a:pt x="11889" y="18938"/>
                </a:cubicBezTo>
                <a:cubicBezTo>
                  <a:pt x="11790" y="18901"/>
                  <a:pt x="11692" y="18796"/>
                  <a:pt x="11671" y="18699"/>
                </a:cubicBezTo>
                <a:cubicBezTo>
                  <a:pt x="11647" y="18588"/>
                  <a:pt x="11621" y="17942"/>
                  <a:pt x="11600" y="16931"/>
                </a:cubicBezTo>
                <a:cubicBezTo>
                  <a:pt x="11577" y="15833"/>
                  <a:pt x="11557" y="15355"/>
                  <a:pt x="11535" y="15394"/>
                </a:cubicBezTo>
                <a:close/>
                <a:moveTo>
                  <a:pt x="21217" y="15589"/>
                </a:moveTo>
                <a:cubicBezTo>
                  <a:pt x="21206" y="15588"/>
                  <a:pt x="21195" y="15616"/>
                  <a:pt x="21182" y="15675"/>
                </a:cubicBezTo>
                <a:cubicBezTo>
                  <a:pt x="21157" y="15793"/>
                  <a:pt x="21159" y="15853"/>
                  <a:pt x="21191" y="15945"/>
                </a:cubicBezTo>
                <a:cubicBezTo>
                  <a:pt x="21271" y="16179"/>
                  <a:pt x="21328" y="15954"/>
                  <a:pt x="21257" y="15683"/>
                </a:cubicBezTo>
                <a:cubicBezTo>
                  <a:pt x="21241" y="15621"/>
                  <a:pt x="21228" y="15591"/>
                  <a:pt x="21217" y="15589"/>
                </a:cubicBezTo>
                <a:close/>
                <a:moveTo>
                  <a:pt x="12375" y="15613"/>
                </a:moveTo>
                <a:cubicBezTo>
                  <a:pt x="12369" y="15640"/>
                  <a:pt x="12363" y="15699"/>
                  <a:pt x="12353" y="15781"/>
                </a:cubicBezTo>
                <a:cubicBezTo>
                  <a:pt x="12331" y="15981"/>
                  <a:pt x="12322" y="16255"/>
                  <a:pt x="12332" y="16442"/>
                </a:cubicBezTo>
                <a:cubicBezTo>
                  <a:pt x="12353" y="16804"/>
                  <a:pt x="12380" y="18069"/>
                  <a:pt x="12381" y="18691"/>
                </a:cubicBezTo>
                <a:cubicBezTo>
                  <a:pt x="12382" y="18952"/>
                  <a:pt x="12390" y="19047"/>
                  <a:pt x="12404" y="18946"/>
                </a:cubicBezTo>
                <a:cubicBezTo>
                  <a:pt x="12431" y="18750"/>
                  <a:pt x="12433" y="17877"/>
                  <a:pt x="12409" y="16481"/>
                </a:cubicBezTo>
                <a:cubicBezTo>
                  <a:pt x="12397" y="15736"/>
                  <a:pt x="12392" y="15530"/>
                  <a:pt x="12375" y="15613"/>
                </a:cubicBezTo>
                <a:close/>
                <a:moveTo>
                  <a:pt x="14922" y="15613"/>
                </a:moveTo>
                <a:cubicBezTo>
                  <a:pt x="14916" y="15636"/>
                  <a:pt x="14910" y="15692"/>
                  <a:pt x="14901" y="15769"/>
                </a:cubicBezTo>
                <a:cubicBezTo>
                  <a:pt x="14862" y="16120"/>
                  <a:pt x="14853" y="16605"/>
                  <a:pt x="14883" y="16743"/>
                </a:cubicBezTo>
                <a:cubicBezTo>
                  <a:pt x="14901" y="16828"/>
                  <a:pt x="14926" y="17919"/>
                  <a:pt x="14928" y="18691"/>
                </a:cubicBezTo>
                <a:cubicBezTo>
                  <a:pt x="14928" y="18952"/>
                  <a:pt x="14937" y="19047"/>
                  <a:pt x="14951" y="18946"/>
                </a:cubicBezTo>
                <a:cubicBezTo>
                  <a:pt x="14978" y="18750"/>
                  <a:pt x="14979" y="17877"/>
                  <a:pt x="14956" y="16481"/>
                </a:cubicBezTo>
                <a:cubicBezTo>
                  <a:pt x="14943" y="15750"/>
                  <a:pt x="14938" y="15541"/>
                  <a:pt x="14922" y="15613"/>
                </a:cubicBezTo>
                <a:close/>
                <a:moveTo>
                  <a:pt x="19545" y="15671"/>
                </a:moveTo>
                <a:cubicBezTo>
                  <a:pt x="19521" y="15687"/>
                  <a:pt x="19479" y="15755"/>
                  <a:pt x="19408" y="15883"/>
                </a:cubicBezTo>
                <a:cubicBezTo>
                  <a:pt x="19180" y="16294"/>
                  <a:pt x="19113" y="16511"/>
                  <a:pt x="19091" y="16911"/>
                </a:cubicBezTo>
                <a:cubicBezTo>
                  <a:pt x="19077" y="17178"/>
                  <a:pt x="19088" y="17301"/>
                  <a:pt x="19143" y="17510"/>
                </a:cubicBezTo>
                <a:cubicBezTo>
                  <a:pt x="19182" y="17654"/>
                  <a:pt x="19264" y="17962"/>
                  <a:pt x="19327" y="18194"/>
                </a:cubicBezTo>
                <a:cubicBezTo>
                  <a:pt x="19477" y="18756"/>
                  <a:pt x="19444" y="18973"/>
                  <a:pt x="19205" y="18973"/>
                </a:cubicBezTo>
                <a:cubicBezTo>
                  <a:pt x="19005" y="18973"/>
                  <a:pt x="18964" y="18828"/>
                  <a:pt x="18990" y="18202"/>
                </a:cubicBezTo>
                <a:cubicBezTo>
                  <a:pt x="19003" y="17865"/>
                  <a:pt x="18999" y="17806"/>
                  <a:pt x="18973" y="17921"/>
                </a:cubicBezTo>
                <a:cubicBezTo>
                  <a:pt x="18954" y="18001"/>
                  <a:pt x="18930" y="18256"/>
                  <a:pt x="18920" y="18488"/>
                </a:cubicBezTo>
                <a:cubicBezTo>
                  <a:pt x="18903" y="18883"/>
                  <a:pt x="18894" y="18911"/>
                  <a:pt x="18779" y="18946"/>
                </a:cubicBezTo>
                <a:cubicBezTo>
                  <a:pt x="18635" y="18989"/>
                  <a:pt x="18525" y="18713"/>
                  <a:pt x="18582" y="18449"/>
                </a:cubicBezTo>
                <a:cubicBezTo>
                  <a:pt x="18625" y="18244"/>
                  <a:pt x="18626" y="18053"/>
                  <a:pt x="18582" y="18120"/>
                </a:cubicBezTo>
                <a:cubicBezTo>
                  <a:pt x="18564" y="18148"/>
                  <a:pt x="18542" y="18306"/>
                  <a:pt x="18534" y="18472"/>
                </a:cubicBezTo>
                <a:cubicBezTo>
                  <a:pt x="18514" y="18855"/>
                  <a:pt x="18444" y="18944"/>
                  <a:pt x="18150" y="18957"/>
                </a:cubicBezTo>
                <a:cubicBezTo>
                  <a:pt x="17877" y="18970"/>
                  <a:pt x="17787" y="18810"/>
                  <a:pt x="17766" y="18273"/>
                </a:cubicBezTo>
                <a:cubicBezTo>
                  <a:pt x="17754" y="17964"/>
                  <a:pt x="17748" y="17942"/>
                  <a:pt x="17732" y="18132"/>
                </a:cubicBezTo>
                <a:cubicBezTo>
                  <a:pt x="17701" y="18499"/>
                  <a:pt x="17709" y="18813"/>
                  <a:pt x="17755" y="19028"/>
                </a:cubicBezTo>
                <a:cubicBezTo>
                  <a:pt x="17790" y="19187"/>
                  <a:pt x="17865" y="19223"/>
                  <a:pt x="18137" y="19223"/>
                </a:cubicBezTo>
                <a:cubicBezTo>
                  <a:pt x="18351" y="19223"/>
                  <a:pt x="18482" y="19173"/>
                  <a:pt x="18494" y="19086"/>
                </a:cubicBezTo>
                <a:cubicBezTo>
                  <a:pt x="18507" y="18988"/>
                  <a:pt x="18521" y="18988"/>
                  <a:pt x="18542" y="19086"/>
                </a:cubicBezTo>
                <a:cubicBezTo>
                  <a:pt x="18559" y="19162"/>
                  <a:pt x="18637" y="19223"/>
                  <a:pt x="18716" y="19223"/>
                </a:cubicBezTo>
                <a:cubicBezTo>
                  <a:pt x="18795" y="19223"/>
                  <a:pt x="18868" y="19162"/>
                  <a:pt x="18878" y="19086"/>
                </a:cubicBezTo>
                <a:cubicBezTo>
                  <a:pt x="18891" y="18988"/>
                  <a:pt x="18905" y="18988"/>
                  <a:pt x="18926" y="19086"/>
                </a:cubicBezTo>
                <a:cubicBezTo>
                  <a:pt x="18966" y="19272"/>
                  <a:pt x="19390" y="19266"/>
                  <a:pt x="19431" y="19079"/>
                </a:cubicBezTo>
                <a:cubicBezTo>
                  <a:pt x="19455" y="18968"/>
                  <a:pt x="19472" y="18968"/>
                  <a:pt x="19502" y="19082"/>
                </a:cubicBezTo>
                <a:cubicBezTo>
                  <a:pt x="19528" y="19180"/>
                  <a:pt x="19619" y="19224"/>
                  <a:pt x="19757" y="19200"/>
                </a:cubicBezTo>
                <a:lnTo>
                  <a:pt x="19971" y="19161"/>
                </a:lnTo>
                <a:lnTo>
                  <a:pt x="19986" y="18719"/>
                </a:lnTo>
                <a:cubicBezTo>
                  <a:pt x="20002" y="18222"/>
                  <a:pt x="19938" y="17451"/>
                  <a:pt x="19903" y="17713"/>
                </a:cubicBezTo>
                <a:cubicBezTo>
                  <a:pt x="19891" y="17799"/>
                  <a:pt x="19899" y="18063"/>
                  <a:pt x="19920" y="18300"/>
                </a:cubicBezTo>
                <a:cubicBezTo>
                  <a:pt x="19942" y="18537"/>
                  <a:pt x="19952" y="18785"/>
                  <a:pt x="19943" y="18852"/>
                </a:cubicBezTo>
                <a:cubicBezTo>
                  <a:pt x="19934" y="18918"/>
                  <a:pt x="19853" y="18973"/>
                  <a:pt x="19762" y="18973"/>
                </a:cubicBezTo>
                <a:lnTo>
                  <a:pt x="19595" y="18973"/>
                </a:lnTo>
                <a:lnTo>
                  <a:pt x="19367" y="17901"/>
                </a:lnTo>
                <a:cubicBezTo>
                  <a:pt x="19214" y="17182"/>
                  <a:pt x="19149" y="16801"/>
                  <a:pt x="19171" y="16735"/>
                </a:cubicBezTo>
                <a:cubicBezTo>
                  <a:pt x="19189" y="16681"/>
                  <a:pt x="19284" y="16488"/>
                  <a:pt x="19383" y="16305"/>
                </a:cubicBezTo>
                <a:cubicBezTo>
                  <a:pt x="19481" y="16122"/>
                  <a:pt x="19564" y="15882"/>
                  <a:pt x="19569" y="15773"/>
                </a:cubicBezTo>
                <a:cubicBezTo>
                  <a:pt x="19573" y="15691"/>
                  <a:pt x="19568" y="15655"/>
                  <a:pt x="19545" y="15671"/>
                </a:cubicBezTo>
                <a:close/>
                <a:moveTo>
                  <a:pt x="14583" y="15753"/>
                </a:moveTo>
                <a:cubicBezTo>
                  <a:pt x="14572" y="15755"/>
                  <a:pt x="14562" y="15822"/>
                  <a:pt x="14543" y="15949"/>
                </a:cubicBezTo>
                <a:cubicBezTo>
                  <a:pt x="14515" y="16134"/>
                  <a:pt x="14512" y="16253"/>
                  <a:pt x="14532" y="16368"/>
                </a:cubicBezTo>
                <a:cubicBezTo>
                  <a:pt x="14562" y="16532"/>
                  <a:pt x="14600" y="17672"/>
                  <a:pt x="14603" y="18468"/>
                </a:cubicBezTo>
                <a:lnTo>
                  <a:pt x="14604" y="18910"/>
                </a:lnTo>
                <a:lnTo>
                  <a:pt x="14341" y="18946"/>
                </a:lnTo>
                <a:cubicBezTo>
                  <a:pt x="14133" y="18974"/>
                  <a:pt x="14071" y="18941"/>
                  <a:pt x="14044" y="18789"/>
                </a:cubicBezTo>
                <a:cubicBezTo>
                  <a:pt x="14015" y="18628"/>
                  <a:pt x="14021" y="18576"/>
                  <a:pt x="14083" y="18468"/>
                </a:cubicBezTo>
                <a:cubicBezTo>
                  <a:pt x="14123" y="18398"/>
                  <a:pt x="14178" y="18339"/>
                  <a:pt x="14206" y="18339"/>
                </a:cubicBezTo>
                <a:cubicBezTo>
                  <a:pt x="14233" y="18339"/>
                  <a:pt x="14263" y="18256"/>
                  <a:pt x="14272" y="18151"/>
                </a:cubicBezTo>
                <a:cubicBezTo>
                  <a:pt x="14284" y="18011"/>
                  <a:pt x="14268" y="17964"/>
                  <a:pt x="14211" y="17964"/>
                </a:cubicBezTo>
                <a:cubicBezTo>
                  <a:pt x="14168" y="17964"/>
                  <a:pt x="14073" y="17879"/>
                  <a:pt x="13999" y="17776"/>
                </a:cubicBezTo>
                <a:cubicBezTo>
                  <a:pt x="13836" y="17548"/>
                  <a:pt x="13736" y="17535"/>
                  <a:pt x="13692" y="17737"/>
                </a:cubicBezTo>
                <a:cubicBezTo>
                  <a:pt x="13640" y="17978"/>
                  <a:pt x="13652" y="18025"/>
                  <a:pt x="13772" y="18046"/>
                </a:cubicBezTo>
                <a:cubicBezTo>
                  <a:pt x="13834" y="18057"/>
                  <a:pt x="13903" y="18149"/>
                  <a:pt x="13926" y="18253"/>
                </a:cubicBezTo>
                <a:cubicBezTo>
                  <a:pt x="13962" y="18420"/>
                  <a:pt x="13959" y="18466"/>
                  <a:pt x="13898" y="18652"/>
                </a:cubicBezTo>
                <a:cubicBezTo>
                  <a:pt x="13805" y="18933"/>
                  <a:pt x="13537" y="19059"/>
                  <a:pt x="13482" y="18848"/>
                </a:cubicBezTo>
                <a:cubicBezTo>
                  <a:pt x="13459" y="18760"/>
                  <a:pt x="13440" y="18496"/>
                  <a:pt x="13440" y="18261"/>
                </a:cubicBezTo>
                <a:cubicBezTo>
                  <a:pt x="13440" y="18026"/>
                  <a:pt x="13428" y="17835"/>
                  <a:pt x="13413" y="17835"/>
                </a:cubicBezTo>
                <a:cubicBezTo>
                  <a:pt x="13384" y="17835"/>
                  <a:pt x="13380" y="17911"/>
                  <a:pt x="13375" y="18531"/>
                </a:cubicBezTo>
                <a:lnTo>
                  <a:pt x="13372" y="18910"/>
                </a:lnTo>
                <a:lnTo>
                  <a:pt x="13194" y="18910"/>
                </a:lnTo>
                <a:cubicBezTo>
                  <a:pt x="13023" y="18910"/>
                  <a:pt x="13016" y="18896"/>
                  <a:pt x="12981" y="18531"/>
                </a:cubicBezTo>
                <a:cubicBezTo>
                  <a:pt x="12915" y="17825"/>
                  <a:pt x="12879" y="17541"/>
                  <a:pt x="12851" y="17498"/>
                </a:cubicBezTo>
                <a:cubicBezTo>
                  <a:pt x="12813" y="17440"/>
                  <a:pt x="12718" y="18191"/>
                  <a:pt x="12706" y="18644"/>
                </a:cubicBezTo>
                <a:cubicBezTo>
                  <a:pt x="12696" y="19058"/>
                  <a:pt x="12734" y="19220"/>
                  <a:pt x="12843" y="19223"/>
                </a:cubicBezTo>
                <a:cubicBezTo>
                  <a:pt x="12963" y="19226"/>
                  <a:pt x="12958" y="19447"/>
                  <a:pt x="12828" y="20049"/>
                </a:cubicBezTo>
                <a:cubicBezTo>
                  <a:pt x="12760" y="20360"/>
                  <a:pt x="12685" y="20612"/>
                  <a:pt x="12661" y="20612"/>
                </a:cubicBezTo>
                <a:cubicBezTo>
                  <a:pt x="12636" y="20612"/>
                  <a:pt x="12623" y="20672"/>
                  <a:pt x="12633" y="20741"/>
                </a:cubicBezTo>
                <a:cubicBezTo>
                  <a:pt x="12687" y="21146"/>
                  <a:pt x="12846" y="20681"/>
                  <a:pt x="12929" y="19877"/>
                </a:cubicBezTo>
                <a:lnTo>
                  <a:pt x="12989" y="19286"/>
                </a:lnTo>
                <a:lnTo>
                  <a:pt x="13152" y="19251"/>
                </a:lnTo>
                <a:cubicBezTo>
                  <a:pt x="13242" y="19229"/>
                  <a:pt x="13330" y="19155"/>
                  <a:pt x="13348" y="19086"/>
                </a:cubicBezTo>
                <a:cubicBezTo>
                  <a:pt x="13370" y="19003"/>
                  <a:pt x="13387" y="19006"/>
                  <a:pt x="13399" y="19094"/>
                </a:cubicBezTo>
                <a:cubicBezTo>
                  <a:pt x="13409" y="19167"/>
                  <a:pt x="13502" y="19223"/>
                  <a:pt x="13608" y="19223"/>
                </a:cubicBezTo>
                <a:cubicBezTo>
                  <a:pt x="13762" y="19223"/>
                  <a:pt x="13816" y="19171"/>
                  <a:pt x="13874" y="18961"/>
                </a:cubicBezTo>
                <a:lnTo>
                  <a:pt x="13946" y="18699"/>
                </a:lnTo>
                <a:lnTo>
                  <a:pt x="13984" y="18961"/>
                </a:lnTo>
                <a:cubicBezTo>
                  <a:pt x="14019" y="19201"/>
                  <a:pt x="14048" y="19223"/>
                  <a:pt x="14318" y="19223"/>
                </a:cubicBezTo>
                <a:lnTo>
                  <a:pt x="14614" y="19223"/>
                </a:lnTo>
                <a:lnTo>
                  <a:pt x="14632" y="18836"/>
                </a:lnTo>
                <a:cubicBezTo>
                  <a:pt x="14642" y="18623"/>
                  <a:pt x="14642" y="18062"/>
                  <a:pt x="14632" y="17588"/>
                </a:cubicBezTo>
                <a:cubicBezTo>
                  <a:pt x="14619" y="17014"/>
                  <a:pt x="14624" y="16634"/>
                  <a:pt x="14645" y="16450"/>
                </a:cubicBezTo>
                <a:cubicBezTo>
                  <a:pt x="14671" y="16224"/>
                  <a:pt x="14668" y="16131"/>
                  <a:pt x="14629" y="15933"/>
                </a:cubicBezTo>
                <a:cubicBezTo>
                  <a:pt x="14606" y="15814"/>
                  <a:pt x="14594" y="15751"/>
                  <a:pt x="14583" y="15753"/>
                </a:cubicBezTo>
                <a:close/>
                <a:moveTo>
                  <a:pt x="11945" y="15839"/>
                </a:moveTo>
                <a:cubicBezTo>
                  <a:pt x="11930" y="15839"/>
                  <a:pt x="11915" y="15855"/>
                  <a:pt x="11903" y="15890"/>
                </a:cubicBezTo>
                <a:cubicBezTo>
                  <a:pt x="11881" y="15954"/>
                  <a:pt x="11886" y="16034"/>
                  <a:pt x="11921" y="16152"/>
                </a:cubicBezTo>
                <a:cubicBezTo>
                  <a:pt x="11986" y="16369"/>
                  <a:pt x="12007" y="16364"/>
                  <a:pt x="12026" y="16137"/>
                </a:cubicBezTo>
                <a:cubicBezTo>
                  <a:pt x="12039" y="15981"/>
                  <a:pt x="11991" y="15840"/>
                  <a:pt x="11945" y="15839"/>
                </a:cubicBezTo>
                <a:close/>
                <a:moveTo>
                  <a:pt x="18722" y="16399"/>
                </a:moveTo>
                <a:cubicBezTo>
                  <a:pt x="18704" y="16422"/>
                  <a:pt x="18701" y="16474"/>
                  <a:pt x="18705" y="16559"/>
                </a:cubicBezTo>
                <a:cubicBezTo>
                  <a:pt x="18711" y="16704"/>
                  <a:pt x="18739" y="16753"/>
                  <a:pt x="18800" y="16731"/>
                </a:cubicBezTo>
                <a:cubicBezTo>
                  <a:pt x="18848" y="16714"/>
                  <a:pt x="18895" y="16761"/>
                  <a:pt x="18905" y="16833"/>
                </a:cubicBezTo>
                <a:cubicBezTo>
                  <a:pt x="18917" y="16922"/>
                  <a:pt x="18935" y="16917"/>
                  <a:pt x="18962" y="16814"/>
                </a:cubicBezTo>
                <a:cubicBezTo>
                  <a:pt x="19019" y="16592"/>
                  <a:pt x="18973" y="16450"/>
                  <a:pt x="18825" y="16399"/>
                </a:cubicBezTo>
                <a:cubicBezTo>
                  <a:pt x="18771" y="16380"/>
                  <a:pt x="18739" y="16376"/>
                  <a:pt x="18722" y="16399"/>
                </a:cubicBezTo>
                <a:close/>
                <a:moveTo>
                  <a:pt x="21177" y="16415"/>
                </a:moveTo>
                <a:cubicBezTo>
                  <a:pt x="21140" y="16448"/>
                  <a:pt x="21132" y="16680"/>
                  <a:pt x="21184" y="16814"/>
                </a:cubicBezTo>
                <a:cubicBezTo>
                  <a:pt x="21214" y="16890"/>
                  <a:pt x="21243" y="16886"/>
                  <a:pt x="21264" y="16806"/>
                </a:cubicBezTo>
                <a:cubicBezTo>
                  <a:pt x="21285" y="16722"/>
                  <a:pt x="21315" y="16727"/>
                  <a:pt x="21351" y="16817"/>
                </a:cubicBezTo>
                <a:cubicBezTo>
                  <a:pt x="21426" y="17001"/>
                  <a:pt x="21460" y="16743"/>
                  <a:pt x="21392" y="16512"/>
                </a:cubicBezTo>
                <a:cubicBezTo>
                  <a:pt x="21358" y="16398"/>
                  <a:pt x="21331" y="16382"/>
                  <a:pt x="21309" y="16465"/>
                </a:cubicBezTo>
                <a:cubicBezTo>
                  <a:pt x="21287" y="16548"/>
                  <a:pt x="21258" y="16545"/>
                  <a:pt x="21222" y="16458"/>
                </a:cubicBezTo>
                <a:cubicBezTo>
                  <a:pt x="21205" y="16415"/>
                  <a:pt x="21189" y="16403"/>
                  <a:pt x="21177" y="16415"/>
                </a:cubicBezTo>
                <a:close/>
                <a:moveTo>
                  <a:pt x="10801" y="16880"/>
                </a:moveTo>
                <a:cubicBezTo>
                  <a:pt x="10792" y="16882"/>
                  <a:pt x="10782" y="16908"/>
                  <a:pt x="10767" y="16962"/>
                </a:cubicBezTo>
                <a:cubicBezTo>
                  <a:pt x="10734" y="17090"/>
                  <a:pt x="10736" y="17135"/>
                  <a:pt x="10777" y="17279"/>
                </a:cubicBezTo>
                <a:cubicBezTo>
                  <a:pt x="10835" y="17484"/>
                  <a:pt x="10857" y="17496"/>
                  <a:pt x="10879" y="17330"/>
                </a:cubicBezTo>
                <a:cubicBezTo>
                  <a:pt x="10891" y="17246"/>
                  <a:pt x="10916" y="17251"/>
                  <a:pt x="10952" y="17342"/>
                </a:cubicBezTo>
                <a:cubicBezTo>
                  <a:pt x="11018" y="17503"/>
                  <a:pt x="11044" y="17424"/>
                  <a:pt x="11020" y="17138"/>
                </a:cubicBezTo>
                <a:cubicBezTo>
                  <a:pt x="11008" y="16986"/>
                  <a:pt x="10983" y="16953"/>
                  <a:pt x="10924" y="17013"/>
                </a:cubicBezTo>
                <a:cubicBezTo>
                  <a:pt x="10876" y="17061"/>
                  <a:pt x="10836" y="17037"/>
                  <a:pt x="10825" y="16954"/>
                </a:cubicBezTo>
                <a:cubicBezTo>
                  <a:pt x="10818" y="16904"/>
                  <a:pt x="10811" y="16879"/>
                  <a:pt x="10801" y="16880"/>
                </a:cubicBezTo>
                <a:close/>
                <a:moveTo>
                  <a:pt x="15723" y="17013"/>
                </a:moveTo>
                <a:cubicBezTo>
                  <a:pt x="15714" y="17021"/>
                  <a:pt x="15714" y="17082"/>
                  <a:pt x="15714" y="17209"/>
                </a:cubicBezTo>
                <a:cubicBezTo>
                  <a:pt x="15714" y="17354"/>
                  <a:pt x="15745" y="17666"/>
                  <a:pt x="15784" y="17901"/>
                </a:cubicBezTo>
                <a:cubicBezTo>
                  <a:pt x="15888" y="18533"/>
                  <a:pt x="15866" y="18773"/>
                  <a:pt x="15699" y="18816"/>
                </a:cubicBezTo>
                <a:cubicBezTo>
                  <a:pt x="15533" y="18859"/>
                  <a:pt x="15485" y="18931"/>
                  <a:pt x="15507" y="19098"/>
                </a:cubicBezTo>
                <a:cubicBezTo>
                  <a:pt x="15531" y="19274"/>
                  <a:pt x="15842" y="19260"/>
                  <a:pt x="15866" y="19082"/>
                </a:cubicBezTo>
                <a:cubicBezTo>
                  <a:pt x="15895" y="18869"/>
                  <a:pt x="15900" y="18091"/>
                  <a:pt x="15873" y="18015"/>
                </a:cubicBezTo>
                <a:cubicBezTo>
                  <a:pt x="15860" y="17978"/>
                  <a:pt x="15850" y="17816"/>
                  <a:pt x="15850" y="17655"/>
                </a:cubicBezTo>
                <a:cubicBezTo>
                  <a:pt x="15850" y="17481"/>
                  <a:pt x="15822" y="17276"/>
                  <a:pt x="15781" y="17154"/>
                </a:cubicBezTo>
                <a:cubicBezTo>
                  <a:pt x="15749" y="17055"/>
                  <a:pt x="15732" y="17006"/>
                  <a:pt x="15723" y="17013"/>
                </a:cubicBezTo>
                <a:close/>
                <a:moveTo>
                  <a:pt x="16492" y="17146"/>
                </a:moveTo>
                <a:cubicBezTo>
                  <a:pt x="16489" y="17150"/>
                  <a:pt x="16485" y="17170"/>
                  <a:pt x="16481" y="17205"/>
                </a:cubicBezTo>
                <a:cubicBezTo>
                  <a:pt x="16467" y="17314"/>
                  <a:pt x="16470" y="17651"/>
                  <a:pt x="16487" y="17991"/>
                </a:cubicBezTo>
                <a:cubicBezTo>
                  <a:pt x="16528" y="18832"/>
                  <a:pt x="16492" y="19004"/>
                  <a:pt x="16284" y="18949"/>
                </a:cubicBezTo>
                <a:cubicBezTo>
                  <a:pt x="16137" y="18911"/>
                  <a:pt x="16067" y="19046"/>
                  <a:pt x="16117" y="19274"/>
                </a:cubicBezTo>
                <a:cubicBezTo>
                  <a:pt x="16152" y="19437"/>
                  <a:pt x="16415" y="19343"/>
                  <a:pt x="16476" y="19145"/>
                </a:cubicBezTo>
                <a:cubicBezTo>
                  <a:pt x="16523" y="18995"/>
                  <a:pt x="16547" y="18979"/>
                  <a:pt x="16570" y="19082"/>
                </a:cubicBezTo>
                <a:cubicBezTo>
                  <a:pt x="16606" y="19250"/>
                  <a:pt x="17302" y="19284"/>
                  <a:pt x="17302" y="19118"/>
                </a:cubicBezTo>
                <a:cubicBezTo>
                  <a:pt x="17302" y="19058"/>
                  <a:pt x="17233" y="18971"/>
                  <a:pt x="17149" y="18926"/>
                </a:cubicBezTo>
                <a:cubicBezTo>
                  <a:pt x="17065" y="18881"/>
                  <a:pt x="16966" y="18750"/>
                  <a:pt x="16929" y="18637"/>
                </a:cubicBezTo>
                <a:cubicBezTo>
                  <a:pt x="16779" y="18185"/>
                  <a:pt x="16934" y="17490"/>
                  <a:pt x="17114" y="17803"/>
                </a:cubicBezTo>
                <a:cubicBezTo>
                  <a:pt x="17196" y="17946"/>
                  <a:pt x="17196" y="17943"/>
                  <a:pt x="17156" y="17670"/>
                </a:cubicBezTo>
                <a:cubicBezTo>
                  <a:pt x="17064" y="17046"/>
                  <a:pt x="16781" y="17699"/>
                  <a:pt x="16781" y="18535"/>
                </a:cubicBezTo>
                <a:cubicBezTo>
                  <a:pt x="16781" y="18710"/>
                  <a:pt x="16763" y="18886"/>
                  <a:pt x="16740" y="18926"/>
                </a:cubicBezTo>
                <a:cubicBezTo>
                  <a:pt x="16684" y="19026"/>
                  <a:pt x="16554" y="18618"/>
                  <a:pt x="16572" y="18398"/>
                </a:cubicBezTo>
                <a:cubicBezTo>
                  <a:pt x="16580" y="18301"/>
                  <a:pt x="16577" y="18195"/>
                  <a:pt x="16565" y="18159"/>
                </a:cubicBezTo>
                <a:cubicBezTo>
                  <a:pt x="16552" y="18124"/>
                  <a:pt x="16533" y="17850"/>
                  <a:pt x="16523" y="17553"/>
                </a:cubicBezTo>
                <a:cubicBezTo>
                  <a:pt x="16513" y="17261"/>
                  <a:pt x="16504" y="17133"/>
                  <a:pt x="16492" y="17146"/>
                </a:cubicBezTo>
                <a:close/>
                <a:moveTo>
                  <a:pt x="20828" y="17533"/>
                </a:moveTo>
                <a:cubicBezTo>
                  <a:pt x="20785" y="17544"/>
                  <a:pt x="20724" y="17675"/>
                  <a:pt x="20626" y="17928"/>
                </a:cubicBezTo>
                <a:cubicBezTo>
                  <a:pt x="20404" y="18499"/>
                  <a:pt x="20381" y="18939"/>
                  <a:pt x="20485" y="20663"/>
                </a:cubicBezTo>
                <a:cubicBezTo>
                  <a:pt x="20532" y="21443"/>
                  <a:pt x="20549" y="21600"/>
                  <a:pt x="20556" y="21324"/>
                </a:cubicBezTo>
                <a:cubicBezTo>
                  <a:pt x="20561" y="21125"/>
                  <a:pt x="20555" y="20814"/>
                  <a:pt x="20543" y="20632"/>
                </a:cubicBezTo>
                <a:cubicBezTo>
                  <a:pt x="20532" y="20449"/>
                  <a:pt x="20522" y="20239"/>
                  <a:pt x="20520" y="20170"/>
                </a:cubicBezTo>
                <a:cubicBezTo>
                  <a:pt x="20519" y="20101"/>
                  <a:pt x="20510" y="19990"/>
                  <a:pt x="20501" y="19920"/>
                </a:cubicBezTo>
                <a:cubicBezTo>
                  <a:pt x="20491" y="19850"/>
                  <a:pt x="20475" y="19587"/>
                  <a:pt x="20464" y="19337"/>
                </a:cubicBezTo>
                <a:cubicBezTo>
                  <a:pt x="20448" y="18939"/>
                  <a:pt x="20455" y="18848"/>
                  <a:pt x="20521" y="18609"/>
                </a:cubicBezTo>
                <a:cubicBezTo>
                  <a:pt x="20605" y="18306"/>
                  <a:pt x="20658" y="18320"/>
                  <a:pt x="20652" y="18644"/>
                </a:cubicBezTo>
                <a:cubicBezTo>
                  <a:pt x="20646" y="18943"/>
                  <a:pt x="20959" y="19676"/>
                  <a:pt x="20981" y="19415"/>
                </a:cubicBezTo>
                <a:cubicBezTo>
                  <a:pt x="20992" y="19284"/>
                  <a:pt x="21057" y="19227"/>
                  <a:pt x="21223" y="19200"/>
                </a:cubicBezTo>
                <a:lnTo>
                  <a:pt x="21450" y="19161"/>
                </a:lnTo>
                <a:lnTo>
                  <a:pt x="21459" y="18711"/>
                </a:lnTo>
                <a:cubicBezTo>
                  <a:pt x="21469" y="18149"/>
                  <a:pt x="21417" y="17448"/>
                  <a:pt x="21383" y="17698"/>
                </a:cubicBezTo>
                <a:cubicBezTo>
                  <a:pt x="21370" y="17798"/>
                  <a:pt x="21377" y="18048"/>
                  <a:pt x="21399" y="18300"/>
                </a:cubicBezTo>
                <a:cubicBezTo>
                  <a:pt x="21421" y="18537"/>
                  <a:pt x="21431" y="18785"/>
                  <a:pt x="21422" y="18852"/>
                </a:cubicBezTo>
                <a:cubicBezTo>
                  <a:pt x="21413" y="18918"/>
                  <a:pt x="21331" y="18973"/>
                  <a:pt x="21239" y="18973"/>
                </a:cubicBezTo>
                <a:cubicBezTo>
                  <a:pt x="21070" y="18973"/>
                  <a:pt x="20971" y="18758"/>
                  <a:pt x="20971" y="18394"/>
                </a:cubicBezTo>
                <a:cubicBezTo>
                  <a:pt x="20971" y="18306"/>
                  <a:pt x="20950" y="18061"/>
                  <a:pt x="20923" y="17850"/>
                </a:cubicBezTo>
                <a:cubicBezTo>
                  <a:pt x="20896" y="17629"/>
                  <a:pt x="20871" y="17522"/>
                  <a:pt x="20828" y="17533"/>
                </a:cubicBezTo>
                <a:close/>
                <a:moveTo>
                  <a:pt x="11276" y="17651"/>
                </a:moveTo>
                <a:cubicBezTo>
                  <a:pt x="11241" y="17751"/>
                  <a:pt x="11242" y="18044"/>
                  <a:pt x="11281" y="18327"/>
                </a:cubicBezTo>
                <a:cubicBezTo>
                  <a:pt x="11298" y="18456"/>
                  <a:pt x="11306" y="18652"/>
                  <a:pt x="11296" y="18766"/>
                </a:cubicBezTo>
                <a:cubicBezTo>
                  <a:pt x="11282" y="18940"/>
                  <a:pt x="11229" y="18973"/>
                  <a:pt x="10955" y="18973"/>
                </a:cubicBezTo>
                <a:cubicBezTo>
                  <a:pt x="10610" y="18973"/>
                  <a:pt x="10532" y="18861"/>
                  <a:pt x="10482" y="18296"/>
                </a:cubicBezTo>
                <a:cubicBezTo>
                  <a:pt x="10462" y="18063"/>
                  <a:pt x="10458" y="18084"/>
                  <a:pt x="10457" y="18453"/>
                </a:cubicBezTo>
                <a:cubicBezTo>
                  <a:pt x="10456" y="18720"/>
                  <a:pt x="10474" y="18943"/>
                  <a:pt x="10504" y="19047"/>
                </a:cubicBezTo>
                <a:cubicBezTo>
                  <a:pt x="10538" y="19168"/>
                  <a:pt x="10660" y="19217"/>
                  <a:pt x="10938" y="19219"/>
                </a:cubicBezTo>
                <a:lnTo>
                  <a:pt x="11325" y="19223"/>
                </a:lnTo>
                <a:lnTo>
                  <a:pt x="11340" y="18860"/>
                </a:lnTo>
                <a:cubicBezTo>
                  <a:pt x="11359" y="18424"/>
                  <a:pt x="11312" y="17546"/>
                  <a:pt x="11276" y="17651"/>
                </a:cubicBezTo>
                <a:close/>
                <a:moveTo>
                  <a:pt x="10185" y="18621"/>
                </a:moveTo>
                <a:cubicBezTo>
                  <a:pt x="10172" y="18616"/>
                  <a:pt x="10159" y="18647"/>
                  <a:pt x="10141" y="18715"/>
                </a:cubicBezTo>
                <a:cubicBezTo>
                  <a:pt x="10103" y="18862"/>
                  <a:pt x="10104" y="18895"/>
                  <a:pt x="10147" y="19047"/>
                </a:cubicBezTo>
                <a:cubicBezTo>
                  <a:pt x="10207" y="19255"/>
                  <a:pt x="10228" y="19264"/>
                  <a:pt x="10252" y="19086"/>
                </a:cubicBezTo>
                <a:cubicBezTo>
                  <a:pt x="10262" y="19010"/>
                  <a:pt x="10251" y="18859"/>
                  <a:pt x="10227" y="18750"/>
                </a:cubicBezTo>
                <a:cubicBezTo>
                  <a:pt x="10209" y="18668"/>
                  <a:pt x="10197" y="18626"/>
                  <a:pt x="10185" y="18621"/>
                </a:cubicBezTo>
                <a:close/>
                <a:moveTo>
                  <a:pt x="18152" y="19990"/>
                </a:moveTo>
                <a:cubicBezTo>
                  <a:pt x="18142" y="19986"/>
                  <a:pt x="18134" y="20025"/>
                  <a:pt x="18122" y="20107"/>
                </a:cubicBezTo>
                <a:cubicBezTo>
                  <a:pt x="18104" y="20241"/>
                  <a:pt x="18110" y="20344"/>
                  <a:pt x="18143" y="20456"/>
                </a:cubicBezTo>
                <a:cubicBezTo>
                  <a:pt x="18212" y="20693"/>
                  <a:pt x="18258" y="20422"/>
                  <a:pt x="18196" y="20139"/>
                </a:cubicBezTo>
                <a:cubicBezTo>
                  <a:pt x="18175" y="20042"/>
                  <a:pt x="18163" y="19994"/>
                  <a:pt x="18152" y="19990"/>
                </a:cubicBezTo>
                <a:close/>
                <a:moveTo>
                  <a:pt x="19713" y="19990"/>
                </a:moveTo>
                <a:cubicBezTo>
                  <a:pt x="19703" y="19986"/>
                  <a:pt x="19695" y="20025"/>
                  <a:pt x="19684" y="20107"/>
                </a:cubicBezTo>
                <a:cubicBezTo>
                  <a:pt x="19665" y="20241"/>
                  <a:pt x="19671" y="20344"/>
                  <a:pt x="19703" y="20456"/>
                </a:cubicBezTo>
                <a:cubicBezTo>
                  <a:pt x="19772" y="20693"/>
                  <a:pt x="19819" y="20422"/>
                  <a:pt x="19758" y="20139"/>
                </a:cubicBezTo>
                <a:cubicBezTo>
                  <a:pt x="19737" y="20042"/>
                  <a:pt x="19724" y="19994"/>
                  <a:pt x="19713" y="19990"/>
                </a:cubicBezTo>
                <a:close/>
                <a:moveTo>
                  <a:pt x="13288" y="20029"/>
                </a:moveTo>
                <a:cubicBezTo>
                  <a:pt x="13224" y="20024"/>
                  <a:pt x="13166" y="20072"/>
                  <a:pt x="13166" y="20178"/>
                </a:cubicBezTo>
                <a:cubicBezTo>
                  <a:pt x="13166" y="20267"/>
                  <a:pt x="13181" y="20370"/>
                  <a:pt x="13200" y="20405"/>
                </a:cubicBezTo>
                <a:cubicBezTo>
                  <a:pt x="13255" y="20506"/>
                  <a:pt x="13271" y="20495"/>
                  <a:pt x="13290" y="20354"/>
                </a:cubicBezTo>
                <a:cubicBezTo>
                  <a:pt x="13302" y="20263"/>
                  <a:pt x="13320" y="20269"/>
                  <a:pt x="13346" y="20370"/>
                </a:cubicBezTo>
                <a:cubicBezTo>
                  <a:pt x="13399" y="20571"/>
                  <a:pt x="13490" y="20411"/>
                  <a:pt x="13444" y="20197"/>
                </a:cubicBezTo>
                <a:cubicBezTo>
                  <a:pt x="13420" y="20090"/>
                  <a:pt x="13351" y="20034"/>
                  <a:pt x="13288" y="20029"/>
                </a:cubicBezTo>
                <a:close/>
                <a:moveTo>
                  <a:pt x="19862" y="20045"/>
                </a:moveTo>
                <a:cubicBezTo>
                  <a:pt x="19852" y="20040"/>
                  <a:pt x="19846" y="20076"/>
                  <a:pt x="19840" y="20150"/>
                </a:cubicBezTo>
                <a:cubicBezTo>
                  <a:pt x="19832" y="20249"/>
                  <a:pt x="19839" y="20393"/>
                  <a:pt x="19856" y="20471"/>
                </a:cubicBezTo>
                <a:cubicBezTo>
                  <a:pt x="19893" y="20641"/>
                  <a:pt x="19922" y="20651"/>
                  <a:pt x="19942" y="20503"/>
                </a:cubicBezTo>
                <a:cubicBezTo>
                  <a:pt x="19950" y="20442"/>
                  <a:pt x="19934" y="20298"/>
                  <a:pt x="19906" y="20182"/>
                </a:cubicBezTo>
                <a:cubicBezTo>
                  <a:pt x="19885" y="20093"/>
                  <a:pt x="19871" y="20050"/>
                  <a:pt x="19862" y="200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32" name="تجميع"/>
          <p:cNvGrpSpPr/>
          <p:nvPr/>
        </p:nvGrpSpPr>
        <p:grpSpPr>
          <a:xfrm>
            <a:off x="4410154" y="12057038"/>
            <a:ext cx="15124325" cy="1262880"/>
            <a:chOff x="0" y="0"/>
            <a:chExt cx="15124323" cy="1262878"/>
          </a:xfrm>
        </p:grpSpPr>
        <p:grpSp>
          <p:nvGrpSpPr>
            <p:cNvPr id="121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2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3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3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237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234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5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0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335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238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41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336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2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8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343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9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9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356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5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7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358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60" name="IMG_4197.png" descr="IMG_4197.png"/>
          <p:cNvPicPr>
            <a:picLocks noChangeAspect="1"/>
          </p:cNvPicPr>
          <p:nvPr/>
        </p:nvPicPr>
        <p:blipFill>
          <a:blip r:embed="rId2">
            <a:extLst/>
          </a:blip>
          <a:srcRect l="2049" t="15259" r="12665" b="50082"/>
          <a:stretch>
            <a:fillRect/>
          </a:stretch>
        </p:blipFill>
        <p:spPr>
          <a:xfrm>
            <a:off x="3434168" y="4890622"/>
            <a:ext cx="18444179" cy="5235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490" fill="norm" stroke="1" extrusionOk="0">
                <a:moveTo>
                  <a:pt x="4332" y="0"/>
                </a:moveTo>
                <a:cubicBezTo>
                  <a:pt x="4037" y="6"/>
                  <a:pt x="3948" y="45"/>
                  <a:pt x="3843" y="213"/>
                </a:cubicBezTo>
                <a:cubicBezTo>
                  <a:pt x="3725" y="401"/>
                  <a:pt x="3655" y="593"/>
                  <a:pt x="3624" y="814"/>
                </a:cubicBezTo>
                <a:lnTo>
                  <a:pt x="3597" y="1002"/>
                </a:lnTo>
                <a:lnTo>
                  <a:pt x="3594" y="4125"/>
                </a:lnTo>
                <a:cubicBezTo>
                  <a:pt x="3592" y="5842"/>
                  <a:pt x="3586" y="7657"/>
                  <a:pt x="3581" y="8157"/>
                </a:cubicBezTo>
                <a:cubicBezTo>
                  <a:pt x="3567" y="9467"/>
                  <a:pt x="3580" y="10751"/>
                  <a:pt x="3611" y="11058"/>
                </a:cubicBezTo>
                <a:cubicBezTo>
                  <a:pt x="3624" y="11188"/>
                  <a:pt x="3638" y="11379"/>
                  <a:pt x="3642" y="11481"/>
                </a:cubicBezTo>
                <a:cubicBezTo>
                  <a:pt x="3649" y="11656"/>
                  <a:pt x="3656" y="11756"/>
                  <a:pt x="3678" y="11957"/>
                </a:cubicBezTo>
                <a:cubicBezTo>
                  <a:pt x="3682" y="12003"/>
                  <a:pt x="3685" y="12088"/>
                  <a:pt x="3684" y="12146"/>
                </a:cubicBezTo>
                <a:cubicBezTo>
                  <a:pt x="3683" y="12205"/>
                  <a:pt x="3690" y="12276"/>
                  <a:pt x="3700" y="12306"/>
                </a:cubicBezTo>
                <a:cubicBezTo>
                  <a:pt x="3710" y="12335"/>
                  <a:pt x="3718" y="12403"/>
                  <a:pt x="3718" y="12457"/>
                </a:cubicBezTo>
                <a:cubicBezTo>
                  <a:pt x="3718" y="12511"/>
                  <a:pt x="3731" y="12597"/>
                  <a:pt x="3748" y="12646"/>
                </a:cubicBezTo>
                <a:cubicBezTo>
                  <a:pt x="3764" y="12696"/>
                  <a:pt x="3777" y="12760"/>
                  <a:pt x="3777" y="12788"/>
                </a:cubicBezTo>
                <a:cubicBezTo>
                  <a:pt x="3777" y="12860"/>
                  <a:pt x="3837" y="13018"/>
                  <a:pt x="3855" y="12993"/>
                </a:cubicBezTo>
                <a:cubicBezTo>
                  <a:pt x="3864" y="12982"/>
                  <a:pt x="3874" y="12992"/>
                  <a:pt x="3878" y="13014"/>
                </a:cubicBezTo>
                <a:cubicBezTo>
                  <a:pt x="3883" y="13042"/>
                  <a:pt x="3891" y="13040"/>
                  <a:pt x="3901" y="13010"/>
                </a:cubicBezTo>
                <a:cubicBezTo>
                  <a:pt x="3913" y="12975"/>
                  <a:pt x="3920" y="12982"/>
                  <a:pt x="3929" y="13039"/>
                </a:cubicBezTo>
                <a:cubicBezTo>
                  <a:pt x="3936" y="13080"/>
                  <a:pt x="3941" y="13097"/>
                  <a:pt x="3942" y="13076"/>
                </a:cubicBezTo>
                <a:cubicBezTo>
                  <a:pt x="3942" y="13056"/>
                  <a:pt x="3952" y="13071"/>
                  <a:pt x="3964" y="13111"/>
                </a:cubicBezTo>
                <a:cubicBezTo>
                  <a:pt x="3980" y="13160"/>
                  <a:pt x="3989" y="13166"/>
                  <a:pt x="3995" y="13133"/>
                </a:cubicBezTo>
                <a:cubicBezTo>
                  <a:pt x="4001" y="13101"/>
                  <a:pt x="4009" y="13107"/>
                  <a:pt x="4024" y="13155"/>
                </a:cubicBezTo>
                <a:cubicBezTo>
                  <a:pt x="4036" y="13192"/>
                  <a:pt x="4053" y="13219"/>
                  <a:pt x="4061" y="13213"/>
                </a:cubicBezTo>
                <a:cubicBezTo>
                  <a:pt x="4080" y="13201"/>
                  <a:pt x="4215" y="13260"/>
                  <a:pt x="4228" y="13286"/>
                </a:cubicBezTo>
                <a:cubicBezTo>
                  <a:pt x="4236" y="13303"/>
                  <a:pt x="4362" y="13331"/>
                  <a:pt x="4507" y="13348"/>
                </a:cubicBezTo>
                <a:cubicBezTo>
                  <a:pt x="4536" y="13352"/>
                  <a:pt x="4567" y="13372"/>
                  <a:pt x="4575" y="13394"/>
                </a:cubicBezTo>
                <a:cubicBezTo>
                  <a:pt x="4584" y="13419"/>
                  <a:pt x="4595" y="13417"/>
                  <a:pt x="4605" y="13387"/>
                </a:cubicBezTo>
                <a:cubicBezTo>
                  <a:pt x="4614" y="13362"/>
                  <a:pt x="4624" y="13352"/>
                  <a:pt x="4627" y="13365"/>
                </a:cubicBezTo>
                <a:cubicBezTo>
                  <a:pt x="4631" y="13377"/>
                  <a:pt x="4657" y="13395"/>
                  <a:pt x="4685" y="13405"/>
                </a:cubicBezTo>
                <a:cubicBezTo>
                  <a:pt x="4713" y="13416"/>
                  <a:pt x="4752" y="13433"/>
                  <a:pt x="4772" y="13441"/>
                </a:cubicBezTo>
                <a:cubicBezTo>
                  <a:pt x="4791" y="13450"/>
                  <a:pt x="4814" y="13438"/>
                  <a:pt x="4822" y="13415"/>
                </a:cubicBezTo>
                <a:cubicBezTo>
                  <a:pt x="4832" y="13386"/>
                  <a:pt x="4838" y="13390"/>
                  <a:pt x="4843" y="13430"/>
                </a:cubicBezTo>
                <a:cubicBezTo>
                  <a:pt x="4847" y="13469"/>
                  <a:pt x="4868" y="13485"/>
                  <a:pt x="4910" y="13482"/>
                </a:cubicBezTo>
                <a:cubicBezTo>
                  <a:pt x="4944" y="13479"/>
                  <a:pt x="4977" y="13472"/>
                  <a:pt x="4984" y="13466"/>
                </a:cubicBezTo>
                <a:cubicBezTo>
                  <a:pt x="4990" y="13460"/>
                  <a:pt x="4998" y="13460"/>
                  <a:pt x="5001" y="13466"/>
                </a:cubicBezTo>
                <a:cubicBezTo>
                  <a:pt x="5017" y="13495"/>
                  <a:pt x="5144" y="13491"/>
                  <a:pt x="5149" y="13461"/>
                </a:cubicBezTo>
                <a:cubicBezTo>
                  <a:pt x="5152" y="13442"/>
                  <a:pt x="5167" y="13446"/>
                  <a:pt x="5181" y="13469"/>
                </a:cubicBezTo>
                <a:cubicBezTo>
                  <a:pt x="5201" y="13500"/>
                  <a:pt x="5217" y="13494"/>
                  <a:pt x="5242" y="13448"/>
                </a:cubicBezTo>
                <a:cubicBezTo>
                  <a:pt x="5267" y="13402"/>
                  <a:pt x="5281" y="13397"/>
                  <a:pt x="5292" y="13430"/>
                </a:cubicBezTo>
                <a:cubicBezTo>
                  <a:pt x="5303" y="13462"/>
                  <a:pt x="5312" y="13461"/>
                  <a:pt x="5324" y="13427"/>
                </a:cubicBezTo>
                <a:cubicBezTo>
                  <a:pt x="5334" y="13398"/>
                  <a:pt x="5343" y="13393"/>
                  <a:pt x="5347" y="13417"/>
                </a:cubicBezTo>
                <a:cubicBezTo>
                  <a:pt x="5354" y="13456"/>
                  <a:pt x="5421" y="13420"/>
                  <a:pt x="5448" y="13363"/>
                </a:cubicBezTo>
                <a:cubicBezTo>
                  <a:pt x="5455" y="13347"/>
                  <a:pt x="5469" y="13357"/>
                  <a:pt x="5478" y="13384"/>
                </a:cubicBezTo>
                <a:cubicBezTo>
                  <a:pt x="5490" y="13417"/>
                  <a:pt x="5501" y="13420"/>
                  <a:pt x="5510" y="13394"/>
                </a:cubicBezTo>
                <a:cubicBezTo>
                  <a:pt x="5518" y="13372"/>
                  <a:pt x="5541" y="13356"/>
                  <a:pt x="5560" y="13360"/>
                </a:cubicBezTo>
                <a:cubicBezTo>
                  <a:pt x="5579" y="13363"/>
                  <a:pt x="5601" y="13357"/>
                  <a:pt x="5607" y="13345"/>
                </a:cubicBezTo>
                <a:cubicBezTo>
                  <a:pt x="5613" y="13334"/>
                  <a:pt x="5648" y="13321"/>
                  <a:pt x="5684" y="13317"/>
                </a:cubicBezTo>
                <a:cubicBezTo>
                  <a:pt x="5719" y="13314"/>
                  <a:pt x="5751" y="13305"/>
                  <a:pt x="5755" y="13300"/>
                </a:cubicBezTo>
                <a:cubicBezTo>
                  <a:pt x="5758" y="13294"/>
                  <a:pt x="5776" y="13284"/>
                  <a:pt x="5795" y="13277"/>
                </a:cubicBezTo>
                <a:cubicBezTo>
                  <a:pt x="5874" y="13248"/>
                  <a:pt x="5904" y="13229"/>
                  <a:pt x="5916" y="13202"/>
                </a:cubicBezTo>
                <a:cubicBezTo>
                  <a:pt x="5923" y="13186"/>
                  <a:pt x="5932" y="13194"/>
                  <a:pt x="5936" y="13216"/>
                </a:cubicBezTo>
                <a:cubicBezTo>
                  <a:pt x="5941" y="13243"/>
                  <a:pt x="5958" y="13237"/>
                  <a:pt x="5984" y="13199"/>
                </a:cubicBezTo>
                <a:cubicBezTo>
                  <a:pt x="6010" y="13161"/>
                  <a:pt x="6027" y="13155"/>
                  <a:pt x="6032" y="13181"/>
                </a:cubicBezTo>
                <a:cubicBezTo>
                  <a:pt x="6036" y="13207"/>
                  <a:pt x="6045" y="13203"/>
                  <a:pt x="6055" y="13172"/>
                </a:cubicBezTo>
                <a:cubicBezTo>
                  <a:pt x="6064" y="13146"/>
                  <a:pt x="6083" y="13134"/>
                  <a:pt x="6096" y="13146"/>
                </a:cubicBezTo>
                <a:cubicBezTo>
                  <a:pt x="6109" y="13158"/>
                  <a:pt x="6122" y="13151"/>
                  <a:pt x="6126" y="13130"/>
                </a:cubicBezTo>
                <a:cubicBezTo>
                  <a:pt x="6130" y="13109"/>
                  <a:pt x="6138" y="13103"/>
                  <a:pt x="6144" y="13117"/>
                </a:cubicBezTo>
                <a:cubicBezTo>
                  <a:pt x="6150" y="13131"/>
                  <a:pt x="6163" y="13120"/>
                  <a:pt x="6172" y="13094"/>
                </a:cubicBezTo>
                <a:cubicBezTo>
                  <a:pt x="6182" y="13064"/>
                  <a:pt x="6190" y="13063"/>
                  <a:pt x="6195" y="13089"/>
                </a:cubicBezTo>
                <a:cubicBezTo>
                  <a:pt x="6205" y="13146"/>
                  <a:pt x="6314" y="13112"/>
                  <a:pt x="6378" y="13032"/>
                </a:cubicBezTo>
                <a:cubicBezTo>
                  <a:pt x="6424" y="12975"/>
                  <a:pt x="6433" y="12973"/>
                  <a:pt x="6443" y="13024"/>
                </a:cubicBezTo>
                <a:cubicBezTo>
                  <a:pt x="6454" y="13075"/>
                  <a:pt x="6459" y="13076"/>
                  <a:pt x="6478" y="13027"/>
                </a:cubicBezTo>
                <a:cubicBezTo>
                  <a:pt x="6492" y="12991"/>
                  <a:pt x="6505" y="12984"/>
                  <a:pt x="6513" y="13008"/>
                </a:cubicBezTo>
                <a:cubicBezTo>
                  <a:pt x="6521" y="13030"/>
                  <a:pt x="6533" y="13031"/>
                  <a:pt x="6543" y="13010"/>
                </a:cubicBezTo>
                <a:cubicBezTo>
                  <a:pt x="6553" y="12988"/>
                  <a:pt x="6566" y="12989"/>
                  <a:pt x="6574" y="13013"/>
                </a:cubicBezTo>
                <a:cubicBezTo>
                  <a:pt x="6583" y="13040"/>
                  <a:pt x="6590" y="13030"/>
                  <a:pt x="6596" y="12980"/>
                </a:cubicBezTo>
                <a:cubicBezTo>
                  <a:pt x="6603" y="12911"/>
                  <a:pt x="6604" y="12911"/>
                  <a:pt x="6620" y="12985"/>
                </a:cubicBezTo>
                <a:cubicBezTo>
                  <a:pt x="6633" y="13050"/>
                  <a:pt x="6640" y="13055"/>
                  <a:pt x="6654" y="13011"/>
                </a:cubicBezTo>
                <a:cubicBezTo>
                  <a:pt x="6669" y="12970"/>
                  <a:pt x="6676" y="12970"/>
                  <a:pt x="6690" y="13010"/>
                </a:cubicBezTo>
                <a:cubicBezTo>
                  <a:pt x="6703" y="13049"/>
                  <a:pt x="6714" y="13046"/>
                  <a:pt x="6743" y="12997"/>
                </a:cubicBezTo>
                <a:cubicBezTo>
                  <a:pt x="6762" y="12962"/>
                  <a:pt x="6780" y="12947"/>
                  <a:pt x="6783" y="12962"/>
                </a:cubicBezTo>
                <a:cubicBezTo>
                  <a:pt x="6789" y="12997"/>
                  <a:pt x="6848" y="12989"/>
                  <a:pt x="6875" y="12949"/>
                </a:cubicBezTo>
                <a:cubicBezTo>
                  <a:pt x="6887" y="12933"/>
                  <a:pt x="6905" y="12933"/>
                  <a:pt x="6917" y="12949"/>
                </a:cubicBezTo>
                <a:cubicBezTo>
                  <a:pt x="6943" y="12989"/>
                  <a:pt x="6994" y="12992"/>
                  <a:pt x="7010" y="12956"/>
                </a:cubicBezTo>
                <a:cubicBezTo>
                  <a:pt x="7018" y="12940"/>
                  <a:pt x="7027" y="12946"/>
                  <a:pt x="7031" y="12969"/>
                </a:cubicBezTo>
                <a:cubicBezTo>
                  <a:pt x="7042" y="13028"/>
                  <a:pt x="7073" y="13020"/>
                  <a:pt x="7111" y="12949"/>
                </a:cubicBezTo>
                <a:cubicBezTo>
                  <a:pt x="7138" y="12901"/>
                  <a:pt x="7145" y="12899"/>
                  <a:pt x="7150" y="12943"/>
                </a:cubicBezTo>
                <a:cubicBezTo>
                  <a:pt x="7156" y="12998"/>
                  <a:pt x="7211" y="13005"/>
                  <a:pt x="7234" y="12954"/>
                </a:cubicBezTo>
                <a:cubicBezTo>
                  <a:pt x="7241" y="12939"/>
                  <a:pt x="7251" y="12946"/>
                  <a:pt x="7255" y="12969"/>
                </a:cubicBezTo>
                <a:cubicBezTo>
                  <a:pt x="7260" y="12995"/>
                  <a:pt x="7270" y="12996"/>
                  <a:pt x="7282" y="12974"/>
                </a:cubicBezTo>
                <a:cubicBezTo>
                  <a:pt x="7293" y="12954"/>
                  <a:pt x="7321" y="12942"/>
                  <a:pt x="7343" y="12948"/>
                </a:cubicBezTo>
                <a:cubicBezTo>
                  <a:pt x="7366" y="12953"/>
                  <a:pt x="7390" y="12941"/>
                  <a:pt x="7398" y="12920"/>
                </a:cubicBezTo>
                <a:cubicBezTo>
                  <a:pt x="7407" y="12896"/>
                  <a:pt x="7415" y="12900"/>
                  <a:pt x="7420" y="12928"/>
                </a:cubicBezTo>
                <a:cubicBezTo>
                  <a:pt x="7426" y="12961"/>
                  <a:pt x="7432" y="12960"/>
                  <a:pt x="7444" y="12926"/>
                </a:cubicBezTo>
                <a:cubicBezTo>
                  <a:pt x="7453" y="12901"/>
                  <a:pt x="7465" y="12891"/>
                  <a:pt x="7472" y="12905"/>
                </a:cubicBezTo>
                <a:cubicBezTo>
                  <a:pt x="7478" y="12920"/>
                  <a:pt x="7494" y="12911"/>
                  <a:pt x="7507" y="12887"/>
                </a:cubicBezTo>
                <a:cubicBezTo>
                  <a:pt x="7520" y="12864"/>
                  <a:pt x="7533" y="12859"/>
                  <a:pt x="7536" y="12878"/>
                </a:cubicBezTo>
                <a:cubicBezTo>
                  <a:pt x="7539" y="12896"/>
                  <a:pt x="7570" y="12905"/>
                  <a:pt x="7604" y="12897"/>
                </a:cubicBezTo>
                <a:cubicBezTo>
                  <a:pt x="7739" y="12867"/>
                  <a:pt x="7958" y="12867"/>
                  <a:pt x="7963" y="12897"/>
                </a:cubicBezTo>
                <a:cubicBezTo>
                  <a:pt x="7966" y="12915"/>
                  <a:pt x="7974" y="12917"/>
                  <a:pt x="7980" y="12904"/>
                </a:cubicBezTo>
                <a:cubicBezTo>
                  <a:pt x="7986" y="12890"/>
                  <a:pt x="7999" y="12901"/>
                  <a:pt x="8008" y="12928"/>
                </a:cubicBezTo>
                <a:cubicBezTo>
                  <a:pt x="8017" y="12955"/>
                  <a:pt x="8030" y="12965"/>
                  <a:pt x="8036" y="12951"/>
                </a:cubicBezTo>
                <a:cubicBezTo>
                  <a:pt x="8042" y="12937"/>
                  <a:pt x="8051" y="12946"/>
                  <a:pt x="8056" y="12970"/>
                </a:cubicBezTo>
                <a:cubicBezTo>
                  <a:pt x="8061" y="13001"/>
                  <a:pt x="8068" y="13001"/>
                  <a:pt x="8079" y="12969"/>
                </a:cubicBezTo>
                <a:cubicBezTo>
                  <a:pt x="8090" y="12937"/>
                  <a:pt x="8102" y="12935"/>
                  <a:pt x="8117" y="12964"/>
                </a:cubicBezTo>
                <a:cubicBezTo>
                  <a:pt x="8129" y="12987"/>
                  <a:pt x="8161" y="13013"/>
                  <a:pt x="8187" y="13024"/>
                </a:cubicBezTo>
                <a:cubicBezTo>
                  <a:pt x="8214" y="13035"/>
                  <a:pt x="8241" y="13056"/>
                  <a:pt x="8248" y="13070"/>
                </a:cubicBezTo>
                <a:cubicBezTo>
                  <a:pt x="8254" y="13084"/>
                  <a:pt x="8263" y="13075"/>
                  <a:pt x="8267" y="13050"/>
                </a:cubicBezTo>
                <a:cubicBezTo>
                  <a:pt x="8273" y="13020"/>
                  <a:pt x="8283" y="13025"/>
                  <a:pt x="8302" y="13067"/>
                </a:cubicBezTo>
                <a:cubicBezTo>
                  <a:pt x="8320" y="13109"/>
                  <a:pt x="8333" y="13116"/>
                  <a:pt x="8341" y="13086"/>
                </a:cubicBezTo>
                <a:cubicBezTo>
                  <a:pt x="8348" y="13061"/>
                  <a:pt x="8360" y="13058"/>
                  <a:pt x="8369" y="13078"/>
                </a:cubicBezTo>
                <a:cubicBezTo>
                  <a:pt x="8391" y="13127"/>
                  <a:pt x="8488" y="13129"/>
                  <a:pt x="8505" y="13081"/>
                </a:cubicBezTo>
                <a:cubicBezTo>
                  <a:pt x="8515" y="13055"/>
                  <a:pt x="8522" y="13062"/>
                  <a:pt x="8526" y="13101"/>
                </a:cubicBezTo>
                <a:cubicBezTo>
                  <a:pt x="8531" y="13139"/>
                  <a:pt x="8554" y="13161"/>
                  <a:pt x="8594" y="13166"/>
                </a:cubicBezTo>
                <a:cubicBezTo>
                  <a:pt x="8740" y="13183"/>
                  <a:pt x="8926" y="13245"/>
                  <a:pt x="8973" y="13291"/>
                </a:cubicBezTo>
                <a:cubicBezTo>
                  <a:pt x="9000" y="13318"/>
                  <a:pt x="9012" y="13312"/>
                  <a:pt x="9023" y="13262"/>
                </a:cubicBezTo>
                <a:cubicBezTo>
                  <a:pt x="9036" y="13204"/>
                  <a:pt x="9040" y="13204"/>
                  <a:pt x="9053" y="13259"/>
                </a:cubicBezTo>
                <a:cubicBezTo>
                  <a:pt x="9064" y="13306"/>
                  <a:pt x="9094" y="13321"/>
                  <a:pt x="9177" y="13321"/>
                </a:cubicBezTo>
                <a:cubicBezTo>
                  <a:pt x="9238" y="13321"/>
                  <a:pt x="9290" y="13332"/>
                  <a:pt x="9292" y="13347"/>
                </a:cubicBezTo>
                <a:cubicBezTo>
                  <a:pt x="9295" y="13361"/>
                  <a:pt x="9342" y="13370"/>
                  <a:pt x="9397" y="13366"/>
                </a:cubicBezTo>
                <a:cubicBezTo>
                  <a:pt x="9453" y="13362"/>
                  <a:pt x="9501" y="13367"/>
                  <a:pt x="9504" y="13378"/>
                </a:cubicBezTo>
                <a:cubicBezTo>
                  <a:pt x="9514" y="13414"/>
                  <a:pt x="9639" y="13411"/>
                  <a:pt x="9645" y="13374"/>
                </a:cubicBezTo>
                <a:cubicBezTo>
                  <a:pt x="9649" y="13354"/>
                  <a:pt x="9659" y="13358"/>
                  <a:pt x="9669" y="13384"/>
                </a:cubicBezTo>
                <a:cubicBezTo>
                  <a:pt x="9678" y="13411"/>
                  <a:pt x="9692" y="13424"/>
                  <a:pt x="9701" y="13412"/>
                </a:cubicBezTo>
                <a:cubicBezTo>
                  <a:pt x="9709" y="13400"/>
                  <a:pt x="9740" y="13405"/>
                  <a:pt x="9768" y="13423"/>
                </a:cubicBezTo>
                <a:cubicBezTo>
                  <a:pt x="9796" y="13442"/>
                  <a:pt x="9832" y="13439"/>
                  <a:pt x="9847" y="13418"/>
                </a:cubicBezTo>
                <a:cubicBezTo>
                  <a:pt x="9865" y="13395"/>
                  <a:pt x="9883" y="13398"/>
                  <a:pt x="9897" y="13423"/>
                </a:cubicBezTo>
                <a:cubicBezTo>
                  <a:pt x="9909" y="13446"/>
                  <a:pt x="9922" y="13449"/>
                  <a:pt x="9925" y="13430"/>
                </a:cubicBezTo>
                <a:cubicBezTo>
                  <a:pt x="9932" y="13392"/>
                  <a:pt x="9967" y="13392"/>
                  <a:pt x="9986" y="13430"/>
                </a:cubicBezTo>
                <a:cubicBezTo>
                  <a:pt x="9992" y="13443"/>
                  <a:pt x="10029" y="13450"/>
                  <a:pt x="10067" y="13445"/>
                </a:cubicBezTo>
                <a:cubicBezTo>
                  <a:pt x="10106" y="13439"/>
                  <a:pt x="10152" y="13449"/>
                  <a:pt x="10170" y="13467"/>
                </a:cubicBezTo>
                <a:cubicBezTo>
                  <a:pt x="10188" y="13485"/>
                  <a:pt x="10206" y="13484"/>
                  <a:pt x="10209" y="13464"/>
                </a:cubicBezTo>
                <a:cubicBezTo>
                  <a:pt x="10213" y="13444"/>
                  <a:pt x="10227" y="13443"/>
                  <a:pt x="10241" y="13461"/>
                </a:cubicBezTo>
                <a:cubicBezTo>
                  <a:pt x="10255" y="13479"/>
                  <a:pt x="10284" y="13481"/>
                  <a:pt x="10304" y="13464"/>
                </a:cubicBezTo>
                <a:cubicBezTo>
                  <a:pt x="10327" y="13446"/>
                  <a:pt x="10347" y="13452"/>
                  <a:pt x="10355" y="13479"/>
                </a:cubicBezTo>
                <a:cubicBezTo>
                  <a:pt x="10364" y="13511"/>
                  <a:pt x="10371" y="13509"/>
                  <a:pt x="10381" y="13477"/>
                </a:cubicBezTo>
                <a:cubicBezTo>
                  <a:pt x="10389" y="13448"/>
                  <a:pt x="10407" y="13445"/>
                  <a:pt x="10431" y="13466"/>
                </a:cubicBezTo>
                <a:cubicBezTo>
                  <a:pt x="10451" y="13484"/>
                  <a:pt x="10513" y="13494"/>
                  <a:pt x="10568" y="13488"/>
                </a:cubicBezTo>
                <a:cubicBezTo>
                  <a:pt x="10623" y="13483"/>
                  <a:pt x="10672" y="13486"/>
                  <a:pt x="10677" y="13495"/>
                </a:cubicBezTo>
                <a:cubicBezTo>
                  <a:pt x="10682" y="13504"/>
                  <a:pt x="10731" y="13515"/>
                  <a:pt x="10785" y="13519"/>
                </a:cubicBezTo>
                <a:cubicBezTo>
                  <a:pt x="10840" y="13524"/>
                  <a:pt x="10888" y="13540"/>
                  <a:pt x="10892" y="13554"/>
                </a:cubicBezTo>
                <a:cubicBezTo>
                  <a:pt x="10895" y="13567"/>
                  <a:pt x="10916" y="13565"/>
                  <a:pt x="10938" y="13547"/>
                </a:cubicBezTo>
                <a:cubicBezTo>
                  <a:pt x="10960" y="13530"/>
                  <a:pt x="10982" y="13528"/>
                  <a:pt x="10986" y="13542"/>
                </a:cubicBezTo>
                <a:cubicBezTo>
                  <a:pt x="10990" y="13557"/>
                  <a:pt x="11069" y="13574"/>
                  <a:pt x="11160" y="13581"/>
                </a:cubicBezTo>
                <a:cubicBezTo>
                  <a:pt x="11385" y="13599"/>
                  <a:pt x="11392" y="13598"/>
                  <a:pt x="11409" y="13547"/>
                </a:cubicBezTo>
                <a:cubicBezTo>
                  <a:pt x="11421" y="13515"/>
                  <a:pt x="11427" y="13516"/>
                  <a:pt x="11434" y="13550"/>
                </a:cubicBezTo>
                <a:cubicBezTo>
                  <a:pt x="11439" y="13582"/>
                  <a:pt x="11460" y="13589"/>
                  <a:pt x="11493" y="13573"/>
                </a:cubicBezTo>
                <a:cubicBezTo>
                  <a:pt x="11522" y="13559"/>
                  <a:pt x="11547" y="13567"/>
                  <a:pt x="11551" y="13591"/>
                </a:cubicBezTo>
                <a:cubicBezTo>
                  <a:pt x="11555" y="13614"/>
                  <a:pt x="11567" y="13625"/>
                  <a:pt x="11578" y="13614"/>
                </a:cubicBezTo>
                <a:cubicBezTo>
                  <a:pt x="11654" y="13536"/>
                  <a:pt x="12203" y="13498"/>
                  <a:pt x="12328" y="13562"/>
                </a:cubicBezTo>
                <a:cubicBezTo>
                  <a:pt x="12360" y="13578"/>
                  <a:pt x="12397" y="13592"/>
                  <a:pt x="12410" y="13591"/>
                </a:cubicBezTo>
                <a:cubicBezTo>
                  <a:pt x="12521" y="13586"/>
                  <a:pt x="12565" y="13572"/>
                  <a:pt x="12577" y="13537"/>
                </a:cubicBezTo>
                <a:cubicBezTo>
                  <a:pt x="12585" y="13514"/>
                  <a:pt x="12601" y="13512"/>
                  <a:pt x="12612" y="13531"/>
                </a:cubicBezTo>
                <a:cubicBezTo>
                  <a:pt x="12624" y="13549"/>
                  <a:pt x="12662" y="13567"/>
                  <a:pt x="12698" y="13572"/>
                </a:cubicBezTo>
                <a:cubicBezTo>
                  <a:pt x="12733" y="13576"/>
                  <a:pt x="12818" y="13602"/>
                  <a:pt x="12886" y="13632"/>
                </a:cubicBezTo>
                <a:cubicBezTo>
                  <a:pt x="12954" y="13661"/>
                  <a:pt x="13044" y="13688"/>
                  <a:pt x="13086" y="13692"/>
                </a:cubicBezTo>
                <a:cubicBezTo>
                  <a:pt x="13128" y="13696"/>
                  <a:pt x="13171" y="13711"/>
                  <a:pt x="13181" y="13725"/>
                </a:cubicBezTo>
                <a:cubicBezTo>
                  <a:pt x="13190" y="13738"/>
                  <a:pt x="13214" y="13749"/>
                  <a:pt x="13234" y="13748"/>
                </a:cubicBezTo>
                <a:cubicBezTo>
                  <a:pt x="13253" y="13746"/>
                  <a:pt x="13272" y="13749"/>
                  <a:pt x="13275" y="13754"/>
                </a:cubicBezTo>
                <a:cubicBezTo>
                  <a:pt x="13286" y="13773"/>
                  <a:pt x="13341" y="13789"/>
                  <a:pt x="13504" y="13818"/>
                </a:cubicBezTo>
                <a:cubicBezTo>
                  <a:pt x="13595" y="13834"/>
                  <a:pt x="13671" y="13853"/>
                  <a:pt x="13673" y="13860"/>
                </a:cubicBezTo>
                <a:cubicBezTo>
                  <a:pt x="13675" y="13867"/>
                  <a:pt x="13683" y="13865"/>
                  <a:pt x="13691" y="13857"/>
                </a:cubicBezTo>
                <a:cubicBezTo>
                  <a:pt x="13704" y="13842"/>
                  <a:pt x="13864" y="13817"/>
                  <a:pt x="14246" y="13770"/>
                </a:cubicBezTo>
                <a:cubicBezTo>
                  <a:pt x="14572" y="13730"/>
                  <a:pt x="15620" y="13754"/>
                  <a:pt x="15634" y="13801"/>
                </a:cubicBezTo>
                <a:cubicBezTo>
                  <a:pt x="15636" y="13809"/>
                  <a:pt x="15738" y="13812"/>
                  <a:pt x="15860" y="13806"/>
                </a:cubicBezTo>
                <a:cubicBezTo>
                  <a:pt x="15982" y="13800"/>
                  <a:pt x="16333" y="13787"/>
                  <a:pt x="16641" y="13777"/>
                </a:cubicBezTo>
                <a:cubicBezTo>
                  <a:pt x="16948" y="13767"/>
                  <a:pt x="17218" y="13750"/>
                  <a:pt x="17241" y="13739"/>
                </a:cubicBezTo>
                <a:cubicBezTo>
                  <a:pt x="17359" y="13682"/>
                  <a:pt x="17717" y="13714"/>
                  <a:pt x="17818" y="13791"/>
                </a:cubicBezTo>
                <a:cubicBezTo>
                  <a:pt x="17937" y="13883"/>
                  <a:pt x="18692" y="13865"/>
                  <a:pt x="18737" y="13770"/>
                </a:cubicBezTo>
                <a:cubicBezTo>
                  <a:pt x="18744" y="13755"/>
                  <a:pt x="18969" y="13673"/>
                  <a:pt x="19077" y="13647"/>
                </a:cubicBezTo>
                <a:cubicBezTo>
                  <a:pt x="19219" y="13611"/>
                  <a:pt x="19343" y="13584"/>
                  <a:pt x="19359" y="13583"/>
                </a:cubicBezTo>
                <a:cubicBezTo>
                  <a:pt x="19369" y="13582"/>
                  <a:pt x="19385" y="13572"/>
                  <a:pt x="19394" y="13560"/>
                </a:cubicBezTo>
                <a:cubicBezTo>
                  <a:pt x="19404" y="13548"/>
                  <a:pt x="19445" y="13533"/>
                  <a:pt x="19484" y="13528"/>
                </a:cubicBezTo>
                <a:cubicBezTo>
                  <a:pt x="19524" y="13522"/>
                  <a:pt x="19562" y="13505"/>
                  <a:pt x="19569" y="13490"/>
                </a:cubicBezTo>
                <a:cubicBezTo>
                  <a:pt x="19576" y="13475"/>
                  <a:pt x="19585" y="13482"/>
                  <a:pt x="19589" y="13506"/>
                </a:cubicBezTo>
                <a:cubicBezTo>
                  <a:pt x="19593" y="13531"/>
                  <a:pt x="19605" y="13546"/>
                  <a:pt x="19616" y="13541"/>
                </a:cubicBezTo>
                <a:cubicBezTo>
                  <a:pt x="19627" y="13535"/>
                  <a:pt x="19662" y="13546"/>
                  <a:pt x="19695" y="13565"/>
                </a:cubicBezTo>
                <a:cubicBezTo>
                  <a:pt x="19744" y="13594"/>
                  <a:pt x="19883" y="13612"/>
                  <a:pt x="19892" y="13589"/>
                </a:cubicBezTo>
                <a:cubicBezTo>
                  <a:pt x="19894" y="13586"/>
                  <a:pt x="19922" y="13578"/>
                  <a:pt x="19956" y="13572"/>
                </a:cubicBezTo>
                <a:cubicBezTo>
                  <a:pt x="19990" y="13566"/>
                  <a:pt x="20026" y="13536"/>
                  <a:pt x="20036" y="13506"/>
                </a:cubicBezTo>
                <a:cubicBezTo>
                  <a:pt x="20049" y="13469"/>
                  <a:pt x="20058" y="13466"/>
                  <a:pt x="20067" y="13495"/>
                </a:cubicBezTo>
                <a:cubicBezTo>
                  <a:pt x="20074" y="13521"/>
                  <a:pt x="20095" y="13524"/>
                  <a:pt x="20119" y="13505"/>
                </a:cubicBezTo>
                <a:cubicBezTo>
                  <a:pt x="20143" y="13486"/>
                  <a:pt x="20163" y="13490"/>
                  <a:pt x="20167" y="13513"/>
                </a:cubicBezTo>
                <a:cubicBezTo>
                  <a:pt x="20170" y="13535"/>
                  <a:pt x="20189" y="13540"/>
                  <a:pt x="20207" y="13526"/>
                </a:cubicBezTo>
                <a:cubicBezTo>
                  <a:pt x="20225" y="13512"/>
                  <a:pt x="20251" y="13521"/>
                  <a:pt x="20264" y="13546"/>
                </a:cubicBezTo>
                <a:cubicBezTo>
                  <a:pt x="20294" y="13601"/>
                  <a:pt x="20523" y="13633"/>
                  <a:pt x="20531" y="13583"/>
                </a:cubicBezTo>
                <a:cubicBezTo>
                  <a:pt x="20535" y="13563"/>
                  <a:pt x="20544" y="13561"/>
                  <a:pt x="20551" y="13578"/>
                </a:cubicBezTo>
                <a:cubicBezTo>
                  <a:pt x="20570" y="13620"/>
                  <a:pt x="20668" y="13626"/>
                  <a:pt x="20683" y="13586"/>
                </a:cubicBezTo>
                <a:cubicBezTo>
                  <a:pt x="20690" y="13569"/>
                  <a:pt x="20720" y="13570"/>
                  <a:pt x="20751" y="13586"/>
                </a:cubicBezTo>
                <a:cubicBezTo>
                  <a:pt x="20794" y="13610"/>
                  <a:pt x="20807" y="13603"/>
                  <a:pt x="20812" y="13557"/>
                </a:cubicBezTo>
                <a:cubicBezTo>
                  <a:pt x="20817" y="13517"/>
                  <a:pt x="20828" y="13506"/>
                  <a:pt x="20848" y="13523"/>
                </a:cubicBezTo>
                <a:cubicBezTo>
                  <a:pt x="20863" y="13537"/>
                  <a:pt x="20879" y="13527"/>
                  <a:pt x="20884" y="13503"/>
                </a:cubicBezTo>
                <a:cubicBezTo>
                  <a:pt x="20891" y="13463"/>
                  <a:pt x="20942" y="13373"/>
                  <a:pt x="20962" y="13365"/>
                </a:cubicBezTo>
                <a:cubicBezTo>
                  <a:pt x="20967" y="13363"/>
                  <a:pt x="20976" y="13339"/>
                  <a:pt x="20984" y="13313"/>
                </a:cubicBezTo>
                <a:cubicBezTo>
                  <a:pt x="20992" y="13286"/>
                  <a:pt x="21006" y="13276"/>
                  <a:pt x="21015" y="13288"/>
                </a:cubicBezTo>
                <a:cubicBezTo>
                  <a:pt x="21025" y="13301"/>
                  <a:pt x="21039" y="13273"/>
                  <a:pt x="21049" y="13225"/>
                </a:cubicBezTo>
                <a:cubicBezTo>
                  <a:pt x="21058" y="13177"/>
                  <a:pt x="21073" y="13148"/>
                  <a:pt x="21082" y="13159"/>
                </a:cubicBezTo>
                <a:cubicBezTo>
                  <a:pt x="21091" y="13171"/>
                  <a:pt x="21101" y="13151"/>
                  <a:pt x="21105" y="13115"/>
                </a:cubicBezTo>
                <a:cubicBezTo>
                  <a:pt x="21109" y="13080"/>
                  <a:pt x="21119" y="13052"/>
                  <a:pt x="21129" y="13052"/>
                </a:cubicBezTo>
                <a:cubicBezTo>
                  <a:pt x="21156" y="13052"/>
                  <a:pt x="21243" y="12876"/>
                  <a:pt x="21281" y="12742"/>
                </a:cubicBezTo>
                <a:cubicBezTo>
                  <a:pt x="21301" y="12674"/>
                  <a:pt x="21323" y="12617"/>
                  <a:pt x="21329" y="12617"/>
                </a:cubicBezTo>
                <a:cubicBezTo>
                  <a:pt x="21336" y="12617"/>
                  <a:pt x="21347" y="12580"/>
                  <a:pt x="21354" y="12534"/>
                </a:cubicBezTo>
                <a:cubicBezTo>
                  <a:pt x="21361" y="12488"/>
                  <a:pt x="21378" y="12410"/>
                  <a:pt x="21392" y="12360"/>
                </a:cubicBezTo>
                <a:cubicBezTo>
                  <a:pt x="21407" y="12309"/>
                  <a:pt x="21419" y="12228"/>
                  <a:pt x="21419" y="12182"/>
                </a:cubicBezTo>
                <a:cubicBezTo>
                  <a:pt x="21419" y="12136"/>
                  <a:pt x="21426" y="12088"/>
                  <a:pt x="21435" y="12076"/>
                </a:cubicBezTo>
                <a:cubicBezTo>
                  <a:pt x="21444" y="12064"/>
                  <a:pt x="21455" y="11985"/>
                  <a:pt x="21460" y="11902"/>
                </a:cubicBezTo>
                <a:cubicBezTo>
                  <a:pt x="21464" y="11818"/>
                  <a:pt x="21472" y="11732"/>
                  <a:pt x="21477" y="11710"/>
                </a:cubicBezTo>
                <a:cubicBezTo>
                  <a:pt x="21516" y="11543"/>
                  <a:pt x="21530" y="10340"/>
                  <a:pt x="21497" y="9994"/>
                </a:cubicBezTo>
                <a:cubicBezTo>
                  <a:pt x="21460" y="9603"/>
                  <a:pt x="21432" y="8374"/>
                  <a:pt x="21456" y="8205"/>
                </a:cubicBezTo>
                <a:cubicBezTo>
                  <a:pt x="21462" y="8165"/>
                  <a:pt x="21472" y="8028"/>
                  <a:pt x="21478" y="7901"/>
                </a:cubicBezTo>
                <a:cubicBezTo>
                  <a:pt x="21484" y="7774"/>
                  <a:pt x="21496" y="7639"/>
                  <a:pt x="21505" y="7603"/>
                </a:cubicBezTo>
                <a:cubicBezTo>
                  <a:pt x="21514" y="7566"/>
                  <a:pt x="21526" y="7452"/>
                  <a:pt x="21530" y="7350"/>
                </a:cubicBezTo>
                <a:cubicBezTo>
                  <a:pt x="21535" y="7248"/>
                  <a:pt x="21547" y="7017"/>
                  <a:pt x="21557" y="6837"/>
                </a:cubicBezTo>
                <a:cubicBezTo>
                  <a:pt x="21582" y="6383"/>
                  <a:pt x="21571" y="6055"/>
                  <a:pt x="21513" y="5449"/>
                </a:cubicBezTo>
                <a:cubicBezTo>
                  <a:pt x="21455" y="4846"/>
                  <a:pt x="21435" y="4490"/>
                  <a:pt x="21419" y="3770"/>
                </a:cubicBezTo>
                <a:cubicBezTo>
                  <a:pt x="21408" y="3309"/>
                  <a:pt x="21399" y="3149"/>
                  <a:pt x="21359" y="2742"/>
                </a:cubicBezTo>
                <a:cubicBezTo>
                  <a:pt x="21286" y="2001"/>
                  <a:pt x="21251" y="1783"/>
                  <a:pt x="21190" y="1688"/>
                </a:cubicBezTo>
                <a:cubicBezTo>
                  <a:pt x="21161" y="1644"/>
                  <a:pt x="21115" y="1597"/>
                  <a:pt x="21086" y="1583"/>
                </a:cubicBezTo>
                <a:cubicBezTo>
                  <a:pt x="21038" y="1560"/>
                  <a:pt x="21031" y="1568"/>
                  <a:pt x="21012" y="1666"/>
                </a:cubicBezTo>
                <a:cubicBezTo>
                  <a:pt x="21001" y="1726"/>
                  <a:pt x="20990" y="1857"/>
                  <a:pt x="20986" y="1958"/>
                </a:cubicBezTo>
                <a:cubicBezTo>
                  <a:pt x="20979" y="2176"/>
                  <a:pt x="20961" y="2242"/>
                  <a:pt x="20887" y="2305"/>
                </a:cubicBezTo>
                <a:cubicBezTo>
                  <a:pt x="20772" y="2403"/>
                  <a:pt x="20735" y="2365"/>
                  <a:pt x="20659" y="2069"/>
                </a:cubicBezTo>
                <a:lnTo>
                  <a:pt x="20611" y="1883"/>
                </a:lnTo>
                <a:lnTo>
                  <a:pt x="20576" y="1966"/>
                </a:lnTo>
                <a:cubicBezTo>
                  <a:pt x="20509" y="2129"/>
                  <a:pt x="20470" y="2162"/>
                  <a:pt x="20412" y="2105"/>
                </a:cubicBezTo>
                <a:cubicBezTo>
                  <a:pt x="20383" y="2076"/>
                  <a:pt x="20355" y="2027"/>
                  <a:pt x="20350" y="1997"/>
                </a:cubicBezTo>
                <a:cubicBezTo>
                  <a:pt x="20338" y="1925"/>
                  <a:pt x="20214" y="2082"/>
                  <a:pt x="20081" y="2334"/>
                </a:cubicBezTo>
                <a:lnTo>
                  <a:pt x="19986" y="2517"/>
                </a:lnTo>
                <a:lnTo>
                  <a:pt x="19864" y="2395"/>
                </a:lnTo>
                <a:cubicBezTo>
                  <a:pt x="19796" y="2327"/>
                  <a:pt x="19619" y="2149"/>
                  <a:pt x="19469" y="2000"/>
                </a:cubicBezTo>
                <a:cubicBezTo>
                  <a:pt x="19318" y="1851"/>
                  <a:pt x="19141" y="1648"/>
                  <a:pt x="19075" y="1548"/>
                </a:cubicBezTo>
                <a:cubicBezTo>
                  <a:pt x="18954" y="1366"/>
                  <a:pt x="18853" y="1261"/>
                  <a:pt x="18853" y="1316"/>
                </a:cubicBezTo>
                <a:cubicBezTo>
                  <a:pt x="18853" y="1332"/>
                  <a:pt x="18866" y="1409"/>
                  <a:pt x="18882" y="1486"/>
                </a:cubicBezTo>
                <a:cubicBezTo>
                  <a:pt x="18949" y="1802"/>
                  <a:pt x="18903" y="2058"/>
                  <a:pt x="18790" y="2002"/>
                </a:cubicBezTo>
                <a:cubicBezTo>
                  <a:pt x="18756" y="1986"/>
                  <a:pt x="18708" y="1977"/>
                  <a:pt x="18682" y="1982"/>
                </a:cubicBezTo>
                <a:cubicBezTo>
                  <a:pt x="18535" y="2015"/>
                  <a:pt x="18520" y="2006"/>
                  <a:pt x="18408" y="1818"/>
                </a:cubicBezTo>
                <a:cubicBezTo>
                  <a:pt x="18293" y="1625"/>
                  <a:pt x="18277" y="1627"/>
                  <a:pt x="18277" y="1833"/>
                </a:cubicBezTo>
                <a:cubicBezTo>
                  <a:pt x="18276" y="1942"/>
                  <a:pt x="18243" y="2064"/>
                  <a:pt x="18212" y="2064"/>
                </a:cubicBezTo>
                <a:cubicBezTo>
                  <a:pt x="18198" y="2064"/>
                  <a:pt x="18164" y="2005"/>
                  <a:pt x="18137" y="1934"/>
                </a:cubicBezTo>
                <a:lnTo>
                  <a:pt x="18086" y="1803"/>
                </a:lnTo>
                <a:lnTo>
                  <a:pt x="18043" y="1877"/>
                </a:lnTo>
                <a:cubicBezTo>
                  <a:pt x="18020" y="1917"/>
                  <a:pt x="17977" y="1973"/>
                  <a:pt x="17948" y="2004"/>
                </a:cubicBezTo>
                <a:cubicBezTo>
                  <a:pt x="17883" y="2073"/>
                  <a:pt x="17854" y="2027"/>
                  <a:pt x="17791" y="1758"/>
                </a:cubicBezTo>
                <a:cubicBezTo>
                  <a:pt x="17766" y="1654"/>
                  <a:pt x="17728" y="1541"/>
                  <a:pt x="17706" y="1504"/>
                </a:cubicBezTo>
                <a:lnTo>
                  <a:pt x="17665" y="1435"/>
                </a:lnTo>
                <a:lnTo>
                  <a:pt x="17539" y="1673"/>
                </a:lnTo>
                <a:cubicBezTo>
                  <a:pt x="17470" y="1804"/>
                  <a:pt x="17371" y="2012"/>
                  <a:pt x="17319" y="2136"/>
                </a:cubicBezTo>
                <a:cubicBezTo>
                  <a:pt x="17188" y="2449"/>
                  <a:pt x="16866" y="3014"/>
                  <a:pt x="16818" y="3014"/>
                </a:cubicBezTo>
                <a:cubicBezTo>
                  <a:pt x="16796" y="3014"/>
                  <a:pt x="16760" y="2889"/>
                  <a:pt x="16693" y="2566"/>
                </a:cubicBezTo>
                <a:cubicBezTo>
                  <a:pt x="16647" y="2350"/>
                  <a:pt x="16498" y="1889"/>
                  <a:pt x="16445" y="1805"/>
                </a:cubicBezTo>
                <a:cubicBezTo>
                  <a:pt x="16425" y="1773"/>
                  <a:pt x="16408" y="1780"/>
                  <a:pt x="16375" y="1834"/>
                </a:cubicBezTo>
                <a:cubicBezTo>
                  <a:pt x="16321" y="1924"/>
                  <a:pt x="16218" y="1891"/>
                  <a:pt x="16119" y="1753"/>
                </a:cubicBezTo>
                <a:lnTo>
                  <a:pt x="16050" y="1657"/>
                </a:lnTo>
                <a:lnTo>
                  <a:pt x="15980" y="1774"/>
                </a:lnTo>
                <a:cubicBezTo>
                  <a:pt x="15888" y="1926"/>
                  <a:pt x="15794" y="1923"/>
                  <a:pt x="15698" y="1767"/>
                </a:cubicBezTo>
                <a:lnTo>
                  <a:pt x="15633" y="1662"/>
                </a:lnTo>
                <a:lnTo>
                  <a:pt x="15595" y="1780"/>
                </a:lnTo>
                <a:cubicBezTo>
                  <a:pt x="15548" y="1927"/>
                  <a:pt x="15513" y="1929"/>
                  <a:pt x="15439" y="1789"/>
                </a:cubicBezTo>
                <a:cubicBezTo>
                  <a:pt x="15383" y="1681"/>
                  <a:pt x="15380" y="1680"/>
                  <a:pt x="15325" y="1743"/>
                </a:cubicBezTo>
                <a:cubicBezTo>
                  <a:pt x="15255" y="1823"/>
                  <a:pt x="15210" y="1795"/>
                  <a:pt x="15160" y="1644"/>
                </a:cubicBezTo>
                <a:cubicBezTo>
                  <a:pt x="15139" y="1579"/>
                  <a:pt x="15117" y="1526"/>
                  <a:pt x="15112" y="1526"/>
                </a:cubicBezTo>
                <a:cubicBezTo>
                  <a:pt x="15106" y="1526"/>
                  <a:pt x="15064" y="1582"/>
                  <a:pt x="15017" y="1650"/>
                </a:cubicBezTo>
                <a:cubicBezTo>
                  <a:pt x="14967" y="1723"/>
                  <a:pt x="14910" y="1774"/>
                  <a:pt x="14880" y="1774"/>
                </a:cubicBezTo>
                <a:cubicBezTo>
                  <a:pt x="14837" y="1774"/>
                  <a:pt x="14825" y="1755"/>
                  <a:pt x="14803" y="1650"/>
                </a:cubicBezTo>
                <a:cubicBezTo>
                  <a:pt x="14788" y="1582"/>
                  <a:pt x="14771" y="1526"/>
                  <a:pt x="14764" y="1526"/>
                </a:cubicBezTo>
                <a:cubicBezTo>
                  <a:pt x="14757" y="1526"/>
                  <a:pt x="14712" y="1581"/>
                  <a:pt x="14663" y="1647"/>
                </a:cubicBezTo>
                <a:cubicBezTo>
                  <a:pt x="14537" y="1818"/>
                  <a:pt x="14472" y="1846"/>
                  <a:pt x="14443" y="1741"/>
                </a:cubicBezTo>
                <a:cubicBezTo>
                  <a:pt x="14419" y="1660"/>
                  <a:pt x="14418" y="1661"/>
                  <a:pt x="14185" y="2092"/>
                </a:cubicBezTo>
                <a:cubicBezTo>
                  <a:pt x="13807" y="2790"/>
                  <a:pt x="13747" y="2919"/>
                  <a:pt x="13640" y="3268"/>
                </a:cubicBezTo>
                <a:cubicBezTo>
                  <a:pt x="13585" y="3447"/>
                  <a:pt x="13513" y="3638"/>
                  <a:pt x="13481" y="3693"/>
                </a:cubicBezTo>
                <a:cubicBezTo>
                  <a:pt x="13449" y="3748"/>
                  <a:pt x="13335" y="3882"/>
                  <a:pt x="13229" y="3988"/>
                </a:cubicBezTo>
                <a:lnTo>
                  <a:pt x="13037" y="4180"/>
                </a:lnTo>
                <a:lnTo>
                  <a:pt x="13006" y="4099"/>
                </a:lnTo>
                <a:cubicBezTo>
                  <a:pt x="12977" y="4022"/>
                  <a:pt x="12975" y="3997"/>
                  <a:pt x="12979" y="3747"/>
                </a:cubicBezTo>
                <a:cubicBezTo>
                  <a:pt x="12985" y="3344"/>
                  <a:pt x="12930" y="3059"/>
                  <a:pt x="12834" y="2996"/>
                </a:cubicBezTo>
                <a:cubicBezTo>
                  <a:pt x="12804" y="2976"/>
                  <a:pt x="12787" y="2934"/>
                  <a:pt x="12774" y="2846"/>
                </a:cubicBezTo>
                <a:cubicBezTo>
                  <a:pt x="12746" y="2655"/>
                  <a:pt x="12672" y="2545"/>
                  <a:pt x="12590" y="2571"/>
                </a:cubicBezTo>
                <a:lnTo>
                  <a:pt x="12522" y="2592"/>
                </a:lnTo>
                <a:lnTo>
                  <a:pt x="12501" y="2442"/>
                </a:lnTo>
                <a:cubicBezTo>
                  <a:pt x="12472" y="2245"/>
                  <a:pt x="12429" y="2170"/>
                  <a:pt x="12375" y="2222"/>
                </a:cubicBezTo>
                <a:cubicBezTo>
                  <a:pt x="12331" y="2265"/>
                  <a:pt x="12327" y="2258"/>
                  <a:pt x="12297" y="2048"/>
                </a:cubicBezTo>
                <a:cubicBezTo>
                  <a:pt x="12275" y="1894"/>
                  <a:pt x="12236" y="1804"/>
                  <a:pt x="12178" y="1776"/>
                </a:cubicBezTo>
                <a:cubicBezTo>
                  <a:pt x="12134" y="1755"/>
                  <a:pt x="12129" y="1738"/>
                  <a:pt x="12109" y="1551"/>
                </a:cubicBezTo>
                <a:cubicBezTo>
                  <a:pt x="12076" y="1248"/>
                  <a:pt x="12046" y="1155"/>
                  <a:pt x="11981" y="1155"/>
                </a:cubicBezTo>
                <a:cubicBezTo>
                  <a:pt x="11931" y="1155"/>
                  <a:pt x="11906" y="1191"/>
                  <a:pt x="11837" y="1368"/>
                </a:cubicBezTo>
                <a:cubicBezTo>
                  <a:pt x="11821" y="1408"/>
                  <a:pt x="11811" y="1403"/>
                  <a:pt x="11786" y="1346"/>
                </a:cubicBezTo>
                <a:cubicBezTo>
                  <a:pt x="11769" y="1306"/>
                  <a:pt x="11753" y="1242"/>
                  <a:pt x="11750" y="1204"/>
                </a:cubicBezTo>
                <a:cubicBezTo>
                  <a:pt x="11731" y="977"/>
                  <a:pt x="11679" y="692"/>
                  <a:pt x="11642" y="612"/>
                </a:cubicBezTo>
                <a:cubicBezTo>
                  <a:pt x="11608" y="537"/>
                  <a:pt x="11590" y="527"/>
                  <a:pt x="11527" y="547"/>
                </a:cubicBezTo>
                <a:cubicBezTo>
                  <a:pt x="11487" y="561"/>
                  <a:pt x="11450" y="561"/>
                  <a:pt x="11447" y="547"/>
                </a:cubicBezTo>
                <a:cubicBezTo>
                  <a:pt x="11443" y="534"/>
                  <a:pt x="11224" y="516"/>
                  <a:pt x="10960" y="508"/>
                </a:cubicBezTo>
                <a:cubicBezTo>
                  <a:pt x="10207" y="485"/>
                  <a:pt x="9532" y="365"/>
                  <a:pt x="9490" y="244"/>
                </a:cubicBezTo>
                <a:cubicBezTo>
                  <a:pt x="9474" y="196"/>
                  <a:pt x="8994" y="129"/>
                  <a:pt x="8975" y="173"/>
                </a:cubicBezTo>
                <a:cubicBezTo>
                  <a:pt x="8953" y="221"/>
                  <a:pt x="8806" y="207"/>
                  <a:pt x="8681" y="145"/>
                </a:cubicBezTo>
                <a:cubicBezTo>
                  <a:pt x="8567" y="88"/>
                  <a:pt x="8565" y="88"/>
                  <a:pt x="8428" y="208"/>
                </a:cubicBezTo>
                <a:cubicBezTo>
                  <a:pt x="8244" y="371"/>
                  <a:pt x="8142" y="391"/>
                  <a:pt x="7908" y="306"/>
                </a:cubicBezTo>
                <a:cubicBezTo>
                  <a:pt x="7801" y="267"/>
                  <a:pt x="7648" y="227"/>
                  <a:pt x="7567" y="217"/>
                </a:cubicBezTo>
                <a:cubicBezTo>
                  <a:pt x="7486" y="206"/>
                  <a:pt x="7414" y="180"/>
                  <a:pt x="7408" y="161"/>
                </a:cubicBezTo>
                <a:cubicBezTo>
                  <a:pt x="7388" y="104"/>
                  <a:pt x="7216" y="63"/>
                  <a:pt x="7199" y="112"/>
                </a:cubicBezTo>
                <a:cubicBezTo>
                  <a:pt x="7187" y="148"/>
                  <a:pt x="6900" y="182"/>
                  <a:pt x="6778" y="161"/>
                </a:cubicBezTo>
                <a:cubicBezTo>
                  <a:pt x="6635" y="137"/>
                  <a:pt x="6327" y="188"/>
                  <a:pt x="6298" y="241"/>
                </a:cubicBezTo>
                <a:cubicBezTo>
                  <a:pt x="6285" y="266"/>
                  <a:pt x="6258" y="287"/>
                  <a:pt x="6239" y="287"/>
                </a:cubicBezTo>
                <a:cubicBezTo>
                  <a:pt x="6220" y="287"/>
                  <a:pt x="6152" y="325"/>
                  <a:pt x="6088" y="371"/>
                </a:cubicBezTo>
                <a:cubicBezTo>
                  <a:pt x="5898" y="509"/>
                  <a:pt x="5700" y="577"/>
                  <a:pt x="5613" y="534"/>
                </a:cubicBezTo>
                <a:cubicBezTo>
                  <a:pt x="5571" y="514"/>
                  <a:pt x="5477" y="466"/>
                  <a:pt x="5404" y="430"/>
                </a:cubicBezTo>
                <a:cubicBezTo>
                  <a:pt x="5331" y="394"/>
                  <a:pt x="5268" y="374"/>
                  <a:pt x="5262" y="386"/>
                </a:cubicBezTo>
                <a:cubicBezTo>
                  <a:pt x="5257" y="398"/>
                  <a:pt x="5166" y="344"/>
                  <a:pt x="5062" y="267"/>
                </a:cubicBezTo>
                <a:cubicBezTo>
                  <a:pt x="4781" y="60"/>
                  <a:pt x="4600" y="-6"/>
                  <a:pt x="4332" y="0"/>
                </a:cubicBezTo>
                <a:close/>
                <a:moveTo>
                  <a:pt x="1245" y="18097"/>
                </a:moveTo>
                <a:cubicBezTo>
                  <a:pt x="1248" y="18065"/>
                  <a:pt x="1207" y="18119"/>
                  <a:pt x="1152" y="18221"/>
                </a:cubicBezTo>
                <a:cubicBezTo>
                  <a:pt x="1098" y="18320"/>
                  <a:pt x="1052" y="18422"/>
                  <a:pt x="1050" y="18449"/>
                </a:cubicBezTo>
                <a:cubicBezTo>
                  <a:pt x="1047" y="18476"/>
                  <a:pt x="1089" y="18420"/>
                  <a:pt x="1143" y="18325"/>
                </a:cubicBezTo>
                <a:cubicBezTo>
                  <a:pt x="1196" y="18230"/>
                  <a:pt x="1242" y="18128"/>
                  <a:pt x="1245" y="18097"/>
                </a:cubicBezTo>
                <a:close/>
                <a:moveTo>
                  <a:pt x="329" y="18596"/>
                </a:moveTo>
                <a:cubicBezTo>
                  <a:pt x="323" y="18593"/>
                  <a:pt x="317" y="18618"/>
                  <a:pt x="308" y="18672"/>
                </a:cubicBezTo>
                <a:cubicBezTo>
                  <a:pt x="296" y="18736"/>
                  <a:pt x="296" y="18790"/>
                  <a:pt x="305" y="18889"/>
                </a:cubicBezTo>
                <a:cubicBezTo>
                  <a:pt x="324" y="19100"/>
                  <a:pt x="352" y="19823"/>
                  <a:pt x="353" y="20125"/>
                </a:cubicBezTo>
                <a:cubicBezTo>
                  <a:pt x="353" y="20402"/>
                  <a:pt x="352" y="20403"/>
                  <a:pt x="308" y="20502"/>
                </a:cubicBezTo>
                <a:cubicBezTo>
                  <a:pt x="215" y="20707"/>
                  <a:pt x="99" y="20710"/>
                  <a:pt x="49" y="20508"/>
                </a:cubicBezTo>
                <a:cubicBezTo>
                  <a:pt x="18" y="20381"/>
                  <a:pt x="16" y="20253"/>
                  <a:pt x="41" y="20045"/>
                </a:cubicBezTo>
                <a:cubicBezTo>
                  <a:pt x="50" y="19963"/>
                  <a:pt x="57" y="19889"/>
                  <a:pt x="54" y="19881"/>
                </a:cubicBezTo>
                <a:cubicBezTo>
                  <a:pt x="52" y="19872"/>
                  <a:pt x="38" y="19957"/>
                  <a:pt x="24" y="20070"/>
                </a:cubicBezTo>
                <a:cubicBezTo>
                  <a:pt x="-18" y="20416"/>
                  <a:pt x="-5" y="20676"/>
                  <a:pt x="61" y="20818"/>
                </a:cubicBezTo>
                <a:cubicBezTo>
                  <a:pt x="115" y="20933"/>
                  <a:pt x="193" y="20924"/>
                  <a:pt x="266" y="20796"/>
                </a:cubicBezTo>
                <a:cubicBezTo>
                  <a:pt x="377" y="20602"/>
                  <a:pt x="397" y="20295"/>
                  <a:pt x="358" y="19395"/>
                </a:cubicBezTo>
                <a:cubicBezTo>
                  <a:pt x="342" y="19028"/>
                  <a:pt x="342" y="18975"/>
                  <a:pt x="359" y="18889"/>
                </a:cubicBezTo>
                <a:cubicBezTo>
                  <a:pt x="375" y="18801"/>
                  <a:pt x="375" y="18782"/>
                  <a:pt x="356" y="18690"/>
                </a:cubicBezTo>
                <a:cubicBezTo>
                  <a:pt x="343" y="18628"/>
                  <a:pt x="336" y="18598"/>
                  <a:pt x="329" y="18596"/>
                </a:cubicBezTo>
                <a:close/>
                <a:moveTo>
                  <a:pt x="515" y="18838"/>
                </a:moveTo>
                <a:cubicBezTo>
                  <a:pt x="513" y="18841"/>
                  <a:pt x="510" y="18856"/>
                  <a:pt x="506" y="18881"/>
                </a:cubicBezTo>
                <a:cubicBezTo>
                  <a:pt x="494" y="18967"/>
                  <a:pt x="494" y="19089"/>
                  <a:pt x="505" y="19480"/>
                </a:cubicBezTo>
                <a:cubicBezTo>
                  <a:pt x="512" y="19750"/>
                  <a:pt x="522" y="20128"/>
                  <a:pt x="526" y="20321"/>
                </a:cubicBezTo>
                <a:cubicBezTo>
                  <a:pt x="530" y="20551"/>
                  <a:pt x="536" y="20643"/>
                  <a:pt x="542" y="20590"/>
                </a:cubicBezTo>
                <a:cubicBezTo>
                  <a:pt x="555" y="20469"/>
                  <a:pt x="552" y="19877"/>
                  <a:pt x="536" y="19290"/>
                </a:cubicBezTo>
                <a:cubicBezTo>
                  <a:pt x="526" y="18940"/>
                  <a:pt x="522" y="18830"/>
                  <a:pt x="515" y="18838"/>
                </a:cubicBezTo>
                <a:close/>
                <a:moveTo>
                  <a:pt x="1149" y="18838"/>
                </a:moveTo>
                <a:cubicBezTo>
                  <a:pt x="1148" y="18848"/>
                  <a:pt x="1139" y="18888"/>
                  <a:pt x="1130" y="18928"/>
                </a:cubicBezTo>
                <a:cubicBezTo>
                  <a:pt x="1118" y="18986"/>
                  <a:pt x="1117" y="19012"/>
                  <a:pt x="1129" y="19061"/>
                </a:cubicBezTo>
                <a:cubicBezTo>
                  <a:pt x="1149" y="19146"/>
                  <a:pt x="1173" y="19140"/>
                  <a:pt x="1188" y="19047"/>
                </a:cubicBezTo>
                <a:cubicBezTo>
                  <a:pt x="1197" y="18987"/>
                  <a:pt x="1194" y="18952"/>
                  <a:pt x="1176" y="18895"/>
                </a:cubicBezTo>
                <a:cubicBezTo>
                  <a:pt x="1163" y="18855"/>
                  <a:pt x="1151" y="18829"/>
                  <a:pt x="1149" y="18838"/>
                </a:cubicBezTo>
                <a:close/>
                <a:moveTo>
                  <a:pt x="850" y="19399"/>
                </a:moveTo>
                <a:cubicBezTo>
                  <a:pt x="844" y="19403"/>
                  <a:pt x="839" y="19429"/>
                  <a:pt x="829" y="19480"/>
                </a:cubicBezTo>
                <a:cubicBezTo>
                  <a:pt x="811" y="19580"/>
                  <a:pt x="811" y="19589"/>
                  <a:pt x="831" y="19643"/>
                </a:cubicBezTo>
                <a:cubicBezTo>
                  <a:pt x="857" y="19712"/>
                  <a:pt x="870" y="19703"/>
                  <a:pt x="889" y="19597"/>
                </a:cubicBezTo>
                <a:cubicBezTo>
                  <a:pt x="902" y="19528"/>
                  <a:pt x="900" y="19507"/>
                  <a:pt x="877" y="19446"/>
                </a:cubicBezTo>
                <a:cubicBezTo>
                  <a:pt x="863" y="19411"/>
                  <a:pt x="856" y="19394"/>
                  <a:pt x="850" y="19399"/>
                </a:cubicBezTo>
                <a:close/>
                <a:moveTo>
                  <a:pt x="1217" y="19550"/>
                </a:moveTo>
                <a:cubicBezTo>
                  <a:pt x="1164" y="19516"/>
                  <a:pt x="1107" y="19639"/>
                  <a:pt x="1071" y="19887"/>
                </a:cubicBezTo>
                <a:cubicBezTo>
                  <a:pt x="1049" y="20046"/>
                  <a:pt x="1047" y="20097"/>
                  <a:pt x="1058" y="20203"/>
                </a:cubicBezTo>
                <a:cubicBezTo>
                  <a:pt x="1065" y="20273"/>
                  <a:pt x="1067" y="20348"/>
                  <a:pt x="1064" y="20368"/>
                </a:cubicBezTo>
                <a:cubicBezTo>
                  <a:pt x="1060" y="20388"/>
                  <a:pt x="1030" y="20404"/>
                  <a:pt x="997" y="20404"/>
                </a:cubicBezTo>
                <a:cubicBezTo>
                  <a:pt x="951" y="20404"/>
                  <a:pt x="930" y="20382"/>
                  <a:pt x="910" y="20316"/>
                </a:cubicBezTo>
                <a:lnTo>
                  <a:pt x="883" y="20228"/>
                </a:lnTo>
                <a:lnTo>
                  <a:pt x="869" y="20334"/>
                </a:lnTo>
                <a:cubicBezTo>
                  <a:pt x="857" y="20424"/>
                  <a:pt x="859" y="20459"/>
                  <a:pt x="882" y="20568"/>
                </a:cubicBezTo>
                <a:cubicBezTo>
                  <a:pt x="914" y="20727"/>
                  <a:pt x="908" y="20831"/>
                  <a:pt x="856" y="21034"/>
                </a:cubicBezTo>
                <a:cubicBezTo>
                  <a:pt x="807" y="21227"/>
                  <a:pt x="737" y="21354"/>
                  <a:pt x="676" y="21358"/>
                </a:cubicBezTo>
                <a:lnTo>
                  <a:pt x="629" y="21362"/>
                </a:lnTo>
                <a:lnTo>
                  <a:pt x="676" y="21438"/>
                </a:lnTo>
                <a:cubicBezTo>
                  <a:pt x="771" y="21594"/>
                  <a:pt x="859" y="21388"/>
                  <a:pt x="906" y="20896"/>
                </a:cubicBezTo>
                <a:lnTo>
                  <a:pt x="927" y="20676"/>
                </a:lnTo>
                <a:lnTo>
                  <a:pt x="1012" y="20627"/>
                </a:lnTo>
                <a:cubicBezTo>
                  <a:pt x="1154" y="20543"/>
                  <a:pt x="1345" y="20238"/>
                  <a:pt x="1351" y="20085"/>
                </a:cubicBezTo>
                <a:cubicBezTo>
                  <a:pt x="1353" y="20033"/>
                  <a:pt x="1352" y="19992"/>
                  <a:pt x="1349" y="19992"/>
                </a:cubicBezTo>
                <a:cubicBezTo>
                  <a:pt x="1346" y="19992"/>
                  <a:pt x="1314" y="20040"/>
                  <a:pt x="1277" y="20099"/>
                </a:cubicBezTo>
                <a:cubicBezTo>
                  <a:pt x="1236" y="20165"/>
                  <a:pt x="1200" y="20197"/>
                  <a:pt x="1183" y="20182"/>
                </a:cubicBezTo>
                <a:cubicBezTo>
                  <a:pt x="1146" y="20150"/>
                  <a:pt x="1094" y="19999"/>
                  <a:pt x="1094" y="19925"/>
                </a:cubicBezTo>
                <a:cubicBezTo>
                  <a:pt x="1094" y="19825"/>
                  <a:pt x="1196" y="19689"/>
                  <a:pt x="1252" y="19715"/>
                </a:cubicBezTo>
                <a:lnTo>
                  <a:pt x="1300" y="19738"/>
                </a:lnTo>
                <a:lnTo>
                  <a:pt x="1267" y="19638"/>
                </a:lnTo>
                <a:cubicBezTo>
                  <a:pt x="1251" y="19591"/>
                  <a:pt x="1234" y="19561"/>
                  <a:pt x="1217" y="19550"/>
                </a:cubicBezTo>
                <a:close/>
                <a:moveTo>
                  <a:pt x="2604" y="20373"/>
                </a:moveTo>
                <a:cubicBezTo>
                  <a:pt x="2217" y="20379"/>
                  <a:pt x="2530" y="20384"/>
                  <a:pt x="3301" y="20384"/>
                </a:cubicBezTo>
                <a:cubicBezTo>
                  <a:pt x="4071" y="20384"/>
                  <a:pt x="4388" y="20379"/>
                  <a:pt x="4005" y="20373"/>
                </a:cubicBezTo>
                <a:cubicBezTo>
                  <a:pt x="3622" y="20367"/>
                  <a:pt x="2991" y="20367"/>
                  <a:pt x="2604" y="203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1" name="IMG_4198.png" descr="IMG_4198.png"/>
          <p:cNvPicPr>
            <a:picLocks noChangeAspect="1"/>
          </p:cNvPicPr>
          <p:nvPr/>
        </p:nvPicPr>
        <p:blipFill>
          <a:blip r:embed="rId3">
            <a:extLst/>
          </a:blip>
          <a:srcRect l="60227" t="70907" r="6746" b="18907"/>
          <a:stretch>
            <a:fillRect/>
          </a:stretch>
        </p:blipFill>
        <p:spPr>
          <a:xfrm>
            <a:off x="11972316" y="9554651"/>
            <a:ext cx="10101760" cy="2176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450" fill="norm" stroke="1" extrusionOk="0">
                <a:moveTo>
                  <a:pt x="21553" y="0"/>
                </a:moveTo>
                <a:cubicBezTo>
                  <a:pt x="21565" y="179"/>
                  <a:pt x="21577" y="142"/>
                  <a:pt x="21597" y="8"/>
                </a:cubicBezTo>
                <a:cubicBezTo>
                  <a:pt x="21597" y="6"/>
                  <a:pt x="21598" y="2"/>
                  <a:pt x="21598" y="0"/>
                </a:cubicBezTo>
                <a:lnTo>
                  <a:pt x="21553" y="0"/>
                </a:lnTo>
                <a:close/>
                <a:moveTo>
                  <a:pt x="5691" y="2531"/>
                </a:moveTo>
                <a:cubicBezTo>
                  <a:pt x="5681" y="2539"/>
                  <a:pt x="5657" y="2590"/>
                  <a:pt x="5617" y="2680"/>
                </a:cubicBezTo>
                <a:cubicBezTo>
                  <a:pt x="5554" y="2821"/>
                  <a:pt x="5494" y="2995"/>
                  <a:pt x="5484" y="3071"/>
                </a:cubicBezTo>
                <a:cubicBezTo>
                  <a:pt x="5462" y="3234"/>
                  <a:pt x="5597" y="2920"/>
                  <a:pt x="5676" y="2625"/>
                </a:cubicBezTo>
                <a:cubicBezTo>
                  <a:pt x="5695" y="2554"/>
                  <a:pt x="5701" y="2523"/>
                  <a:pt x="5691" y="2531"/>
                </a:cubicBezTo>
                <a:close/>
                <a:moveTo>
                  <a:pt x="17422" y="2731"/>
                </a:moveTo>
                <a:cubicBezTo>
                  <a:pt x="17359" y="2747"/>
                  <a:pt x="17345" y="2830"/>
                  <a:pt x="17354" y="3149"/>
                </a:cubicBezTo>
                <a:cubicBezTo>
                  <a:pt x="17360" y="3382"/>
                  <a:pt x="17303" y="3482"/>
                  <a:pt x="17260" y="3313"/>
                </a:cubicBezTo>
                <a:cubicBezTo>
                  <a:pt x="17228" y="3192"/>
                  <a:pt x="17220" y="3198"/>
                  <a:pt x="17220" y="3345"/>
                </a:cubicBezTo>
                <a:cubicBezTo>
                  <a:pt x="17220" y="3446"/>
                  <a:pt x="17227" y="3564"/>
                  <a:pt x="17237" y="3611"/>
                </a:cubicBezTo>
                <a:cubicBezTo>
                  <a:pt x="17247" y="3657"/>
                  <a:pt x="17257" y="3694"/>
                  <a:pt x="17258" y="3693"/>
                </a:cubicBezTo>
                <a:cubicBezTo>
                  <a:pt x="17259" y="3692"/>
                  <a:pt x="17309" y="3615"/>
                  <a:pt x="17367" y="3521"/>
                </a:cubicBezTo>
                <a:cubicBezTo>
                  <a:pt x="17449" y="3389"/>
                  <a:pt x="17476" y="3275"/>
                  <a:pt x="17482" y="3032"/>
                </a:cubicBezTo>
                <a:cubicBezTo>
                  <a:pt x="17488" y="2767"/>
                  <a:pt x="17478" y="2716"/>
                  <a:pt x="17422" y="2731"/>
                </a:cubicBezTo>
                <a:close/>
                <a:moveTo>
                  <a:pt x="9570" y="2809"/>
                </a:moveTo>
                <a:cubicBezTo>
                  <a:pt x="9557" y="2822"/>
                  <a:pt x="9530" y="2874"/>
                  <a:pt x="9490" y="2961"/>
                </a:cubicBezTo>
                <a:cubicBezTo>
                  <a:pt x="9418" y="3116"/>
                  <a:pt x="9360" y="3287"/>
                  <a:pt x="9360" y="3345"/>
                </a:cubicBezTo>
                <a:cubicBezTo>
                  <a:pt x="9360" y="3463"/>
                  <a:pt x="9483" y="3188"/>
                  <a:pt x="9565" y="2883"/>
                </a:cubicBezTo>
                <a:cubicBezTo>
                  <a:pt x="9582" y="2820"/>
                  <a:pt x="9583" y="2795"/>
                  <a:pt x="9570" y="2809"/>
                </a:cubicBezTo>
                <a:close/>
                <a:moveTo>
                  <a:pt x="5733" y="3094"/>
                </a:moveTo>
                <a:cubicBezTo>
                  <a:pt x="5721" y="3037"/>
                  <a:pt x="5498" y="3549"/>
                  <a:pt x="5498" y="3634"/>
                </a:cubicBezTo>
                <a:cubicBezTo>
                  <a:pt x="5498" y="3667"/>
                  <a:pt x="5554" y="3570"/>
                  <a:pt x="5621" y="3419"/>
                </a:cubicBezTo>
                <a:cubicBezTo>
                  <a:pt x="5689" y="3268"/>
                  <a:pt x="5739" y="3121"/>
                  <a:pt x="5733" y="3094"/>
                </a:cubicBezTo>
                <a:close/>
                <a:moveTo>
                  <a:pt x="9608" y="3341"/>
                </a:moveTo>
                <a:cubicBezTo>
                  <a:pt x="9581" y="3299"/>
                  <a:pt x="9387" y="3782"/>
                  <a:pt x="9387" y="3892"/>
                </a:cubicBezTo>
                <a:cubicBezTo>
                  <a:pt x="9387" y="3921"/>
                  <a:pt x="9444" y="3819"/>
                  <a:pt x="9513" y="3665"/>
                </a:cubicBezTo>
                <a:cubicBezTo>
                  <a:pt x="9581" y="3512"/>
                  <a:pt x="9624" y="3365"/>
                  <a:pt x="9608" y="3341"/>
                </a:cubicBezTo>
                <a:close/>
                <a:moveTo>
                  <a:pt x="9966" y="4475"/>
                </a:moveTo>
                <a:cubicBezTo>
                  <a:pt x="9964" y="4473"/>
                  <a:pt x="9967" y="4539"/>
                  <a:pt x="9972" y="4671"/>
                </a:cubicBezTo>
                <a:cubicBezTo>
                  <a:pt x="9988" y="5045"/>
                  <a:pt x="9923" y="5301"/>
                  <a:pt x="9866" y="5086"/>
                </a:cubicBezTo>
                <a:cubicBezTo>
                  <a:pt x="9818" y="4899"/>
                  <a:pt x="9810" y="5093"/>
                  <a:pt x="9858" y="5312"/>
                </a:cubicBezTo>
                <a:cubicBezTo>
                  <a:pt x="9897" y="5494"/>
                  <a:pt x="9896" y="5494"/>
                  <a:pt x="9955" y="5348"/>
                </a:cubicBezTo>
                <a:cubicBezTo>
                  <a:pt x="9982" y="5283"/>
                  <a:pt x="10025" y="5197"/>
                  <a:pt x="10051" y="5160"/>
                </a:cubicBezTo>
                <a:cubicBezTo>
                  <a:pt x="10078" y="5122"/>
                  <a:pt x="10099" y="5034"/>
                  <a:pt x="10099" y="4964"/>
                </a:cubicBezTo>
                <a:cubicBezTo>
                  <a:pt x="10099" y="4895"/>
                  <a:pt x="10081" y="4874"/>
                  <a:pt x="10058" y="4913"/>
                </a:cubicBezTo>
                <a:cubicBezTo>
                  <a:pt x="10032" y="4959"/>
                  <a:pt x="10007" y="4875"/>
                  <a:pt x="9989" y="4687"/>
                </a:cubicBezTo>
                <a:cubicBezTo>
                  <a:pt x="9976" y="4546"/>
                  <a:pt x="9969" y="4478"/>
                  <a:pt x="9966" y="4475"/>
                </a:cubicBezTo>
                <a:close/>
                <a:moveTo>
                  <a:pt x="713" y="4503"/>
                </a:moveTo>
                <a:cubicBezTo>
                  <a:pt x="686" y="4514"/>
                  <a:pt x="654" y="4581"/>
                  <a:pt x="634" y="4694"/>
                </a:cubicBezTo>
                <a:cubicBezTo>
                  <a:pt x="618" y="4793"/>
                  <a:pt x="585" y="4836"/>
                  <a:pt x="560" y="4792"/>
                </a:cubicBezTo>
                <a:cubicBezTo>
                  <a:pt x="514" y="4712"/>
                  <a:pt x="498" y="4841"/>
                  <a:pt x="533" y="5003"/>
                </a:cubicBezTo>
                <a:cubicBezTo>
                  <a:pt x="544" y="5052"/>
                  <a:pt x="572" y="5053"/>
                  <a:pt x="595" y="5007"/>
                </a:cubicBezTo>
                <a:cubicBezTo>
                  <a:pt x="619" y="4961"/>
                  <a:pt x="665" y="4896"/>
                  <a:pt x="699" y="4863"/>
                </a:cubicBezTo>
                <a:cubicBezTo>
                  <a:pt x="733" y="4829"/>
                  <a:pt x="761" y="4732"/>
                  <a:pt x="761" y="4643"/>
                </a:cubicBezTo>
                <a:cubicBezTo>
                  <a:pt x="761" y="4538"/>
                  <a:pt x="739" y="4491"/>
                  <a:pt x="713" y="4503"/>
                </a:cubicBezTo>
                <a:close/>
                <a:moveTo>
                  <a:pt x="16668" y="4776"/>
                </a:moveTo>
                <a:cubicBezTo>
                  <a:pt x="16640" y="4856"/>
                  <a:pt x="16643" y="5312"/>
                  <a:pt x="16688" y="7765"/>
                </a:cubicBezTo>
                <a:lnTo>
                  <a:pt x="16705" y="8618"/>
                </a:lnTo>
                <a:lnTo>
                  <a:pt x="17397" y="8618"/>
                </a:lnTo>
                <a:lnTo>
                  <a:pt x="18089" y="8618"/>
                </a:lnTo>
                <a:lnTo>
                  <a:pt x="18105" y="8336"/>
                </a:lnTo>
                <a:cubicBezTo>
                  <a:pt x="18113" y="8180"/>
                  <a:pt x="18113" y="7709"/>
                  <a:pt x="18104" y="7292"/>
                </a:cubicBezTo>
                <a:cubicBezTo>
                  <a:pt x="18086" y="6440"/>
                  <a:pt x="18086" y="6315"/>
                  <a:pt x="18111" y="5770"/>
                </a:cubicBezTo>
                <a:cubicBezTo>
                  <a:pt x="18131" y="5302"/>
                  <a:pt x="18069" y="4965"/>
                  <a:pt x="18016" y="5258"/>
                </a:cubicBezTo>
                <a:cubicBezTo>
                  <a:pt x="17992" y="5391"/>
                  <a:pt x="17995" y="5711"/>
                  <a:pt x="18028" y="6592"/>
                </a:cubicBezTo>
                <a:cubicBezTo>
                  <a:pt x="18086" y="8126"/>
                  <a:pt x="18080" y="8276"/>
                  <a:pt x="17959" y="8301"/>
                </a:cubicBezTo>
                <a:cubicBezTo>
                  <a:pt x="17842" y="8326"/>
                  <a:pt x="17767" y="8172"/>
                  <a:pt x="17767" y="7910"/>
                </a:cubicBezTo>
                <a:cubicBezTo>
                  <a:pt x="17767" y="7635"/>
                  <a:pt x="17618" y="6979"/>
                  <a:pt x="17555" y="6979"/>
                </a:cubicBezTo>
                <a:cubicBezTo>
                  <a:pt x="17526" y="6979"/>
                  <a:pt x="17431" y="7210"/>
                  <a:pt x="17345" y="7495"/>
                </a:cubicBezTo>
                <a:cubicBezTo>
                  <a:pt x="17259" y="7780"/>
                  <a:pt x="17181" y="7982"/>
                  <a:pt x="17172" y="7941"/>
                </a:cubicBezTo>
                <a:cubicBezTo>
                  <a:pt x="17163" y="7901"/>
                  <a:pt x="17141" y="7964"/>
                  <a:pt x="17122" y="8082"/>
                </a:cubicBezTo>
                <a:cubicBezTo>
                  <a:pt x="17097" y="8241"/>
                  <a:pt x="17053" y="8289"/>
                  <a:pt x="16957" y="8270"/>
                </a:cubicBezTo>
                <a:cubicBezTo>
                  <a:pt x="16806" y="8240"/>
                  <a:pt x="16782" y="8163"/>
                  <a:pt x="16768" y="7660"/>
                </a:cubicBezTo>
                <a:cubicBezTo>
                  <a:pt x="16763" y="7458"/>
                  <a:pt x="16756" y="7292"/>
                  <a:pt x="16754" y="7292"/>
                </a:cubicBezTo>
                <a:cubicBezTo>
                  <a:pt x="16748" y="7292"/>
                  <a:pt x="16721" y="5828"/>
                  <a:pt x="16722" y="5528"/>
                </a:cubicBezTo>
                <a:cubicBezTo>
                  <a:pt x="16722" y="5040"/>
                  <a:pt x="16697" y="4694"/>
                  <a:pt x="16668" y="4776"/>
                </a:cubicBezTo>
                <a:close/>
                <a:moveTo>
                  <a:pt x="18395" y="4956"/>
                </a:moveTo>
                <a:cubicBezTo>
                  <a:pt x="18347" y="4956"/>
                  <a:pt x="18340" y="5528"/>
                  <a:pt x="18372" y="6983"/>
                </a:cubicBezTo>
                <a:cubicBezTo>
                  <a:pt x="18408" y="8634"/>
                  <a:pt x="18459" y="8834"/>
                  <a:pt x="18436" y="7229"/>
                </a:cubicBezTo>
                <a:cubicBezTo>
                  <a:pt x="18428" y="6708"/>
                  <a:pt x="18421" y="5986"/>
                  <a:pt x="18419" y="5621"/>
                </a:cubicBezTo>
                <a:cubicBezTo>
                  <a:pt x="18418" y="5257"/>
                  <a:pt x="18407" y="4956"/>
                  <a:pt x="18395" y="4956"/>
                </a:cubicBezTo>
                <a:close/>
                <a:moveTo>
                  <a:pt x="20152" y="4984"/>
                </a:moveTo>
                <a:cubicBezTo>
                  <a:pt x="20126" y="5006"/>
                  <a:pt x="20067" y="5124"/>
                  <a:pt x="19951" y="5355"/>
                </a:cubicBezTo>
                <a:cubicBezTo>
                  <a:pt x="19656" y="5946"/>
                  <a:pt x="19582" y="6474"/>
                  <a:pt x="19728" y="6940"/>
                </a:cubicBezTo>
                <a:cubicBezTo>
                  <a:pt x="19898" y="7481"/>
                  <a:pt x="20013" y="8026"/>
                  <a:pt x="19988" y="8164"/>
                </a:cubicBezTo>
                <a:cubicBezTo>
                  <a:pt x="19972" y="8256"/>
                  <a:pt x="19853" y="8298"/>
                  <a:pt x="19652" y="8286"/>
                </a:cubicBezTo>
                <a:cubicBezTo>
                  <a:pt x="19362" y="8268"/>
                  <a:pt x="19273" y="8348"/>
                  <a:pt x="19273" y="8634"/>
                </a:cubicBezTo>
                <a:cubicBezTo>
                  <a:pt x="19273" y="8695"/>
                  <a:pt x="19302" y="8747"/>
                  <a:pt x="19338" y="8747"/>
                </a:cubicBezTo>
                <a:cubicBezTo>
                  <a:pt x="19373" y="8747"/>
                  <a:pt x="19423" y="8856"/>
                  <a:pt x="19450" y="8990"/>
                </a:cubicBezTo>
                <a:cubicBezTo>
                  <a:pt x="19495" y="9222"/>
                  <a:pt x="19494" y="9242"/>
                  <a:pt x="19427" y="9443"/>
                </a:cubicBezTo>
                <a:cubicBezTo>
                  <a:pt x="19389" y="9559"/>
                  <a:pt x="19285" y="9684"/>
                  <a:pt x="19197" y="9721"/>
                </a:cubicBezTo>
                <a:cubicBezTo>
                  <a:pt x="19007" y="9800"/>
                  <a:pt x="18900" y="9561"/>
                  <a:pt x="18882" y="9021"/>
                </a:cubicBezTo>
                <a:cubicBezTo>
                  <a:pt x="18874" y="8774"/>
                  <a:pt x="18870" y="8815"/>
                  <a:pt x="18867" y="9177"/>
                </a:cubicBezTo>
                <a:cubicBezTo>
                  <a:pt x="18864" y="9483"/>
                  <a:pt x="18880" y="9762"/>
                  <a:pt x="18908" y="9905"/>
                </a:cubicBezTo>
                <a:cubicBezTo>
                  <a:pt x="18940" y="10066"/>
                  <a:pt x="18991" y="10136"/>
                  <a:pt x="19081" y="10136"/>
                </a:cubicBezTo>
                <a:cubicBezTo>
                  <a:pt x="19310" y="10136"/>
                  <a:pt x="19481" y="9727"/>
                  <a:pt x="19556" y="9001"/>
                </a:cubicBezTo>
                <a:cubicBezTo>
                  <a:pt x="19586" y="8712"/>
                  <a:pt x="19608" y="8675"/>
                  <a:pt x="19794" y="8618"/>
                </a:cubicBezTo>
                <a:cubicBezTo>
                  <a:pt x="19907" y="8583"/>
                  <a:pt x="20014" y="8511"/>
                  <a:pt x="20032" y="8458"/>
                </a:cubicBezTo>
                <a:cubicBezTo>
                  <a:pt x="20049" y="8404"/>
                  <a:pt x="20071" y="8422"/>
                  <a:pt x="20081" y="8493"/>
                </a:cubicBezTo>
                <a:cubicBezTo>
                  <a:pt x="20090" y="8563"/>
                  <a:pt x="20200" y="8618"/>
                  <a:pt x="20325" y="8618"/>
                </a:cubicBezTo>
                <a:cubicBezTo>
                  <a:pt x="20514" y="8618"/>
                  <a:pt x="20565" y="8576"/>
                  <a:pt x="20625" y="8360"/>
                </a:cubicBezTo>
                <a:cubicBezTo>
                  <a:pt x="20699" y="8090"/>
                  <a:pt x="20752" y="8122"/>
                  <a:pt x="20752" y="8438"/>
                </a:cubicBezTo>
                <a:cubicBezTo>
                  <a:pt x="20752" y="8587"/>
                  <a:pt x="20817" y="8618"/>
                  <a:pt x="21108" y="8618"/>
                </a:cubicBezTo>
                <a:lnTo>
                  <a:pt x="21464" y="8618"/>
                </a:lnTo>
                <a:lnTo>
                  <a:pt x="21464" y="7941"/>
                </a:lnTo>
                <a:cubicBezTo>
                  <a:pt x="21464" y="7513"/>
                  <a:pt x="21450" y="7209"/>
                  <a:pt x="21426" y="7116"/>
                </a:cubicBezTo>
                <a:cubicBezTo>
                  <a:pt x="21368" y="6896"/>
                  <a:pt x="21356" y="7205"/>
                  <a:pt x="21401" y="7710"/>
                </a:cubicBezTo>
                <a:cubicBezTo>
                  <a:pt x="21422" y="7939"/>
                  <a:pt x="21432" y="8171"/>
                  <a:pt x="21425" y="8227"/>
                </a:cubicBezTo>
                <a:cubicBezTo>
                  <a:pt x="21407" y="8360"/>
                  <a:pt x="20818" y="8335"/>
                  <a:pt x="20789" y="8199"/>
                </a:cubicBezTo>
                <a:cubicBezTo>
                  <a:pt x="20758" y="8057"/>
                  <a:pt x="20858" y="7734"/>
                  <a:pt x="20933" y="7734"/>
                </a:cubicBezTo>
                <a:cubicBezTo>
                  <a:pt x="20966" y="7734"/>
                  <a:pt x="21000" y="7650"/>
                  <a:pt x="21008" y="7546"/>
                </a:cubicBezTo>
                <a:cubicBezTo>
                  <a:pt x="21020" y="7406"/>
                  <a:pt x="21005" y="7358"/>
                  <a:pt x="20948" y="7358"/>
                </a:cubicBezTo>
                <a:cubicBezTo>
                  <a:pt x="20906" y="7358"/>
                  <a:pt x="20807" y="7267"/>
                  <a:pt x="20727" y="7159"/>
                </a:cubicBezTo>
                <a:cubicBezTo>
                  <a:pt x="20547" y="6912"/>
                  <a:pt x="20455" y="6961"/>
                  <a:pt x="20402" y="7331"/>
                </a:cubicBezTo>
                <a:cubicBezTo>
                  <a:pt x="20361" y="7614"/>
                  <a:pt x="20362" y="7618"/>
                  <a:pt x="20428" y="7480"/>
                </a:cubicBezTo>
                <a:cubicBezTo>
                  <a:pt x="20504" y="7320"/>
                  <a:pt x="20673" y="7464"/>
                  <a:pt x="20690" y="7703"/>
                </a:cubicBezTo>
                <a:cubicBezTo>
                  <a:pt x="20707" y="7936"/>
                  <a:pt x="20583" y="8217"/>
                  <a:pt x="20451" y="8246"/>
                </a:cubicBezTo>
                <a:cubicBezTo>
                  <a:pt x="20172" y="8309"/>
                  <a:pt x="20168" y="8303"/>
                  <a:pt x="19933" y="7245"/>
                </a:cubicBezTo>
                <a:cubicBezTo>
                  <a:pt x="19773" y="6523"/>
                  <a:pt x="19722" y="6214"/>
                  <a:pt x="19747" y="6130"/>
                </a:cubicBezTo>
                <a:cubicBezTo>
                  <a:pt x="19765" y="6066"/>
                  <a:pt x="19858" y="5876"/>
                  <a:pt x="19954" y="5708"/>
                </a:cubicBezTo>
                <a:cubicBezTo>
                  <a:pt x="20049" y="5539"/>
                  <a:pt x="20139" y="5301"/>
                  <a:pt x="20153" y="5179"/>
                </a:cubicBezTo>
                <a:cubicBezTo>
                  <a:pt x="20170" y="5034"/>
                  <a:pt x="20178" y="4961"/>
                  <a:pt x="20152" y="4984"/>
                </a:cubicBezTo>
                <a:close/>
                <a:moveTo>
                  <a:pt x="3341" y="5019"/>
                </a:moveTo>
                <a:cubicBezTo>
                  <a:pt x="3326" y="5018"/>
                  <a:pt x="3313" y="5044"/>
                  <a:pt x="3304" y="5105"/>
                </a:cubicBezTo>
                <a:cubicBezTo>
                  <a:pt x="3291" y="5198"/>
                  <a:pt x="3287" y="5389"/>
                  <a:pt x="3295" y="5528"/>
                </a:cubicBezTo>
                <a:cubicBezTo>
                  <a:pt x="3304" y="5666"/>
                  <a:pt x="3318" y="6064"/>
                  <a:pt x="3325" y="6412"/>
                </a:cubicBezTo>
                <a:cubicBezTo>
                  <a:pt x="3332" y="6759"/>
                  <a:pt x="3347" y="7185"/>
                  <a:pt x="3357" y="7358"/>
                </a:cubicBezTo>
                <a:cubicBezTo>
                  <a:pt x="3369" y="7569"/>
                  <a:pt x="3380" y="7335"/>
                  <a:pt x="3390" y="6662"/>
                </a:cubicBezTo>
                <a:cubicBezTo>
                  <a:pt x="3399" y="6107"/>
                  <a:pt x="3415" y="5565"/>
                  <a:pt x="3426" y="5461"/>
                </a:cubicBezTo>
                <a:cubicBezTo>
                  <a:pt x="3447" y="5260"/>
                  <a:pt x="3387" y="5023"/>
                  <a:pt x="3341" y="5019"/>
                </a:cubicBezTo>
                <a:close/>
                <a:moveTo>
                  <a:pt x="17117" y="5043"/>
                </a:moveTo>
                <a:cubicBezTo>
                  <a:pt x="17070" y="5028"/>
                  <a:pt x="17049" y="5209"/>
                  <a:pt x="17071" y="5528"/>
                </a:cubicBezTo>
                <a:cubicBezTo>
                  <a:pt x="17081" y="5666"/>
                  <a:pt x="17094" y="6005"/>
                  <a:pt x="17100" y="6283"/>
                </a:cubicBezTo>
                <a:cubicBezTo>
                  <a:pt x="17106" y="6560"/>
                  <a:pt x="17118" y="6981"/>
                  <a:pt x="17126" y="7214"/>
                </a:cubicBezTo>
                <a:cubicBezTo>
                  <a:pt x="17150" y="7899"/>
                  <a:pt x="17178" y="7537"/>
                  <a:pt x="17180" y="6525"/>
                </a:cubicBezTo>
                <a:cubicBezTo>
                  <a:pt x="17181" y="6000"/>
                  <a:pt x="17196" y="5522"/>
                  <a:pt x="17214" y="5442"/>
                </a:cubicBezTo>
                <a:cubicBezTo>
                  <a:pt x="17237" y="5333"/>
                  <a:pt x="17227" y="5254"/>
                  <a:pt x="17173" y="5125"/>
                </a:cubicBezTo>
                <a:cubicBezTo>
                  <a:pt x="17152" y="5074"/>
                  <a:pt x="17133" y="5047"/>
                  <a:pt x="17117" y="5043"/>
                </a:cubicBezTo>
                <a:close/>
                <a:moveTo>
                  <a:pt x="12549" y="5086"/>
                </a:moveTo>
                <a:cubicBezTo>
                  <a:pt x="12500" y="5086"/>
                  <a:pt x="12496" y="5423"/>
                  <a:pt x="12543" y="5496"/>
                </a:cubicBezTo>
                <a:cubicBezTo>
                  <a:pt x="12604" y="5589"/>
                  <a:pt x="12811" y="5550"/>
                  <a:pt x="12811" y="5445"/>
                </a:cubicBezTo>
                <a:cubicBezTo>
                  <a:pt x="12811" y="5236"/>
                  <a:pt x="12699" y="5059"/>
                  <a:pt x="12661" y="5207"/>
                </a:cubicBezTo>
                <a:cubicBezTo>
                  <a:pt x="12635" y="5304"/>
                  <a:pt x="12618" y="5310"/>
                  <a:pt x="12606" y="5219"/>
                </a:cubicBezTo>
                <a:cubicBezTo>
                  <a:pt x="12596" y="5146"/>
                  <a:pt x="12570" y="5086"/>
                  <a:pt x="12549" y="5086"/>
                </a:cubicBezTo>
                <a:close/>
                <a:moveTo>
                  <a:pt x="2084" y="5101"/>
                </a:moveTo>
                <a:cubicBezTo>
                  <a:pt x="2080" y="5083"/>
                  <a:pt x="2074" y="5094"/>
                  <a:pt x="2069" y="5136"/>
                </a:cubicBezTo>
                <a:cubicBezTo>
                  <a:pt x="2044" y="5342"/>
                  <a:pt x="2048" y="5640"/>
                  <a:pt x="2107" y="8242"/>
                </a:cubicBezTo>
                <a:cubicBezTo>
                  <a:pt x="2124" y="8979"/>
                  <a:pt x="2131" y="7283"/>
                  <a:pt x="2116" y="6228"/>
                </a:cubicBezTo>
                <a:cubicBezTo>
                  <a:pt x="2105" y="5494"/>
                  <a:pt x="2096" y="5155"/>
                  <a:pt x="2084" y="5101"/>
                </a:cubicBezTo>
                <a:close/>
                <a:moveTo>
                  <a:pt x="9333" y="5109"/>
                </a:moveTo>
                <a:cubicBezTo>
                  <a:pt x="9321" y="5107"/>
                  <a:pt x="9310" y="5136"/>
                  <a:pt x="9297" y="5195"/>
                </a:cubicBezTo>
                <a:cubicBezTo>
                  <a:pt x="9271" y="5313"/>
                  <a:pt x="9272" y="5368"/>
                  <a:pt x="9300" y="5445"/>
                </a:cubicBezTo>
                <a:cubicBezTo>
                  <a:pt x="9345" y="5576"/>
                  <a:pt x="9579" y="5576"/>
                  <a:pt x="9579" y="5445"/>
                </a:cubicBezTo>
                <a:cubicBezTo>
                  <a:pt x="9579" y="5248"/>
                  <a:pt x="9479" y="5091"/>
                  <a:pt x="9447" y="5238"/>
                </a:cubicBezTo>
                <a:cubicBezTo>
                  <a:pt x="9425" y="5341"/>
                  <a:pt x="9405" y="5332"/>
                  <a:pt x="9373" y="5211"/>
                </a:cubicBezTo>
                <a:cubicBezTo>
                  <a:pt x="9356" y="5146"/>
                  <a:pt x="9344" y="5111"/>
                  <a:pt x="9333" y="5109"/>
                </a:cubicBezTo>
                <a:close/>
                <a:moveTo>
                  <a:pt x="16350" y="5109"/>
                </a:moveTo>
                <a:cubicBezTo>
                  <a:pt x="16337" y="5109"/>
                  <a:pt x="16323" y="5142"/>
                  <a:pt x="16313" y="5219"/>
                </a:cubicBezTo>
                <a:cubicBezTo>
                  <a:pt x="16298" y="5318"/>
                  <a:pt x="16293" y="5542"/>
                  <a:pt x="16300" y="5715"/>
                </a:cubicBezTo>
                <a:cubicBezTo>
                  <a:pt x="16307" y="5889"/>
                  <a:pt x="16328" y="6468"/>
                  <a:pt x="16347" y="7002"/>
                </a:cubicBezTo>
                <a:cubicBezTo>
                  <a:pt x="16386" y="8149"/>
                  <a:pt x="16368" y="8323"/>
                  <a:pt x="16214" y="8305"/>
                </a:cubicBezTo>
                <a:cubicBezTo>
                  <a:pt x="16093" y="8291"/>
                  <a:pt x="16033" y="8155"/>
                  <a:pt x="16051" y="7933"/>
                </a:cubicBezTo>
                <a:cubicBezTo>
                  <a:pt x="16058" y="7847"/>
                  <a:pt x="16054" y="7697"/>
                  <a:pt x="16041" y="7601"/>
                </a:cubicBezTo>
                <a:cubicBezTo>
                  <a:pt x="16017" y="7422"/>
                  <a:pt x="16016" y="7432"/>
                  <a:pt x="15976" y="8035"/>
                </a:cubicBezTo>
                <a:cubicBezTo>
                  <a:pt x="15961" y="8259"/>
                  <a:pt x="15834" y="8366"/>
                  <a:pt x="15593" y="8364"/>
                </a:cubicBezTo>
                <a:cubicBezTo>
                  <a:pt x="15336" y="8361"/>
                  <a:pt x="15261" y="8184"/>
                  <a:pt x="15261" y="7581"/>
                </a:cubicBezTo>
                <a:cubicBezTo>
                  <a:pt x="15261" y="7232"/>
                  <a:pt x="15253" y="7157"/>
                  <a:pt x="15227" y="7257"/>
                </a:cubicBezTo>
                <a:cubicBezTo>
                  <a:pt x="15209" y="7328"/>
                  <a:pt x="15199" y="7431"/>
                  <a:pt x="15207" y="7487"/>
                </a:cubicBezTo>
                <a:cubicBezTo>
                  <a:pt x="15215" y="7544"/>
                  <a:pt x="15209" y="7628"/>
                  <a:pt x="15193" y="7671"/>
                </a:cubicBezTo>
                <a:cubicBezTo>
                  <a:pt x="15145" y="7809"/>
                  <a:pt x="15163" y="8218"/>
                  <a:pt x="15226" y="8422"/>
                </a:cubicBezTo>
                <a:cubicBezTo>
                  <a:pt x="15300" y="8661"/>
                  <a:pt x="15917" y="8711"/>
                  <a:pt x="15948" y="8481"/>
                </a:cubicBezTo>
                <a:cubicBezTo>
                  <a:pt x="15961" y="8382"/>
                  <a:pt x="15974" y="8382"/>
                  <a:pt x="15995" y="8481"/>
                </a:cubicBezTo>
                <a:cubicBezTo>
                  <a:pt x="16012" y="8557"/>
                  <a:pt x="16110" y="8618"/>
                  <a:pt x="16213" y="8618"/>
                </a:cubicBezTo>
                <a:lnTo>
                  <a:pt x="16401" y="8618"/>
                </a:lnTo>
                <a:lnTo>
                  <a:pt x="16396" y="7327"/>
                </a:lnTo>
                <a:cubicBezTo>
                  <a:pt x="16393" y="6615"/>
                  <a:pt x="16400" y="5886"/>
                  <a:pt x="16410" y="5708"/>
                </a:cubicBezTo>
                <a:cubicBezTo>
                  <a:pt x="16428" y="5402"/>
                  <a:pt x="16389" y="5108"/>
                  <a:pt x="16350" y="5109"/>
                </a:cubicBezTo>
                <a:close/>
                <a:moveTo>
                  <a:pt x="5626" y="5125"/>
                </a:moveTo>
                <a:cubicBezTo>
                  <a:pt x="5621" y="5122"/>
                  <a:pt x="5614" y="5132"/>
                  <a:pt x="5605" y="5156"/>
                </a:cubicBezTo>
                <a:cubicBezTo>
                  <a:pt x="5585" y="5213"/>
                  <a:pt x="5580" y="5488"/>
                  <a:pt x="5590" y="5942"/>
                </a:cubicBezTo>
                <a:cubicBezTo>
                  <a:pt x="5599" y="6342"/>
                  <a:pt x="5592" y="6754"/>
                  <a:pt x="5575" y="6905"/>
                </a:cubicBezTo>
                <a:cubicBezTo>
                  <a:pt x="5530" y="7308"/>
                  <a:pt x="5439" y="7734"/>
                  <a:pt x="5412" y="7660"/>
                </a:cubicBezTo>
                <a:cubicBezTo>
                  <a:pt x="5400" y="7623"/>
                  <a:pt x="5389" y="7673"/>
                  <a:pt x="5389" y="7769"/>
                </a:cubicBezTo>
                <a:cubicBezTo>
                  <a:pt x="5389" y="8002"/>
                  <a:pt x="5293" y="8403"/>
                  <a:pt x="5143" y="8798"/>
                </a:cubicBezTo>
                <a:cubicBezTo>
                  <a:pt x="4982" y="9220"/>
                  <a:pt x="5076" y="9234"/>
                  <a:pt x="5270" y="8818"/>
                </a:cubicBezTo>
                <a:cubicBezTo>
                  <a:pt x="5377" y="8587"/>
                  <a:pt x="5429" y="8375"/>
                  <a:pt x="5485" y="7930"/>
                </a:cubicBezTo>
                <a:cubicBezTo>
                  <a:pt x="5526" y="7608"/>
                  <a:pt x="5574" y="7368"/>
                  <a:pt x="5591" y="7394"/>
                </a:cubicBezTo>
                <a:cubicBezTo>
                  <a:pt x="5608" y="7419"/>
                  <a:pt x="5626" y="7707"/>
                  <a:pt x="5631" y="8031"/>
                </a:cubicBezTo>
                <a:lnTo>
                  <a:pt x="5638" y="8618"/>
                </a:lnTo>
                <a:lnTo>
                  <a:pt x="5829" y="8618"/>
                </a:lnTo>
                <a:cubicBezTo>
                  <a:pt x="5934" y="8618"/>
                  <a:pt x="6041" y="8555"/>
                  <a:pt x="6068" y="8477"/>
                </a:cubicBezTo>
                <a:cubicBezTo>
                  <a:pt x="6107" y="8365"/>
                  <a:pt x="6147" y="8406"/>
                  <a:pt x="6258" y="8665"/>
                </a:cubicBezTo>
                <a:cubicBezTo>
                  <a:pt x="6373" y="8935"/>
                  <a:pt x="6400" y="8959"/>
                  <a:pt x="6413" y="8806"/>
                </a:cubicBezTo>
                <a:cubicBezTo>
                  <a:pt x="6424" y="8677"/>
                  <a:pt x="6470" y="8618"/>
                  <a:pt x="6564" y="8618"/>
                </a:cubicBezTo>
                <a:cubicBezTo>
                  <a:pt x="6639" y="8618"/>
                  <a:pt x="6731" y="8564"/>
                  <a:pt x="6769" y="8497"/>
                </a:cubicBezTo>
                <a:cubicBezTo>
                  <a:pt x="6811" y="8424"/>
                  <a:pt x="6845" y="8424"/>
                  <a:pt x="6854" y="8493"/>
                </a:cubicBezTo>
                <a:cubicBezTo>
                  <a:pt x="6863" y="8558"/>
                  <a:pt x="7218" y="8606"/>
                  <a:pt x="7669" y="8606"/>
                </a:cubicBezTo>
                <a:cubicBezTo>
                  <a:pt x="8367" y="8607"/>
                  <a:pt x="8474" y="8585"/>
                  <a:pt x="8517" y="8407"/>
                </a:cubicBezTo>
                <a:cubicBezTo>
                  <a:pt x="8565" y="8208"/>
                  <a:pt x="8641" y="8246"/>
                  <a:pt x="8825" y="8571"/>
                </a:cubicBezTo>
                <a:cubicBezTo>
                  <a:pt x="8881" y="8670"/>
                  <a:pt x="8893" y="8143"/>
                  <a:pt x="8848" y="7538"/>
                </a:cubicBezTo>
                <a:cubicBezTo>
                  <a:pt x="8789" y="6736"/>
                  <a:pt x="8698" y="6787"/>
                  <a:pt x="8562" y="7695"/>
                </a:cubicBezTo>
                <a:cubicBezTo>
                  <a:pt x="8486" y="8206"/>
                  <a:pt x="8470" y="8250"/>
                  <a:pt x="8379" y="8215"/>
                </a:cubicBezTo>
                <a:cubicBezTo>
                  <a:pt x="8288" y="8180"/>
                  <a:pt x="8277" y="8136"/>
                  <a:pt x="8263" y="7734"/>
                </a:cubicBezTo>
                <a:lnTo>
                  <a:pt x="8247" y="7292"/>
                </a:lnTo>
                <a:lnTo>
                  <a:pt x="8219" y="7734"/>
                </a:lnTo>
                <a:cubicBezTo>
                  <a:pt x="8198" y="8084"/>
                  <a:pt x="8179" y="8176"/>
                  <a:pt x="8126" y="8176"/>
                </a:cubicBezTo>
                <a:cubicBezTo>
                  <a:pt x="8068" y="8176"/>
                  <a:pt x="8060" y="8129"/>
                  <a:pt x="8067" y="7800"/>
                </a:cubicBezTo>
                <a:cubicBezTo>
                  <a:pt x="8077" y="7382"/>
                  <a:pt x="8030" y="7490"/>
                  <a:pt x="8013" y="7926"/>
                </a:cubicBezTo>
                <a:cubicBezTo>
                  <a:pt x="8005" y="8124"/>
                  <a:pt x="7975" y="8192"/>
                  <a:pt x="7872" y="8246"/>
                </a:cubicBezTo>
                <a:cubicBezTo>
                  <a:pt x="7722" y="8326"/>
                  <a:pt x="7678" y="8178"/>
                  <a:pt x="7705" y="7683"/>
                </a:cubicBezTo>
                <a:cubicBezTo>
                  <a:pt x="7730" y="7219"/>
                  <a:pt x="7703" y="7277"/>
                  <a:pt x="7649" y="7804"/>
                </a:cubicBezTo>
                <a:cubicBezTo>
                  <a:pt x="7605" y="8234"/>
                  <a:pt x="7598" y="8252"/>
                  <a:pt x="7475" y="8215"/>
                </a:cubicBezTo>
                <a:lnTo>
                  <a:pt x="7347" y="8176"/>
                </a:lnTo>
                <a:lnTo>
                  <a:pt x="7356" y="7691"/>
                </a:lnTo>
                <a:cubicBezTo>
                  <a:pt x="7366" y="7112"/>
                  <a:pt x="7318" y="7167"/>
                  <a:pt x="7284" y="7773"/>
                </a:cubicBezTo>
                <a:cubicBezTo>
                  <a:pt x="7263" y="8157"/>
                  <a:pt x="7255" y="8178"/>
                  <a:pt x="7116" y="8215"/>
                </a:cubicBezTo>
                <a:cubicBezTo>
                  <a:pt x="6940" y="8262"/>
                  <a:pt x="6871" y="8172"/>
                  <a:pt x="6918" y="7957"/>
                </a:cubicBezTo>
                <a:cubicBezTo>
                  <a:pt x="6968" y="7726"/>
                  <a:pt x="6955" y="7389"/>
                  <a:pt x="6889" y="7175"/>
                </a:cubicBezTo>
                <a:cubicBezTo>
                  <a:pt x="6804" y="6901"/>
                  <a:pt x="6767" y="6927"/>
                  <a:pt x="6714" y="7300"/>
                </a:cubicBezTo>
                <a:cubicBezTo>
                  <a:pt x="6670" y="7608"/>
                  <a:pt x="6671" y="7631"/>
                  <a:pt x="6729" y="7820"/>
                </a:cubicBezTo>
                <a:cubicBezTo>
                  <a:pt x="6812" y="8087"/>
                  <a:pt x="6772" y="8233"/>
                  <a:pt x="6600" y="8289"/>
                </a:cubicBezTo>
                <a:cubicBezTo>
                  <a:pt x="6477" y="8330"/>
                  <a:pt x="6454" y="8303"/>
                  <a:pt x="6417" y="8043"/>
                </a:cubicBezTo>
                <a:cubicBezTo>
                  <a:pt x="6394" y="7880"/>
                  <a:pt x="6375" y="7660"/>
                  <a:pt x="6375" y="7558"/>
                </a:cubicBezTo>
                <a:cubicBezTo>
                  <a:pt x="6375" y="7021"/>
                  <a:pt x="6202" y="7226"/>
                  <a:pt x="6114" y="7867"/>
                </a:cubicBezTo>
                <a:cubicBezTo>
                  <a:pt x="6051" y="8329"/>
                  <a:pt x="6043" y="8346"/>
                  <a:pt x="5897" y="8340"/>
                </a:cubicBezTo>
                <a:cubicBezTo>
                  <a:pt x="5814" y="8337"/>
                  <a:pt x="5733" y="8265"/>
                  <a:pt x="5719" y="8184"/>
                </a:cubicBezTo>
                <a:cubicBezTo>
                  <a:pt x="5698" y="8071"/>
                  <a:pt x="5636" y="5798"/>
                  <a:pt x="5636" y="5172"/>
                </a:cubicBezTo>
                <a:cubicBezTo>
                  <a:pt x="5636" y="5144"/>
                  <a:pt x="5632" y="5127"/>
                  <a:pt x="5626" y="5125"/>
                </a:cubicBezTo>
                <a:close/>
                <a:moveTo>
                  <a:pt x="14439" y="5152"/>
                </a:moveTo>
                <a:cubicBezTo>
                  <a:pt x="14427" y="5150"/>
                  <a:pt x="14418" y="5169"/>
                  <a:pt x="14413" y="5211"/>
                </a:cubicBezTo>
                <a:cubicBezTo>
                  <a:pt x="14381" y="5445"/>
                  <a:pt x="14431" y="5616"/>
                  <a:pt x="14510" y="5543"/>
                </a:cubicBezTo>
                <a:cubicBezTo>
                  <a:pt x="14553" y="5504"/>
                  <a:pt x="14595" y="5527"/>
                  <a:pt x="14604" y="5594"/>
                </a:cubicBezTo>
                <a:cubicBezTo>
                  <a:pt x="14628" y="5767"/>
                  <a:pt x="14665" y="5743"/>
                  <a:pt x="14681" y="5547"/>
                </a:cubicBezTo>
                <a:cubicBezTo>
                  <a:pt x="14700" y="5322"/>
                  <a:pt x="14607" y="5058"/>
                  <a:pt x="14570" y="5230"/>
                </a:cubicBezTo>
                <a:cubicBezTo>
                  <a:pt x="14551" y="5318"/>
                  <a:pt x="14524" y="5317"/>
                  <a:pt x="14486" y="5222"/>
                </a:cubicBezTo>
                <a:cubicBezTo>
                  <a:pt x="14467" y="5177"/>
                  <a:pt x="14451" y="5154"/>
                  <a:pt x="14439" y="5152"/>
                </a:cubicBezTo>
                <a:close/>
                <a:moveTo>
                  <a:pt x="4113" y="5160"/>
                </a:moveTo>
                <a:cubicBezTo>
                  <a:pt x="4073" y="5170"/>
                  <a:pt x="4064" y="5369"/>
                  <a:pt x="4116" y="5543"/>
                </a:cubicBezTo>
                <a:cubicBezTo>
                  <a:pt x="4151" y="5663"/>
                  <a:pt x="4176" y="5673"/>
                  <a:pt x="4201" y="5578"/>
                </a:cubicBezTo>
                <a:cubicBezTo>
                  <a:pt x="4225" y="5486"/>
                  <a:pt x="4251" y="5486"/>
                  <a:pt x="4289" y="5578"/>
                </a:cubicBezTo>
                <a:cubicBezTo>
                  <a:pt x="4330" y="5680"/>
                  <a:pt x="4347" y="5670"/>
                  <a:pt x="4359" y="5528"/>
                </a:cubicBezTo>
                <a:cubicBezTo>
                  <a:pt x="4378" y="5289"/>
                  <a:pt x="4286" y="5042"/>
                  <a:pt x="4246" y="5226"/>
                </a:cubicBezTo>
                <a:cubicBezTo>
                  <a:pt x="4226" y="5318"/>
                  <a:pt x="4200" y="5319"/>
                  <a:pt x="4161" y="5222"/>
                </a:cubicBezTo>
                <a:cubicBezTo>
                  <a:pt x="4142" y="5176"/>
                  <a:pt x="4126" y="5157"/>
                  <a:pt x="4113" y="5160"/>
                </a:cubicBezTo>
                <a:close/>
                <a:moveTo>
                  <a:pt x="1736" y="5168"/>
                </a:moveTo>
                <a:cubicBezTo>
                  <a:pt x="1699" y="5175"/>
                  <a:pt x="1701" y="5675"/>
                  <a:pt x="1738" y="6729"/>
                </a:cubicBezTo>
                <a:cubicBezTo>
                  <a:pt x="1783" y="7989"/>
                  <a:pt x="1783" y="8025"/>
                  <a:pt x="1732" y="8199"/>
                </a:cubicBezTo>
                <a:cubicBezTo>
                  <a:pt x="1640" y="8510"/>
                  <a:pt x="1345" y="8276"/>
                  <a:pt x="1416" y="7949"/>
                </a:cubicBezTo>
                <a:cubicBezTo>
                  <a:pt x="1459" y="7753"/>
                  <a:pt x="1453" y="7476"/>
                  <a:pt x="1401" y="7210"/>
                </a:cubicBezTo>
                <a:cubicBezTo>
                  <a:pt x="1337" y="6887"/>
                  <a:pt x="1264" y="6921"/>
                  <a:pt x="1210" y="7300"/>
                </a:cubicBezTo>
                <a:cubicBezTo>
                  <a:pt x="1166" y="7608"/>
                  <a:pt x="1166" y="7631"/>
                  <a:pt x="1225" y="7820"/>
                </a:cubicBezTo>
                <a:cubicBezTo>
                  <a:pt x="1310" y="8093"/>
                  <a:pt x="1264" y="8258"/>
                  <a:pt x="1092" y="8301"/>
                </a:cubicBezTo>
                <a:cubicBezTo>
                  <a:pt x="929" y="8342"/>
                  <a:pt x="921" y="8300"/>
                  <a:pt x="870" y="7175"/>
                </a:cubicBezTo>
                <a:cubicBezTo>
                  <a:pt x="848" y="6673"/>
                  <a:pt x="830" y="6489"/>
                  <a:pt x="815" y="6611"/>
                </a:cubicBezTo>
                <a:cubicBezTo>
                  <a:pt x="803" y="6711"/>
                  <a:pt x="806" y="7060"/>
                  <a:pt x="822" y="7386"/>
                </a:cubicBezTo>
                <a:cubicBezTo>
                  <a:pt x="864" y="8227"/>
                  <a:pt x="827" y="8399"/>
                  <a:pt x="619" y="8344"/>
                </a:cubicBezTo>
                <a:cubicBezTo>
                  <a:pt x="472" y="8306"/>
                  <a:pt x="403" y="8441"/>
                  <a:pt x="453" y="8669"/>
                </a:cubicBezTo>
                <a:cubicBezTo>
                  <a:pt x="488" y="8832"/>
                  <a:pt x="751" y="8738"/>
                  <a:pt x="812" y="8540"/>
                </a:cubicBezTo>
                <a:cubicBezTo>
                  <a:pt x="858" y="8390"/>
                  <a:pt x="883" y="8374"/>
                  <a:pt x="906" y="8477"/>
                </a:cubicBezTo>
                <a:cubicBezTo>
                  <a:pt x="943" y="8650"/>
                  <a:pt x="1170" y="8662"/>
                  <a:pt x="1265" y="8497"/>
                </a:cubicBezTo>
                <a:cubicBezTo>
                  <a:pt x="1309" y="8419"/>
                  <a:pt x="1340" y="8419"/>
                  <a:pt x="1351" y="8497"/>
                </a:cubicBezTo>
                <a:cubicBezTo>
                  <a:pt x="1360" y="8564"/>
                  <a:pt x="1458" y="8618"/>
                  <a:pt x="1570" y="8618"/>
                </a:cubicBezTo>
                <a:cubicBezTo>
                  <a:pt x="1765" y="8618"/>
                  <a:pt x="1774" y="8608"/>
                  <a:pt x="1791" y="8293"/>
                </a:cubicBezTo>
                <a:cubicBezTo>
                  <a:pt x="1801" y="8114"/>
                  <a:pt x="1800" y="7544"/>
                  <a:pt x="1790" y="7030"/>
                </a:cubicBezTo>
                <a:cubicBezTo>
                  <a:pt x="1778" y="6423"/>
                  <a:pt x="1783" y="6004"/>
                  <a:pt x="1803" y="5833"/>
                </a:cubicBezTo>
                <a:cubicBezTo>
                  <a:pt x="1827" y="5621"/>
                  <a:pt x="1824" y="5518"/>
                  <a:pt x="1785" y="5320"/>
                </a:cubicBezTo>
                <a:cubicBezTo>
                  <a:pt x="1764" y="5215"/>
                  <a:pt x="1748" y="5165"/>
                  <a:pt x="1736" y="5168"/>
                </a:cubicBezTo>
                <a:close/>
                <a:moveTo>
                  <a:pt x="5087" y="5316"/>
                </a:moveTo>
                <a:cubicBezTo>
                  <a:pt x="5073" y="5307"/>
                  <a:pt x="5062" y="5326"/>
                  <a:pt x="5055" y="5383"/>
                </a:cubicBezTo>
                <a:cubicBezTo>
                  <a:pt x="5008" y="5768"/>
                  <a:pt x="5041" y="6147"/>
                  <a:pt x="5132" y="6283"/>
                </a:cubicBezTo>
                <a:cubicBezTo>
                  <a:pt x="5245" y="6451"/>
                  <a:pt x="5294" y="6657"/>
                  <a:pt x="5337" y="7131"/>
                </a:cubicBezTo>
                <a:cubicBezTo>
                  <a:pt x="5357" y="7349"/>
                  <a:pt x="5377" y="7459"/>
                  <a:pt x="5383" y="7378"/>
                </a:cubicBezTo>
                <a:cubicBezTo>
                  <a:pt x="5417" y="6898"/>
                  <a:pt x="5183" y="5384"/>
                  <a:pt x="5087" y="5316"/>
                </a:cubicBezTo>
                <a:close/>
                <a:moveTo>
                  <a:pt x="7087" y="5754"/>
                </a:moveTo>
                <a:cubicBezTo>
                  <a:pt x="7075" y="5760"/>
                  <a:pt x="7066" y="5794"/>
                  <a:pt x="7058" y="5856"/>
                </a:cubicBezTo>
                <a:cubicBezTo>
                  <a:pt x="7027" y="6088"/>
                  <a:pt x="7085" y="6235"/>
                  <a:pt x="7173" y="6150"/>
                </a:cubicBezTo>
                <a:cubicBezTo>
                  <a:pt x="7214" y="6110"/>
                  <a:pt x="7255" y="6142"/>
                  <a:pt x="7266" y="6224"/>
                </a:cubicBezTo>
                <a:cubicBezTo>
                  <a:pt x="7280" y="6332"/>
                  <a:pt x="7292" y="6333"/>
                  <a:pt x="7316" y="6224"/>
                </a:cubicBezTo>
                <a:cubicBezTo>
                  <a:pt x="7339" y="6115"/>
                  <a:pt x="7334" y="6031"/>
                  <a:pt x="7294" y="5895"/>
                </a:cubicBezTo>
                <a:cubicBezTo>
                  <a:pt x="7260" y="5780"/>
                  <a:pt x="7231" y="5760"/>
                  <a:pt x="7214" y="5837"/>
                </a:cubicBezTo>
                <a:cubicBezTo>
                  <a:pt x="7197" y="5914"/>
                  <a:pt x="7169" y="5906"/>
                  <a:pt x="7134" y="5821"/>
                </a:cubicBezTo>
                <a:cubicBezTo>
                  <a:pt x="7114" y="5771"/>
                  <a:pt x="7099" y="5749"/>
                  <a:pt x="7087" y="5754"/>
                </a:cubicBezTo>
                <a:close/>
                <a:moveTo>
                  <a:pt x="12833" y="6052"/>
                </a:moveTo>
                <a:lnTo>
                  <a:pt x="12778" y="6451"/>
                </a:lnTo>
                <a:cubicBezTo>
                  <a:pt x="12747" y="6670"/>
                  <a:pt x="12708" y="6854"/>
                  <a:pt x="12689" y="6854"/>
                </a:cubicBezTo>
                <a:cubicBezTo>
                  <a:pt x="12653" y="6854"/>
                  <a:pt x="12570" y="7256"/>
                  <a:pt x="12516" y="7699"/>
                </a:cubicBezTo>
                <a:cubicBezTo>
                  <a:pt x="12484" y="7962"/>
                  <a:pt x="12489" y="7987"/>
                  <a:pt x="12598" y="8121"/>
                </a:cubicBezTo>
                <a:cubicBezTo>
                  <a:pt x="12678" y="8221"/>
                  <a:pt x="12727" y="8225"/>
                  <a:pt x="12759" y="8133"/>
                </a:cubicBezTo>
                <a:cubicBezTo>
                  <a:pt x="12812" y="7980"/>
                  <a:pt x="12838" y="8063"/>
                  <a:pt x="12838" y="8387"/>
                </a:cubicBezTo>
                <a:cubicBezTo>
                  <a:pt x="12838" y="8607"/>
                  <a:pt x="12886" y="8618"/>
                  <a:pt x="13836" y="8618"/>
                </a:cubicBezTo>
                <a:lnTo>
                  <a:pt x="14834" y="8618"/>
                </a:lnTo>
                <a:lnTo>
                  <a:pt x="14852" y="8180"/>
                </a:lnTo>
                <a:cubicBezTo>
                  <a:pt x="14885" y="7379"/>
                  <a:pt x="14807" y="6345"/>
                  <a:pt x="14713" y="6345"/>
                </a:cubicBezTo>
                <a:cubicBezTo>
                  <a:pt x="14656" y="6345"/>
                  <a:pt x="14481" y="7092"/>
                  <a:pt x="14481" y="7335"/>
                </a:cubicBezTo>
                <a:cubicBezTo>
                  <a:pt x="14481" y="7720"/>
                  <a:pt x="14667" y="7880"/>
                  <a:pt x="14728" y="7546"/>
                </a:cubicBezTo>
                <a:cubicBezTo>
                  <a:pt x="14776" y="7278"/>
                  <a:pt x="14842" y="7549"/>
                  <a:pt x="14831" y="7973"/>
                </a:cubicBezTo>
                <a:cubicBezTo>
                  <a:pt x="14823" y="8290"/>
                  <a:pt x="14819" y="8297"/>
                  <a:pt x="14590" y="8305"/>
                </a:cubicBezTo>
                <a:cubicBezTo>
                  <a:pt x="14328" y="8315"/>
                  <a:pt x="14251" y="8210"/>
                  <a:pt x="14274" y="7875"/>
                </a:cubicBezTo>
                <a:cubicBezTo>
                  <a:pt x="14293" y="7605"/>
                  <a:pt x="14228" y="7320"/>
                  <a:pt x="14103" y="7128"/>
                </a:cubicBezTo>
                <a:cubicBezTo>
                  <a:pt x="13999" y="6967"/>
                  <a:pt x="13901" y="7108"/>
                  <a:pt x="13613" y="7832"/>
                </a:cubicBezTo>
                <a:cubicBezTo>
                  <a:pt x="13519" y="8067"/>
                  <a:pt x="13414" y="8242"/>
                  <a:pt x="13379" y="8219"/>
                </a:cubicBezTo>
                <a:cubicBezTo>
                  <a:pt x="13326" y="8184"/>
                  <a:pt x="13318" y="8110"/>
                  <a:pt x="13325" y="7734"/>
                </a:cubicBezTo>
                <a:lnTo>
                  <a:pt x="13333" y="7292"/>
                </a:lnTo>
                <a:lnTo>
                  <a:pt x="13261" y="7773"/>
                </a:lnTo>
                <a:cubicBezTo>
                  <a:pt x="13193" y="8235"/>
                  <a:pt x="13185" y="8252"/>
                  <a:pt x="13051" y="8215"/>
                </a:cubicBezTo>
                <a:cubicBezTo>
                  <a:pt x="12885" y="8170"/>
                  <a:pt x="12873" y="8098"/>
                  <a:pt x="12850" y="6928"/>
                </a:cubicBezTo>
                <a:lnTo>
                  <a:pt x="12833" y="6052"/>
                </a:lnTo>
                <a:close/>
                <a:moveTo>
                  <a:pt x="9585" y="6200"/>
                </a:moveTo>
                <a:cubicBezTo>
                  <a:pt x="9579" y="6229"/>
                  <a:pt x="9572" y="6290"/>
                  <a:pt x="9563" y="6369"/>
                </a:cubicBezTo>
                <a:cubicBezTo>
                  <a:pt x="9543" y="6550"/>
                  <a:pt x="9482" y="6814"/>
                  <a:pt x="9429" y="6959"/>
                </a:cubicBezTo>
                <a:cubicBezTo>
                  <a:pt x="9336" y="7210"/>
                  <a:pt x="9262" y="7766"/>
                  <a:pt x="9291" y="7984"/>
                </a:cubicBezTo>
                <a:cubicBezTo>
                  <a:pt x="9316" y="8171"/>
                  <a:pt x="9499" y="8264"/>
                  <a:pt x="9540" y="8109"/>
                </a:cubicBezTo>
                <a:cubicBezTo>
                  <a:pt x="9571" y="7991"/>
                  <a:pt x="9583" y="8025"/>
                  <a:pt x="9605" y="8289"/>
                </a:cubicBezTo>
                <a:cubicBezTo>
                  <a:pt x="9631" y="8608"/>
                  <a:pt x="9640" y="8618"/>
                  <a:pt x="9863" y="8618"/>
                </a:cubicBezTo>
                <a:cubicBezTo>
                  <a:pt x="10048" y="8618"/>
                  <a:pt x="10097" y="8579"/>
                  <a:pt x="10110" y="8419"/>
                </a:cubicBezTo>
                <a:cubicBezTo>
                  <a:pt x="10135" y="8114"/>
                  <a:pt x="10130" y="7690"/>
                  <a:pt x="10095" y="7225"/>
                </a:cubicBezTo>
                <a:cubicBezTo>
                  <a:pt x="10065" y="6828"/>
                  <a:pt x="10062" y="6823"/>
                  <a:pt x="10040" y="7088"/>
                </a:cubicBezTo>
                <a:cubicBezTo>
                  <a:pt x="10027" y="7260"/>
                  <a:pt x="10031" y="7456"/>
                  <a:pt x="10050" y="7597"/>
                </a:cubicBezTo>
                <a:cubicBezTo>
                  <a:pt x="10112" y="8058"/>
                  <a:pt x="10060" y="8242"/>
                  <a:pt x="9868" y="8242"/>
                </a:cubicBezTo>
                <a:cubicBezTo>
                  <a:pt x="9657" y="8242"/>
                  <a:pt x="9649" y="8196"/>
                  <a:pt x="9620" y="6916"/>
                </a:cubicBezTo>
                <a:cubicBezTo>
                  <a:pt x="9606" y="6284"/>
                  <a:pt x="9601" y="6114"/>
                  <a:pt x="9585" y="6200"/>
                </a:cubicBezTo>
                <a:close/>
                <a:moveTo>
                  <a:pt x="4392" y="6345"/>
                </a:moveTo>
                <a:cubicBezTo>
                  <a:pt x="4330" y="6345"/>
                  <a:pt x="4205" y="6870"/>
                  <a:pt x="4176" y="7245"/>
                </a:cubicBezTo>
                <a:cubicBezTo>
                  <a:pt x="4142" y="7691"/>
                  <a:pt x="4332" y="7943"/>
                  <a:pt x="4404" y="7546"/>
                </a:cubicBezTo>
                <a:cubicBezTo>
                  <a:pt x="4452" y="7277"/>
                  <a:pt x="4518" y="7550"/>
                  <a:pt x="4507" y="7976"/>
                </a:cubicBezTo>
                <a:cubicBezTo>
                  <a:pt x="4499" y="8296"/>
                  <a:pt x="4494" y="8304"/>
                  <a:pt x="4280" y="8317"/>
                </a:cubicBezTo>
                <a:cubicBezTo>
                  <a:pt x="4028" y="8332"/>
                  <a:pt x="3965" y="8229"/>
                  <a:pt x="3965" y="7804"/>
                </a:cubicBezTo>
                <a:cubicBezTo>
                  <a:pt x="3965" y="7626"/>
                  <a:pt x="3935" y="7392"/>
                  <a:pt x="3891" y="7233"/>
                </a:cubicBezTo>
                <a:cubicBezTo>
                  <a:pt x="3798" y="6897"/>
                  <a:pt x="3726" y="6967"/>
                  <a:pt x="3547" y="7570"/>
                </a:cubicBezTo>
                <a:cubicBezTo>
                  <a:pt x="3475" y="7816"/>
                  <a:pt x="3407" y="7983"/>
                  <a:pt x="3398" y="7941"/>
                </a:cubicBezTo>
                <a:cubicBezTo>
                  <a:pt x="3389" y="7899"/>
                  <a:pt x="3367" y="7961"/>
                  <a:pt x="3348" y="8078"/>
                </a:cubicBezTo>
                <a:cubicBezTo>
                  <a:pt x="3322" y="8240"/>
                  <a:pt x="3271" y="8294"/>
                  <a:pt x="3137" y="8297"/>
                </a:cubicBezTo>
                <a:cubicBezTo>
                  <a:pt x="2951" y="8301"/>
                  <a:pt x="2839" y="8077"/>
                  <a:pt x="2896" y="7816"/>
                </a:cubicBezTo>
                <a:cubicBezTo>
                  <a:pt x="2938" y="7620"/>
                  <a:pt x="2931" y="7269"/>
                  <a:pt x="2881" y="7182"/>
                </a:cubicBezTo>
                <a:cubicBezTo>
                  <a:pt x="2728" y="6912"/>
                  <a:pt x="2576" y="7326"/>
                  <a:pt x="2682" y="7726"/>
                </a:cubicBezTo>
                <a:cubicBezTo>
                  <a:pt x="2733" y="7920"/>
                  <a:pt x="2732" y="7934"/>
                  <a:pt x="2662" y="8383"/>
                </a:cubicBezTo>
                <a:cubicBezTo>
                  <a:pt x="2586" y="8874"/>
                  <a:pt x="2550" y="9661"/>
                  <a:pt x="2579" y="10195"/>
                </a:cubicBezTo>
                <a:cubicBezTo>
                  <a:pt x="2589" y="10374"/>
                  <a:pt x="2637" y="10633"/>
                  <a:pt x="2685" y="10770"/>
                </a:cubicBezTo>
                <a:cubicBezTo>
                  <a:pt x="2775" y="11022"/>
                  <a:pt x="2956" y="11093"/>
                  <a:pt x="3088" y="10930"/>
                </a:cubicBezTo>
                <a:cubicBezTo>
                  <a:pt x="3141" y="10865"/>
                  <a:pt x="3111" y="10808"/>
                  <a:pt x="2955" y="10687"/>
                </a:cubicBezTo>
                <a:cubicBezTo>
                  <a:pt x="2647" y="10448"/>
                  <a:pt x="2532" y="9805"/>
                  <a:pt x="2634" y="8896"/>
                </a:cubicBezTo>
                <a:cubicBezTo>
                  <a:pt x="2655" y="8708"/>
                  <a:pt x="2696" y="8459"/>
                  <a:pt x="2724" y="8340"/>
                </a:cubicBezTo>
                <a:cubicBezTo>
                  <a:pt x="2773" y="8136"/>
                  <a:pt x="2780" y="8138"/>
                  <a:pt x="2857" y="8372"/>
                </a:cubicBezTo>
                <a:cubicBezTo>
                  <a:pt x="2933" y="8602"/>
                  <a:pt x="2990" y="8617"/>
                  <a:pt x="3722" y="8618"/>
                </a:cubicBezTo>
                <a:cubicBezTo>
                  <a:pt x="4412" y="8619"/>
                  <a:pt x="4509" y="8594"/>
                  <a:pt x="4523" y="8419"/>
                </a:cubicBezTo>
                <a:cubicBezTo>
                  <a:pt x="4580" y="7732"/>
                  <a:pt x="4492" y="6345"/>
                  <a:pt x="4392" y="6345"/>
                </a:cubicBezTo>
                <a:close/>
                <a:moveTo>
                  <a:pt x="10544" y="6380"/>
                </a:moveTo>
                <a:cubicBezTo>
                  <a:pt x="10535" y="6377"/>
                  <a:pt x="10529" y="6425"/>
                  <a:pt x="10521" y="6517"/>
                </a:cubicBezTo>
                <a:cubicBezTo>
                  <a:pt x="10511" y="6644"/>
                  <a:pt x="10539" y="6917"/>
                  <a:pt x="10594" y="7241"/>
                </a:cubicBezTo>
                <a:cubicBezTo>
                  <a:pt x="10713" y="7933"/>
                  <a:pt x="10685" y="8163"/>
                  <a:pt x="10476" y="8215"/>
                </a:cubicBezTo>
                <a:cubicBezTo>
                  <a:pt x="10371" y="8241"/>
                  <a:pt x="10318" y="8313"/>
                  <a:pt x="10308" y="8442"/>
                </a:cubicBezTo>
                <a:cubicBezTo>
                  <a:pt x="10294" y="8601"/>
                  <a:pt x="10323" y="8626"/>
                  <a:pt x="10490" y="8595"/>
                </a:cubicBezTo>
                <a:lnTo>
                  <a:pt x="10688" y="8555"/>
                </a:lnTo>
                <a:lnTo>
                  <a:pt x="10697" y="8113"/>
                </a:lnTo>
                <a:cubicBezTo>
                  <a:pt x="10709" y="7540"/>
                  <a:pt x="10661" y="6828"/>
                  <a:pt x="10593" y="6541"/>
                </a:cubicBezTo>
                <a:cubicBezTo>
                  <a:pt x="10568" y="6438"/>
                  <a:pt x="10554" y="6384"/>
                  <a:pt x="10544" y="6380"/>
                </a:cubicBezTo>
                <a:close/>
                <a:moveTo>
                  <a:pt x="11286" y="6564"/>
                </a:moveTo>
                <a:cubicBezTo>
                  <a:pt x="11281" y="6547"/>
                  <a:pt x="11277" y="6549"/>
                  <a:pt x="11273" y="6568"/>
                </a:cubicBezTo>
                <a:cubicBezTo>
                  <a:pt x="11256" y="6645"/>
                  <a:pt x="11259" y="6903"/>
                  <a:pt x="11279" y="7280"/>
                </a:cubicBezTo>
                <a:cubicBezTo>
                  <a:pt x="11308" y="7800"/>
                  <a:pt x="11305" y="7899"/>
                  <a:pt x="11262" y="8117"/>
                </a:cubicBezTo>
                <a:cubicBezTo>
                  <a:pt x="11206" y="8403"/>
                  <a:pt x="10981" y="8469"/>
                  <a:pt x="10926" y="8215"/>
                </a:cubicBezTo>
                <a:cubicBezTo>
                  <a:pt x="10901" y="8097"/>
                  <a:pt x="10893" y="8138"/>
                  <a:pt x="10893" y="8403"/>
                </a:cubicBezTo>
                <a:cubicBezTo>
                  <a:pt x="10893" y="8734"/>
                  <a:pt x="10898" y="8747"/>
                  <a:pt x="11052" y="8747"/>
                </a:cubicBezTo>
                <a:cubicBezTo>
                  <a:pt x="11149" y="8747"/>
                  <a:pt x="11233" y="8672"/>
                  <a:pt x="11269" y="8555"/>
                </a:cubicBezTo>
                <a:cubicBezTo>
                  <a:pt x="11306" y="8435"/>
                  <a:pt x="11334" y="8412"/>
                  <a:pt x="11345" y="8493"/>
                </a:cubicBezTo>
                <a:cubicBezTo>
                  <a:pt x="11355" y="8568"/>
                  <a:pt x="11511" y="8618"/>
                  <a:pt x="11727" y="8618"/>
                </a:cubicBezTo>
                <a:cubicBezTo>
                  <a:pt x="12026" y="8618"/>
                  <a:pt x="12095" y="8585"/>
                  <a:pt x="12108" y="8430"/>
                </a:cubicBezTo>
                <a:cubicBezTo>
                  <a:pt x="12121" y="8274"/>
                  <a:pt x="12094" y="8239"/>
                  <a:pt x="11954" y="8239"/>
                </a:cubicBezTo>
                <a:cubicBezTo>
                  <a:pt x="11813" y="8238"/>
                  <a:pt x="11770" y="8186"/>
                  <a:pt x="11702" y="7926"/>
                </a:cubicBezTo>
                <a:lnTo>
                  <a:pt x="11619" y="7609"/>
                </a:lnTo>
                <a:lnTo>
                  <a:pt x="11684" y="7358"/>
                </a:lnTo>
                <a:cubicBezTo>
                  <a:pt x="11757" y="7074"/>
                  <a:pt x="11854" y="7031"/>
                  <a:pt x="11942" y="7249"/>
                </a:cubicBezTo>
                <a:cubicBezTo>
                  <a:pt x="11999" y="7391"/>
                  <a:pt x="12000" y="7388"/>
                  <a:pt x="11958" y="7092"/>
                </a:cubicBezTo>
                <a:cubicBezTo>
                  <a:pt x="11866" y="6453"/>
                  <a:pt x="11668" y="6809"/>
                  <a:pt x="11566" y="7797"/>
                </a:cubicBezTo>
                <a:cubicBezTo>
                  <a:pt x="11519" y="8254"/>
                  <a:pt x="11445" y="8377"/>
                  <a:pt x="11393" y="8082"/>
                </a:cubicBezTo>
                <a:cubicBezTo>
                  <a:pt x="11378" y="7995"/>
                  <a:pt x="11350" y="7593"/>
                  <a:pt x="11332" y="7186"/>
                </a:cubicBezTo>
                <a:cubicBezTo>
                  <a:pt x="11316" y="6832"/>
                  <a:pt x="11300" y="6617"/>
                  <a:pt x="11286" y="6564"/>
                </a:cubicBezTo>
                <a:close/>
                <a:moveTo>
                  <a:pt x="18969" y="7867"/>
                </a:moveTo>
                <a:cubicBezTo>
                  <a:pt x="18964" y="7838"/>
                  <a:pt x="18949" y="7953"/>
                  <a:pt x="18919" y="8242"/>
                </a:cubicBezTo>
                <a:cubicBezTo>
                  <a:pt x="18888" y="8540"/>
                  <a:pt x="18889" y="8544"/>
                  <a:pt x="18929" y="8313"/>
                </a:cubicBezTo>
                <a:cubicBezTo>
                  <a:pt x="18953" y="8178"/>
                  <a:pt x="18972" y="8009"/>
                  <a:pt x="18972" y="7941"/>
                </a:cubicBezTo>
                <a:cubicBezTo>
                  <a:pt x="18972" y="7901"/>
                  <a:pt x="18971" y="7877"/>
                  <a:pt x="18969" y="7867"/>
                </a:cubicBezTo>
                <a:close/>
                <a:moveTo>
                  <a:pt x="29" y="7937"/>
                </a:moveTo>
                <a:cubicBezTo>
                  <a:pt x="21" y="7937"/>
                  <a:pt x="16" y="8000"/>
                  <a:pt x="7" y="8121"/>
                </a:cubicBezTo>
                <a:cubicBezTo>
                  <a:pt x="-2" y="8256"/>
                  <a:pt x="-2" y="8423"/>
                  <a:pt x="7" y="8493"/>
                </a:cubicBezTo>
                <a:cubicBezTo>
                  <a:pt x="30" y="8658"/>
                  <a:pt x="131" y="8658"/>
                  <a:pt x="131" y="8493"/>
                </a:cubicBezTo>
                <a:cubicBezTo>
                  <a:pt x="131" y="8423"/>
                  <a:pt x="107" y="8257"/>
                  <a:pt x="78" y="8121"/>
                </a:cubicBezTo>
                <a:cubicBezTo>
                  <a:pt x="51" y="8000"/>
                  <a:pt x="38" y="7937"/>
                  <a:pt x="29" y="7937"/>
                </a:cubicBezTo>
                <a:close/>
                <a:moveTo>
                  <a:pt x="15610" y="9397"/>
                </a:moveTo>
                <a:cubicBezTo>
                  <a:pt x="15601" y="9398"/>
                  <a:pt x="15596" y="9452"/>
                  <a:pt x="15587" y="9557"/>
                </a:cubicBezTo>
                <a:cubicBezTo>
                  <a:pt x="15576" y="9692"/>
                  <a:pt x="15584" y="9824"/>
                  <a:pt x="15607" y="9889"/>
                </a:cubicBezTo>
                <a:cubicBezTo>
                  <a:pt x="15668" y="10065"/>
                  <a:pt x="15704" y="9784"/>
                  <a:pt x="15652" y="9541"/>
                </a:cubicBezTo>
                <a:cubicBezTo>
                  <a:pt x="15630" y="9443"/>
                  <a:pt x="15619" y="9395"/>
                  <a:pt x="15610" y="9397"/>
                </a:cubicBezTo>
                <a:close/>
                <a:moveTo>
                  <a:pt x="9844" y="9463"/>
                </a:moveTo>
                <a:cubicBezTo>
                  <a:pt x="9834" y="9466"/>
                  <a:pt x="9826" y="9509"/>
                  <a:pt x="9815" y="9592"/>
                </a:cubicBezTo>
                <a:cubicBezTo>
                  <a:pt x="9800" y="9719"/>
                  <a:pt x="9805" y="9822"/>
                  <a:pt x="9829" y="9893"/>
                </a:cubicBezTo>
                <a:cubicBezTo>
                  <a:pt x="9912" y="10134"/>
                  <a:pt x="9968" y="9833"/>
                  <a:pt x="9890" y="9569"/>
                </a:cubicBezTo>
                <a:cubicBezTo>
                  <a:pt x="9869" y="9496"/>
                  <a:pt x="9855" y="9460"/>
                  <a:pt x="9844" y="9463"/>
                </a:cubicBezTo>
                <a:close/>
                <a:moveTo>
                  <a:pt x="21186" y="9490"/>
                </a:moveTo>
                <a:cubicBezTo>
                  <a:pt x="21150" y="9479"/>
                  <a:pt x="21132" y="9650"/>
                  <a:pt x="21168" y="9846"/>
                </a:cubicBezTo>
                <a:cubicBezTo>
                  <a:pt x="21203" y="10044"/>
                  <a:pt x="21235" y="10053"/>
                  <a:pt x="21259" y="9874"/>
                </a:cubicBezTo>
                <a:cubicBezTo>
                  <a:pt x="21269" y="9800"/>
                  <a:pt x="21255" y="9662"/>
                  <a:pt x="21227" y="9569"/>
                </a:cubicBezTo>
                <a:cubicBezTo>
                  <a:pt x="21212" y="9518"/>
                  <a:pt x="21199" y="9494"/>
                  <a:pt x="21186" y="9490"/>
                </a:cubicBezTo>
                <a:close/>
                <a:moveTo>
                  <a:pt x="10017" y="9530"/>
                </a:moveTo>
                <a:cubicBezTo>
                  <a:pt x="10005" y="9528"/>
                  <a:pt x="9995" y="9557"/>
                  <a:pt x="9982" y="9616"/>
                </a:cubicBezTo>
                <a:cubicBezTo>
                  <a:pt x="9956" y="9733"/>
                  <a:pt x="9958" y="9793"/>
                  <a:pt x="9990" y="9885"/>
                </a:cubicBezTo>
                <a:cubicBezTo>
                  <a:pt x="10071" y="10120"/>
                  <a:pt x="10127" y="9895"/>
                  <a:pt x="10056" y="9623"/>
                </a:cubicBezTo>
                <a:cubicBezTo>
                  <a:pt x="10040" y="9561"/>
                  <a:pt x="10028" y="9531"/>
                  <a:pt x="10017" y="9530"/>
                </a:cubicBezTo>
                <a:close/>
                <a:moveTo>
                  <a:pt x="21360" y="9553"/>
                </a:moveTo>
                <a:cubicBezTo>
                  <a:pt x="21347" y="9539"/>
                  <a:pt x="21336" y="9539"/>
                  <a:pt x="21327" y="9565"/>
                </a:cubicBezTo>
                <a:cubicBezTo>
                  <a:pt x="21306" y="9626"/>
                  <a:pt x="21306" y="9703"/>
                  <a:pt x="21329" y="9831"/>
                </a:cubicBezTo>
                <a:cubicBezTo>
                  <a:pt x="21366" y="10035"/>
                  <a:pt x="21399" y="10059"/>
                  <a:pt x="21421" y="9897"/>
                </a:cubicBezTo>
                <a:cubicBezTo>
                  <a:pt x="21436" y="9779"/>
                  <a:pt x="21396" y="9594"/>
                  <a:pt x="21360" y="9553"/>
                </a:cubicBezTo>
                <a:close/>
                <a:moveTo>
                  <a:pt x="19108" y="10793"/>
                </a:moveTo>
                <a:cubicBezTo>
                  <a:pt x="19097" y="10792"/>
                  <a:pt x="19086" y="10820"/>
                  <a:pt x="19074" y="10879"/>
                </a:cubicBezTo>
                <a:cubicBezTo>
                  <a:pt x="19048" y="10997"/>
                  <a:pt x="19049" y="11051"/>
                  <a:pt x="19076" y="11129"/>
                </a:cubicBezTo>
                <a:cubicBezTo>
                  <a:pt x="19120" y="11254"/>
                  <a:pt x="19290" y="11235"/>
                  <a:pt x="19319" y="11102"/>
                </a:cubicBezTo>
                <a:cubicBezTo>
                  <a:pt x="19354" y="10942"/>
                  <a:pt x="19266" y="10764"/>
                  <a:pt x="19226" y="10914"/>
                </a:cubicBezTo>
                <a:cubicBezTo>
                  <a:pt x="19201" y="11011"/>
                  <a:pt x="19179" y="11003"/>
                  <a:pt x="19149" y="10887"/>
                </a:cubicBezTo>
                <a:cubicBezTo>
                  <a:pt x="19133" y="10824"/>
                  <a:pt x="19120" y="10795"/>
                  <a:pt x="19108" y="10793"/>
                </a:cubicBezTo>
                <a:close/>
                <a:moveTo>
                  <a:pt x="20844" y="15100"/>
                </a:moveTo>
                <a:cubicBezTo>
                  <a:pt x="20838" y="15103"/>
                  <a:pt x="20833" y="15148"/>
                  <a:pt x="20825" y="15241"/>
                </a:cubicBezTo>
                <a:cubicBezTo>
                  <a:pt x="20815" y="15357"/>
                  <a:pt x="20796" y="15420"/>
                  <a:pt x="20783" y="15382"/>
                </a:cubicBezTo>
                <a:cubicBezTo>
                  <a:pt x="20769" y="15343"/>
                  <a:pt x="20751" y="15434"/>
                  <a:pt x="20743" y="15581"/>
                </a:cubicBezTo>
                <a:cubicBezTo>
                  <a:pt x="20732" y="15778"/>
                  <a:pt x="20713" y="15831"/>
                  <a:pt x="20671" y="15781"/>
                </a:cubicBezTo>
                <a:cubicBezTo>
                  <a:pt x="20616" y="15714"/>
                  <a:pt x="20597" y="15817"/>
                  <a:pt x="20634" y="15988"/>
                </a:cubicBezTo>
                <a:cubicBezTo>
                  <a:pt x="20645" y="16037"/>
                  <a:pt x="20673" y="16038"/>
                  <a:pt x="20696" y="15992"/>
                </a:cubicBezTo>
                <a:cubicBezTo>
                  <a:pt x="20719" y="15946"/>
                  <a:pt x="20765" y="15884"/>
                  <a:pt x="20798" y="15851"/>
                </a:cubicBezTo>
                <a:cubicBezTo>
                  <a:pt x="20868" y="15781"/>
                  <a:pt x="20899" y="15494"/>
                  <a:pt x="20866" y="15221"/>
                </a:cubicBezTo>
                <a:cubicBezTo>
                  <a:pt x="20855" y="15137"/>
                  <a:pt x="20849" y="15097"/>
                  <a:pt x="20844" y="15100"/>
                </a:cubicBezTo>
                <a:close/>
                <a:moveTo>
                  <a:pt x="11535" y="15394"/>
                </a:moveTo>
                <a:cubicBezTo>
                  <a:pt x="11517" y="15426"/>
                  <a:pt x="11507" y="15646"/>
                  <a:pt x="11512" y="15918"/>
                </a:cubicBezTo>
                <a:cubicBezTo>
                  <a:pt x="11517" y="16175"/>
                  <a:pt x="11530" y="16809"/>
                  <a:pt x="11540" y="17330"/>
                </a:cubicBezTo>
                <a:cubicBezTo>
                  <a:pt x="11551" y="17851"/>
                  <a:pt x="11562" y="18448"/>
                  <a:pt x="11565" y="18656"/>
                </a:cubicBezTo>
                <a:cubicBezTo>
                  <a:pt x="11569" y="18864"/>
                  <a:pt x="11573" y="19077"/>
                  <a:pt x="11574" y="19129"/>
                </a:cubicBezTo>
                <a:cubicBezTo>
                  <a:pt x="11576" y="19182"/>
                  <a:pt x="11693" y="19223"/>
                  <a:pt x="11835" y="19223"/>
                </a:cubicBezTo>
                <a:cubicBezTo>
                  <a:pt x="12044" y="19223"/>
                  <a:pt x="12095" y="19186"/>
                  <a:pt x="12109" y="19024"/>
                </a:cubicBezTo>
                <a:cubicBezTo>
                  <a:pt x="12137" y="18692"/>
                  <a:pt x="12126" y="18043"/>
                  <a:pt x="12088" y="17725"/>
                </a:cubicBezTo>
                <a:cubicBezTo>
                  <a:pt x="12053" y="17434"/>
                  <a:pt x="12051" y="17434"/>
                  <a:pt x="12037" y="17686"/>
                </a:cubicBezTo>
                <a:cubicBezTo>
                  <a:pt x="12029" y="17829"/>
                  <a:pt x="12040" y="18101"/>
                  <a:pt x="12061" y="18292"/>
                </a:cubicBezTo>
                <a:cubicBezTo>
                  <a:pt x="12128" y="18886"/>
                  <a:pt x="12094" y="19013"/>
                  <a:pt x="11889" y="18938"/>
                </a:cubicBezTo>
                <a:cubicBezTo>
                  <a:pt x="11790" y="18901"/>
                  <a:pt x="11692" y="18796"/>
                  <a:pt x="11671" y="18699"/>
                </a:cubicBezTo>
                <a:cubicBezTo>
                  <a:pt x="11647" y="18588"/>
                  <a:pt x="11621" y="17942"/>
                  <a:pt x="11600" y="16931"/>
                </a:cubicBezTo>
                <a:cubicBezTo>
                  <a:pt x="11577" y="15833"/>
                  <a:pt x="11557" y="15355"/>
                  <a:pt x="11535" y="15394"/>
                </a:cubicBezTo>
                <a:close/>
                <a:moveTo>
                  <a:pt x="21217" y="15589"/>
                </a:moveTo>
                <a:cubicBezTo>
                  <a:pt x="21206" y="15588"/>
                  <a:pt x="21195" y="15616"/>
                  <a:pt x="21182" y="15675"/>
                </a:cubicBezTo>
                <a:cubicBezTo>
                  <a:pt x="21157" y="15793"/>
                  <a:pt x="21159" y="15853"/>
                  <a:pt x="21191" y="15945"/>
                </a:cubicBezTo>
                <a:cubicBezTo>
                  <a:pt x="21271" y="16179"/>
                  <a:pt x="21328" y="15954"/>
                  <a:pt x="21257" y="15683"/>
                </a:cubicBezTo>
                <a:cubicBezTo>
                  <a:pt x="21241" y="15621"/>
                  <a:pt x="21228" y="15591"/>
                  <a:pt x="21217" y="15589"/>
                </a:cubicBezTo>
                <a:close/>
                <a:moveTo>
                  <a:pt x="12375" y="15613"/>
                </a:moveTo>
                <a:cubicBezTo>
                  <a:pt x="12369" y="15640"/>
                  <a:pt x="12363" y="15699"/>
                  <a:pt x="12353" y="15781"/>
                </a:cubicBezTo>
                <a:cubicBezTo>
                  <a:pt x="12331" y="15981"/>
                  <a:pt x="12322" y="16255"/>
                  <a:pt x="12332" y="16442"/>
                </a:cubicBezTo>
                <a:cubicBezTo>
                  <a:pt x="12353" y="16804"/>
                  <a:pt x="12380" y="18069"/>
                  <a:pt x="12381" y="18691"/>
                </a:cubicBezTo>
                <a:cubicBezTo>
                  <a:pt x="12382" y="18952"/>
                  <a:pt x="12390" y="19047"/>
                  <a:pt x="12404" y="18946"/>
                </a:cubicBezTo>
                <a:cubicBezTo>
                  <a:pt x="12431" y="18750"/>
                  <a:pt x="12433" y="17877"/>
                  <a:pt x="12409" y="16481"/>
                </a:cubicBezTo>
                <a:cubicBezTo>
                  <a:pt x="12397" y="15736"/>
                  <a:pt x="12392" y="15530"/>
                  <a:pt x="12375" y="15613"/>
                </a:cubicBezTo>
                <a:close/>
                <a:moveTo>
                  <a:pt x="14922" y="15613"/>
                </a:moveTo>
                <a:cubicBezTo>
                  <a:pt x="14916" y="15636"/>
                  <a:pt x="14910" y="15692"/>
                  <a:pt x="14901" y="15769"/>
                </a:cubicBezTo>
                <a:cubicBezTo>
                  <a:pt x="14862" y="16120"/>
                  <a:pt x="14853" y="16605"/>
                  <a:pt x="14883" y="16743"/>
                </a:cubicBezTo>
                <a:cubicBezTo>
                  <a:pt x="14901" y="16828"/>
                  <a:pt x="14926" y="17919"/>
                  <a:pt x="14928" y="18691"/>
                </a:cubicBezTo>
                <a:cubicBezTo>
                  <a:pt x="14928" y="18952"/>
                  <a:pt x="14937" y="19047"/>
                  <a:pt x="14951" y="18946"/>
                </a:cubicBezTo>
                <a:cubicBezTo>
                  <a:pt x="14978" y="18750"/>
                  <a:pt x="14979" y="17877"/>
                  <a:pt x="14956" y="16481"/>
                </a:cubicBezTo>
                <a:cubicBezTo>
                  <a:pt x="14943" y="15750"/>
                  <a:pt x="14938" y="15541"/>
                  <a:pt x="14922" y="15613"/>
                </a:cubicBezTo>
                <a:close/>
                <a:moveTo>
                  <a:pt x="19545" y="15671"/>
                </a:moveTo>
                <a:cubicBezTo>
                  <a:pt x="19521" y="15687"/>
                  <a:pt x="19479" y="15755"/>
                  <a:pt x="19408" y="15883"/>
                </a:cubicBezTo>
                <a:cubicBezTo>
                  <a:pt x="19180" y="16294"/>
                  <a:pt x="19113" y="16511"/>
                  <a:pt x="19091" y="16911"/>
                </a:cubicBezTo>
                <a:cubicBezTo>
                  <a:pt x="19077" y="17178"/>
                  <a:pt x="19088" y="17301"/>
                  <a:pt x="19143" y="17510"/>
                </a:cubicBezTo>
                <a:cubicBezTo>
                  <a:pt x="19182" y="17654"/>
                  <a:pt x="19264" y="17962"/>
                  <a:pt x="19327" y="18194"/>
                </a:cubicBezTo>
                <a:cubicBezTo>
                  <a:pt x="19477" y="18756"/>
                  <a:pt x="19444" y="18973"/>
                  <a:pt x="19205" y="18973"/>
                </a:cubicBezTo>
                <a:cubicBezTo>
                  <a:pt x="19005" y="18973"/>
                  <a:pt x="18964" y="18828"/>
                  <a:pt x="18990" y="18202"/>
                </a:cubicBezTo>
                <a:cubicBezTo>
                  <a:pt x="19003" y="17865"/>
                  <a:pt x="18999" y="17806"/>
                  <a:pt x="18973" y="17921"/>
                </a:cubicBezTo>
                <a:cubicBezTo>
                  <a:pt x="18954" y="18001"/>
                  <a:pt x="18930" y="18256"/>
                  <a:pt x="18920" y="18488"/>
                </a:cubicBezTo>
                <a:cubicBezTo>
                  <a:pt x="18903" y="18883"/>
                  <a:pt x="18894" y="18911"/>
                  <a:pt x="18779" y="18946"/>
                </a:cubicBezTo>
                <a:cubicBezTo>
                  <a:pt x="18635" y="18989"/>
                  <a:pt x="18525" y="18713"/>
                  <a:pt x="18582" y="18449"/>
                </a:cubicBezTo>
                <a:cubicBezTo>
                  <a:pt x="18625" y="18244"/>
                  <a:pt x="18626" y="18053"/>
                  <a:pt x="18582" y="18120"/>
                </a:cubicBezTo>
                <a:cubicBezTo>
                  <a:pt x="18564" y="18148"/>
                  <a:pt x="18542" y="18306"/>
                  <a:pt x="18534" y="18472"/>
                </a:cubicBezTo>
                <a:cubicBezTo>
                  <a:pt x="18514" y="18855"/>
                  <a:pt x="18444" y="18944"/>
                  <a:pt x="18150" y="18957"/>
                </a:cubicBezTo>
                <a:cubicBezTo>
                  <a:pt x="17877" y="18970"/>
                  <a:pt x="17787" y="18810"/>
                  <a:pt x="17766" y="18273"/>
                </a:cubicBezTo>
                <a:cubicBezTo>
                  <a:pt x="17754" y="17964"/>
                  <a:pt x="17748" y="17942"/>
                  <a:pt x="17732" y="18132"/>
                </a:cubicBezTo>
                <a:cubicBezTo>
                  <a:pt x="17701" y="18499"/>
                  <a:pt x="17709" y="18813"/>
                  <a:pt x="17755" y="19028"/>
                </a:cubicBezTo>
                <a:cubicBezTo>
                  <a:pt x="17790" y="19187"/>
                  <a:pt x="17865" y="19223"/>
                  <a:pt x="18137" y="19223"/>
                </a:cubicBezTo>
                <a:cubicBezTo>
                  <a:pt x="18351" y="19223"/>
                  <a:pt x="18482" y="19173"/>
                  <a:pt x="18494" y="19086"/>
                </a:cubicBezTo>
                <a:cubicBezTo>
                  <a:pt x="18507" y="18988"/>
                  <a:pt x="18521" y="18988"/>
                  <a:pt x="18542" y="19086"/>
                </a:cubicBezTo>
                <a:cubicBezTo>
                  <a:pt x="18559" y="19162"/>
                  <a:pt x="18637" y="19223"/>
                  <a:pt x="18716" y="19223"/>
                </a:cubicBezTo>
                <a:cubicBezTo>
                  <a:pt x="18795" y="19223"/>
                  <a:pt x="18868" y="19162"/>
                  <a:pt x="18878" y="19086"/>
                </a:cubicBezTo>
                <a:cubicBezTo>
                  <a:pt x="18891" y="18988"/>
                  <a:pt x="18905" y="18988"/>
                  <a:pt x="18926" y="19086"/>
                </a:cubicBezTo>
                <a:cubicBezTo>
                  <a:pt x="18966" y="19272"/>
                  <a:pt x="19390" y="19266"/>
                  <a:pt x="19431" y="19079"/>
                </a:cubicBezTo>
                <a:cubicBezTo>
                  <a:pt x="19455" y="18968"/>
                  <a:pt x="19472" y="18968"/>
                  <a:pt x="19502" y="19082"/>
                </a:cubicBezTo>
                <a:cubicBezTo>
                  <a:pt x="19528" y="19180"/>
                  <a:pt x="19619" y="19224"/>
                  <a:pt x="19757" y="19200"/>
                </a:cubicBezTo>
                <a:lnTo>
                  <a:pt x="19971" y="19161"/>
                </a:lnTo>
                <a:lnTo>
                  <a:pt x="19986" y="18719"/>
                </a:lnTo>
                <a:cubicBezTo>
                  <a:pt x="20002" y="18222"/>
                  <a:pt x="19938" y="17451"/>
                  <a:pt x="19903" y="17713"/>
                </a:cubicBezTo>
                <a:cubicBezTo>
                  <a:pt x="19891" y="17799"/>
                  <a:pt x="19899" y="18063"/>
                  <a:pt x="19920" y="18300"/>
                </a:cubicBezTo>
                <a:cubicBezTo>
                  <a:pt x="19942" y="18537"/>
                  <a:pt x="19952" y="18785"/>
                  <a:pt x="19943" y="18852"/>
                </a:cubicBezTo>
                <a:cubicBezTo>
                  <a:pt x="19934" y="18918"/>
                  <a:pt x="19853" y="18973"/>
                  <a:pt x="19762" y="18973"/>
                </a:cubicBezTo>
                <a:lnTo>
                  <a:pt x="19595" y="18973"/>
                </a:lnTo>
                <a:lnTo>
                  <a:pt x="19367" y="17901"/>
                </a:lnTo>
                <a:cubicBezTo>
                  <a:pt x="19214" y="17182"/>
                  <a:pt x="19149" y="16801"/>
                  <a:pt x="19171" y="16735"/>
                </a:cubicBezTo>
                <a:cubicBezTo>
                  <a:pt x="19189" y="16681"/>
                  <a:pt x="19284" y="16488"/>
                  <a:pt x="19383" y="16305"/>
                </a:cubicBezTo>
                <a:cubicBezTo>
                  <a:pt x="19481" y="16122"/>
                  <a:pt x="19564" y="15882"/>
                  <a:pt x="19569" y="15773"/>
                </a:cubicBezTo>
                <a:cubicBezTo>
                  <a:pt x="19573" y="15691"/>
                  <a:pt x="19568" y="15655"/>
                  <a:pt x="19545" y="15671"/>
                </a:cubicBezTo>
                <a:close/>
                <a:moveTo>
                  <a:pt x="14583" y="15753"/>
                </a:moveTo>
                <a:cubicBezTo>
                  <a:pt x="14572" y="15755"/>
                  <a:pt x="14562" y="15822"/>
                  <a:pt x="14543" y="15949"/>
                </a:cubicBezTo>
                <a:cubicBezTo>
                  <a:pt x="14515" y="16134"/>
                  <a:pt x="14512" y="16253"/>
                  <a:pt x="14532" y="16368"/>
                </a:cubicBezTo>
                <a:cubicBezTo>
                  <a:pt x="14562" y="16532"/>
                  <a:pt x="14600" y="17672"/>
                  <a:pt x="14603" y="18468"/>
                </a:cubicBezTo>
                <a:lnTo>
                  <a:pt x="14604" y="18910"/>
                </a:lnTo>
                <a:lnTo>
                  <a:pt x="14341" y="18946"/>
                </a:lnTo>
                <a:cubicBezTo>
                  <a:pt x="14133" y="18974"/>
                  <a:pt x="14071" y="18941"/>
                  <a:pt x="14044" y="18789"/>
                </a:cubicBezTo>
                <a:cubicBezTo>
                  <a:pt x="14015" y="18628"/>
                  <a:pt x="14021" y="18576"/>
                  <a:pt x="14083" y="18468"/>
                </a:cubicBezTo>
                <a:cubicBezTo>
                  <a:pt x="14123" y="18398"/>
                  <a:pt x="14178" y="18339"/>
                  <a:pt x="14206" y="18339"/>
                </a:cubicBezTo>
                <a:cubicBezTo>
                  <a:pt x="14233" y="18339"/>
                  <a:pt x="14263" y="18256"/>
                  <a:pt x="14272" y="18151"/>
                </a:cubicBezTo>
                <a:cubicBezTo>
                  <a:pt x="14284" y="18011"/>
                  <a:pt x="14268" y="17964"/>
                  <a:pt x="14211" y="17964"/>
                </a:cubicBezTo>
                <a:cubicBezTo>
                  <a:pt x="14168" y="17964"/>
                  <a:pt x="14073" y="17879"/>
                  <a:pt x="13999" y="17776"/>
                </a:cubicBezTo>
                <a:cubicBezTo>
                  <a:pt x="13836" y="17548"/>
                  <a:pt x="13736" y="17535"/>
                  <a:pt x="13692" y="17737"/>
                </a:cubicBezTo>
                <a:cubicBezTo>
                  <a:pt x="13640" y="17978"/>
                  <a:pt x="13652" y="18025"/>
                  <a:pt x="13772" y="18046"/>
                </a:cubicBezTo>
                <a:cubicBezTo>
                  <a:pt x="13834" y="18057"/>
                  <a:pt x="13903" y="18149"/>
                  <a:pt x="13926" y="18253"/>
                </a:cubicBezTo>
                <a:cubicBezTo>
                  <a:pt x="13962" y="18420"/>
                  <a:pt x="13959" y="18466"/>
                  <a:pt x="13898" y="18652"/>
                </a:cubicBezTo>
                <a:cubicBezTo>
                  <a:pt x="13805" y="18933"/>
                  <a:pt x="13537" y="19059"/>
                  <a:pt x="13482" y="18848"/>
                </a:cubicBezTo>
                <a:cubicBezTo>
                  <a:pt x="13459" y="18760"/>
                  <a:pt x="13440" y="18496"/>
                  <a:pt x="13440" y="18261"/>
                </a:cubicBezTo>
                <a:cubicBezTo>
                  <a:pt x="13440" y="18026"/>
                  <a:pt x="13428" y="17835"/>
                  <a:pt x="13413" y="17835"/>
                </a:cubicBezTo>
                <a:cubicBezTo>
                  <a:pt x="13384" y="17835"/>
                  <a:pt x="13380" y="17911"/>
                  <a:pt x="13375" y="18531"/>
                </a:cubicBezTo>
                <a:lnTo>
                  <a:pt x="13372" y="18910"/>
                </a:lnTo>
                <a:lnTo>
                  <a:pt x="13194" y="18910"/>
                </a:lnTo>
                <a:cubicBezTo>
                  <a:pt x="13023" y="18910"/>
                  <a:pt x="13016" y="18896"/>
                  <a:pt x="12981" y="18531"/>
                </a:cubicBezTo>
                <a:cubicBezTo>
                  <a:pt x="12915" y="17825"/>
                  <a:pt x="12879" y="17541"/>
                  <a:pt x="12851" y="17498"/>
                </a:cubicBezTo>
                <a:cubicBezTo>
                  <a:pt x="12813" y="17440"/>
                  <a:pt x="12718" y="18191"/>
                  <a:pt x="12706" y="18644"/>
                </a:cubicBezTo>
                <a:cubicBezTo>
                  <a:pt x="12696" y="19058"/>
                  <a:pt x="12734" y="19220"/>
                  <a:pt x="12843" y="19223"/>
                </a:cubicBezTo>
                <a:cubicBezTo>
                  <a:pt x="12963" y="19226"/>
                  <a:pt x="12958" y="19447"/>
                  <a:pt x="12828" y="20049"/>
                </a:cubicBezTo>
                <a:cubicBezTo>
                  <a:pt x="12760" y="20360"/>
                  <a:pt x="12685" y="20612"/>
                  <a:pt x="12661" y="20612"/>
                </a:cubicBezTo>
                <a:cubicBezTo>
                  <a:pt x="12636" y="20612"/>
                  <a:pt x="12623" y="20672"/>
                  <a:pt x="12633" y="20741"/>
                </a:cubicBezTo>
                <a:cubicBezTo>
                  <a:pt x="12687" y="21146"/>
                  <a:pt x="12846" y="20681"/>
                  <a:pt x="12929" y="19877"/>
                </a:cubicBezTo>
                <a:lnTo>
                  <a:pt x="12989" y="19286"/>
                </a:lnTo>
                <a:lnTo>
                  <a:pt x="13152" y="19251"/>
                </a:lnTo>
                <a:cubicBezTo>
                  <a:pt x="13242" y="19229"/>
                  <a:pt x="13330" y="19155"/>
                  <a:pt x="13348" y="19086"/>
                </a:cubicBezTo>
                <a:cubicBezTo>
                  <a:pt x="13370" y="19003"/>
                  <a:pt x="13387" y="19006"/>
                  <a:pt x="13399" y="19094"/>
                </a:cubicBezTo>
                <a:cubicBezTo>
                  <a:pt x="13409" y="19167"/>
                  <a:pt x="13502" y="19223"/>
                  <a:pt x="13608" y="19223"/>
                </a:cubicBezTo>
                <a:cubicBezTo>
                  <a:pt x="13762" y="19223"/>
                  <a:pt x="13816" y="19171"/>
                  <a:pt x="13874" y="18961"/>
                </a:cubicBezTo>
                <a:lnTo>
                  <a:pt x="13946" y="18699"/>
                </a:lnTo>
                <a:lnTo>
                  <a:pt x="13984" y="18961"/>
                </a:lnTo>
                <a:cubicBezTo>
                  <a:pt x="14019" y="19201"/>
                  <a:pt x="14048" y="19223"/>
                  <a:pt x="14318" y="19223"/>
                </a:cubicBezTo>
                <a:lnTo>
                  <a:pt x="14614" y="19223"/>
                </a:lnTo>
                <a:lnTo>
                  <a:pt x="14632" y="18836"/>
                </a:lnTo>
                <a:cubicBezTo>
                  <a:pt x="14642" y="18623"/>
                  <a:pt x="14642" y="18062"/>
                  <a:pt x="14632" y="17588"/>
                </a:cubicBezTo>
                <a:cubicBezTo>
                  <a:pt x="14619" y="17014"/>
                  <a:pt x="14624" y="16634"/>
                  <a:pt x="14645" y="16450"/>
                </a:cubicBezTo>
                <a:cubicBezTo>
                  <a:pt x="14671" y="16224"/>
                  <a:pt x="14668" y="16131"/>
                  <a:pt x="14629" y="15933"/>
                </a:cubicBezTo>
                <a:cubicBezTo>
                  <a:pt x="14606" y="15814"/>
                  <a:pt x="14594" y="15751"/>
                  <a:pt x="14583" y="15753"/>
                </a:cubicBezTo>
                <a:close/>
                <a:moveTo>
                  <a:pt x="11945" y="15839"/>
                </a:moveTo>
                <a:cubicBezTo>
                  <a:pt x="11930" y="15839"/>
                  <a:pt x="11915" y="15855"/>
                  <a:pt x="11903" y="15890"/>
                </a:cubicBezTo>
                <a:cubicBezTo>
                  <a:pt x="11881" y="15954"/>
                  <a:pt x="11886" y="16034"/>
                  <a:pt x="11921" y="16152"/>
                </a:cubicBezTo>
                <a:cubicBezTo>
                  <a:pt x="11986" y="16369"/>
                  <a:pt x="12007" y="16364"/>
                  <a:pt x="12026" y="16137"/>
                </a:cubicBezTo>
                <a:cubicBezTo>
                  <a:pt x="12039" y="15981"/>
                  <a:pt x="11991" y="15840"/>
                  <a:pt x="11945" y="15839"/>
                </a:cubicBezTo>
                <a:close/>
                <a:moveTo>
                  <a:pt x="18722" y="16399"/>
                </a:moveTo>
                <a:cubicBezTo>
                  <a:pt x="18704" y="16422"/>
                  <a:pt x="18701" y="16474"/>
                  <a:pt x="18705" y="16559"/>
                </a:cubicBezTo>
                <a:cubicBezTo>
                  <a:pt x="18711" y="16704"/>
                  <a:pt x="18739" y="16753"/>
                  <a:pt x="18800" y="16731"/>
                </a:cubicBezTo>
                <a:cubicBezTo>
                  <a:pt x="18848" y="16714"/>
                  <a:pt x="18895" y="16761"/>
                  <a:pt x="18905" y="16833"/>
                </a:cubicBezTo>
                <a:cubicBezTo>
                  <a:pt x="18917" y="16922"/>
                  <a:pt x="18935" y="16917"/>
                  <a:pt x="18962" y="16814"/>
                </a:cubicBezTo>
                <a:cubicBezTo>
                  <a:pt x="19019" y="16592"/>
                  <a:pt x="18973" y="16450"/>
                  <a:pt x="18825" y="16399"/>
                </a:cubicBezTo>
                <a:cubicBezTo>
                  <a:pt x="18771" y="16380"/>
                  <a:pt x="18739" y="16376"/>
                  <a:pt x="18722" y="16399"/>
                </a:cubicBezTo>
                <a:close/>
                <a:moveTo>
                  <a:pt x="21177" y="16415"/>
                </a:moveTo>
                <a:cubicBezTo>
                  <a:pt x="21140" y="16448"/>
                  <a:pt x="21132" y="16680"/>
                  <a:pt x="21184" y="16814"/>
                </a:cubicBezTo>
                <a:cubicBezTo>
                  <a:pt x="21214" y="16890"/>
                  <a:pt x="21243" y="16886"/>
                  <a:pt x="21264" y="16806"/>
                </a:cubicBezTo>
                <a:cubicBezTo>
                  <a:pt x="21285" y="16722"/>
                  <a:pt x="21315" y="16727"/>
                  <a:pt x="21351" y="16817"/>
                </a:cubicBezTo>
                <a:cubicBezTo>
                  <a:pt x="21426" y="17001"/>
                  <a:pt x="21460" y="16743"/>
                  <a:pt x="21392" y="16512"/>
                </a:cubicBezTo>
                <a:cubicBezTo>
                  <a:pt x="21358" y="16398"/>
                  <a:pt x="21331" y="16382"/>
                  <a:pt x="21309" y="16465"/>
                </a:cubicBezTo>
                <a:cubicBezTo>
                  <a:pt x="21287" y="16548"/>
                  <a:pt x="21258" y="16545"/>
                  <a:pt x="21222" y="16458"/>
                </a:cubicBezTo>
                <a:cubicBezTo>
                  <a:pt x="21205" y="16415"/>
                  <a:pt x="21189" y="16403"/>
                  <a:pt x="21177" y="16415"/>
                </a:cubicBezTo>
                <a:close/>
                <a:moveTo>
                  <a:pt x="10801" y="16880"/>
                </a:moveTo>
                <a:cubicBezTo>
                  <a:pt x="10792" y="16882"/>
                  <a:pt x="10782" y="16908"/>
                  <a:pt x="10767" y="16962"/>
                </a:cubicBezTo>
                <a:cubicBezTo>
                  <a:pt x="10734" y="17090"/>
                  <a:pt x="10736" y="17135"/>
                  <a:pt x="10777" y="17279"/>
                </a:cubicBezTo>
                <a:cubicBezTo>
                  <a:pt x="10835" y="17484"/>
                  <a:pt x="10857" y="17496"/>
                  <a:pt x="10879" y="17330"/>
                </a:cubicBezTo>
                <a:cubicBezTo>
                  <a:pt x="10891" y="17246"/>
                  <a:pt x="10916" y="17251"/>
                  <a:pt x="10952" y="17342"/>
                </a:cubicBezTo>
                <a:cubicBezTo>
                  <a:pt x="11018" y="17503"/>
                  <a:pt x="11044" y="17424"/>
                  <a:pt x="11020" y="17138"/>
                </a:cubicBezTo>
                <a:cubicBezTo>
                  <a:pt x="11008" y="16986"/>
                  <a:pt x="10983" y="16953"/>
                  <a:pt x="10924" y="17013"/>
                </a:cubicBezTo>
                <a:cubicBezTo>
                  <a:pt x="10876" y="17061"/>
                  <a:pt x="10836" y="17037"/>
                  <a:pt x="10825" y="16954"/>
                </a:cubicBezTo>
                <a:cubicBezTo>
                  <a:pt x="10818" y="16904"/>
                  <a:pt x="10811" y="16879"/>
                  <a:pt x="10801" y="16880"/>
                </a:cubicBezTo>
                <a:close/>
                <a:moveTo>
                  <a:pt x="15723" y="17013"/>
                </a:moveTo>
                <a:cubicBezTo>
                  <a:pt x="15714" y="17021"/>
                  <a:pt x="15714" y="17082"/>
                  <a:pt x="15714" y="17209"/>
                </a:cubicBezTo>
                <a:cubicBezTo>
                  <a:pt x="15714" y="17354"/>
                  <a:pt x="15745" y="17666"/>
                  <a:pt x="15784" y="17901"/>
                </a:cubicBezTo>
                <a:cubicBezTo>
                  <a:pt x="15888" y="18533"/>
                  <a:pt x="15866" y="18773"/>
                  <a:pt x="15699" y="18816"/>
                </a:cubicBezTo>
                <a:cubicBezTo>
                  <a:pt x="15533" y="18859"/>
                  <a:pt x="15485" y="18931"/>
                  <a:pt x="15507" y="19098"/>
                </a:cubicBezTo>
                <a:cubicBezTo>
                  <a:pt x="15531" y="19274"/>
                  <a:pt x="15842" y="19260"/>
                  <a:pt x="15866" y="19082"/>
                </a:cubicBezTo>
                <a:cubicBezTo>
                  <a:pt x="15895" y="18869"/>
                  <a:pt x="15900" y="18091"/>
                  <a:pt x="15873" y="18015"/>
                </a:cubicBezTo>
                <a:cubicBezTo>
                  <a:pt x="15860" y="17978"/>
                  <a:pt x="15850" y="17816"/>
                  <a:pt x="15850" y="17655"/>
                </a:cubicBezTo>
                <a:cubicBezTo>
                  <a:pt x="15850" y="17481"/>
                  <a:pt x="15822" y="17276"/>
                  <a:pt x="15781" y="17154"/>
                </a:cubicBezTo>
                <a:cubicBezTo>
                  <a:pt x="15749" y="17055"/>
                  <a:pt x="15732" y="17006"/>
                  <a:pt x="15723" y="17013"/>
                </a:cubicBezTo>
                <a:close/>
                <a:moveTo>
                  <a:pt x="16492" y="17146"/>
                </a:moveTo>
                <a:cubicBezTo>
                  <a:pt x="16489" y="17150"/>
                  <a:pt x="16485" y="17170"/>
                  <a:pt x="16481" y="17205"/>
                </a:cubicBezTo>
                <a:cubicBezTo>
                  <a:pt x="16467" y="17314"/>
                  <a:pt x="16470" y="17651"/>
                  <a:pt x="16487" y="17991"/>
                </a:cubicBezTo>
                <a:cubicBezTo>
                  <a:pt x="16528" y="18832"/>
                  <a:pt x="16492" y="19004"/>
                  <a:pt x="16284" y="18949"/>
                </a:cubicBezTo>
                <a:cubicBezTo>
                  <a:pt x="16137" y="18911"/>
                  <a:pt x="16067" y="19046"/>
                  <a:pt x="16117" y="19274"/>
                </a:cubicBezTo>
                <a:cubicBezTo>
                  <a:pt x="16152" y="19437"/>
                  <a:pt x="16415" y="19343"/>
                  <a:pt x="16476" y="19145"/>
                </a:cubicBezTo>
                <a:cubicBezTo>
                  <a:pt x="16523" y="18995"/>
                  <a:pt x="16547" y="18979"/>
                  <a:pt x="16570" y="19082"/>
                </a:cubicBezTo>
                <a:cubicBezTo>
                  <a:pt x="16606" y="19250"/>
                  <a:pt x="17302" y="19284"/>
                  <a:pt x="17302" y="19118"/>
                </a:cubicBezTo>
                <a:cubicBezTo>
                  <a:pt x="17302" y="19058"/>
                  <a:pt x="17233" y="18971"/>
                  <a:pt x="17149" y="18926"/>
                </a:cubicBezTo>
                <a:cubicBezTo>
                  <a:pt x="17065" y="18881"/>
                  <a:pt x="16966" y="18750"/>
                  <a:pt x="16929" y="18637"/>
                </a:cubicBezTo>
                <a:cubicBezTo>
                  <a:pt x="16779" y="18185"/>
                  <a:pt x="16934" y="17490"/>
                  <a:pt x="17114" y="17803"/>
                </a:cubicBezTo>
                <a:cubicBezTo>
                  <a:pt x="17196" y="17946"/>
                  <a:pt x="17196" y="17943"/>
                  <a:pt x="17156" y="17670"/>
                </a:cubicBezTo>
                <a:cubicBezTo>
                  <a:pt x="17064" y="17046"/>
                  <a:pt x="16781" y="17699"/>
                  <a:pt x="16781" y="18535"/>
                </a:cubicBezTo>
                <a:cubicBezTo>
                  <a:pt x="16781" y="18710"/>
                  <a:pt x="16763" y="18886"/>
                  <a:pt x="16740" y="18926"/>
                </a:cubicBezTo>
                <a:cubicBezTo>
                  <a:pt x="16684" y="19026"/>
                  <a:pt x="16554" y="18618"/>
                  <a:pt x="16572" y="18398"/>
                </a:cubicBezTo>
                <a:cubicBezTo>
                  <a:pt x="16580" y="18301"/>
                  <a:pt x="16577" y="18195"/>
                  <a:pt x="16565" y="18159"/>
                </a:cubicBezTo>
                <a:cubicBezTo>
                  <a:pt x="16552" y="18124"/>
                  <a:pt x="16533" y="17850"/>
                  <a:pt x="16523" y="17553"/>
                </a:cubicBezTo>
                <a:cubicBezTo>
                  <a:pt x="16513" y="17261"/>
                  <a:pt x="16504" y="17133"/>
                  <a:pt x="16492" y="17146"/>
                </a:cubicBezTo>
                <a:close/>
                <a:moveTo>
                  <a:pt x="20828" y="17533"/>
                </a:moveTo>
                <a:cubicBezTo>
                  <a:pt x="20785" y="17544"/>
                  <a:pt x="20724" y="17675"/>
                  <a:pt x="20626" y="17928"/>
                </a:cubicBezTo>
                <a:cubicBezTo>
                  <a:pt x="20404" y="18499"/>
                  <a:pt x="20381" y="18939"/>
                  <a:pt x="20485" y="20663"/>
                </a:cubicBezTo>
                <a:cubicBezTo>
                  <a:pt x="20532" y="21443"/>
                  <a:pt x="20549" y="21600"/>
                  <a:pt x="20556" y="21324"/>
                </a:cubicBezTo>
                <a:cubicBezTo>
                  <a:pt x="20561" y="21125"/>
                  <a:pt x="20555" y="20814"/>
                  <a:pt x="20543" y="20632"/>
                </a:cubicBezTo>
                <a:cubicBezTo>
                  <a:pt x="20532" y="20449"/>
                  <a:pt x="20522" y="20239"/>
                  <a:pt x="20520" y="20170"/>
                </a:cubicBezTo>
                <a:cubicBezTo>
                  <a:pt x="20519" y="20101"/>
                  <a:pt x="20510" y="19990"/>
                  <a:pt x="20501" y="19920"/>
                </a:cubicBezTo>
                <a:cubicBezTo>
                  <a:pt x="20491" y="19850"/>
                  <a:pt x="20475" y="19587"/>
                  <a:pt x="20464" y="19337"/>
                </a:cubicBezTo>
                <a:cubicBezTo>
                  <a:pt x="20448" y="18939"/>
                  <a:pt x="20455" y="18848"/>
                  <a:pt x="20521" y="18609"/>
                </a:cubicBezTo>
                <a:cubicBezTo>
                  <a:pt x="20605" y="18306"/>
                  <a:pt x="20658" y="18320"/>
                  <a:pt x="20652" y="18644"/>
                </a:cubicBezTo>
                <a:cubicBezTo>
                  <a:pt x="20646" y="18943"/>
                  <a:pt x="20959" y="19676"/>
                  <a:pt x="20981" y="19415"/>
                </a:cubicBezTo>
                <a:cubicBezTo>
                  <a:pt x="20992" y="19284"/>
                  <a:pt x="21057" y="19227"/>
                  <a:pt x="21223" y="19200"/>
                </a:cubicBezTo>
                <a:lnTo>
                  <a:pt x="21450" y="19161"/>
                </a:lnTo>
                <a:lnTo>
                  <a:pt x="21459" y="18711"/>
                </a:lnTo>
                <a:cubicBezTo>
                  <a:pt x="21469" y="18149"/>
                  <a:pt x="21417" y="17448"/>
                  <a:pt x="21383" y="17698"/>
                </a:cubicBezTo>
                <a:cubicBezTo>
                  <a:pt x="21370" y="17798"/>
                  <a:pt x="21377" y="18048"/>
                  <a:pt x="21399" y="18300"/>
                </a:cubicBezTo>
                <a:cubicBezTo>
                  <a:pt x="21421" y="18537"/>
                  <a:pt x="21431" y="18785"/>
                  <a:pt x="21422" y="18852"/>
                </a:cubicBezTo>
                <a:cubicBezTo>
                  <a:pt x="21413" y="18918"/>
                  <a:pt x="21331" y="18973"/>
                  <a:pt x="21239" y="18973"/>
                </a:cubicBezTo>
                <a:cubicBezTo>
                  <a:pt x="21070" y="18973"/>
                  <a:pt x="20971" y="18758"/>
                  <a:pt x="20971" y="18394"/>
                </a:cubicBezTo>
                <a:cubicBezTo>
                  <a:pt x="20971" y="18306"/>
                  <a:pt x="20950" y="18061"/>
                  <a:pt x="20923" y="17850"/>
                </a:cubicBezTo>
                <a:cubicBezTo>
                  <a:pt x="20896" y="17629"/>
                  <a:pt x="20871" y="17522"/>
                  <a:pt x="20828" y="17533"/>
                </a:cubicBezTo>
                <a:close/>
                <a:moveTo>
                  <a:pt x="11276" y="17651"/>
                </a:moveTo>
                <a:cubicBezTo>
                  <a:pt x="11241" y="17751"/>
                  <a:pt x="11242" y="18044"/>
                  <a:pt x="11281" y="18327"/>
                </a:cubicBezTo>
                <a:cubicBezTo>
                  <a:pt x="11298" y="18456"/>
                  <a:pt x="11306" y="18652"/>
                  <a:pt x="11296" y="18766"/>
                </a:cubicBezTo>
                <a:cubicBezTo>
                  <a:pt x="11282" y="18940"/>
                  <a:pt x="11229" y="18973"/>
                  <a:pt x="10955" y="18973"/>
                </a:cubicBezTo>
                <a:cubicBezTo>
                  <a:pt x="10610" y="18973"/>
                  <a:pt x="10532" y="18861"/>
                  <a:pt x="10482" y="18296"/>
                </a:cubicBezTo>
                <a:cubicBezTo>
                  <a:pt x="10462" y="18063"/>
                  <a:pt x="10458" y="18084"/>
                  <a:pt x="10457" y="18453"/>
                </a:cubicBezTo>
                <a:cubicBezTo>
                  <a:pt x="10456" y="18720"/>
                  <a:pt x="10474" y="18943"/>
                  <a:pt x="10504" y="19047"/>
                </a:cubicBezTo>
                <a:cubicBezTo>
                  <a:pt x="10538" y="19168"/>
                  <a:pt x="10660" y="19217"/>
                  <a:pt x="10938" y="19219"/>
                </a:cubicBezTo>
                <a:lnTo>
                  <a:pt x="11325" y="19223"/>
                </a:lnTo>
                <a:lnTo>
                  <a:pt x="11340" y="18860"/>
                </a:lnTo>
                <a:cubicBezTo>
                  <a:pt x="11359" y="18424"/>
                  <a:pt x="11312" y="17546"/>
                  <a:pt x="11276" y="17651"/>
                </a:cubicBezTo>
                <a:close/>
                <a:moveTo>
                  <a:pt x="10185" y="18621"/>
                </a:moveTo>
                <a:cubicBezTo>
                  <a:pt x="10172" y="18616"/>
                  <a:pt x="10159" y="18647"/>
                  <a:pt x="10141" y="18715"/>
                </a:cubicBezTo>
                <a:cubicBezTo>
                  <a:pt x="10103" y="18862"/>
                  <a:pt x="10104" y="18895"/>
                  <a:pt x="10147" y="19047"/>
                </a:cubicBezTo>
                <a:cubicBezTo>
                  <a:pt x="10207" y="19255"/>
                  <a:pt x="10228" y="19264"/>
                  <a:pt x="10252" y="19086"/>
                </a:cubicBezTo>
                <a:cubicBezTo>
                  <a:pt x="10262" y="19010"/>
                  <a:pt x="10251" y="18859"/>
                  <a:pt x="10227" y="18750"/>
                </a:cubicBezTo>
                <a:cubicBezTo>
                  <a:pt x="10209" y="18668"/>
                  <a:pt x="10197" y="18626"/>
                  <a:pt x="10185" y="18621"/>
                </a:cubicBezTo>
                <a:close/>
                <a:moveTo>
                  <a:pt x="18152" y="19990"/>
                </a:moveTo>
                <a:cubicBezTo>
                  <a:pt x="18142" y="19986"/>
                  <a:pt x="18134" y="20025"/>
                  <a:pt x="18122" y="20107"/>
                </a:cubicBezTo>
                <a:cubicBezTo>
                  <a:pt x="18104" y="20241"/>
                  <a:pt x="18110" y="20344"/>
                  <a:pt x="18143" y="20456"/>
                </a:cubicBezTo>
                <a:cubicBezTo>
                  <a:pt x="18212" y="20693"/>
                  <a:pt x="18258" y="20422"/>
                  <a:pt x="18196" y="20139"/>
                </a:cubicBezTo>
                <a:cubicBezTo>
                  <a:pt x="18175" y="20042"/>
                  <a:pt x="18163" y="19994"/>
                  <a:pt x="18152" y="19990"/>
                </a:cubicBezTo>
                <a:close/>
                <a:moveTo>
                  <a:pt x="19713" y="19990"/>
                </a:moveTo>
                <a:cubicBezTo>
                  <a:pt x="19703" y="19986"/>
                  <a:pt x="19695" y="20025"/>
                  <a:pt x="19684" y="20107"/>
                </a:cubicBezTo>
                <a:cubicBezTo>
                  <a:pt x="19665" y="20241"/>
                  <a:pt x="19671" y="20344"/>
                  <a:pt x="19703" y="20456"/>
                </a:cubicBezTo>
                <a:cubicBezTo>
                  <a:pt x="19772" y="20693"/>
                  <a:pt x="19819" y="20422"/>
                  <a:pt x="19758" y="20139"/>
                </a:cubicBezTo>
                <a:cubicBezTo>
                  <a:pt x="19737" y="20042"/>
                  <a:pt x="19724" y="19994"/>
                  <a:pt x="19713" y="19990"/>
                </a:cubicBezTo>
                <a:close/>
                <a:moveTo>
                  <a:pt x="13288" y="20029"/>
                </a:moveTo>
                <a:cubicBezTo>
                  <a:pt x="13224" y="20024"/>
                  <a:pt x="13166" y="20072"/>
                  <a:pt x="13166" y="20178"/>
                </a:cubicBezTo>
                <a:cubicBezTo>
                  <a:pt x="13166" y="20267"/>
                  <a:pt x="13181" y="20370"/>
                  <a:pt x="13200" y="20405"/>
                </a:cubicBezTo>
                <a:cubicBezTo>
                  <a:pt x="13255" y="20506"/>
                  <a:pt x="13271" y="20495"/>
                  <a:pt x="13290" y="20354"/>
                </a:cubicBezTo>
                <a:cubicBezTo>
                  <a:pt x="13302" y="20263"/>
                  <a:pt x="13320" y="20269"/>
                  <a:pt x="13346" y="20370"/>
                </a:cubicBezTo>
                <a:cubicBezTo>
                  <a:pt x="13399" y="20571"/>
                  <a:pt x="13490" y="20411"/>
                  <a:pt x="13444" y="20197"/>
                </a:cubicBezTo>
                <a:cubicBezTo>
                  <a:pt x="13420" y="20090"/>
                  <a:pt x="13351" y="20034"/>
                  <a:pt x="13288" y="20029"/>
                </a:cubicBezTo>
                <a:close/>
                <a:moveTo>
                  <a:pt x="19862" y="20045"/>
                </a:moveTo>
                <a:cubicBezTo>
                  <a:pt x="19852" y="20040"/>
                  <a:pt x="19846" y="20076"/>
                  <a:pt x="19840" y="20150"/>
                </a:cubicBezTo>
                <a:cubicBezTo>
                  <a:pt x="19832" y="20249"/>
                  <a:pt x="19839" y="20393"/>
                  <a:pt x="19856" y="20471"/>
                </a:cubicBezTo>
                <a:cubicBezTo>
                  <a:pt x="19893" y="20641"/>
                  <a:pt x="19922" y="20651"/>
                  <a:pt x="19942" y="20503"/>
                </a:cubicBezTo>
                <a:cubicBezTo>
                  <a:pt x="19950" y="20442"/>
                  <a:pt x="19934" y="20298"/>
                  <a:pt x="19906" y="20182"/>
                </a:cubicBezTo>
                <a:cubicBezTo>
                  <a:pt x="19885" y="20093"/>
                  <a:pt x="19871" y="20050"/>
                  <a:pt x="19862" y="200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85" name="تجميع"/>
          <p:cNvGrpSpPr/>
          <p:nvPr/>
        </p:nvGrpSpPr>
        <p:grpSpPr>
          <a:xfrm>
            <a:off x="4410154" y="12057038"/>
            <a:ext cx="15124325" cy="1262880"/>
            <a:chOff x="0" y="0"/>
            <a:chExt cx="15124323" cy="1262878"/>
          </a:xfrm>
        </p:grpSpPr>
        <p:grpSp>
          <p:nvGrpSpPr>
            <p:cNvPr id="136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6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3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6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7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7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1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5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7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4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8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7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8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80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84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8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83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390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387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8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3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488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391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4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489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5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1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496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2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12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50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50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1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51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13" name="IMG_4198.png" descr="IMG_4198.png"/>
          <p:cNvPicPr>
            <a:picLocks noChangeAspect="1"/>
          </p:cNvPicPr>
          <p:nvPr/>
        </p:nvPicPr>
        <p:blipFill>
          <a:blip r:embed="rId2">
            <a:extLst/>
          </a:blip>
          <a:srcRect l="1046" t="11861" r="15488" b="46776"/>
          <a:stretch>
            <a:fillRect/>
          </a:stretch>
        </p:blipFill>
        <p:spPr>
          <a:xfrm>
            <a:off x="4629839" y="5148968"/>
            <a:ext cx="15930936" cy="551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76" fill="norm" stroke="1" extrusionOk="0">
                <a:moveTo>
                  <a:pt x="8726" y="0"/>
                </a:moveTo>
                <a:lnTo>
                  <a:pt x="8613" y="5"/>
                </a:lnTo>
                <a:cubicBezTo>
                  <a:pt x="8550" y="7"/>
                  <a:pt x="8450" y="25"/>
                  <a:pt x="8390" y="43"/>
                </a:cubicBezTo>
                <a:cubicBezTo>
                  <a:pt x="8330" y="62"/>
                  <a:pt x="8212" y="86"/>
                  <a:pt x="8127" y="96"/>
                </a:cubicBezTo>
                <a:cubicBezTo>
                  <a:pt x="7841" y="131"/>
                  <a:pt x="7382" y="227"/>
                  <a:pt x="7304" y="269"/>
                </a:cubicBezTo>
                <a:cubicBezTo>
                  <a:pt x="7177" y="337"/>
                  <a:pt x="6658" y="318"/>
                  <a:pt x="6616" y="244"/>
                </a:cubicBezTo>
                <a:cubicBezTo>
                  <a:pt x="6596" y="207"/>
                  <a:pt x="6231" y="224"/>
                  <a:pt x="6177" y="264"/>
                </a:cubicBezTo>
                <a:cubicBezTo>
                  <a:pt x="5981" y="411"/>
                  <a:pt x="5920" y="489"/>
                  <a:pt x="5809" y="733"/>
                </a:cubicBezTo>
                <a:cubicBezTo>
                  <a:pt x="5728" y="909"/>
                  <a:pt x="5673" y="1105"/>
                  <a:pt x="5622" y="1399"/>
                </a:cubicBezTo>
                <a:cubicBezTo>
                  <a:pt x="5521" y="1974"/>
                  <a:pt x="5474" y="2524"/>
                  <a:pt x="5422" y="3693"/>
                </a:cubicBezTo>
                <a:cubicBezTo>
                  <a:pt x="5407" y="4019"/>
                  <a:pt x="5393" y="4336"/>
                  <a:pt x="5390" y="4398"/>
                </a:cubicBezTo>
                <a:cubicBezTo>
                  <a:pt x="5369" y="4838"/>
                  <a:pt x="5369" y="5420"/>
                  <a:pt x="5390" y="5750"/>
                </a:cubicBezTo>
                <a:cubicBezTo>
                  <a:pt x="5515" y="7766"/>
                  <a:pt x="5511" y="7660"/>
                  <a:pt x="5512" y="9534"/>
                </a:cubicBezTo>
                <a:cubicBezTo>
                  <a:pt x="5512" y="10844"/>
                  <a:pt x="5508" y="11241"/>
                  <a:pt x="5492" y="11511"/>
                </a:cubicBezTo>
                <a:cubicBezTo>
                  <a:pt x="5472" y="11864"/>
                  <a:pt x="5417" y="12486"/>
                  <a:pt x="5393" y="12646"/>
                </a:cubicBezTo>
                <a:cubicBezTo>
                  <a:pt x="5386" y="12698"/>
                  <a:pt x="5378" y="13026"/>
                  <a:pt x="5376" y="13385"/>
                </a:cubicBezTo>
                <a:cubicBezTo>
                  <a:pt x="5373" y="13990"/>
                  <a:pt x="5375" y="14052"/>
                  <a:pt x="5405" y="14330"/>
                </a:cubicBezTo>
                <a:cubicBezTo>
                  <a:pt x="5438" y="14627"/>
                  <a:pt x="5508" y="15047"/>
                  <a:pt x="5548" y="15187"/>
                </a:cubicBezTo>
                <a:cubicBezTo>
                  <a:pt x="5590" y="15331"/>
                  <a:pt x="5715" y="15577"/>
                  <a:pt x="5790" y="15665"/>
                </a:cubicBezTo>
                <a:cubicBezTo>
                  <a:pt x="5870" y="15758"/>
                  <a:pt x="6075" y="15911"/>
                  <a:pt x="6219" y="15983"/>
                </a:cubicBezTo>
                <a:cubicBezTo>
                  <a:pt x="6265" y="16007"/>
                  <a:pt x="6450" y="16041"/>
                  <a:pt x="6630" y="16059"/>
                </a:cubicBezTo>
                <a:cubicBezTo>
                  <a:pt x="6810" y="16078"/>
                  <a:pt x="6998" y="16110"/>
                  <a:pt x="7048" y="16132"/>
                </a:cubicBezTo>
                <a:cubicBezTo>
                  <a:pt x="7097" y="16155"/>
                  <a:pt x="7282" y="16176"/>
                  <a:pt x="7459" y="16179"/>
                </a:cubicBezTo>
                <a:cubicBezTo>
                  <a:pt x="7800" y="16184"/>
                  <a:pt x="9209" y="16108"/>
                  <a:pt x="9485" y="16070"/>
                </a:cubicBezTo>
                <a:lnTo>
                  <a:pt x="9649" y="16049"/>
                </a:lnTo>
                <a:lnTo>
                  <a:pt x="9679" y="16145"/>
                </a:lnTo>
                <a:cubicBezTo>
                  <a:pt x="9695" y="16198"/>
                  <a:pt x="9708" y="16241"/>
                  <a:pt x="9708" y="16241"/>
                </a:cubicBezTo>
                <a:cubicBezTo>
                  <a:pt x="9708" y="16241"/>
                  <a:pt x="9748" y="16211"/>
                  <a:pt x="9797" y="16174"/>
                </a:cubicBezTo>
                <a:cubicBezTo>
                  <a:pt x="9872" y="16119"/>
                  <a:pt x="9908" y="16114"/>
                  <a:pt x="10010" y="16140"/>
                </a:cubicBezTo>
                <a:cubicBezTo>
                  <a:pt x="10077" y="16158"/>
                  <a:pt x="10455" y="16166"/>
                  <a:pt x="10851" y="16160"/>
                </a:cubicBezTo>
                <a:cubicBezTo>
                  <a:pt x="11247" y="16154"/>
                  <a:pt x="11979" y="16155"/>
                  <a:pt x="12477" y="16162"/>
                </a:cubicBezTo>
                <a:cubicBezTo>
                  <a:pt x="13837" y="16180"/>
                  <a:pt x="15190" y="16138"/>
                  <a:pt x="15311" y="16073"/>
                </a:cubicBezTo>
                <a:cubicBezTo>
                  <a:pt x="15376" y="16038"/>
                  <a:pt x="16496" y="15996"/>
                  <a:pt x="16930" y="16013"/>
                </a:cubicBezTo>
                <a:cubicBezTo>
                  <a:pt x="17868" y="16049"/>
                  <a:pt x="18908" y="16038"/>
                  <a:pt x="19024" y="15993"/>
                </a:cubicBezTo>
                <a:cubicBezTo>
                  <a:pt x="19088" y="15968"/>
                  <a:pt x="19247" y="15930"/>
                  <a:pt x="19378" y="15909"/>
                </a:cubicBezTo>
                <a:cubicBezTo>
                  <a:pt x="19801" y="15839"/>
                  <a:pt x="19941" y="15799"/>
                  <a:pt x="20042" y="15724"/>
                </a:cubicBezTo>
                <a:cubicBezTo>
                  <a:pt x="20097" y="15683"/>
                  <a:pt x="20220" y="15626"/>
                  <a:pt x="20316" y="15595"/>
                </a:cubicBezTo>
                <a:cubicBezTo>
                  <a:pt x="20411" y="15565"/>
                  <a:pt x="20510" y="15522"/>
                  <a:pt x="20535" y="15500"/>
                </a:cubicBezTo>
                <a:cubicBezTo>
                  <a:pt x="20559" y="15479"/>
                  <a:pt x="20623" y="15437"/>
                  <a:pt x="20676" y="15406"/>
                </a:cubicBezTo>
                <a:cubicBezTo>
                  <a:pt x="20905" y="15271"/>
                  <a:pt x="21058" y="15067"/>
                  <a:pt x="21161" y="14761"/>
                </a:cubicBezTo>
                <a:cubicBezTo>
                  <a:pt x="21198" y="14650"/>
                  <a:pt x="21228" y="14544"/>
                  <a:pt x="21228" y="14527"/>
                </a:cubicBezTo>
                <a:cubicBezTo>
                  <a:pt x="21228" y="14509"/>
                  <a:pt x="21254" y="14390"/>
                  <a:pt x="21286" y="14261"/>
                </a:cubicBezTo>
                <a:cubicBezTo>
                  <a:pt x="21318" y="14133"/>
                  <a:pt x="21344" y="14008"/>
                  <a:pt x="21344" y="13985"/>
                </a:cubicBezTo>
                <a:cubicBezTo>
                  <a:pt x="21344" y="13962"/>
                  <a:pt x="21349" y="13915"/>
                  <a:pt x="21356" y="13879"/>
                </a:cubicBezTo>
                <a:cubicBezTo>
                  <a:pt x="21436" y="13440"/>
                  <a:pt x="21451" y="12954"/>
                  <a:pt x="21396" y="12631"/>
                </a:cubicBezTo>
                <a:cubicBezTo>
                  <a:pt x="21369" y="12469"/>
                  <a:pt x="21367" y="12436"/>
                  <a:pt x="21382" y="12334"/>
                </a:cubicBezTo>
                <a:cubicBezTo>
                  <a:pt x="21449" y="11865"/>
                  <a:pt x="21456" y="11290"/>
                  <a:pt x="21402" y="10645"/>
                </a:cubicBezTo>
                <a:cubicBezTo>
                  <a:pt x="21372" y="10282"/>
                  <a:pt x="21368" y="10165"/>
                  <a:pt x="21374" y="9865"/>
                </a:cubicBezTo>
                <a:cubicBezTo>
                  <a:pt x="21380" y="9550"/>
                  <a:pt x="21393" y="9402"/>
                  <a:pt x="21432" y="9199"/>
                </a:cubicBezTo>
                <a:cubicBezTo>
                  <a:pt x="21470" y="9006"/>
                  <a:pt x="21486" y="8884"/>
                  <a:pt x="21511" y="8587"/>
                </a:cubicBezTo>
                <a:cubicBezTo>
                  <a:pt x="21538" y="8283"/>
                  <a:pt x="21540" y="8166"/>
                  <a:pt x="21540" y="7270"/>
                </a:cubicBezTo>
                <a:cubicBezTo>
                  <a:pt x="21540" y="6730"/>
                  <a:pt x="21544" y="6188"/>
                  <a:pt x="21550" y="6065"/>
                </a:cubicBezTo>
                <a:cubicBezTo>
                  <a:pt x="21555" y="5943"/>
                  <a:pt x="21564" y="5434"/>
                  <a:pt x="21568" y="4935"/>
                </a:cubicBezTo>
                <a:cubicBezTo>
                  <a:pt x="21573" y="4435"/>
                  <a:pt x="21583" y="3931"/>
                  <a:pt x="21590" y="3814"/>
                </a:cubicBezTo>
                <a:cubicBezTo>
                  <a:pt x="21591" y="3808"/>
                  <a:pt x="21591" y="3802"/>
                  <a:pt x="21591" y="3797"/>
                </a:cubicBezTo>
                <a:lnTo>
                  <a:pt x="21591" y="3349"/>
                </a:lnTo>
                <a:cubicBezTo>
                  <a:pt x="21590" y="3336"/>
                  <a:pt x="21591" y="3327"/>
                  <a:pt x="21590" y="3314"/>
                </a:cubicBezTo>
                <a:cubicBezTo>
                  <a:pt x="21582" y="3155"/>
                  <a:pt x="21573" y="2851"/>
                  <a:pt x="21569" y="2637"/>
                </a:cubicBezTo>
                <a:cubicBezTo>
                  <a:pt x="21566" y="2392"/>
                  <a:pt x="21554" y="2156"/>
                  <a:pt x="21537" y="2002"/>
                </a:cubicBezTo>
                <a:cubicBezTo>
                  <a:pt x="21523" y="1867"/>
                  <a:pt x="21497" y="1595"/>
                  <a:pt x="21480" y="1398"/>
                </a:cubicBezTo>
                <a:cubicBezTo>
                  <a:pt x="21437" y="917"/>
                  <a:pt x="21393" y="660"/>
                  <a:pt x="21313" y="429"/>
                </a:cubicBezTo>
                <a:cubicBezTo>
                  <a:pt x="21238" y="213"/>
                  <a:pt x="21191" y="132"/>
                  <a:pt x="21125" y="104"/>
                </a:cubicBezTo>
                <a:cubicBezTo>
                  <a:pt x="20881" y="0"/>
                  <a:pt x="20824" y="-5"/>
                  <a:pt x="19929" y="20"/>
                </a:cubicBezTo>
                <a:cubicBezTo>
                  <a:pt x="18877" y="50"/>
                  <a:pt x="18026" y="71"/>
                  <a:pt x="17508" y="79"/>
                </a:cubicBezTo>
                <a:cubicBezTo>
                  <a:pt x="17310" y="82"/>
                  <a:pt x="17085" y="98"/>
                  <a:pt x="17008" y="115"/>
                </a:cubicBezTo>
                <a:cubicBezTo>
                  <a:pt x="16925" y="133"/>
                  <a:pt x="16831" y="130"/>
                  <a:pt x="16779" y="109"/>
                </a:cubicBezTo>
                <a:cubicBezTo>
                  <a:pt x="16707" y="80"/>
                  <a:pt x="16686" y="83"/>
                  <a:pt x="16668" y="126"/>
                </a:cubicBezTo>
                <a:cubicBezTo>
                  <a:pt x="16656" y="156"/>
                  <a:pt x="16605" y="190"/>
                  <a:pt x="16550" y="203"/>
                </a:cubicBezTo>
                <a:cubicBezTo>
                  <a:pt x="16456" y="227"/>
                  <a:pt x="16290" y="304"/>
                  <a:pt x="16062" y="430"/>
                </a:cubicBezTo>
                <a:cubicBezTo>
                  <a:pt x="15930" y="503"/>
                  <a:pt x="15561" y="532"/>
                  <a:pt x="15362" y="484"/>
                </a:cubicBezTo>
                <a:cubicBezTo>
                  <a:pt x="15030" y="405"/>
                  <a:pt x="14922" y="393"/>
                  <a:pt x="14643" y="404"/>
                </a:cubicBezTo>
                <a:cubicBezTo>
                  <a:pt x="14306" y="416"/>
                  <a:pt x="14067" y="371"/>
                  <a:pt x="13846" y="253"/>
                </a:cubicBezTo>
                <a:cubicBezTo>
                  <a:pt x="13708" y="179"/>
                  <a:pt x="13652" y="171"/>
                  <a:pt x="13313" y="174"/>
                </a:cubicBezTo>
                <a:cubicBezTo>
                  <a:pt x="12957" y="177"/>
                  <a:pt x="12561" y="209"/>
                  <a:pt x="12400" y="248"/>
                </a:cubicBezTo>
                <a:cubicBezTo>
                  <a:pt x="12153" y="309"/>
                  <a:pt x="11750" y="419"/>
                  <a:pt x="11675" y="447"/>
                </a:cubicBezTo>
                <a:cubicBezTo>
                  <a:pt x="11570" y="487"/>
                  <a:pt x="11205" y="469"/>
                  <a:pt x="11028" y="416"/>
                </a:cubicBezTo>
                <a:cubicBezTo>
                  <a:pt x="10959" y="395"/>
                  <a:pt x="10854" y="369"/>
                  <a:pt x="10794" y="357"/>
                </a:cubicBezTo>
                <a:cubicBezTo>
                  <a:pt x="10734" y="346"/>
                  <a:pt x="10664" y="323"/>
                  <a:pt x="10639" y="307"/>
                </a:cubicBezTo>
                <a:cubicBezTo>
                  <a:pt x="10615" y="292"/>
                  <a:pt x="10565" y="292"/>
                  <a:pt x="10530" y="309"/>
                </a:cubicBezTo>
                <a:cubicBezTo>
                  <a:pt x="10495" y="326"/>
                  <a:pt x="10431" y="330"/>
                  <a:pt x="10389" y="318"/>
                </a:cubicBezTo>
                <a:cubicBezTo>
                  <a:pt x="10280" y="288"/>
                  <a:pt x="9976" y="288"/>
                  <a:pt x="9959" y="318"/>
                </a:cubicBezTo>
                <a:cubicBezTo>
                  <a:pt x="9931" y="369"/>
                  <a:pt x="9582" y="345"/>
                  <a:pt x="9522" y="289"/>
                </a:cubicBezTo>
                <a:cubicBezTo>
                  <a:pt x="9434" y="207"/>
                  <a:pt x="9225" y="96"/>
                  <a:pt x="9181" y="109"/>
                </a:cubicBezTo>
                <a:cubicBezTo>
                  <a:pt x="9160" y="115"/>
                  <a:pt x="9095" y="121"/>
                  <a:pt x="9036" y="121"/>
                </a:cubicBezTo>
                <a:cubicBezTo>
                  <a:pt x="8934" y="122"/>
                  <a:pt x="8930" y="126"/>
                  <a:pt x="8930" y="210"/>
                </a:cubicBezTo>
                <a:cubicBezTo>
                  <a:pt x="8930" y="357"/>
                  <a:pt x="8907" y="349"/>
                  <a:pt x="8815" y="171"/>
                </a:cubicBezTo>
                <a:lnTo>
                  <a:pt x="8726" y="0"/>
                </a:lnTo>
                <a:close/>
                <a:moveTo>
                  <a:pt x="2400" y="18336"/>
                </a:moveTo>
                <a:cubicBezTo>
                  <a:pt x="2390" y="18309"/>
                  <a:pt x="2186" y="18619"/>
                  <a:pt x="2180" y="18670"/>
                </a:cubicBezTo>
                <a:cubicBezTo>
                  <a:pt x="2175" y="18701"/>
                  <a:pt x="2207" y="18674"/>
                  <a:pt x="2262" y="18600"/>
                </a:cubicBezTo>
                <a:cubicBezTo>
                  <a:pt x="2349" y="18485"/>
                  <a:pt x="2410" y="18366"/>
                  <a:pt x="2400" y="18336"/>
                </a:cubicBezTo>
                <a:close/>
                <a:moveTo>
                  <a:pt x="1472" y="18479"/>
                </a:moveTo>
                <a:cubicBezTo>
                  <a:pt x="1461" y="18447"/>
                  <a:pt x="1260" y="18745"/>
                  <a:pt x="1255" y="18800"/>
                </a:cubicBezTo>
                <a:cubicBezTo>
                  <a:pt x="1251" y="18840"/>
                  <a:pt x="1279" y="18816"/>
                  <a:pt x="1347" y="18715"/>
                </a:cubicBezTo>
                <a:cubicBezTo>
                  <a:pt x="1449" y="18566"/>
                  <a:pt x="1481" y="18505"/>
                  <a:pt x="1472" y="18479"/>
                </a:cubicBezTo>
                <a:close/>
                <a:moveTo>
                  <a:pt x="861" y="18991"/>
                </a:moveTo>
                <a:cubicBezTo>
                  <a:pt x="860" y="18984"/>
                  <a:pt x="851" y="18999"/>
                  <a:pt x="840" y="19025"/>
                </a:cubicBezTo>
                <a:cubicBezTo>
                  <a:pt x="826" y="19060"/>
                  <a:pt x="822" y="19110"/>
                  <a:pt x="827" y="19205"/>
                </a:cubicBezTo>
                <a:cubicBezTo>
                  <a:pt x="831" y="19278"/>
                  <a:pt x="843" y="19601"/>
                  <a:pt x="853" y="19923"/>
                </a:cubicBezTo>
                <a:cubicBezTo>
                  <a:pt x="871" y="20555"/>
                  <a:pt x="882" y="20637"/>
                  <a:pt x="948" y="20665"/>
                </a:cubicBezTo>
                <a:cubicBezTo>
                  <a:pt x="992" y="20683"/>
                  <a:pt x="1036" y="20659"/>
                  <a:pt x="1088" y="20591"/>
                </a:cubicBezTo>
                <a:cubicBezTo>
                  <a:pt x="1125" y="20541"/>
                  <a:pt x="1133" y="20542"/>
                  <a:pt x="1172" y="20608"/>
                </a:cubicBezTo>
                <a:cubicBezTo>
                  <a:pt x="1195" y="20647"/>
                  <a:pt x="1225" y="20673"/>
                  <a:pt x="1239" y="20665"/>
                </a:cubicBezTo>
                <a:cubicBezTo>
                  <a:pt x="1277" y="20644"/>
                  <a:pt x="1327" y="20569"/>
                  <a:pt x="1343" y="20510"/>
                </a:cubicBezTo>
                <a:cubicBezTo>
                  <a:pt x="1355" y="20467"/>
                  <a:pt x="1362" y="20469"/>
                  <a:pt x="1391" y="20524"/>
                </a:cubicBezTo>
                <a:cubicBezTo>
                  <a:pt x="1435" y="20608"/>
                  <a:pt x="1486" y="20573"/>
                  <a:pt x="1503" y="20448"/>
                </a:cubicBezTo>
                <a:cubicBezTo>
                  <a:pt x="1510" y="20396"/>
                  <a:pt x="1515" y="20266"/>
                  <a:pt x="1515" y="20160"/>
                </a:cubicBezTo>
                <a:lnTo>
                  <a:pt x="1515" y="19968"/>
                </a:lnTo>
                <a:lnTo>
                  <a:pt x="1489" y="20055"/>
                </a:lnTo>
                <a:cubicBezTo>
                  <a:pt x="1470" y="20122"/>
                  <a:pt x="1467" y="20158"/>
                  <a:pt x="1478" y="20213"/>
                </a:cubicBezTo>
                <a:cubicBezTo>
                  <a:pt x="1510" y="20387"/>
                  <a:pt x="1437" y="20415"/>
                  <a:pt x="1401" y="20243"/>
                </a:cubicBezTo>
                <a:lnTo>
                  <a:pt x="1376" y="20126"/>
                </a:lnTo>
                <a:lnTo>
                  <a:pt x="1357" y="20237"/>
                </a:lnTo>
                <a:cubicBezTo>
                  <a:pt x="1313" y="20480"/>
                  <a:pt x="1226" y="20540"/>
                  <a:pt x="1172" y="20362"/>
                </a:cubicBezTo>
                <a:lnTo>
                  <a:pt x="1139" y="20254"/>
                </a:lnTo>
                <a:lnTo>
                  <a:pt x="1112" y="20347"/>
                </a:lnTo>
                <a:cubicBezTo>
                  <a:pt x="1071" y="20485"/>
                  <a:pt x="980" y="20508"/>
                  <a:pt x="934" y="20390"/>
                </a:cubicBezTo>
                <a:cubicBezTo>
                  <a:pt x="905" y="20316"/>
                  <a:pt x="897" y="20256"/>
                  <a:pt x="886" y="19987"/>
                </a:cubicBezTo>
                <a:cubicBezTo>
                  <a:pt x="879" y="19813"/>
                  <a:pt x="871" y="19523"/>
                  <a:pt x="868" y="19339"/>
                </a:cubicBezTo>
                <a:cubicBezTo>
                  <a:pt x="864" y="19155"/>
                  <a:pt x="861" y="18999"/>
                  <a:pt x="861" y="18991"/>
                </a:cubicBezTo>
                <a:close/>
                <a:moveTo>
                  <a:pt x="1694" y="19024"/>
                </a:moveTo>
                <a:cubicBezTo>
                  <a:pt x="1692" y="19024"/>
                  <a:pt x="1684" y="19045"/>
                  <a:pt x="1670" y="19084"/>
                </a:cubicBezTo>
                <a:cubicBezTo>
                  <a:pt x="1641" y="19163"/>
                  <a:pt x="1641" y="19169"/>
                  <a:pt x="1656" y="19584"/>
                </a:cubicBezTo>
                <a:cubicBezTo>
                  <a:pt x="1665" y="19816"/>
                  <a:pt x="1675" y="20162"/>
                  <a:pt x="1679" y="20353"/>
                </a:cubicBezTo>
                <a:cubicBezTo>
                  <a:pt x="1684" y="20595"/>
                  <a:pt x="1690" y="20682"/>
                  <a:pt x="1698" y="20639"/>
                </a:cubicBezTo>
                <a:cubicBezTo>
                  <a:pt x="1712" y="20566"/>
                  <a:pt x="1711" y="19997"/>
                  <a:pt x="1697" y="19508"/>
                </a:cubicBezTo>
                <a:cubicBezTo>
                  <a:pt x="1691" y="19316"/>
                  <a:pt x="1689" y="19124"/>
                  <a:pt x="1692" y="19081"/>
                </a:cubicBezTo>
                <a:cubicBezTo>
                  <a:pt x="1695" y="19043"/>
                  <a:pt x="1697" y="19023"/>
                  <a:pt x="1694" y="19024"/>
                </a:cubicBezTo>
                <a:close/>
                <a:moveTo>
                  <a:pt x="2128" y="19097"/>
                </a:moveTo>
                <a:cubicBezTo>
                  <a:pt x="2104" y="19097"/>
                  <a:pt x="1924" y="19379"/>
                  <a:pt x="1914" y="19432"/>
                </a:cubicBezTo>
                <a:cubicBezTo>
                  <a:pt x="1905" y="19478"/>
                  <a:pt x="1930" y="19456"/>
                  <a:pt x="2003" y="19351"/>
                </a:cubicBezTo>
                <a:cubicBezTo>
                  <a:pt x="2089" y="19228"/>
                  <a:pt x="2153" y="19097"/>
                  <a:pt x="2128" y="19097"/>
                </a:cubicBezTo>
                <a:close/>
                <a:moveTo>
                  <a:pt x="1342" y="19101"/>
                </a:moveTo>
                <a:lnTo>
                  <a:pt x="1321" y="19207"/>
                </a:lnTo>
                <a:cubicBezTo>
                  <a:pt x="1301" y="19303"/>
                  <a:pt x="1301" y="19316"/>
                  <a:pt x="1319" y="19336"/>
                </a:cubicBezTo>
                <a:cubicBezTo>
                  <a:pt x="1337" y="19355"/>
                  <a:pt x="1336" y="19370"/>
                  <a:pt x="1312" y="19443"/>
                </a:cubicBezTo>
                <a:cubicBezTo>
                  <a:pt x="1279" y="19545"/>
                  <a:pt x="1278" y="19572"/>
                  <a:pt x="1305" y="19660"/>
                </a:cubicBezTo>
                <a:cubicBezTo>
                  <a:pt x="1332" y="19746"/>
                  <a:pt x="1338" y="19744"/>
                  <a:pt x="1358" y="19653"/>
                </a:cubicBezTo>
                <a:cubicBezTo>
                  <a:pt x="1373" y="19583"/>
                  <a:pt x="1377" y="19582"/>
                  <a:pt x="1406" y="19637"/>
                </a:cubicBezTo>
                <a:cubicBezTo>
                  <a:pt x="1435" y="19692"/>
                  <a:pt x="1437" y="19691"/>
                  <a:pt x="1451" y="19617"/>
                </a:cubicBezTo>
                <a:cubicBezTo>
                  <a:pt x="1468" y="19524"/>
                  <a:pt x="1449" y="19431"/>
                  <a:pt x="1413" y="19431"/>
                </a:cubicBezTo>
                <a:cubicBezTo>
                  <a:pt x="1382" y="19431"/>
                  <a:pt x="1373" y="19394"/>
                  <a:pt x="1387" y="19320"/>
                </a:cubicBezTo>
                <a:cubicBezTo>
                  <a:pt x="1396" y="19273"/>
                  <a:pt x="1392" y="19237"/>
                  <a:pt x="1371" y="19179"/>
                </a:cubicBezTo>
                <a:lnTo>
                  <a:pt x="1342" y="19101"/>
                </a:lnTo>
                <a:close/>
                <a:moveTo>
                  <a:pt x="2268" y="19101"/>
                </a:moveTo>
                <a:cubicBezTo>
                  <a:pt x="2257" y="19103"/>
                  <a:pt x="2248" y="19126"/>
                  <a:pt x="2238" y="19173"/>
                </a:cubicBezTo>
                <a:cubicBezTo>
                  <a:pt x="2223" y="19239"/>
                  <a:pt x="2225" y="19259"/>
                  <a:pt x="2250" y="19317"/>
                </a:cubicBezTo>
                <a:cubicBezTo>
                  <a:pt x="2278" y="19383"/>
                  <a:pt x="2280" y="19383"/>
                  <a:pt x="2301" y="19306"/>
                </a:cubicBezTo>
                <a:cubicBezTo>
                  <a:pt x="2321" y="19235"/>
                  <a:pt x="2321" y="19221"/>
                  <a:pt x="2303" y="19162"/>
                </a:cubicBezTo>
                <a:cubicBezTo>
                  <a:pt x="2289" y="19119"/>
                  <a:pt x="2278" y="19100"/>
                  <a:pt x="2268" y="19101"/>
                </a:cubicBezTo>
                <a:close/>
                <a:moveTo>
                  <a:pt x="389" y="19569"/>
                </a:moveTo>
                <a:cubicBezTo>
                  <a:pt x="381" y="19572"/>
                  <a:pt x="374" y="19590"/>
                  <a:pt x="362" y="19626"/>
                </a:cubicBezTo>
                <a:cubicBezTo>
                  <a:pt x="335" y="19702"/>
                  <a:pt x="333" y="19702"/>
                  <a:pt x="308" y="19637"/>
                </a:cubicBezTo>
                <a:cubicBezTo>
                  <a:pt x="283" y="19572"/>
                  <a:pt x="282" y="19573"/>
                  <a:pt x="267" y="19668"/>
                </a:cubicBezTo>
                <a:cubicBezTo>
                  <a:pt x="254" y="19753"/>
                  <a:pt x="255" y="19773"/>
                  <a:pt x="277" y="19819"/>
                </a:cubicBezTo>
                <a:cubicBezTo>
                  <a:pt x="298" y="19865"/>
                  <a:pt x="304" y="19863"/>
                  <a:pt x="325" y="19802"/>
                </a:cubicBezTo>
                <a:cubicBezTo>
                  <a:pt x="347" y="19740"/>
                  <a:pt x="353" y="19740"/>
                  <a:pt x="378" y="19788"/>
                </a:cubicBezTo>
                <a:cubicBezTo>
                  <a:pt x="404" y="19837"/>
                  <a:pt x="409" y="19834"/>
                  <a:pt x="428" y="19751"/>
                </a:cubicBezTo>
                <a:cubicBezTo>
                  <a:pt x="447" y="19665"/>
                  <a:pt x="446" y="19658"/>
                  <a:pt x="418" y="19605"/>
                </a:cubicBezTo>
                <a:cubicBezTo>
                  <a:pt x="404" y="19579"/>
                  <a:pt x="397" y="19566"/>
                  <a:pt x="389" y="19569"/>
                </a:cubicBezTo>
                <a:close/>
                <a:moveTo>
                  <a:pt x="2291" y="19688"/>
                </a:moveTo>
                <a:cubicBezTo>
                  <a:pt x="2272" y="19691"/>
                  <a:pt x="2255" y="19736"/>
                  <a:pt x="2242" y="19825"/>
                </a:cubicBezTo>
                <a:cubicBezTo>
                  <a:pt x="2218" y="19988"/>
                  <a:pt x="2216" y="20194"/>
                  <a:pt x="2238" y="20233"/>
                </a:cubicBezTo>
                <a:cubicBezTo>
                  <a:pt x="2263" y="20277"/>
                  <a:pt x="2316" y="20246"/>
                  <a:pt x="2333" y="20178"/>
                </a:cubicBezTo>
                <a:cubicBezTo>
                  <a:pt x="2345" y="20130"/>
                  <a:pt x="2353" y="20127"/>
                  <a:pt x="2365" y="20160"/>
                </a:cubicBezTo>
                <a:cubicBezTo>
                  <a:pt x="2404" y="20273"/>
                  <a:pt x="2327" y="20425"/>
                  <a:pt x="2213" y="20457"/>
                </a:cubicBezTo>
                <a:cubicBezTo>
                  <a:pt x="2153" y="20474"/>
                  <a:pt x="2136" y="20463"/>
                  <a:pt x="2104" y="20395"/>
                </a:cubicBezTo>
                <a:cubicBezTo>
                  <a:pt x="2083" y="20350"/>
                  <a:pt x="2064" y="20320"/>
                  <a:pt x="2062" y="20327"/>
                </a:cubicBezTo>
                <a:cubicBezTo>
                  <a:pt x="2033" y="20430"/>
                  <a:pt x="2034" y="20491"/>
                  <a:pt x="2063" y="20591"/>
                </a:cubicBezTo>
                <a:cubicBezTo>
                  <a:pt x="2080" y="20649"/>
                  <a:pt x="2094" y="20718"/>
                  <a:pt x="2094" y="20744"/>
                </a:cubicBezTo>
                <a:cubicBezTo>
                  <a:pt x="2094" y="20800"/>
                  <a:pt x="2031" y="21054"/>
                  <a:pt x="1996" y="21142"/>
                </a:cubicBezTo>
                <a:cubicBezTo>
                  <a:pt x="1961" y="21230"/>
                  <a:pt x="1862" y="21318"/>
                  <a:pt x="1818" y="21300"/>
                </a:cubicBezTo>
                <a:cubicBezTo>
                  <a:pt x="1786" y="21288"/>
                  <a:pt x="1791" y="21301"/>
                  <a:pt x="1843" y="21373"/>
                </a:cubicBezTo>
                <a:cubicBezTo>
                  <a:pt x="1882" y="21427"/>
                  <a:pt x="1912" y="21449"/>
                  <a:pt x="1920" y="21429"/>
                </a:cubicBezTo>
                <a:cubicBezTo>
                  <a:pt x="1926" y="21411"/>
                  <a:pt x="1942" y="21397"/>
                  <a:pt x="1955" y="21397"/>
                </a:cubicBezTo>
                <a:cubicBezTo>
                  <a:pt x="1990" y="21397"/>
                  <a:pt x="2059" y="21168"/>
                  <a:pt x="2085" y="20966"/>
                </a:cubicBezTo>
                <a:cubicBezTo>
                  <a:pt x="2121" y="20686"/>
                  <a:pt x="2125" y="20673"/>
                  <a:pt x="2176" y="20667"/>
                </a:cubicBezTo>
                <a:cubicBezTo>
                  <a:pt x="2245" y="20659"/>
                  <a:pt x="2336" y="20573"/>
                  <a:pt x="2361" y="20493"/>
                </a:cubicBezTo>
                <a:cubicBezTo>
                  <a:pt x="2396" y="20381"/>
                  <a:pt x="2391" y="19966"/>
                  <a:pt x="2353" y="19811"/>
                </a:cubicBezTo>
                <a:cubicBezTo>
                  <a:pt x="2332" y="19726"/>
                  <a:pt x="2311" y="19686"/>
                  <a:pt x="2291" y="19688"/>
                </a:cubicBezTo>
                <a:close/>
                <a:moveTo>
                  <a:pt x="677" y="19803"/>
                </a:moveTo>
                <a:cubicBezTo>
                  <a:pt x="671" y="19809"/>
                  <a:pt x="665" y="19838"/>
                  <a:pt x="659" y="19898"/>
                </a:cubicBezTo>
                <a:cubicBezTo>
                  <a:pt x="655" y="19951"/>
                  <a:pt x="659" y="20031"/>
                  <a:pt x="668" y="20080"/>
                </a:cubicBezTo>
                <a:cubicBezTo>
                  <a:pt x="693" y="20216"/>
                  <a:pt x="676" y="20269"/>
                  <a:pt x="581" y="20351"/>
                </a:cubicBezTo>
                <a:cubicBezTo>
                  <a:pt x="363" y="20542"/>
                  <a:pt x="159" y="20534"/>
                  <a:pt x="75" y="20330"/>
                </a:cubicBezTo>
                <a:cubicBezTo>
                  <a:pt x="39" y="20243"/>
                  <a:pt x="36" y="20220"/>
                  <a:pt x="44" y="20083"/>
                </a:cubicBezTo>
                <a:cubicBezTo>
                  <a:pt x="53" y="19910"/>
                  <a:pt x="36" y="19937"/>
                  <a:pt x="13" y="20131"/>
                </a:cubicBezTo>
                <a:cubicBezTo>
                  <a:pt x="-9" y="20325"/>
                  <a:pt x="-4" y="20421"/>
                  <a:pt x="34" y="20544"/>
                </a:cubicBezTo>
                <a:cubicBezTo>
                  <a:pt x="62" y="20632"/>
                  <a:pt x="84" y="20662"/>
                  <a:pt x="134" y="20679"/>
                </a:cubicBezTo>
                <a:cubicBezTo>
                  <a:pt x="169" y="20691"/>
                  <a:pt x="201" y="20707"/>
                  <a:pt x="204" y="20715"/>
                </a:cubicBezTo>
                <a:cubicBezTo>
                  <a:pt x="213" y="20739"/>
                  <a:pt x="441" y="20686"/>
                  <a:pt x="462" y="20654"/>
                </a:cubicBezTo>
                <a:cubicBezTo>
                  <a:pt x="472" y="20638"/>
                  <a:pt x="484" y="20625"/>
                  <a:pt x="487" y="20625"/>
                </a:cubicBezTo>
                <a:cubicBezTo>
                  <a:pt x="517" y="20624"/>
                  <a:pt x="592" y="20566"/>
                  <a:pt x="598" y="20539"/>
                </a:cubicBezTo>
                <a:cubicBezTo>
                  <a:pt x="602" y="20521"/>
                  <a:pt x="613" y="20507"/>
                  <a:pt x="623" y="20507"/>
                </a:cubicBezTo>
                <a:cubicBezTo>
                  <a:pt x="656" y="20507"/>
                  <a:pt x="691" y="20367"/>
                  <a:pt x="700" y="20198"/>
                </a:cubicBezTo>
                <a:cubicBezTo>
                  <a:pt x="711" y="19985"/>
                  <a:pt x="694" y="19788"/>
                  <a:pt x="677" y="19803"/>
                </a:cubicBezTo>
                <a:close/>
                <a:moveTo>
                  <a:pt x="4497" y="20443"/>
                </a:moveTo>
                <a:cubicBezTo>
                  <a:pt x="3745" y="20443"/>
                  <a:pt x="2993" y="20453"/>
                  <a:pt x="2993" y="20474"/>
                </a:cubicBezTo>
                <a:cubicBezTo>
                  <a:pt x="2993" y="20492"/>
                  <a:pt x="3655" y="20507"/>
                  <a:pt x="4504" y="20507"/>
                </a:cubicBezTo>
                <a:cubicBezTo>
                  <a:pt x="5352" y="20507"/>
                  <a:pt x="6011" y="20492"/>
                  <a:pt x="6008" y="20474"/>
                </a:cubicBezTo>
                <a:cubicBezTo>
                  <a:pt x="6003" y="20453"/>
                  <a:pt x="5250" y="20443"/>
                  <a:pt x="4497" y="20443"/>
                </a:cubicBezTo>
                <a:close/>
                <a:moveTo>
                  <a:pt x="453" y="21032"/>
                </a:moveTo>
                <a:cubicBezTo>
                  <a:pt x="237" y="21320"/>
                  <a:pt x="232" y="21330"/>
                  <a:pt x="285" y="21375"/>
                </a:cubicBezTo>
                <a:lnTo>
                  <a:pt x="314" y="21398"/>
                </a:lnTo>
                <a:lnTo>
                  <a:pt x="285" y="21457"/>
                </a:lnTo>
                <a:cubicBezTo>
                  <a:pt x="269" y="21489"/>
                  <a:pt x="256" y="21531"/>
                  <a:pt x="256" y="21549"/>
                </a:cubicBezTo>
                <a:cubicBezTo>
                  <a:pt x="256" y="21595"/>
                  <a:pt x="256" y="21595"/>
                  <a:pt x="357" y="21449"/>
                </a:cubicBezTo>
                <a:cubicBezTo>
                  <a:pt x="455" y="21307"/>
                  <a:pt x="472" y="21264"/>
                  <a:pt x="451" y="21202"/>
                </a:cubicBezTo>
                <a:cubicBezTo>
                  <a:pt x="441" y="21175"/>
                  <a:pt x="441" y="21140"/>
                  <a:pt x="451" y="21089"/>
                </a:cubicBezTo>
                <a:cubicBezTo>
                  <a:pt x="458" y="21049"/>
                  <a:pt x="459" y="21024"/>
                  <a:pt x="453" y="2103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4" name="IMG_4198.png" descr="IMG_4198.png"/>
          <p:cNvPicPr>
            <a:picLocks noChangeAspect="1"/>
          </p:cNvPicPr>
          <p:nvPr/>
        </p:nvPicPr>
        <p:blipFill>
          <a:blip r:embed="rId2">
            <a:extLst/>
          </a:blip>
          <a:srcRect l="60227" t="70907" r="6746" b="18907"/>
          <a:stretch>
            <a:fillRect/>
          </a:stretch>
        </p:blipFill>
        <p:spPr>
          <a:xfrm>
            <a:off x="11972316" y="9554651"/>
            <a:ext cx="10101760" cy="2176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450" fill="norm" stroke="1" extrusionOk="0">
                <a:moveTo>
                  <a:pt x="21553" y="0"/>
                </a:moveTo>
                <a:cubicBezTo>
                  <a:pt x="21565" y="179"/>
                  <a:pt x="21577" y="142"/>
                  <a:pt x="21597" y="8"/>
                </a:cubicBezTo>
                <a:cubicBezTo>
                  <a:pt x="21597" y="6"/>
                  <a:pt x="21598" y="2"/>
                  <a:pt x="21598" y="0"/>
                </a:cubicBezTo>
                <a:lnTo>
                  <a:pt x="21553" y="0"/>
                </a:lnTo>
                <a:close/>
                <a:moveTo>
                  <a:pt x="5691" y="2531"/>
                </a:moveTo>
                <a:cubicBezTo>
                  <a:pt x="5681" y="2539"/>
                  <a:pt x="5657" y="2590"/>
                  <a:pt x="5617" y="2680"/>
                </a:cubicBezTo>
                <a:cubicBezTo>
                  <a:pt x="5554" y="2821"/>
                  <a:pt x="5494" y="2995"/>
                  <a:pt x="5484" y="3071"/>
                </a:cubicBezTo>
                <a:cubicBezTo>
                  <a:pt x="5462" y="3234"/>
                  <a:pt x="5597" y="2920"/>
                  <a:pt x="5676" y="2625"/>
                </a:cubicBezTo>
                <a:cubicBezTo>
                  <a:pt x="5695" y="2554"/>
                  <a:pt x="5701" y="2523"/>
                  <a:pt x="5691" y="2531"/>
                </a:cubicBezTo>
                <a:close/>
                <a:moveTo>
                  <a:pt x="17422" y="2731"/>
                </a:moveTo>
                <a:cubicBezTo>
                  <a:pt x="17359" y="2747"/>
                  <a:pt x="17345" y="2830"/>
                  <a:pt x="17354" y="3149"/>
                </a:cubicBezTo>
                <a:cubicBezTo>
                  <a:pt x="17360" y="3382"/>
                  <a:pt x="17303" y="3482"/>
                  <a:pt x="17260" y="3313"/>
                </a:cubicBezTo>
                <a:cubicBezTo>
                  <a:pt x="17228" y="3192"/>
                  <a:pt x="17220" y="3198"/>
                  <a:pt x="17220" y="3345"/>
                </a:cubicBezTo>
                <a:cubicBezTo>
                  <a:pt x="17220" y="3446"/>
                  <a:pt x="17227" y="3564"/>
                  <a:pt x="17237" y="3611"/>
                </a:cubicBezTo>
                <a:cubicBezTo>
                  <a:pt x="17247" y="3657"/>
                  <a:pt x="17257" y="3694"/>
                  <a:pt x="17258" y="3693"/>
                </a:cubicBezTo>
                <a:cubicBezTo>
                  <a:pt x="17259" y="3692"/>
                  <a:pt x="17309" y="3615"/>
                  <a:pt x="17367" y="3521"/>
                </a:cubicBezTo>
                <a:cubicBezTo>
                  <a:pt x="17449" y="3389"/>
                  <a:pt x="17476" y="3275"/>
                  <a:pt x="17482" y="3032"/>
                </a:cubicBezTo>
                <a:cubicBezTo>
                  <a:pt x="17488" y="2767"/>
                  <a:pt x="17478" y="2716"/>
                  <a:pt x="17422" y="2731"/>
                </a:cubicBezTo>
                <a:close/>
                <a:moveTo>
                  <a:pt x="9570" y="2809"/>
                </a:moveTo>
                <a:cubicBezTo>
                  <a:pt x="9557" y="2822"/>
                  <a:pt x="9530" y="2874"/>
                  <a:pt x="9490" y="2961"/>
                </a:cubicBezTo>
                <a:cubicBezTo>
                  <a:pt x="9418" y="3116"/>
                  <a:pt x="9360" y="3287"/>
                  <a:pt x="9360" y="3345"/>
                </a:cubicBezTo>
                <a:cubicBezTo>
                  <a:pt x="9360" y="3463"/>
                  <a:pt x="9483" y="3188"/>
                  <a:pt x="9565" y="2883"/>
                </a:cubicBezTo>
                <a:cubicBezTo>
                  <a:pt x="9582" y="2820"/>
                  <a:pt x="9583" y="2795"/>
                  <a:pt x="9570" y="2809"/>
                </a:cubicBezTo>
                <a:close/>
                <a:moveTo>
                  <a:pt x="5733" y="3094"/>
                </a:moveTo>
                <a:cubicBezTo>
                  <a:pt x="5721" y="3037"/>
                  <a:pt x="5498" y="3549"/>
                  <a:pt x="5498" y="3634"/>
                </a:cubicBezTo>
                <a:cubicBezTo>
                  <a:pt x="5498" y="3667"/>
                  <a:pt x="5554" y="3570"/>
                  <a:pt x="5621" y="3419"/>
                </a:cubicBezTo>
                <a:cubicBezTo>
                  <a:pt x="5689" y="3268"/>
                  <a:pt x="5739" y="3121"/>
                  <a:pt x="5733" y="3094"/>
                </a:cubicBezTo>
                <a:close/>
                <a:moveTo>
                  <a:pt x="9608" y="3341"/>
                </a:moveTo>
                <a:cubicBezTo>
                  <a:pt x="9581" y="3299"/>
                  <a:pt x="9387" y="3782"/>
                  <a:pt x="9387" y="3892"/>
                </a:cubicBezTo>
                <a:cubicBezTo>
                  <a:pt x="9387" y="3921"/>
                  <a:pt x="9444" y="3819"/>
                  <a:pt x="9513" y="3665"/>
                </a:cubicBezTo>
                <a:cubicBezTo>
                  <a:pt x="9581" y="3512"/>
                  <a:pt x="9624" y="3365"/>
                  <a:pt x="9608" y="3341"/>
                </a:cubicBezTo>
                <a:close/>
                <a:moveTo>
                  <a:pt x="9966" y="4475"/>
                </a:moveTo>
                <a:cubicBezTo>
                  <a:pt x="9964" y="4473"/>
                  <a:pt x="9967" y="4539"/>
                  <a:pt x="9972" y="4671"/>
                </a:cubicBezTo>
                <a:cubicBezTo>
                  <a:pt x="9988" y="5045"/>
                  <a:pt x="9923" y="5301"/>
                  <a:pt x="9866" y="5086"/>
                </a:cubicBezTo>
                <a:cubicBezTo>
                  <a:pt x="9818" y="4899"/>
                  <a:pt x="9810" y="5093"/>
                  <a:pt x="9858" y="5312"/>
                </a:cubicBezTo>
                <a:cubicBezTo>
                  <a:pt x="9897" y="5494"/>
                  <a:pt x="9896" y="5494"/>
                  <a:pt x="9955" y="5348"/>
                </a:cubicBezTo>
                <a:cubicBezTo>
                  <a:pt x="9982" y="5283"/>
                  <a:pt x="10025" y="5197"/>
                  <a:pt x="10051" y="5160"/>
                </a:cubicBezTo>
                <a:cubicBezTo>
                  <a:pt x="10078" y="5122"/>
                  <a:pt x="10099" y="5034"/>
                  <a:pt x="10099" y="4964"/>
                </a:cubicBezTo>
                <a:cubicBezTo>
                  <a:pt x="10099" y="4895"/>
                  <a:pt x="10081" y="4874"/>
                  <a:pt x="10058" y="4913"/>
                </a:cubicBezTo>
                <a:cubicBezTo>
                  <a:pt x="10032" y="4959"/>
                  <a:pt x="10007" y="4875"/>
                  <a:pt x="9989" y="4687"/>
                </a:cubicBezTo>
                <a:cubicBezTo>
                  <a:pt x="9976" y="4546"/>
                  <a:pt x="9969" y="4478"/>
                  <a:pt x="9966" y="4475"/>
                </a:cubicBezTo>
                <a:close/>
                <a:moveTo>
                  <a:pt x="713" y="4503"/>
                </a:moveTo>
                <a:cubicBezTo>
                  <a:pt x="686" y="4514"/>
                  <a:pt x="654" y="4581"/>
                  <a:pt x="634" y="4694"/>
                </a:cubicBezTo>
                <a:cubicBezTo>
                  <a:pt x="618" y="4793"/>
                  <a:pt x="585" y="4836"/>
                  <a:pt x="560" y="4792"/>
                </a:cubicBezTo>
                <a:cubicBezTo>
                  <a:pt x="514" y="4712"/>
                  <a:pt x="498" y="4841"/>
                  <a:pt x="533" y="5003"/>
                </a:cubicBezTo>
                <a:cubicBezTo>
                  <a:pt x="544" y="5052"/>
                  <a:pt x="572" y="5053"/>
                  <a:pt x="595" y="5007"/>
                </a:cubicBezTo>
                <a:cubicBezTo>
                  <a:pt x="619" y="4961"/>
                  <a:pt x="665" y="4896"/>
                  <a:pt x="699" y="4863"/>
                </a:cubicBezTo>
                <a:cubicBezTo>
                  <a:pt x="733" y="4829"/>
                  <a:pt x="761" y="4732"/>
                  <a:pt x="761" y="4643"/>
                </a:cubicBezTo>
                <a:cubicBezTo>
                  <a:pt x="761" y="4538"/>
                  <a:pt x="739" y="4491"/>
                  <a:pt x="713" y="4503"/>
                </a:cubicBezTo>
                <a:close/>
                <a:moveTo>
                  <a:pt x="16668" y="4776"/>
                </a:moveTo>
                <a:cubicBezTo>
                  <a:pt x="16640" y="4856"/>
                  <a:pt x="16643" y="5312"/>
                  <a:pt x="16688" y="7765"/>
                </a:cubicBezTo>
                <a:lnTo>
                  <a:pt x="16705" y="8618"/>
                </a:lnTo>
                <a:lnTo>
                  <a:pt x="17397" y="8618"/>
                </a:lnTo>
                <a:lnTo>
                  <a:pt x="18089" y="8618"/>
                </a:lnTo>
                <a:lnTo>
                  <a:pt x="18105" y="8336"/>
                </a:lnTo>
                <a:cubicBezTo>
                  <a:pt x="18113" y="8180"/>
                  <a:pt x="18113" y="7709"/>
                  <a:pt x="18104" y="7292"/>
                </a:cubicBezTo>
                <a:cubicBezTo>
                  <a:pt x="18086" y="6440"/>
                  <a:pt x="18086" y="6315"/>
                  <a:pt x="18111" y="5770"/>
                </a:cubicBezTo>
                <a:cubicBezTo>
                  <a:pt x="18131" y="5302"/>
                  <a:pt x="18069" y="4965"/>
                  <a:pt x="18016" y="5258"/>
                </a:cubicBezTo>
                <a:cubicBezTo>
                  <a:pt x="17992" y="5391"/>
                  <a:pt x="17995" y="5711"/>
                  <a:pt x="18028" y="6592"/>
                </a:cubicBezTo>
                <a:cubicBezTo>
                  <a:pt x="18086" y="8126"/>
                  <a:pt x="18080" y="8276"/>
                  <a:pt x="17959" y="8301"/>
                </a:cubicBezTo>
                <a:cubicBezTo>
                  <a:pt x="17842" y="8326"/>
                  <a:pt x="17767" y="8172"/>
                  <a:pt x="17767" y="7910"/>
                </a:cubicBezTo>
                <a:cubicBezTo>
                  <a:pt x="17767" y="7635"/>
                  <a:pt x="17618" y="6979"/>
                  <a:pt x="17555" y="6979"/>
                </a:cubicBezTo>
                <a:cubicBezTo>
                  <a:pt x="17526" y="6979"/>
                  <a:pt x="17431" y="7210"/>
                  <a:pt x="17345" y="7495"/>
                </a:cubicBezTo>
                <a:cubicBezTo>
                  <a:pt x="17259" y="7780"/>
                  <a:pt x="17181" y="7982"/>
                  <a:pt x="17172" y="7941"/>
                </a:cubicBezTo>
                <a:cubicBezTo>
                  <a:pt x="17163" y="7901"/>
                  <a:pt x="17141" y="7964"/>
                  <a:pt x="17122" y="8082"/>
                </a:cubicBezTo>
                <a:cubicBezTo>
                  <a:pt x="17097" y="8241"/>
                  <a:pt x="17053" y="8289"/>
                  <a:pt x="16957" y="8270"/>
                </a:cubicBezTo>
                <a:cubicBezTo>
                  <a:pt x="16806" y="8240"/>
                  <a:pt x="16782" y="8163"/>
                  <a:pt x="16768" y="7660"/>
                </a:cubicBezTo>
                <a:cubicBezTo>
                  <a:pt x="16763" y="7458"/>
                  <a:pt x="16756" y="7292"/>
                  <a:pt x="16754" y="7292"/>
                </a:cubicBezTo>
                <a:cubicBezTo>
                  <a:pt x="16748" y="7292"/>
                  <a:pt x="16721" y="5828"/>
                  <a:pt x="16722" y="5528"/>
                </a:cubicBezTo>
                <a:cubicBezTo>
                  <a:pt x="16722" y="5040"/>
                  <a:pt x="16697" y="4694"/>
                  <a:pt x="16668" y="4776"/>
                </a:cubicBezTo>
                <a:close/>
                <a:moveTo>
                  <a:pt x="18395" y="4956"/>
                </a:moveTo>
                <a:cubicBezTo>
                  <a:pt x="18347" y="4956"/>
                  <a:pt x="18340" y="5528"/>
                  <a:pt x="18372" y="6983"/>
                </a:cubicBezTo>
                <a:cubicBezTo>
                  <a:pt x="18408" y="8634"/>
                  <a:pt x="18459" y="8834"/>
                  <a:pt x="18436" y="7229"/>
                </a:cubicBezTo>
                <a:cubicBezTo>
                  <a:pt x="18428" y="6708"/>
                  <a:pt x="18421" y="5986"/>
                  <a:pt x="18419" y="5621"/>
                </a:cubicBezTo>
                <a:cubicBezTo>
                  <a:pt x="18418" y="5257"/>
                  <a:pt x="18407" y="4956"/>
                  <a:pt x="18395" y="4956"/>
                </a:cubicBezTo>
                <a:close/>
                <a:moveTo>
                  <a:pt x="20152" y="4984"/>
                </a:moveTo>
                <a:cubicBezTo>
                  <a:pt x="20126" y="5006"/>
                  <a:pt x="20067" y="5124"/>
                  <a:pt x="19951" y="5355"/>
                </a:cubicBezTo>
                <a:cubicBezTo>
                  <a:pt x="19656" y="5946"/>
                  <a:pt x="19582" y="6474"/>
                  <a:pt x="19728" y="6940"/>
                </a:cubicBezTo>
                <a:cubicBezTo>
                  <a:pt x="19898" y="7481"/>
                  <a:pt x="20013" y="8026"/>
                  <a:pt x="19988" y="8164"/>
                </a:cubicBezTo>
                <a:cubicBezTo>
                  <a:pt x="19972" y="8256"/>
                  <a:pt x="19853" y="8298"/>
                  <a:pt x="19652" y="8286"/>
                </a:cubicBezTo>
                <a:cubicBezTo>
                  <a:pt x="19362" y="8268"/>
                  <a:pt x="19273" y="8348"/>
                  <a:pt x="19273" y="8634"/>
                </a:cubicBezTo>
                <a:cubicBezTo>
                  <a:pt x="19273" y="8695"/>
                  <a:pt x="19302" y="8747"/>
                  <a:pt x="19338" y="8747"/>
                </a:cubicBezTo>
                <a:cubicBezTo>
                  <a:pt x="19373" y="8747"/>
                  <a:pt x="19423" y="8856"/>
                  <a:pt x="19450" y="8990"/>
                </a:cubicBezTo>
                <a:cubicBezTo>
                  <a:pt x="19495" y="9222"/>
                  <a:pt x="19494" y="9242"/>
                  <a:pt x="19427" y="9443"/>
                </a:cubicBezTo>
                <a:cubicBezTo>
                  <a:pt x="19389" y="9559"/>
                  <a:pt x="19285" y="9684"/>
                  <a:pt x="19197" y="9721"/>
                </a:cubicBezTo>
                <a:cubicBezTo>
                  <a:pt x="19007" y="9800"/>
                  <a:pt x="18900" y="9561"/>
                  <a:pt x="18882" y="9021"/>
                </a:cubicBezTo>
                <a:cubicBezTo>
                  <a:pt x="18874" y="8774"/>
                  <a:pt x="18870" y="8815"/>
                  <a:pt x="18867" y="9177"/>
                </a:cubicBezTo>
                <a:cubicBezTo>
                  <a:pt x="18864" y="9483"/>
                  <a:pt x="18880" y="9762"/>
                  <a:pt x="18908" y="9905"/>
                </a:cubicBezTo>
                <a:cubicBezTo>
                  <a:pt x="18940" y="10066"/>
                  <a:pt x="18991" y="10136"/>
                  <a:pt x="19081" y="10136"/>
                </a:cubicBezTo>
                <a:cubicBezTo>
                  <a:pt x="19310" y="10136"/>
                  <a:pt x="19481" y="9727"/>
                  <a:pt x="19556" y="9001"/>
                </a:cubicBezTo>
                <a:cubicBezTo>
                  <a:pt x="19586" y="8712"/>
                  <a:pt x="19608" y="8675"/>
                  <a:pt x="19794" y="8618"/>
                </a:cubicBezTo>
                <a:cubicBezTo>
                  <a:pt x="19907" y="8583"/>
                  <a:pt x="20014" y="8511"/>
                  <a:pt x="20032" y="8458"/>
                </a:cubicBezTo>
                <a:cubicBezTo>
                  <a:pt x="20049" y="8404"/>
                  <a:pt x="20071" y="8422"/>
                  <a:pt x="20081" y="8493"/>
                </a:cubicBezTo>
                <a:cubicBezTo>
                  <a:pt x="20090" y="8563"/>
                  <a:pt x="20200" y="8618"/>
                  <a:pt x="20325" y="8618"/>
                </a:cubicBezTo>
                <a:cubicBezTo>
                  <a:pt x="20514" y="8618"/>
                  <a:pt x="20565" y="8576"/>
                  <a:pt x="20625" y="8360"/>
                </a:cubicBezTo>
                <a:cubicBezTo>
                  <a:pt x="20699" y="8090"/>
                  <a:pt x="20752" y="8122"/>
                  <a:pt x="20752" y="8438"/>
                </a:cubicBezTo>
                <a:cubicBezTo>
                  <a:pt x="20752" y="8587"/>
                  <a:pt x="20817" y="8618"/>
                  <a:pt x="21108" y="8618"/>
                </a:cubicBezTo>
                <a:lnTo>
                  <a:pt x="21464" y="8618"/>
                </a:lnTo>
                <a:lnTo>
                  <a:pt x="21464" y="7941"/>
                </a:lnTo>
                <a:cubicBezTo>
                  <a:pt x="21464" y="7513"/>
                  <a:pt x="21450" y="7209"/>
                  <a:pt x="21426" y="7116"/>
                </a:cubicBezTo>
                <a:cubicBezTo>
                  <a:pt x="21368" y="6896"/>
                  <a:pt x="21356" y="7205"/>
                  <a:pt x="21401" y="7710"/>
                </a:cubicBezTo>
                <a:cubicBezTo>
                  <a:pt x="21422" y="7939"/>
                  <a:pt x="21432" y="8171"/>
                  <a:pt x="21425" y="8227"/>
                </a:cubicBezTo>
                <a:cubicBezTo>
                  <a:pt x="21407" y="8360"/>
                  <a:pt x="20818" y="8335"/>
                  <a:pt x="20789" y="8199"/>
                </a:cubicBezTo>
                <a:cubicBezTo>
                  <a:pt x="20758" y="8057"/>
                  <a:pt x="20858" y="7734"/>
                  <a:pt x="20933" y="7734"/>
                </a:cubicBezTo>
                <a:cubicBezTo>
                  <a:pt x="20966" y="7734"/>
                  <a:pt x="21000" y="7650"/>
                  <a:pt x="21008" y="7546"/>
                </a:cubicBezTo>
                <a:cubicBezTo>
                  <a:pt x="21020" y="7406"/>
                  <a:pt x="21005" y="7358"/>
                  <a:pt x="20948" y="7358"/>
                </a:cubicBezTo>
                <a:cubicBezTo>
                  <a:pt x="20906" y="7358"/>
                  <a:pt x="20807" y="7267"/>
                  <a:pt x="20727" y="7159"/>
                </a:cubicBezTo>
                <a:cubicBezTo>
                  <a:pt x="20547" y="6912"/>
                  <a:pt x="20455" y="6961"/>
                  <a:pt x="20402" y="7331"/>
                </a:cubicBezTo>
                <a:cubicBezTo>
                  <a:pt x="20361" y="7614"/>
                  <a:pt x="20362" y="7618"/>
                  <a:pt x="20428" y="7480"/>
                </a:cubicBezTo>
                <a:cubicBezTo>
                  <a:pt x="20504" y="7320"/>
                  <a:pt x="20673" y="7464"/>
                  <a:pt x="20690" y="7703"/>
                </a:cubicBezTo>
                <a:cubicBezTo>
                  <a:pt x="20707" y="7936"/>
                  <a:pt x="20583" y="8217"/>
                  <a:pt x="20451" y="8246"/>
                </a:cubicBezTo>
                <a:cubicBezTo>
                  <a:pt x="20172" y="8309"/>
                  <a:pt x="20168" y="8303"/>
                  <a:pt x="19933" y="7245"/>
                </a:cubicBezTo>
                <a:cubicBezTo>
                  <a:pt x="19773" y="6523"/>
                  <a:pt x="19722" y="6214"/>
                  <a:pt x="19747" y="6130"/>
                </a:cubicBezTo>
                <a:cubicBezTo>
                  <a:pt x="19765" y="6066"/>
                  <a:pt x="19858" y="5876"/>
                  <a:pt x="19954" y="5708"/>
                </a:cubicBezTo>
                <a:cubicBezTo>
                  <a:pt x="20049" y="5539"/>
                  <a:pt x="20139" y="5301"/>
                  <a:pt x="20153" y="5179"/>
                </a:cubicBezTo>
                <a:cubicBezTo>
                  <a:pt x="20170" y="5034"/>
                  <a:pt x="20178" y="4961"/>
                  <a:pt x="20152" y="4984"/>
                </a:cubicBezTo>
                <a:close/>
                <a:moveTo>
                  <a:pt x="3341" y="5019"/>
                </a:moveTo>
                <a:cubicBezTo>
                  <a:pt x="3326" y="5018"/>
                  <a:pt x="3313" y="5044"/>
                  <a:pt x="3304" y="5105"/>
                </a:cubicBezTo>
                <a:cubicBezTo>
                  <a:pt x="3291" y="5198"/>
                  <a:pt x="3287" y="5389"/>
                  <a:pt x="3295" y="5528"/>
                </a:cubicBezTo>
                <a:cubicBezTo>
                  <a:pt x="3304" y="5666"/>
                  <a:pt x="3318" y="6064"/>
                  <a:pt x="3325" y="6412"/>
                </a:cubicBezTo>
                <a:cubicBezTo>
                  <a:pt x="3332" y="6759"/>
                  <a:pt x="3347" y="7185"/>
                  <a:pt x="3357" y="7358"/>
                </a:cubicBezTo>
                <a:cubicBezTo>
                  <a:pt x="3369" y="7569"/>
                  <a:pt x="3380" y="7335"/>
                  <a:pt x="3390" y="6662"/>
                </a:cubicBezTo>
                <a:cubicBezTo>
                  <a:pt x="3399" y="6107"/>
                  <a:pt x="3415" y="5565"/>
                  <a:pt x="3426" y="5461"/>
                </a:cubicBezTo>
                <a:cubicBezTo>
                  <a:pt x="3447" y="5260"/>
                  <a:pt x="3387" y="5023"/>
                  <a:pt x="3341" y="5019"/>
                </a:cubicBezTo>
                <a:close/>
                <a:moveTo>
                  <a:pt x="17117" y="5043"/>
                </a:moveTo>
                <a:cubicBezTo>
                  <a:pt x="17070" y="5028"/>
                  <a:pt x="17049" y="5209"/>
                  <a:pt x="17071" y="5528"/>
                </a:cubicBezTo>
                <a:cubicBezTo>
                  <a:pt x="17081" y="5666"/>
                  <a:pt x="17094" y="6005"/>
                  <a:pt x="17100" y="6283"/>
                </a:cubicBezTo>
                <a:cubicBezTo>
                  <a:pt x="17106" y="6560"/>
                  <a:pt x="17118" y="6981"/>
                  <a:pt x="17126" y="7214"/>
                </a:cubicBezTo>
                <a:cubicBezTo>
                  <a:pt x="17150" y="7899"/>
                  <a:pt x="17178" y="7537"/>
                  <a:pt x="17180" y="6525"/>
                </a:cubicBezTo>
                <a:cubicBezTo>
                  <a:pt x="17181" y="6000"/>
                  <a:pt x="17196" y="5522"/>
                  <a:pt x="17214" y="5442"/>
                </a:cubicBezTo>
                <a:cubicBezTo>
                  <a:pt x="17237" y="5333"/>
                  <a:pt x="17227" y="5254"/>
                  <a:pt x="17173" y="5125"/>
                </a:cubicBezTo>
                <a:cubicBezTo>
                  <a:pt x="17152" y="5074"/>
                  <a:pt x="17133" y="5047"/>
                  <a:pt x="17117" y="5043"/>
                </a:cubicBezTo>
                <a:close/>
                <a:moveTo>
                  <a:pt x="12549" y="5086"/>
                </a:moveTo>
                <a:cubicBezTo>
                  <a:pt x="12500" y="5086"/>
                  <a:pt x="12496" y="5423"/>
                  <a:pt x="12543" y="5496"/>
                </a:cubicBezTo>
                <a:cubicBezTo>
                  <a:pt x="12604" y="5589"/>
                  <a:pt x="12811" y="5550"/>
                  <a:pt x="12811" y="5445"/>
                </a:cubicBezTo>
                <a:cubicBezTo>
                  <a:pt x="12811" y="5236"/>
                  <a:pt x="12699" y="5059"/>
                  <a:pt x="12661" y="5207"/>
                </a:cubicBezTo>
                <a:cubicBezTo>
                  <a:pt x="12635" y="5304"/>
                  <a:pt x="12618" y="5310"/>
                  <a:pt x="12606" y="5219"/>
                </a:cubicBezTo>
                <a:cubicBezTo>
                  <a:pt x="12596" y="5146"/>
                  <a:pt x="12570" y="5086"/>
                  <a:pt x="12549" y="5086"/>
                </a:cubicBezTo>
                <a:close/>
                <a:moveTo>
                  <a:pt x="2084" y="5101"/>
                </a:moveTo>
                <a:cubicBezTo>
                  <a:pt x="2080" y="5083"/>
                  <a:pt x="2074" y="5094"/>
                  <a:pt x="2069" y="5136"/>
                </a:cubicBezTo>
                <a:cubicBezTo>
                  <a:pt x="2044" y="5342"/>
                  <a:pt x="2048" y="5640"/>
                  <a:pt x="2107" y="8242"/>
                </a:cubicBezTo>
                <a:cubicBezTo>
                  <a:pt x="2124" y="8979"/>
                  <a:pt x="2131" y="7283"/>
                  <a:pt x="2116" y="6228"/>
                </a:cubicBezTo>
                <a:cubicBezTo>
                  <a:pt x="2105" y="5494"/>
                  <a:pt x="2096" y="5155"/>
                  <a:pt x="2084" y="5101"/>
                </a:cubicBezTo>
                <a:close/>
                <a:moveTo>
                  <a:pt x="9333" y="5109"/>
                </a:moveTo>
                <a:cubicBezTo>
                  <a:pt x="9321" y="5107"/>
                  <a:pt x="9310" y="5136"/>
                  <a:pt x="9297" y="5195"/>
                </a:cubicBezTo>
                <a:cubicBezTo>
                  <a:pt x="9271" y="5313"/>
                  <a:pt x="9272" y="5368"/>
                  <a:pt x="9300" y="5445"/>
                </a:cubicBezTo>
                <a:cubicBezTo>
                  <a:pt x="9345" y="5576"/>
                  <a:pt x="9579" y="5576"/>
                  <a:pt x="9579" y="5445"/>
                </a:cubicBezTo>
                <a:cubicBezTo>
                  <a:pt x="9579" y="5248"/>
                  <a:pt x="9479" y="5091"/>
                  <a:pt x="9447" y="5238"/>
                </a:cubicBezTo>
                <a:cubicBezTo>
                  <a:pt x="9425" y="5341"/>
                  <a:pt x="9405" y="5332"/>
                  <a:pt x="9373" y="5211"/>
                </a:cubicBezTo>
                <a:cubicBezTo>
                  <a:pt x="9356" y="5146"/>
                  <a:pt x="9344" y="5111"/>
                  <a:pt x="9333" y="5109"/>
                </a:cubicBezTo>
                <a:close/>
                <a:moveTo>
                  <a:pt x="16350" y="5109"/>
                </a:moveTo>
                <a:cubicBezTo>
                  <a:pt x="16337" y="5109"/>
                  <a:pt x="16323" y="5142"/>
                  <a:pt x="16313" y="5219"/>
                </a:cubicBezTo>
                <a:cubicBezTo>
                  <a:pt x="16298" y="5318"/>
                  <a:pt x="16293" y="5542"/>
                  <a:pt x="16300" y="5715"/>
                </a:cubicBezTo>
                <a:cubicBezTo>
                  <a:pt x="16307" y="5889"/>
                  <a:pt x="16328" y="6468"/>
                  <a:pt x="16347" y="7002"/>
                </a:cubicBezTo>
                <a:cubicBezTo>
                  <a:pt x="16386" y="8149"/>
                  <a:pt x="16368" y="8323"/>
                  <a:pt x="16214" y="8305"/>
                </a:cubicBezTo>
                <a:cubicBezTo>
                  <a:pt x="16093" y="8291"/>
                  <a:pt x="16033" y="8155"/>
                  <a:pt x="16051" y="7933"/>
                </a:cubicBezTo>
                <a:cubicBezTo>
                  <a:pt x="16058" y="7847"/>
                  <a:pt x="16054" y="7697"/>
                  <a:pt x="16041" y="7601"/>
                </a:cubicBezTo>
                <a:cubicBezTo>
                  <a:pt x="16017" y="7422"/>
                  <a:pt x="16016" y="7432"/>
                  <a:pt x="15976" y="8035"/>
                </a:cubicBezTo>
                <a:cubicBezTo>
                  <a:pt x="15961" y="8259"/>
                  <a:pt x="15834" y="8366"/>
                  <a:pt x="15593" y="8364"/>
                </a:cubicBezTo>
                <a:cubicBezTo>
                  <a:pt x="15336" y="8361"/>
                  <a:pt x="15261" y="8184"/>
                  <a:pt x="15261" y="7581"/>
                </a:cubicBezTo>
                <a:cubicBezTo>
                  <a:pt x="15261" y="7232"/>
                  <a:pt x="15253" y="7157"/>
                  <a:pt x="15227" y="7257"/>
                </a:cubicBezTo>
                <a:cubicBezTo>
                  <a:pt x="15209" y="7328"/>
                  <a:pt x="15199" y="7431"/>
                  <a:pt x="15207" y="7487"/>
                </a:cubicBezTo>
                <a:cubicBezTo>
                  <a:pt x="15215" y="7544"/>
                  <a:pt x="15209" y="7628"/>
                  <a:pt x="15193" y="7671"/>
                </a:cubicBezTo>
                <a:cubicBezTo>
                  <a:pt x="15145" y="7809"/>
                  <a:pt x="15163" y="8218"/>
                  <a:pt x="15226" y="8422"/>
                </a:cubicBezTo>
                <a:cubicBezTo>
                  <a:pt x="15300" y="8661"/>
                  <a:pt x="15917" y="8711"/>
                  <a:pt x="15948" y="8481"/>
                </a:cubicBezTo>
                <a:cubicBezTo>
                  <a:pt x="15961" y="8382"/>
                  <a:pt x="15974" y="8382"/>
                  <a:pt x="15995" y="8481"/>
                </a:cubicBezTo>
                <a:cubicBezTo>
                  <a:pt x="16012" y="8557"/>
                  <a:pt x="16110" y="8618"/>
                  <a:pt x="16213" y="8618"/>
                </a:cubicBezTo>
                <a:lnTo>
                  <a:pt x="16401" y="8618"/>
                </a:lnTo>
                <a:lnTo>
                  <a:pt x="16396" y="7327"/>
                </a:lnTo>
                <a:cubicBezTo>
                  <a:pt x="16393" y="6615"/>
                  <a:pt x="16400" y="5886"/>
                  <a:pt x="16410" y="5708"/>
                </a:cubicBezTo>
                <a:cubicBezTo>
                  <a:pt x="16428" y="5402"/>
                  <a:pt x="16389" y="5108"/>
                  <a:pt x="16350" y="5109"/>
                </a:cubicBezTo>
                <a:close/>
                <a:moveTo>
                  <a:pt x="5626" y="5125"/>
                </a:moveTo>
                <a:cubicBezTo>
                  <a:pt x="5621" y="5122"/>
                  <a:pt x="5614" y="5132"/>
                  <a:pt x="5605" y="5156"/>
                </a:cubicBezTo>
                <a:cubicBezTo>
                  <a:pt x="5585" y="5213"/>
                  <a:pt x="5580" y="5488"/>
                  <a:pt x="5590" y="5942"/>
                </a:cubicBezTo>
                <a:cubicBezTo>
                  <a:pt x="5599" y="6342"/>
                  <a:pt x="5592" y="6754"/>
                  <a:pt x="5575" y="6905"/>
                </a:cubicBezTo>
                <a:cubicBezTo>
                  <a:pt x="5530" y="7308"/>
                  <a:pt x="5439" y="7734"/>
                  <a:pt x="5412" y="7660"/>
                </a:cubicBezTo>
                <a:cubicBezTo>
                  <a:pt x="5400" y="7623"/>
                  <a:pt x="5389" y="7673"/>
                  <a:pt x="5389" y="7769"/>
                </a:cubicBezTo>
                <a:cubicBezTo>
                  <a:pt x="5389" y="8002"/>
                  <a:pt x="5293" y="8403"/>
                  <a:pt x="5143" y="8798"/>
                </a:cubicBezTo>
                <a:cubicBezTo>
                  <a:pt x="4982" y="9220"/>
                  <a:pt x="5076" y="9234"/>
                  <a:pt x="5270" y="8818"/>
                </a:cubicBezTo>
                <a:cubicBezTo>
                  <a:pt x="5377" y="8587"/>
                  <a:pt x="5429" y="8375"/>
                  <a:pt x="5485" y="7930"/>
                </a:cubicBezTo>
                <a:cubicBezTo>
                  <a:pt x="5526" y="7608"/>
                  <a:pt x="5574" y="7368"/>
                  <a:pt x="5591" y="7394"/>
                </a:cubicBezTo>
                <a:cubicBezTo>
                  <a:pt x="5608" y="7419"/>
                  <a:pt x="5626" y="7707"/>
                  <a:pt x="5631" y="8031"/>
                </a:cubicBezTo>
                <a:lnTo>
                  <a:pt x="5638" y="8618"/>
                </a:lnTo>
                <a:lnTo>
                  <a:pt x="5829" y="8618"/>
                </a:lnTo>
                <a:cubicBezTo>
                  <a:pt x="5934" y="8618"/>
                  <a:pt x="6041" y="8555"/>
                  <a:pt x="6068" y="8477"/>
                </a:cubicBezTo>
                <a:cubicBezTo>
                  <a:pt x="6107" y="8365"/>
                  <a:pt x="6147" y="8406"/>
                  <a:pt x="6258" y="8665"/>
                </a:cubicBezTo>
                <a:cubicBezTo>
                  <a:pt x="6373" y="8935"/>
                  <a:pt x="6400" y="8959"/>
                  <a:pt x="6413" y="8806"/>
                </a:cubicBezTo>
                <a:cubicBezTo>
                  <a:pt x="6424" y="8677"/>
                  <a:pt x="6470" y="8618"/>
                  <a:pt x="6564" y="8618"/>
                </a:cubicBezTo>
                <a:cubicBezTo>
                  <a:pt x="6639" y="8618"/>
                  <a:pt x="6731" y="8564"/>
                  <a:pt x="6769" y="8497"/>
                </a:cubicBezTo>
                <a:cubicBezTo>
                  <a:pt x="6811" y="8424"/>
                  <a:pt x="6845" y="8424"/>
                  <a:pt x="6854" y="8493"/>
                </a:cubicBezTo>
                <a:cubicBezTo>
                  <a:pt x="6863" y="8558"/>
                  <a:pt x="7218" y="8606"/>
                  <a:pt x="7669" y="8606"/>
                </a:cubicBezTo>
                <a:cubicBezTo>
                  <a:pt x="8367" y="8607"/>
                  <a:pt x="8474" y="8585"/>
                  <a:pt x="8517" y="8407"/>
                </a:cubicBezTo>
                <a:cubicBezTo>
                  <a:pt x="8565" y="8208"/>
                  <a:pt x="8641" y="8246"/>
                  <a:pt x="8825" y="8571"/>
                </a:cubicBezTo>
                <a:cubicBezTo>
                  <a:pt x="8881" y="8670"/>
                  <a:pt x="8893" y="8143"/>
                  <a:pt x="8848" y="7538"/>
                </a:cubicBezTo>
                <a:cubicBezTo>
                  <a:pt x="8789" y="6736"/>
                  <a:pt x="8698" y="6787"/>
                  <a:pt x="8562" y="7695"/>
                </a:cubicBezTo>
                <a:cubicBezTo>
                  <a:pt x="8486" y="8206"/>
                  <a:pt x="8470" y="8250"/>
                  <a:pt x="8379" y="8215"/>
                </a:cubicBezTo>
                <a:cubicBezTo>
                  <a:pt x="8288" y="8180"/>
                  <a:pt x="8277" y="8136"/>
                  <a:pt x="8263" y="7734"/>
                </a:cubicBezTo>
                <a:lnTo>
                  <a:pt x="8247" y="7292"/>
                </a:lnTo>
                <a:lnTo>
                  <a:pt x="8219" y="7734"/>
                </a:lnTo>
                <a:cubicBezTo>
                  <a:pt x="8198" y="8084"/>
                  <a:pt x="8179" y="8176"/>
                  <a:pt x="8126" y="8176"/>
                </a:cubicBezTo>
                <a:cubicBezTo>
                  <a:pt x="8068" y="8176"/>
                  <a:pt x="8060" y="8129"/>
                  <a:pt x="8067" y="7800"/>
                </a:cubicBezTo>
                <a:cubicBezTo>
                  <a:pt x="8077" y="7382"/>
                  <a:pt x="8030" y="7490"/>
                  <a:pt x="8013" y="7926"/>
                </a:cubicBezTo>
                <a:cubicBezTo>
                  <a:pt x="8005" y="8124"/>
                  <a:pt x="7975" y="8192"/>
                  <a:pt x="7872" y="8246"/>
                </a:cubicBezTo>
                <a:cubicBezTo>
                  <a:pt x="7722" y="8326"/>
                  <a:pt x="7678" y="8178"/>
                  <a:pt x="7705" y="7683"/>
                </a:cubicBezTo>
                <a:cubicBezTo>
                  <a:pt x="7730" y="7219"/>
                  <a:pt x="7703" y="7277"/>
                  <a:pt x="7649" y="7804"/>
                </a:cubicBezTo>
                <a:cubicBezTo>
                  <a:pt x="7605" y="8234"/>
                  <a:pt x="7598" y="8252"/>
                  <a:pt x="7475" y="8215"/>
                </a:cubicBezTo>
                <a:lnTo>
                  <a:pt x="7347" y="8176"/>
                </a:lnTo>
                <a:lnTo>
                  <a:pt x="7356" y="7691"/>
                </a:lnTo>
                <a:cubicBezTo>
                  <a:pt x="7366" y="7112"/>
                  <a:pt x="7318" y="7167"/>
                  <a:pt x="7284" y="7773"/>
                </a:cubicBezTo>
                <a:cubicBezTo>
                  <a:pt x="7263" y="8157"/>
                  <a:pt x="7255" y="8178"/>
                  <a:pt x="7116" y="8215"/>
                </a:cubicBezTo>
                <a:cubicBezTo>
                  <a:pt x="6940" y="8262"/>
                  <a:pt x="6871" y="8172"/>
                  <a:pt x="6918" y="7957"/>
                </a:cubicBezTo>
                <a:cubicBezTo>
                  <a:pt x="6968" y="7726"/>
                  <a:pt x="6955" y="7389"/>
                  <a:pt x="6889" y="7175"/>
                </a:cubicBezTo>
                <a:cubicBezTo>
                  <a:pt x="6804" y="6901"/>
                  <a:pt x="6767" y="6927"/>
                  <a:pt x="6714" y="7300"/>
                </a:cubicBezTo>
                <a:cubicBezTo>
                  <a:pt x="6670" y="7608"/>
                  <a:pt x="6671" y="7631"/>
                  <a:pt x="6729" y="7820"/>
                </a:cubicBezTo>
                <a:cubicBezTo>
                  <a:pt x="6812" y="8087"/>
                  <a:pt x="6772" y="8233"/>
                  <a:pt x="6600" y="8289"/>
                </a:cubicBezTo>
                <a:cubicBezTo>
                  <a:pt x="6477" y="8330"/>
                  <a:pt x="6454" y="8303"/>
                  <a:pt x="6417" y="8043"/>
                </a:cubicBezTo>
                <a:cubicBezTo>
                  <a:pt x="6394" y="7880"/>
                  <a:pt x="6375" y="7660"/>
                  <a:pt x="6375" y="7558"/>
                </a:cubicBezTo>
                <a:cubicBezTo>
                  <a:pt x="6375" y="7021"/>
                  <a:pt x="6202" y="7226"/>
                  <a:pt x="6114" y="7867"/>
                </a:cubicBezTo>
                <a:cubicBezTo>
                  <a:pt x="6051" y="8329"/>
                  <a:pt x="6043" y="8346"/>
                  <a:pt x="5897" y="8340"/>
                </a:cubicBezTo>
                <a:cubicBezTo>
                  <a:pt x="5814" y="8337"/>
                  <a:pt x="5733" y="8265"/>
                  <a:pt x="5719" y="8184"/>
                </a:cubicBezTo>
                <a:cubicBezTo>
                  <a:pt x="5698" y="8071"/>
                  <a:pt x="5636" y="5798"/>
                  <a:pt x="5636" y="5172"/>
                </a:cubicBezTo>
                <a:cubicBezTo>
                  <a:pt x="5636" y="5144"/>
                  <a:pt x="5632" y="5127"/>
                  <a:pt x="5626" y="5125"/>
                </a:cubicBezTo>
                <a:close/>
                <a:moveTo>
                  <a:pt x="14439" y="5152"/>
                </a:moveTo>
                <a:cubicBezTo>
                  <a:pt x="14427" y="5150"/>
                  <a:pt x="14418" y="5169"/>
                  <a:pt x="14413" y="5211"/>
                </a:cubicBezTo>
                <a:cubicBezTo>
                  <a:pt x="14381" y="5445"/>
                  <a:pt x="14431" y="5616"/>
                  <a:pt x="14510" y="5543"/>
                </a:cubicBezTo>
                <a:cubicBezTo>
                  <a:pt x="14553" y="5504"/>
                  <a:pt x="14595" y="5527"/>
                  <a:pt x="14604" y="5594"/>
                </a:cubicBezTo>
                <a:cubicBezTo>
                  <a:pt x="14628" y="5767"/>
                  <a:pt x="14665" y="5743"/>
                  <a:pt x="14681" y="5547"/>
                </a:cubicBezTo>
                <a:cubicBezTo>
                  <a:pt x="14700" y="5322"/>
                  <a:pt x="14607" y="5058"/>
                  <a:pt x="14570" y="5230"/>
                </a:cubicBezTo>
                <a:cubicBezTo>
                  <a:pt x="14551" y="5318"/>
                  <a:pt x="14524" y="5317"/>
                  <a:pt x="14486" y="5222"/>
                </a:cubicBezTo>
                <a:cubicBezTo>
                  <a:pt x="14467" y="5177"/>
                  <a:pt x="14451" y="5154"/>
                  <a:pt x="14439" y="5152"/>
                </a:cubicBezTo>
                <a:close/>
                <a:moveTo>
                  <a:pt x="4113" y="5160"/>
                </a:moveTo>
                <a:cubicBezTo>
                  <a:pt x="4073" y="5170"/>
                  <a:pt x="4064" y="5369"/>
                  <a:pt x="4116" y="5543"/>
                </a:cubicBezTo>
                <a:cubicBezTo>
                  <a:pt x="4151" y="5663"/>
                  <a:pt x="4176" y="5673"/>
                  <a:pt x="4201" y="5578"/>
                </a:cubicBezTo>
                <a:cubicBezTo>
                  <a:pt x="4225" y="5486"/>
                  <a:pt x="4251" y="5486"/>
                  <a:pt x="4289" y="5578"/>
                </a:cubicBezTo>
                <a:cubicBezTo>
                  <a:pt x="4330" y="5680"/>
                  <a:pt x="4347" y="5670"/>
                  <a:pt x="4359" y="5528"/>
                </a:cubicBezTo>
                <a:cubicBezTo>
                  <a:pt x="4378" y="5289"/>
                  <a:pt x="4286" y="5042"/>
                  <a:pt x="4246" y="5226"/>
                </a:cubicBezTo>
                <a:cubicBezTo>
                  <a:pt x="4226" y="5318"/>
                  <a:pt x="4200" y="5319"/>
                  <a:pt x="4161" y="5222"/>
                </a:cubicBezTo>
                <a:cubicBezTo>
                  <a:pt x="4142" y="5176"/>
                  <a:pt x="4126" y="5157"/>
                  <a:pt x="4113" y="5160"/>
                </a:cubicBezTo>
                <a:close/>
                <a:moveTo>
                  <a:pt x="1736" y="5168"/>
                </a:moveTo>
                <a:cubicBezTo>
                  <a:pt x="1699" y="5175"/>
                  <a:pt x="1701" y="5675"/>
                  <a:pt x="1738" y="6729"/>
                </a:cubicBezTo>
                <a:cubicBezTo>
                  <a:pt x="1783" y="7989"/>
                  <a:pt x="1783" y="8025"/>
                  <a:pt x="1732" y="8199"/>
                </a:cubicBezTo>
                <a:cubicBezTo>
                  <a:pt x="1640" y="8510"/>
                  <a:pt x="1345" y="8276"/>
                  <a:pt x="1416" y="7949"/>
                </a:cubicBezTo>
                <a:cubicBezTo>
                  <a:pt x="1459" y="7753"/>
                  <a:pt x="1453" y="7476"/>
                  <a:pt x="1401" y="7210"/>
                </a:cubicBezTo>
                <a:cubicBezTo>
                  <a:pt x="1337" y="6887"/>
                  <a:pt x="1264" y="6921"/>
                  <a:pt x="1210" y="7300"/>
                </a:cubicBezTo>
                <a:cubicBezTo>
                  <a:pt x="1166" y="7608"/>
                  <a:pt x="1166" y="7631"/>
                  <a:pt x="1225" y="7820"/>
                </a:cubicBezTo>
                <a:cubicBezTo>
                  <a:pt x="1310" y="8093"/>
                  <a:pt x="1264" y="8258"/>
                  <a:pt x="1092" y="8301"/>
                </a:cubicBezTo>
                <a:cubicBezTo>
                  <a:pt x="929" y="8342"/>
                  <a:pt x="921" y="8300"/>
                  <a:pt x="870" y="7175"/>
                </a:cubicBezTo>
                <a:cubicBezTo>
                  <a:pt x="848" y="6673"/>
                  <a:pt x="830" y="6489"/>
                  <a:pt x="815" y="6611"/>
                </a:cubicBezTo>
                <a:cubicBezTo>
                  <a:pt x="803" y="6711"/>
                  <a:pt x="806" y="7060"/>
                  <a:pt x="822" y="7386"/>
                </a:cubicBezTo>
                <a:cubicBezTo>
                  <a:pt x="864" y="8227"/>
                  <a:pt x="827" y="8399"/>
                  <a:pt x="619" y="8344"/>
                </a:cubicBezTo>
                <a:cubicBezTo>
                  <a:pt x="472" y="8306"/>
                  <a:pt x="403" y="8441"/>
                  <a:pt x="453" y="8669"/>
                </a:cubicBezTo>
                <a:cubicBezTo>
                  <a:pt x="488" y="8832"/>
                  <a:pt x="751" y="8738"/>
                  <a:pt x="812" y="8540"/>
                </a:cubicBezTo>
                <a:cubicBezTo>
                  <a:pt x="858" y="8390"/>
                  <a:pt x="883" y="8374"/>
                  <a:pt x="906" y="8477"/>
                </a:cubicBezTo>
                <a:cubicBezTo>
                  <a:pt x="943" y="8650"/>
                  <a:pt x="1170" y="8662"/>
                  <a:pt x="1265" y="8497"/>
                </a:cubicBezTo>
                <a:cubicBezTo>
                  <a:pt x="1309" y="8419"/>
                  <a:pt x="1340" y="8419"/>
                  <a:pt x="1351" y="8497"/>
                </a:cubicBezTo>
                <a:cubicBezTo>
                  <a:pt x="1360" y="8564"/>
                  <a:pt x="1458" y="8618"/>
                  <a:pt x="1570" y="8618"/>
                </a:cubicBezTo>
                <a:cubicBezTo>
                  <a:pt x="1765" y="8618"/>
                  <a:pt x="1774" y="8608"/>
                  <a:pt x="1791" y="8293"/>
                </a:cubicBezTo>
                <a:cubicBezTo>
                  <a:pt x="1801" y="8114"/>
                  <a:pt x="1800" y="7544"/>
                  <a:pt x="1790" y="7030"/>
                </a:cubicBezTo>
                <a:cubicBezTo>
                  <a:pt x="1778" y="6423"/>
                  <a:pt x="1783" y="6004"/>
                  <a:pt x="1803" y="5833"/>
                </a:cubicBezTo>
                <a:cubicBezTo>
                  <a:pt x="1827" y="5621"/>
                  <a:pt x="1824" y="5518"/>
                  <a:pt x="1785" y="5320"/>
                </a:cubicBezTo>
                <a:cubicBezTo>
                  <a:pt x="1764" y="5215"/>
                  <a:pt x="1748" y="5165"/>
                  <a:pt x="1736" y="5168"/>
                </a:cubicBezTo>
                <a:close/>
                <a:moveTo>
                  <a:pt x="5087" y="5316"/>
                </a:moveTo>
                <a:cubicBezTo>
                  <a:pt x="5073" y="5307"/>
                  <a:pt x="5062" y="5326"/>
                  <a:pt x="5055" y="5383"/>
                </a:cubicBezTo>
                <a:cubicBezTo>
                  <a:pt x="5008" y="5768"/>
                  <a:pt x="5041" y="6147"/>
                  <a:pt x="5132" y="6283"/>
                </a:cubicBezTo>
                <a:cubicBezTo>
                  <a:pt x="5245" y="6451"/>
                  <a:pt x="5294" y="6657"/>
                  <a:pt x="5337" y="7131"/>
                </a:cubicBezTo>
                <a:cubicBezTo>
                  <a:pt x="5357" y="7349"/>
                  <a:pt x="5377" y="7459"/>
                  <a:pt x="5383" y="7378"/>
                </a:cubicBezTo>
                <a:cubicBezTo>
                  <a:pt x="5417" y="6898"/>
                  <a:pt x="5183" y="5384"/>
                  <a:pt x="5087" y="5316"/>
                </a:cubicBezTo>
                <a:close/>
                <a:moveTo>
                  <a:pt x="7087" y="5754"/>
                </a:moveTo>
                <a:cubicBezTo>
                  <a:pt x="7075" y="5760"/>
                  <a:pt x="7066" y="5794"/>
                  <a:pt x="7058" y="5856"/>
                </a:cubicBezTo>
                <a:cubicBezTo>
                  <a:pt x="7027" y="6088"/>
                  <a:pt x="7085" y="6235"/>
                  <a:pt x="7173" y="6150"/>
                </a:cubicBezTo>
                <a:cubicBezTo>
                  <a:pt x="7214" y="6110"/>
                  <a:pt x="7255" y="6142"/>
                  <a:pt x="7266" y="6224"/>
                </a:cubicBezTo>
                <a:cubicBezTo>
                  <a:pt x="7280" y="6332"/>
                  <a:pt x="7292" y="6333"/>
                  <a:pt x="7316" y="6224"/>
                </a:cubicBezTo>
                <a:cubicBezTo>
                  <a:pt x="7339" y="6115"/>
                  <a:pt x="7334" y="6031"/>
                  <a:pt x="7294" y="5895"/>
                </a:cubicBezTo>
                <a:cubicBezTo>
                  <a:pt x="7260" y="5780"/>
                  <a:pt x="7231" y="5760"/>
                  <a:pt x="7214" y="5837"/>
                </a:cubicBezTo>
                <a:cubicBezTo>
                  <a:pt x="7197" y="5914"/>
                  <a:pt x="7169" y="5906"/>
                  <a:pt x="7134" y="5821"/>
                </a:cubicBezTo>
                <a:cubicBezTo>
                  <a:pt x="7114" y="5771"/>
                  <a:pt x="7099" y="5749"/>
                  <a:pt x="7087" y="5754"/>
                </a:cubicBezTo>
                <a:close/>
                <a:moveTo>
                  <a:pt x="12833" y="6052"/>
                </a:moveTo>
                <a:lnTo>
                  <a:pt x="12778" y="6451"/>
                </a:lnTo>
                <a:cubicBezTo>
                  <a:pt x="12747" y="6670"/>
                  <a:pt x="12708" y="6854"/>
                  <a:pt x="12689" y="6854"/>
                </a:cubicBezTo>
                <a:cubicBezTo>
                  <a:pt x="12653" y="6854"/>
                  <a:pt x="12570" y="7256"/>
                  <a:pt x="12516" y="7699"/>
                </a:cubicBezTo>
                <a:cubicBezTo>
                  <a:pt x="12484" y="7962"/>
                  <a:pt x="12489" y="7987"/>
                  <a:pt x="12598" y="8121"/>
                </a:cubicBezTo>
                <a:cubicBezTo>
                  <a:pt x="12678" y="8221"/>
                  <a:pt x="12727" y="8225"/>
                  <a:pt x="12759" y="8133"/>
                </a:cubicBezTo>
                <a:cubicBezTo>
                  <a:pt x="12812" y="7980"/>
                  <a:pt x="12838" y="8063"/>
                  <a:pt x="12838" y="8387"/>
                </a:cubicBezTo>
                <a:cubicBezTo>
                  <a:pt x="12838" y="8607"/>
                  <a:pt x="12886" y="8618"/>
                  <a:pt x="13836" y="8618"/>
                </a:cubicBezTo>
                <a:lnTo>
                  <a:pt x="14834" y="8618"/>
                </a:lnTo>
                <a:lnTo>
                  <a:pt x="14852" y="8180"/>
                </a:lnTo>
                <a:cubicBezTo>
                  <a:pt x="14885" y="7379"/>
                  <a:pt x="14807" y="6345"/>
                  <a:pt x="14713" y="6345"/>
                </a:cubicBezTo>
                <a:cubicBezTo>
                  <a:pt x="14656" y="6345"/>
                  <a:pt x="14481" y="7092"/>
                  <a:pt x="14481" y="7335"/>
                </a:cubicBezTo>
                <a:cubicBezTo>
                  <a:pt x="14481" y="7720"/>
                  <a:pt x="14667" y="7880"/>
                  <a:pt x="14728" y="7546"/>
                </a:cubicBezTo>
                <a:cubicBezTo>
                  <a:pt x="14776" y="7278"/>
                  <a:pt x="14842" y="7549"/>
                  <a:pt x="14831" y="7973"/>
                </a:cubicBezTo>
                <a:cubicBezTo>
                  <a:pt x="14823" y="8290"/>
                  <a:pt x="14819" y="8297"/>
                  <a:pt x="14590" y="8305"/>
                </a:cubicBezTo>
                <a:cubicBezTo>
                  <a:pt x="14328" y="8315"/>
                  <a:pt x="14251" y="8210"/>
                  <a:pt x="14274" y="7875"/>
                </a:cubicBezTo>
                <a:cubicBezTo>
                  <a:pt x="14293" y="7605"/>
                  <a:pt x="14228" y="7320"/>
                  <a:pt x="14103" y="7128"/>
                </a:cubicBezTo>
                <a:cubicBezTo>
                  <a:pt x="13999" y="6967"/>
                  <a:pt x="13901" y="7108"/>
                  <a:pt x="13613" y="7832"/>
                </a:cubicBezTo>
                <a:cubicBezTo>
                  <a:pt x="13519" y="8067"/>
                  <a:pt x="13414" y="8242"/>
                  <a:pt x="13379" y="8219"/>
                </a:cubicBezTo>
                <a:cubicBezTo>
                  <a:pt x="13326" y="8184"/>
                  <a:pt x="13318" y="8110"/>
                  <a:pt x="13325" y="7734"/>
                </a:cubicBezTo>
                <a:lnTo>
                  <a:pt x="13333" y="7292"/>
                </a:lnTo>
                <a:lnTo>
                  <a:pt x="13261" y="7773"/>
                </a:lnTo>
                <a:cubicBezTo>
                  <a:pt x="13193" y="8235"/>
                  <a:pt x="13185" y="8252"/>
                  <a:pt x="13051" y="8215"/>
                </a:cubicBezTo>
                <a:cubicBezTo>
                  <a:pt x="12885" y="8170"/>
                  <a:pt x="12873" y="8098"/>
                  <a:pt x="12850" y="6928"/>
                </a:cubicBezTo>
                <a:lnTo>
                  <a:pt x="12833" y="6052"/>
                </a:lnTo>
                <a:close/>
                <a:moveTo>
                  <a:pt x="9585" y="6200"/>
                </a:moveTo>
                <a:cubicBezTo>
                  <a:pt x="9579" y="6229"/>
                  <a:pt x="9572" y="6290"/>
                  <a:pt x="9563" y="6369"/>
                </a:cubicBezTo>
                <a:cubicBezTo>
                  <a:pt x="9543" y="6550"/>
                  <a:pt x="9482" y="6814"/>
                  <a:pt x="9429" y="6959"/>
                </a:cubicBezTo>
                <a:cubicBezTo>
                  <a:pt x="9336" y="7210"/>
                  <a:pt x="9262" y="7766"/>
                  <a:pt x="9291" y="7984"/>
                </a:cubicBezTo>
                <a:cubicBezTo>
                  <a:pt x="9316" y="8171"/>
                  <a:pt x="9499" y="8264"/>
                  <a:pt x="9540" y="8109"/>
                </a:cubicBezTo>
                <a:cubicBezTo>
                  <a:pt x="9571" y="7991"/>
                  <a:pt x="9583" y="8025"/>
                  <a:pt x="9605" y="8289"/>
                </a:cubicBezTo>
                <a:cubicBezTo>
                  <a:pt x="9631" y="8608"/>
                  <a:pt x="9640" y="8618"/>
                  <a:pt x="9863" y="8618"/>
                </a:cubicBezTo>
                <a:cubicBezTo>
                  <a:pt x="10048" y="8618"/>
                  <a:pt x="10097" y="8579"/>
                  <a:pt x="10110" y="8419"/>
                </a:cubicBezTo>
                <a:cubicBezTo>
                  <a:pt x="10135" y="8114"/>
                  <a:pt x="10130" y="7690"/>
                  <a:pt x="10095" y="7225"/>
                </a:cubicBezTo>
                <a:cubicBezTo>
                  <a:pt x="10065" y="6828"/>
                  <a:pt x="10062" y="6823"/>
                  <a:pt x="10040" y="7088"/>
                </a:cubicBezTo>
                <a:cubicBezTo>
                  <a:pt x="10027" y="7260"/>
                  <a:pt x="10031" y="7456"/>
                  <a:pt x="10050" y="7597"/>
                </a:cubicBezTo>
                <a:cubicBezTo>
                  <a:pt x="10112" y="8058"/>
                  <a:pt x="10060" y="8242"/>
                  <a:pt x="9868" y="8242"/>
                </a:cubicBezTo>
                <a:cubicBezTo>
                  <a:pt x="9657" y="8242"/>
                  <a:pt x="9649" y="8196"/>
                  <a:pt x="9620" y="6916"/>
                </a:cubicBezTo>
                <a:cubicBezTo>
                  <a:pt x="9606" y="6284"/>
                  <a:pt x="9601" y="6114"/>
                  <a:pt x="9585" y="6200"/>
                </a:cubicBezTo>
                <a:close/>
                <a:moveTo>
                  <a:pt x="4392" y="6345"/>
                </a:moveTo>
                <a:cubicBezTo>
                  <a:pt x="4330" y="6345"/>
                  <a:pt x="4205" y="6870"/>
                  <a:pt x="4176" y="7245"/>
                </a:cubicBezTo>
                <a:cubicBezTo>
                  <a:pt x="4142" y="7691"/>
                  <a:pt x="4332" y="7943"/>
                  <a:pt x="4404" y="7546"/>
                </a:cubicBezTo>
                <a:cubicBezTo>
                  <a:pt x="4452" y="7277"/>
                  <a:pt x="4518" y="7550"/>
                  <a:pt x="4507" y="7976"/>
                </a:cubicBezTo>
                <a:cubicBezTo>
                  <a:pt x="4499" y="8296"/>
                  <a:pt x="4494" y="8304"/>
                  <a:pt x="4280" y="8317"/>
                </a:cubicBezTo>
                <a:cubicBezTo>
                  <a:pt x="4028" y="8332"/>
                  <a:pt x="3965" y="8229"/>
                  <a:pt x="3965" y="7804"/>
                </a:cubicBezTo>
                <a:cubicBezTo>
                  <a:pt x="3965" y="7626"/>
                  <a:pt x="3935" y="7392"/>
                  <a:pt x="3891" y="7233"/>
                </a:cubicBezTo>
                <a:cubicBezTo>
                  <a:pt x="3798" y="6897"/>
                  <a:pt x="3726" y="6967"/>
                  <a:pt x="3547" y="7570"/>
                </a:cubicBezTo>
                <a:cubicBezTo>
                  <a:pt x="3475" y="7816"/>
                  <a:pt x="3407" y="7983"/>
                  <a:pt x="3398" y="7941"/>
                </a:cubicBezTo>
                <a:cubicBezTo>
                  <a:pt x="3389" y="7899"/>
                  <a:pt x="3367" y="7961"/>
                  <a:pt x="3348" y="8078"/>
                </a:cubicBezTo>
                <a:cubicBezTo>
                  <a:pt x="3322" y="8240"/>
                  <a:pt x="3271" y="8294"/>
                  <a:pt x="3137" y="8297"/>
                </a:cubicBezTo>
                <a:cubicBezTo>
                  <a:pt x="2951" y="8301"/>
                  <a:pt x="2839" y="8077"/>
                  <a:pt x="2896" y="7816"/>
                </a:cubicBezTo>
                <a:cubicBezTo>
                  <a:pt x="2938" y="7620"/>
                  <a:pt x="2931" y="7269"/>
                  <a:pt x="2881" y="7182"/>
                </a:cubicBezTo>
                <a:cubicBezTo>
                  <a:pt x="2728" y="6912"/>
                  <a:pt x="2576" y="7326"/>
                  <a:pt x="2682" y="7726"/>
                </a:cubicBezTo>
                <a:cubicBezTo>
                  <a:pt x="2733" y="7920"/>
                  <a:pt x="2732" y="7934"/>
                  <a:pt x="2662" y="8383"/>
                </a:cubicBezTo>
                <a:cubicBezTo>
                  <a:pt x="2586" y="8874"/>
                  <a:pt x="2550" y="9661"/>
                  <a:pt x="2579" y="10195"/>
                </a:cubicBezTo>
                <a:cubicBezTo>
                  <a:pt x="2589" y="10374"/>
                  <a:pt x="2637" y="10633"/>
                  <a:pt x="2685" y="10770"/>
                </a:cubicBezTo>
                <a:cubicBezTo>
                  <a:pt x="2775" y="11022"/>
                  <a:pt x="2956" y="11093"/>
                  <a:pt x="3088" y="10930"/>
                </a:cubicBezTo>
                <a:cubicBezTo>
                  <a:pt x="3141" y="10865"/>
                  <a:pt x="3111" y="10808"/>
                  <a:pt x="2955" y="10687"/>
                </a:cubicBezTo>
                <a:cubicBezTo>
                  <a:pt x="2647" y="10448"/>
                  <a:pt x="2532" y="9805"/>
                  <a:pt x="2634" y="8896"/>
                </a:cubicBezTo>
                <a:cubicBezTo>
                  <a:pt x="2655" y="8708"/>
                  <a:pt x="2696" y="8459"/>
                  <a:pt x="2724" y="8340"/>
                </a:cubicBezTo>
                <a:cubicBezTo>
                  <a:pt x="2773" y="8136"/>
                  <a:pt x="2780" y="8138"/>
                  <a:pt x="2857" y="8372"/>
                </a:cubicBezTo>
                <a:cubicBezTo>
                  <a:pt x="2933" y="8602"/>
                  <a:pt x="2990" y="8617"/>
                  <a:pt x="3722" y="8618"/>
                </a:cubicBezTo>
                <a:cubicBezTo>
                  <a:pt x="4412" y="8619"/>
                  <a:pt x="4509" y="8594"/>
                  <a:pt x="4523" y="8419"/>
                </a:cubicBezTo>
                <a:cubicBezTo>
                  <a:pt x="4580" y="7732"/>
                  <a:pt x="4492" y="6345"/>
                  <a:pt x="4392" y="6345"/>
                </a:cubicBezTo>
                <a:close/>
                <a:moveTo>
                  <a:pt x="10544" y="6380"/>
                </a:moveTo>
                <a:cubicBezTo>
                  <a:pt x="10535" y="6377"/>
                  <a:pt x="10529" y="6425"/>
                  <a:pt x="10521" y="6517"/>
                </a:cubicBezTo>
                <a:cubicBezTo>
                  <a:pt x="10511" y="6644"/>
                  <a:pt x="10539" y="6917"/>
                  <a:pt x="10594" y="7241"/>
                </a:cubicBezTo>
                <a:cubicBezTo>
                  <a:pt x="10713" y="7933"/>
                  <a:pt x="10685" y="8163"/>
                  <a:pt x="10476" y="8215"/>
                </a:cubicBezTo>
                <a:cubicBezTo>
                  <a:pt x="10371" y="8241"/>
                  <a:pt x="10318" y="8313"/>
                  <a:pt x="10308" y="8442"/>
                </a:cubicBezTo>
                <a:cubicBezTo>
                  <a:pt x="10294" y="8601"/>
                  <a:pt x="10323" y="8626"/>
                  <a:pt x="10490" y="8595"/>
                </a:cubicBezTo>
                <a:lnTo>
                  <a:pt x="10688" y="8555"/>
                </a:lnTo>
                <a:lnTo>
                  <a:pt x="10697" y="8113"/>
                </a:lnTo>
                <a:cubicBezTo>
                  <a:pt x="10709" y="7540"/>
                  <a:pt x="10661" y="6828"/>
                  <a:pt x="10593" y="6541"/>
                </a:cubicBezTo>
                <a:cubicBezTo>
                  <a:pt x="10568" y="6438"/>
                  <a:pt x="10554" y="6384"/>
                  <a:pt x="10544" y="6380"/>
                </a:cubicBezTo>
                <a:close/>
                <a:moveTo>
                  <a:pt x="11286" y="6564"/>
                </a:moveTo>
                <a:cubicBezTo>
                  <a:pt x="11281" y="6547"/>
                  <a:pt x="11277" y="6549"/>
                  <a:pt x="11273" y="6568"/>
                </a:cubicBezTo>
                <a:cubicBezTo>
                  <a:pt x="11256" y="6645"/>
                  <a:pt x="11259" y="6903"/>
                  <a:pt x="11279" y="7280"/>
                </a:cubicBezTo>
                <a:cubicBezTo>
                  <a:pt x="11308" y="7800"/>
                  <a:pt x="11305" y="7899"/>
                  <a:pt x="11262" y="8117"/>
                </a:cubicBezTo>
                <a:cubicBezTo>
                  <a:pt x="11206" y="8403"/>
                  <a:pt x="10981" y="8469"/>
                  <a:pt x="10926" y="8215"/>
                </a:cubicBezTo>
                <a:cubicBezTo>
                  <a:pt x="10901" y="8097"/>
                  <a:pt x="10893" y="8138"/>
                  <a:pt x="10893" y="8403"/>
                </a:cubicBezTo>
                <a:cubicBezTo>
                  <a:pt x="10893" y="8734"/>
                  <a:pt x="10898" y="8747"/>
                  <a:pt x="11052" y="8747"/>
                </a:cubicBezTo>
                <a:cubicBezTo>
                  <a:pt x="11149" y="8747"/>
                  <a:pt x="11233" y="8672"/>
                  <a:pt x="11269" y="8555"/>
                </a:cubicBezTo>
                <a:cubicBezTo>
                  <a:pt x="11306" y="8435"/>
                  <a:pt x="11334" y="8412"/>
                  <a:pt x="11345" y="8493"/>
                </a:cubicBezTo>
                <a:cubicBezTo>
                  <a:pt x="11355" y="8568"/>
                  <a:pt x="11511" y="8618"/>
                  <a:pt x="11727" y="8618"/>
                </a:cubicBezTo>
                <a:cubicBezTo>
                  <a:pt x="12026" y="8618"/>
                  <a:pt x="12095" y="8585"/>
                  <a:pt x="12108" y="8430"/>
                </a:cubicBezTo>
                <a:cubicBezTo>
                  <a:pt x="12121" y="8274"/>
                  <a:pt x="12094" y="8239"/>
                  <a:pt x="11954" y="8239"/>
                </a:cubicBezTo>
                <a:cubicBezTo>
                  <a:pt x="11813" y="8238"/>
                  <a:pt x="11770" y="8186"/>
                  <a:pt x="11702" y="7926"/>
                </a:cubicBezTo>
                <a:lnTo>
                  <a:pt x="11619" y="7609"/>
                </a:lnTo>
                <a:lnTo>
                  <a:pt x="11684" y="7358"/>
                </a:lnTo>
                <a:cubicBezTo>
                  <a:pt x="11757" y="7074"/>
                  <a:pt x="11854" y="7031"/>
                  <a:pt x="11942" y="7249"/>
                </a:cubicBezTo>
                <a:cubicBezTo>
                  <a:pt x="11999" y="7391"/>
                  <a:pt x="12000" y="7388"/>
                  <a:pt x="11958" y="7092"/>
                </a:cubicBezTo>
                <a:cubicBezTo>
                  <a:pt x="11866" y="6453"/>
                  <a:pt x="11668" y="6809"/>
                  <a:pt x="11566" y="7797"/>
                </a:cubicBezTo>
                <a:cubicBezTo>
                  <a:pt x="11519" y="8254"/>
                  <a:pt x="11445" y="8377"/>
                  <a:pt x="11393" y="8082"/>
                </a:cubicBezTo>
                <a:cubicBezTo>
                  <a:pt x="11378" y="7995"/>
                  <a:pt x="11350" y="7593"/>
                  <a:pt x="11332" y="7186"/>
                </a:cubicBezTo>
                <a:cubicBezTo>
                  <a:pt x="11316" y="6832"/>
                  <a:pt x="11300" y="6617"/>
                  <a:pt x="11286" y="6564"/>
                </a:cubicBezTo>
                <a:close/>
                <a:moveTo>
                  <a:pt x="18969" y="7867"/>
                </a:moveTo>
                <a:cubicBezTo>
                  <a:pt x="18964" y="7838"/>
                  <a:pt x="18949" y="7953"/>
                  <a:pt x="18919" y="8242"/>
                </a:cubicBezTo>
                <a:cubicBezTo>
                  <a:pt x="18888" y="8540"/>
                  <a:pt x="18889" y="8544"/>
                  <a:pt x="18929" y="8313"/>
                </a:cubicBezTo>
                <a:cubicBezTo>
                  <a:pt x="18953" y="8178"/>
                  <a:pt x="18972" y="8009"/>
                  <a:pt x="18972" y="7941"/>
                </a:cubicBezTo>
                <a:cubicBezTo>
                  <a:pt x="18972" y="7901"/>
                  <a:pt x="18971" y="7877"/>
                  <a:pt x="18969" y="7867"/>
                </a:cubicBezTo>
                <a:close/>
                <a:moveTo>
                  <a:pt x="29" y="7937"/>
                </a:moveTo>
                <a:cubicBezTo>
                  <a:pt x="21" y="7937"/>
                  <a:pt x="16" y="8000"/>
                  <a:pt x="7" y="8121"/>
                </a:cubicBezTo>
                <a:cubicBezTo>
                  <a:pt x="-2" y="8256"/>
                  <a:pt x="-2" y="8423"/>
                  <a:pt x="7" y="8493"/>
                </a:cubicBezTo>
                <a:cubicBezTo>
                  <a:pt x="30" y="8658"/>
                  <a:pt x="131" y="8658"/>
                  <a:pt x="131" y="8493"/>
                </a:cubicBezTo>
                <a:cubicBezTo>
                  <a:pt x="131" y="8423"/>
                  <a:pt x="107" y="8257"/>
                  <a:pt x="78" y="8121"/>
                </a:cubicBezTo>
                <a:cubicBezTo>
                  <a:pt x="51" y="8000"/>
                  <a:pt x="38" y="7937"/>
                  <a:pt x="29" y="7937"/>
                </a:cubicBezTo>
                <a:close/>
                <a:moveTo>
                  <a:pt x="15610" y="9397"/>
                </a:moveTo>
                <a:cubicBezTo>
                  <a:pt x="15601" y="9398"/>
                  <a:pt x="15596" y="9452"/>
                  <a:pt x="15587" y="9557"/>
                </a:cubicBezTo>
                <a:cubicBezTo>
                  <a:pt x="15576" y="9692"/>
                  <a:pt x="15584" y="9824"/>
                  <a:pt x="15607" y="9889"/>
                </a:cubicBezTo>
                <a:cubicBezTo>
                  <a:pt x="15668" y="10065"/>
                  <a:pt x="15704" y="9784"/>
                  <a:pt x="15652" y="9541"/>
                </a:cubicBezTo>
                <a:cubicBezTo>
                  <a:pt x="15630" y="9443"/>
                  <a:pt x="15619" y="9395"/>
                  <a:pt x="15610" y="9397"/>
                </a:cubicBezTo>
                <a:close/>
                <a:moveTo>
                  <a:pt x="9844" y="9463"/>
                </a:moveTo>
                <a:cubicBezTo>
                  <a:pt x="9834" y="9466"/>
                  <a:pt x="9826" y="9509"/>
                  <a:pt x="9815" y="9592"/>
                </a:cubicBezTo>
                <a:cubicBezTo>
                  <a:pt x="9800" y="9719"/>
                  <a:pt x="9805" y="9822"/>
                  <a:pt x="9829" y="9893"/>
                </a:cubicBezTo>
                <a:cubicBezTo>
                  <a:pt x="9912" y="10134"/>
                  <a:pt x="9968" y="9833"/>
                  <a:pt x="9890" y="9569"/>
                </a:cubicBezTo>
                <a:cubicBezTo>
                  <a:pt x="9869" y="9496"/>
                  <a:pt x="9855" y="9460"/>
                  <a:pt x="9844" y="9463"/>
                </a:cubicBezTo>
                <a:close/>
                <a:moveTo>
                  <a:pt x="21186" y="9490"/>
                </a:moveTo>
                <a:cubicBezTo>
                  <a:pt x="21150" y="9479"/>
                  <a:pt x="21132" y="9650"/>
                  <a:pt x="21168" y="9846"/>
                </a:cubicBezTo>
                <a:cubicBezTo>
                  <a:pt x="21203" y="10044"/>
                  <a:pt x="21235" y="10053"/>
                  <a:pt x="21259" y="9874"/>
                </a:cubicBezTo>
                <a:cubicBezTo>
                  <a:pt x="21269" y="9800"/>
                  <a:pt x="21255" y="9662"/>
                  <a:pt x="21227" y="9569"/>
                </a:cubicBezTo>
                <a:cubicBezTo>
                  <a:pt x="21212" y="9518"/>
                  <a:pt x="21199" y="9494"/>
                  <a:pt x="21186" y="9490"/>
                </a:cubicBezTo>
                <a:close/>
                <a:moveTo>
                  <a:pt x="10017" y="9530"/>
                </a:moveTo>
                <a:cubicBezTo>
                  <a:pt x="10005" y="9528"/>
                  <a:pt x="9995" y="9557"/>
                  <a:pt x="9982" y="9616"/>
                </a:cubicBezTo>
                <a:cubicBezTo>
                  <a:pt x="9956" y="9733"/>
                  <a:pt x="9958" y="9793"/>
                  <a:pt x="9990" y="9885"/>
                </a:cubicBezTo>
                <a:cubicBezTo>
                  <a:pt x="10071" y="10120"/>
                  <a:pt x="10127" y="9895"/>
                  <a:pt x="10056" y="9623"/>
                </a:cubicBezTo>
                <a:cubicBezTo>
                  <a:pt x="10040" y="9561"/>
                  <a:pt x="10028" y="9531"/>
                  <a:pt x="10017" y="9530"/>
                </a:cubicBezTo>
                <a:close/>
                <a:moveTo>
                  <a:pt x="21360" y="9553"/>
                </a:moveTo>
                <a:cubicBezTo>
                  <a:pt x="21347" y="9539"/>
                  <a:pt x="21336" y="9539"/>
                  <a:pt x="21327" y="9565"/>
                </a:cubicBezTo>
                <a:cubicBezTo>
                  <a:pt x="21306" y="9626"/>
                  <a:pt x="21306" y="9703"/>
                  <a:pt x="21329" y="9831"/>
                </a:cubicBezTo>
                <a:cubicBezTo>
                  <a:pt x="21366" y="10035"/>
                  <a:pt x="21399" y="10059"/>
                  <a:pt x="21421" y="9897"/>
                </a:cubicBezTo>
                <a:cubicBezTo>
                  <a:pt x="21436" y="9779"/>
                  <a:pt x="21396" y="9594"/>
                  <a:pt x="21360" y="9553"/>
                </a:cubicBezTo>
                <a:close/>
                <a:moveTo>
                  <a:pt x="19108" y="10793"/>
                </a:moveTo>
                <a:cubicBezTo>
                  <a:pt x="19097" y="10792"/>
                  <a:pt x="19086" y="10820"/>
                  <a:pt x="19074" y="10879"/>
                </a:cubicBezTo>
                <a:cubicBezTo>
                  <a:pt x="19048" y="10997"/>
                  <a:pt x="19049" y="11051"/>
                  <a:pt x="19076" y="11129"/>
                </a:cubicBezTo>
                <a:cubicBezTo>
                  <a:pt x="19120" y="11254"/>
                  <a:pt x="19290" y="11235"/>
                  <a:pt x="19319" y="11102"/>
                </a:cubicBezTo>
                <a:cubicBezTo>
                  <a:pt x="19354" y="10942"/>
                  <a:pt x="19266" y="10764"/>
                  <a:pt x="19226" y="10914"/>
                </a:cubicBezTo>
                <a:cubicBezTo>
                  <a:pt x="19201" y="11011"/>
                  <a:pt x="19179" y="11003"/>
                  <a:pt x="19149" y="10887"/>
                </a:cubicBezTo>
                <a:cubicBezTo>
                  <a:pt x="19133" y="10824"/>
                  <a:pt x="19120" y="10795"/>
                  <a:pt x="19108" y="10793"/>
                </a:cubicBezTo>
                <a:close/>
                <a:moveTo>
                  <a:pt x="20844" y="15100"/>
                </a:moveTo>
                <a:cubicBezTo>
                  <a:pt x="20838" y="15103"/>
                  <a:pt x="20833" y="15148"/>
                  <a:pt x="20825" y="15241"/>
                </a:cubicBezTo>
                <a:cubicBezTo>
                  <a:pt x="20815" y="15357"/>
                  <a:pt x="20796" y="15420"/>
                  <a:pt x="20783" y="15382"/>
                </a:cubicBezTo>
                <a:cubicBezTo>
                  <a:pt x="20769" y="15343"/>
                  <a:pt x="20751" y="15434"/>
                  <a:pt x="20743" y="15581"/>
                </a:cubicBezTo>
                <a:cubicBezTo>
                  <a:pt x="20732" y="15778"/>
                  <a:pt x="20713" y="15831"/>
                  <a:pt x="20671" y="15781"/>
                </a:cubicBezTo>
                <a:cubicBezTo>
                  <a:pt x="20616" y="15714"/>
                  <a:pt x="20597" y="15817"/>
                  <a:pt x="20634" y="15988"/>
                </a:cubicBezTo>
                <a:cubicBezTo>
                  <a:pt x="20645" y="16037"/>
                  <a:pt x="20673" y="16038"/>
                  <a:pt x="20696" y="15992"/>
                </a:cubicBezTo>
                <a:cubicBezTo>
                  <a:pt x="20719" y="15946"/>
                  <a:pt x="20765" y="15884"/>
                  <a:pt x="20798" y="15851"/>
                </a:cubicBezTo>
                <a:cubicBezTo>
                  <a:pt x="20868" y="15781"/>
                  <a:pt x="20899" y="15494"/>
                  <a:pt x="20866" y="15221"/>
                </a:cubicBezTo>
                <a:cubicBezTo>
                  <a:pt x="20855" y="15137"/>
                  <a:pt x="20849" y="15097"/>
                  <a:pt x="20844" y="15100"/>
                </a:cubicBezTo>
                <a:close/>
                <a:moveTo>
                  <a:pt x="11535" y="15394"/>
                </a:moveTo>
                <a:cubicBezTo>
                  <a:pt x="11517" y="15426"/>
                  <a:pt x="11507" y="15646"/>
                  <a:pt x="11512" y="15918"/>
                </a:cubicBezTo>
                <a:cubicBezTo>
                  <a:pt x="11517" y="16175"/>
                  <a:pt x="11530" y="16809"/>
                  <a:pt x="11540" y="17330"/>
                </a:cubicBezTo>
                <a:cubicBezTo>
                  <a:pt x="11551" y="17851"/>
                  <a:pt x="11562" y="18448"/>
                  <a:pt x="11565" y="18656"/>
                </a:cubicBezTo>
                <a:cubicBezTo>
                  <a:pt x="11569" y="18864"/>
                  <a:pt x="11573" y="19077"/>
                  <a:pt x="11574" y="19129"/>
                </a:cubicBezTo>
                <a:cubicBezTo>
                  <a:pt x="11576" y="19182"/>
                  <a:pt x="11693" y="19223"/>
                  <a:pt x="11835" y="19223"/>
                </a:cubicBezTo>
                <a:cubicBezTo>
                  <a:pt x="12044" y="19223"/>
                  <a:pt x="12095" y="19186"/>
                  <a:pt x="12109" y="19024"/>
                </a:cubicBezTo>
                <a:cubicBezTo>
                  <a:pt x="12137" y="18692"/>
                  <a:pt x="12126" y="18043"/>
                  <a:pt x="12088" y="17725"/>
                </a:cubicBezTo>
                <a:cubicBezTo>
                  <a:pt x="12053" y="17434"/>
                  <a:pt x="12051" y="17434"/>
                  <a:pt x="12037" y="17686"/>
                </a:cubicBezTo>
                <a:cubicBezTo>
                  <a:pt x="12029" y="17829"/>
                  <a:pt x="12040" y="18101"/>
                  <a:pt x="12061" y="18292"/>
                </a:cubicBezTo>
                <a:cubicBezTo>
                  <a:pt x="12128" y="18886"/>
                  <a:pt x="12094" y="19013"/>
                  <a:pt x="11889" y="18938"/>
                </a:cubicBezTo>
                <a:cubicBezTo>
                  <a:pt x="11790" y="18901"/>
                  <a:pt x="11692" y="18796"/>
                  <a:pt x="11671" y="18699"/>
                </a:cubicBezTo>
                <a:cubicBezTo>
                  <a:pt x="11647" y="18588"/>
                  <a:pt x="11621" y="17942"/>
                  <a:pt x="11600" y="16931"/>
                </a:cubicBezTo>
                <a:cubicBezTo>
                  <a:pt x="11577" y="15833"/>
                  <a:pt x="11557" y="15355"/>
                  <a:pt x="11535" y="15394"/>
                </a:cubicBezTo>
                <a:close/>
                <a:moveTo>
                  <a:pt x="21217" y="15589"/>
                </a:moveTo>
                <a:cubicBezTo>
                  <a:pt x="21206" y="15588"/>
                  <a:pt x="21195" y="15616"/>
                  <a:pt x="21182" y="15675"/>
                </a:cubicBezTo>
                <a:cubicBezTo>
                  <a:pt x="21157" y="15793"/>
                  <a:pt x="21159" y="15853"/>
                  <a:pt x="21191" y="15945"/>
                </a:cubicBezTo>
                <a:cubicBezTo>
                  <a:pt x="21271" y="16179"/>
                  <a:pt x="21328" y="15954"/>
                  <a:pt x="21257" y="15683"/>
                </a:cubicBezTo>
                <a:cubicBezTo>
                  <a:pt x="21241" y="15621"/>
                  <a:pt x="21228" y="15591"/>
                  <a:pt x="21217" y="15589"/>
                </a:cubicBezTo>
                <a:close/>
                <a:moveTo>
                  <a:pt x="12375" y="15613"/>
                </a:moveTo>
                <a:cubicBezTo>
                  <a:pt x="12369" y="15640"/>
                  <a:pt x="12363" y="15699"/>
                  <a:pt x="12353" y="15781"/>
                </a:cubicBezTo>
                <a:cubicBezTo>
                  <a:pt x="12331" y="15981"/>
                  <a:pt x="12322" y="16255"/>
                  <a:pt x="12332" y="16442"/>
                </a:cubicBezTo>
                <a:cubicBezTo>
                  <a:pt x="12353" y="16804"/>
                  <a:pt x="12380" y="18069"/>
                  <a:pt x="12381" y="18691"/>
                </a:cubicBezTo>
                <a:cubicBezTo>
                  <a:pt x="12382" y="18952"/>
                  <a:pt x="12390" y="19047"/>
                  <a:pt x="12404" y="18946"/>
                </a:cubicBezTo>
                <a:cubicBezTo>
                  <a:pt x="12431" y="18750"/>
                  <a:pt x="12433" y="17877"/>
                  <a:pt x="12409" y="16481"/>
                </a:cubicBezTo>
                <a:cubicBezTo>
                  <a:pt x="12397" y="15736"/>
                  <a:pt x="12392" y="15530"/>
                  <a:pt x="12375" y="15613"/>
                </a:cubicBezTo>
                <a:close/>
                <a:moveTo>
                  <a:pt x="14922" y="15613"/>
                </a:moveTo>
                <a:cubicBezTo>
                  <a:pt x="14916" y="15636"/>
                  <a:pt x="14910" y="15692"/>
                  <a:pt x="14901" y="15769"/>
                </a:cubicBezTo>
                <a:cubicBezTo>
                  <a:pt x="14862" y="16120"/>
                  <a:pt x="14853" y="16605"/>
                  <a:pt x="14883" y="16743"/>
                </a:cubicBezTo>
                <a:cubicBezTo>
                  <a:pt x="14901" y="16828"/>
                  <a:pt x="14926" y="17919"/>
                  <a:pt x="14928" y="18691"/>
                </a:cubicBezTo>
                <a:cubicBezTo>
                  <a:pt x="14928" y="18952"/>
                  <a:pt x="14937" y="19047"/>
                  <a:pt x="14951" y="18946"/>
                </a:cubicBezTo>
                <a:cubicBezTo>
                  <a:pt x="14978" y="18750"/>
                  <a:pt x="14979" y="17877"/>
                  <a:pt x="14956" y="16481"/>
                </a:cubicBezTo>
                <a:cubicBezTo>
                  <a:pt x="14943" y="15750"/>
                  <a:pt x="14938" y="15541"/>
                  <a:pt x="14922" y="15613"/>
                </a:cubicBezTo>
                <a:close/>
                <a:moveTo>
                  <a:pt x="19545" y="15671"/>
                </a:moveTo>
                <a:cubicBezTo>
                  <a:pt x="19521" y="15687"/>
                  <a:pt x="19479" y="15755"/>
                  <a:pt x="19408" y="15883"/>
                </a:cubicBezTo>
                <a:cubicBezTo>
                  <a:pt x="19180" y="16294"/>
                  <a:pt x="19113" y="16511"/>
                  <a:pt x="19091" y="16911"/>
                </a:cubicBezTo>
                <a:cubicBezTo>
                  <a:pt x="19077" y="17178"/>
                  <a:pt x="19088" y="17301"/>
                  <a:pt x="19143" y="17510"/>
                </a:cubicBezTo>
                <a:cubicBezTo>
                  <a:pt x="19182" y="17654"/>
                  <a:pt x="19264" y="17962"/>
                  <a:pt x="19327" y="18194"/>
                </a:cubicBezTo>
                <a:cubicBezTo>
                  <a:pt x="19477" y="18756"/>
                  <a:pt x="19444" y="18973"/>
                  <a:pt x="19205" y="18973"/>
                </a:cubicBezTo>
                <a:cubicBezTo>
                  <a:pt x="19005" y="18973"/>
                  <a:pt x="18964" y="18828"/>
                  <a:pt x="18990" y="18202"/>
                </a:cubicBezTo>
                <a:cubicBezTo>
                  <a:pt x="19003" y="17865"/>
                  <a:pt x="18999" y="17806"/>
                  <a:pt x="18973" y="17921"/>
                </a:cubicBezTo>
                <a:cubicBezTo>
                  <a:pt x="18954" y="18001"/>
                  <a:pt x="18930" y="18256"/>
                  <a:pt x="18920" y="18488"/>
                </a:cubicBezTo>
                <a:cubicBezTo>
                  <a:pt x="18903" y="18883"/>
                  <a:pt x="18894" y="18911"/>
                  <a:pt x="18779" y="18946"/>
                </a:cubicBezTo>
                <a:cubicBezTo>
                  <a:pt x="18635" y="18989"/>
                  <a:pt x="18525" y="18713"/>
                  <a:pt x="18582" y="18449"/>
                </a:cubicBezTo>
                <a:cubicBezTo>
                  <a:pt x="18625" y="18244"/>
                  <a:pt x="18626" y="18053"/>
                  <a:pt x="18582" y="18120"/>
                </a:cubicBezTo>
                <a:cubicBezTo>
                  <a:pt x="18564" y="18148"/>
                  <a:pt x="18542" y="18306"/>
                  <a:pt x="18534" y="18472"/>
                </a:cubicBezTo>
                <a:cubicBezTo>
                  <a:pt x="18514" y="18855"/>
                  <a:pt x="18444" y="18944"/>
                  <a:pt x="18150" y="18957"/>
                </a:cubicBezTo>
                <a:cubicBezTo>
                  <a:pt x="17877" y="18970"/>
                  <a:pt x="17787" y="18810"/>
                  <a:pt x="17766" y="18273"/>
                </a:cubicBezTo>
                <a:cubicBezTo>
                  <a:pt x="17754" y="17964"/>
                  <a:pt x="17748" y="17942"/>
                  <a:pt x="17732" y="18132"/>
                </a:cubicBezTo>
                <a:cubicBezTo>
                  <a:pt x="17701" y="18499"/>
                  <a:pt x="17709" y="18813"/>
                  <a:pt x="17755" y="19028"/>
                </a:cubicBezTo>
                <a:cubicBezTo>
                  <a:pt x="17790" y="19187"/>
                  <a:pt x="17865" y="19223"/>
                  <a:pt x="18137" y="19223"/>
                </a:cubicBezTo>
                <a:cubicBezTo>
                  <a:pt x="18351" y="19223"/>
                  <a:pt x="18482" y="19173"/>
                  <a:pt x="18494" y="19086"/>
                </a:cubicBezTo>
                <a:cubicBezTo>
                  <a:pt x="18507" y="18988"/>
                  <a:pt x="18521" y="18988"/>
                  <a:pt x="18542" y="19086"/>
                </a:cubicBezTo>
                <a:cubicBezTo>
                  <a:pt x="18559" y="19162"/>
                  <a:pt x="18637" y="19223"/>
                  <a:pt x="18716" y="19223"/>
                </a:cubicBezTo>
                <a:cubicBezTo>
                  <a:pt x="18795" y="19223"/>
                  <a:pt x="18868" y="19162"/>
                  <a:pt x="18878" y="19086"/>
                </a:cubicBezTo>
                <a:cubicBezTo>
                  <a:pt x="18891" y="18988"/>
                  <a:pt x="18905" y="18988"/>
                  <a:pt x="18926" y="19086"/>
                </a:cubicBezTo>
                <a:cubicBezTo>
                  <a:pt x="18966" y="19272"/>
                  <a:pt x="19390" y="19266"/>
                  <a:pt x="19431" y="19079"/>
                </a:cubicBezTo>
                <a:cubicBezTo>
                  <a:pt x="19455" y="18968"/>
                  <a:pt x="19472" y="18968"/>
                  <a:pt x="19502" y="19082"/>
                </a:cubicBezTo>
                <a:cubicBezTo>
                  <a:pt x="19528" y="19180"/>
                  <a:pt x="19619" y="19224"/>
                  <a:pt x="19757" y="19200"/>
                </a:cubicBezTo>
                <a:lnTo>
                  <a:pt x="19971" y="19161"/>
                </a:lnTo>
                <a:lnTo>
                  <a:pt x="19986" y="18719"/>
                </a:lnTo>
                <a:cubicBezTo>
                  <a:pt x="20002" y="18222"/>
                  <a:pt x="19938" y="17451"/>
                  <a:pt x="19903" y="17713"/>
                </a:cubicBezTo>
                <a:cubicBezTo>
                  <a:pt x="19891" y="17799"/>
                  <a:pt x="19899" y="18063"/>
                  <a:pt x="19920" y="18300"/>
                </a:cubicBezTo>
                <a:cubicBezTo>
                  <a:pt x="19942" y="18537"/>
                  <a:pt x="19952" y="18785"/>
                  <a:pt x="19943" y="18852"/>
                </a:cubicBezTo>
                <a:cubicBezTo>
                  <a:pt x="19934" y="18918"/>
                  <a:pt x="19853" y="18973"/>
                  <a:pt x="19762" y="18973"/>
                </a:cubicBezTo>
                <a:lnTo>
                  <a:pt x="19595" y="18973"/>
                </a:lnTo>
                <a:lnTo>
                  <a:pt x="19367" y="17901"/>
                </a:lnTo>
                <a:cubicBezTo>
                  <a:pt x="19214" y="17182"/>
                  <a:pt x="19149" y="16801"/>
                  <a:pt x="19171" y="16735"/>
                </a:cubicBezTo>
                <a:cubicBezTo>
                  <a:pt x="19189" y="16681"/>
                  <a:pt x="19284" y="16488"/>
                  <a:pt x="19383" y="16305"/>
                </a:cubicBezTo>
                <a:cubicBezTo>
                  <a:pt x="19481" y="16122"/>
                  <a:pt x="19564" y="15882"/>
                  <a:pt x="19569" y="15773"/>
                </a:cubicBezTo>
                <a:cubicBezTo>
                  <a:pt x="19573" y="15691"/>
                  <a:pt x="19568" y="15655"/>
                  <a:pt x="19545" y="15671"/>
                </a:cubicBezTo>
                <a:close/>
                <a:moveTo>
                  <a:pt x="14583" y="15753"/>
                </a:moveTo>
                <a:cubicBezTo>
                  <a:pt x="14572" y="15755"/>
                  <a:pt x="14562" y="15822"/>
                  <a:pt x="14543" y="15949"/>
                </a:cubicBezTo>
                <a:cubicBezTo>
                  <a:pt x="14515" y="16134"/>
                  <a:pt x="14512" y="16253"/>
                  <a:pt x="14532" y="16368"/>
                </a:cubicBezTo>
                <a:cubicBezTo>
                  <a:pt x="14562" y="16532"/>
                  <a:pt x="14600" y="17672"/>
                  <a:pt x="14603" y="18468"/>
                </a:cubicBezTo>
                <a:lnTo>
                  <a:pt x="14604" y="18910"/>
                </a:lnTo>
                <a:lnTo>
                  <a:pt x="14341" y="18946"/>
                </a:lnTo>
                <a:cubicBezTo>
                  <a:pt x="14133" y="18974"/>
                  <a:pt x="14071" y="18941"/>
                  <a:pt x="14044" y="18789"/>
                </a:cubicBezTo>
                <a:cubicBezTo>
                  <a:pt x="14015" y="18628"/>
                  <a:pt x="14021" y="18576"/>
                  <a:pt x="14083" y="18468"/>
                </a:cubicBezTo>
                <a:cubicBezTo>
                  <a:pt x="14123" y="18398"/>
                  <a:pt x="14178" y="18339"/>
                  <a:pt x="14206" y="18339"/>
                </a:cubicBezTo>
                <a:cubicBezTo>
                  <a:pt x="14233" y="18339"/>
                  <a:pt x="14263" y="18256"/>
                  <a:pt x="14272" y="18151"/>
                </a:cubicBezTo>
                <a:cubicBezTo>
                  <a:pt x="14284" y="18011"/>
                  <a:pt x="14268" y="17964"/>
                  <a:pt x="14211" y="17964"/>
                </a:cubicBezTo>
                <a:cubicBezTo>
                  <a:pt x="14168" y="17964"/>
                  <a:pt x="14073" y="17879"/>
                  <a:pt x="13999" y="17776"/>
                </a:cubicBezTo>
                <a:cubicBezTo>
                  <a:pt x="13836" y="17548"/>
                  <a:pt x="13736" y="17535"/>
                  <a:pt x="13692" y="17737"/>
                </a:cubicBezTo>
                <a:cubicBezTo>
                  <a:pt x="13640" y="17978"/>
                  <a:pt x="13652" y="18025"/>
                  <a:pt x="13772" y="18046"/>
                </a:cubicBezTo>
                <a:cubicBezTo>
                  <a:pt x="13834" y="18057"/>
                  <a:pt x="13903" y="18149"/>
                  <a:pt x="13926" y="18253"/>
                </a:cubicBezTo>
                <a:cubicBezTo>
                  <a:pt x="13962" y="18420"/>
                  <a:pt x="13959" y="18466"/>
                  <a:pt x="13898" y="18652"/>
                </a:cubicBezTo>
                <a:cubicBezTo>
                  <a:pt x="13805" y="18933"/>
                  <a:pt x="13537" y="19059"/>
                  <a:pt x="13482" y="18848"/>
                </a:cubicBezTo>
                <a:cubicBezTo>
                  <a:pt x="13459" y="18760"/>
                  <a:pt x="13440" y="18496"/>
                  <a:pt x="13440" y="18261"/>
                </a:cubicBezTo>
                <a:cubicBezTo>
                  <a:pt x="13440" y="18026"/>
                  <a:pt x="13428" y="17835"/>
                  <a:pt x="13413" y="17835"/>
                </a:cubicBezTo>
                <a:cubicBezTo>
                  <a:pt x="13384" y="17835"/>
                  <a:pt x="13380" y="17911"/>
                  <a:pt x="13375" y="18531"/>
                </a:cubicBezTo>
                <a:lnTo>
                  <a:pt x="13372" y="18910"/>
                </a:lnTo>
                <a:lnTo>
                  <a:pt x="13194" y="18910"/>
                </a:lnTo>
                <a:cubicBezTo>
                  <a:pt x="13023" y="18910"/>
                  <a:pt x="13016" y="18896"/>
                  <a:pt x="12981" y="18531"/>
                </a:cubicBezTo>
                <a:cubicBezTo>
                  <a:pt x="12915" y="17825"/>
                  <a:pt x="12879" y="17541"/>
                  <a:pt x="12851" y="17498"/>
                </a:cubicBezTo>
                <a:cubicBezTo>
                  <a:pt x="12813" y="17440"/>
                  <a:pt x="12718" y="18191"/>
                  <a:pt x="12706" y="18644"/>
                </a:cubicBezTo>
                <a:cubicBezTo>
                  <a:pt x="12696" y="19058"/>
                  <a:pt x="12734" y="19220"/>
                  <a:pt x="12843" y="19223"/>
                </a:cubicBezTo>
                <a:cubicBezTo>
                  <a:pt x="12963" y="19226"/>
                  <a:pt x="12958" y="19447"/>
                  <a:pt x="12828" y="20049"/>
                </a:cubicBezTo>
                <a:cubicBezTo>
                  <a:pt x="12760" y="20360"/>
                  <a:pt x="12685" y="20612"/>
                  <a:pt x="12661" y="20612"/>
                </a:cubicBezTo>
                <a:cubicBezTo>
                  <a:pt x="12636" y="20612"/>
                  <a:pt x="12623" y="20672"/>
                  <a:pt x="12633" y="20741"/>
                </a:cubicBezTo>
                <a:cubicBezTo>
                  <a:pt x="12687" y="21146"/>
                  <a:pt x="12846" y="20681"/>
                  <a:pt x="12929" y="19877"/>
                </a:cubicBezTo>
                <a:lnTo>
                  <a:pt x="12989" y="19286"/>
                </a:lnTo>
                <a:lnTo>
                  <a:pt x="13152" y="19251"/>
                </a:lnTo>
                <a:cubicBezTo>
                  <a:pt x="13242" y="19229"/>
                  <a:pt x="13330" y="19155"/>
                  <a:pt x="13348" y="19086"/>
                </a:cubicBezTo>
                <a:cubicBezTo>
                  <a:pt x="13370" y="19003"/>
                  <a:pt x="13387" y="19006"/>
                  <a:pt x="13399" y="19094"/>
                </a:cubicBezTo>
                <a:cubicBezTo>
                  <a:pt x="13409" y="19167"/>
                  <a:pt x="13502" y="19223"/>
                  <a:pt x="13608" y="19223"/>
                </a:cubicBezTo>
                <a:cubicBezTo>
                  <a:pt x="13762" y="19223"/>
                  <a:pt x="13816" y="19171"/>
                  <a:pt x="13874" y="18961"/>
                </a:cubicBezTo>
                <a:lnTo>
                  <a:pt x="13946" y="18699"/>
                </a:lnTo>
                <a:lnTo>
                  <a:pt x="13984" y="18961"/>
                </a:lnTo>
                <a:cubicBezTo>
                  <a:pt x="14019" y="19201"/>
                  <a:pt x="14048" y="19223"/>
                  <a:pt x="14318" y="19223"/>
                </a:cubicBezTo>
                <a:lnTo>
                  <a:pt x="14614" y="19223"/>
                </a:lnTo>
                <a:lnTo>
                  <a:pt x="14632" y="18836"/>
                </a:lnTo>
                <a:cubicBezTo>
                  <a:pt x="14642" y="18623"/>
                  <a:pt x="14642" y="18062"/>
                  <a:pt x="14632" y="17588"/>
                </a:cubicBezTo>
                <a:cubicBezTo>
                  <a:pt x="14619" y="17014"/>
                  <a:pt x="14624" y="16634"/>
                  <a:pt x="14645" y="16450"/>
                </a:cubicBezTo>
                <a:cubicBezTo>
                  <a:pt x="14671" y="16224"/>
                  <a:pt x="14668" y="16131"/>
                  <a:pt x="14629" y="15933"/>
                </a:cubicBezTo>
                <a:cubicBezTo>
                  <a:pt x="14606" y="15814"/>
                  <a:pt x="14594" y="15751"/>
                  <a:pt x="14583" y="15753"/>
                </a:cubicBezTo>
                <a:close/>
                <a:moveTo>
                  <a:pt x="11945" y="15839"/>
                </a:moveTo>
                <a:cubicBezTo>
                  <a:pt x="11930" y="15839"/>
                  <a:pt x="11915" y="15855"/>
                  <a:pt x="11903" y="15890"/>
                </a:cubicBezTo>
                <a:cubicBezTo>
                  <a:pt x="11881" y="15954"/>
                  <a:pt x="11886" y="16034"/>
                  <a:pt x="11921" y="16152"/>
                </a:cubicBezTo>
                <a:cubicBezTo>
                  <a:pt x="11986" y="16369"/>
                  <a:pt x="12007" y="16364"/>
                  <a:pt x="12026" y="16137"/>
                </a:cubicBezTo>
                <a:cubicBezTo>
                  <a:pt x="12039" y="15981"/>
                  <a:pt x="11991" y="15840"/>
                  <a:pt x="11945" y="15839"/>
                </a:cubicBezTo>
                <a:close/>
                <a:moveTo>
                  <a:pt x="18722" y="16399"/>
                </a:moveTo>
                <a:cubicBezTo>
                  <a:pt x="18704" y="16422"/>
                  <a:pt x="18701" y="16474"/>
                  <a:pt x="18705" y="16559"/>
                </a:cubicBezTo>
                <a:cubicBezTo>
                  <a:pt x="18711" y="16704"/>
                  <a:pt x="18739" y="16753"/>
                  <a:pt x="18800" y="16731"/>
                </a:cubicBezTo>
                <a:cubicBezTo>
                  <a:pt x="18848" y="16714"/>
                  <a:pt x="18895" y="16761"/>
                  <a:pt x="18905" y="16833"/>
                </a:cubicBezTo>
                <a:cubicBezTo>
                  <a:pt x="18917" y="16922"/>
                  <a:pt x="18935" y="16917"/>
                  <a:pt x="18962" y="16814"/>
                </a:cubicBezTo>
                <a:cubicBezTo>
                  <a:pt x="19019" y="16592"/>
                  <a:pt x="18973" y="16450"/>
                  <a:pt x="18825" y="16399"/>
                </a:cubicBezTo>
                <a:cubicBezTo>
                  <a:pt x="18771" y="16380"/>
                  <a:pt x="18739" y="16376"/>
                  <a:pt x="18722" y="16399"/>
                </a:cubicBezTo>
                <a:close/>
                <a:moveTo>
                  <a:pt x="21177" y="16415"/>
                </a:moveTo>
                <a:cubicBezTo>
                  <a:pt x="21140" y="16448"/>
                  <a:pt x="21132" y="16680"/>
                  <a:pt x="21184" y="16814"/>
                </a:cubicBezTo>
                <a:cubicBezTo>
                  <a:pt x="21214" y="16890"/>
                  <a:pt x="21243" y="16886"/>
                  <a:pt x="21264" y="16806"/>
                </a:cubicBezTo>
                <a:cubicBezTo>
                  <a:pt x="21285" y="16722"/>
                  <a:pt x="21315" y="16727"/>
                  <a:pt x="21351" y="16817"/>
                </a:cubicBezTo>
                <a:cubicBezTo>
                  <a:pt x="21426" y="17001"/>
                  <a:pt x="21460" y="16743"/>
                  <a:pt x="21392" y="16512"/>
                </a:cubicBezTo>
                <a:cubicBezTo>
                  <a:pt x="21358" y="16398"/>
                  <a:pt x="21331" y="16382"/>
                  <a:pt x="21309" y="16465"/>
                </a:cubicBezTo>
                <a:cubicBezTo>
                  <a:pt x="21287" y="16548"/>
                  <a:pt x="21258" y="16545"/>
                  <a:pt x="21222" y="16458"/>
                </a:cubicBezTo>
                <a:cubicBezTo>
                  <a:pt x="21205" y="16415"/>
                  <a:pt x="21189" y="16403"/>
                  <a:pt x="21177" y="16415"/>
                </a:cubicBezTo>
                <a:close/>
                <a:moveTo>
                  <a:pt x="10801" y="16880"/>
                </a:moveTo>
                <a:cubicBezTo>
                  <a:pt x="10792" y="16882"/>
                  <a:pt x="10782" y="16908"/>
                  <a:pt x="10767" y="16962"/>
                </a:cubicBezTo>
                <a:cubicBezTo>
                  <a:pt x="10734" y="17090"/>
                  <a:pt x="10736" y="17135"/>
                  <a:pt x="10777" y="17279"/>
                </a:cubicBezTo>
                <a:cubicBezTo>
                  <a:pt x="10835" y="17484"/>
                  <a:pt x="10857" y="17496"/>
                  <a:pt x="10879" y="17330"/>
                </a:cubicBezTo>
                <a:cubicBezTo>
                  <a:pt x="10891" y="17246"/>
                  <a:pt x="10916" y="17251"/>
                  <a:pt x="10952" y="17342"/>
                </a:cubicBezTo>
                <a:cubicBezTo>
                  <a:pt x="11018" y="17503"/>
                  <a:pt x="11044" y="17424"/>
                  <a:pt x="11020" y="17138"/>
                </a:cubicBezTo>
                <a:cubicBezTo>
                  <a:pt x="11008" y="16986"/>
                  <a:pt x="10983" y="16953"/>
                  <a:pt x="10924" y="17013"/>
                </a:cubicBezTo>
                <a:cubicBezTo>
                  <a:pt x="10876" y="17061"/>
                  <a:pt x="10836" y="17037"/>
                  <a:pt x="10825" y="16954"/>
                </a:cubicBezTo>
                <a:cubicBezTo>
                  <a:pt x="10818" y="16904"/>
                  <a:pt x="10811" y="16879"/>
                  <a:pt x="10801" y="16880"/>
                </a:cubicBezTo>
                <a:close/>
                <a:moveTo>
                  <a:pt x="15723" y="17013"/>
                </a:moveTo>
                <a:cubicBezTo>
                  <a:pt x="15714" y="17021"/>
                  <a:pt x="15714" y="17082"/>
                  <a:pt x="15714" y="17209"/>
                </a:cubicBezTo>
                <a:cubicBezTo>
                  <a:pt x="15714" y="17354"/>
                  <a:pt x="15745" y="17666"/>
                  <a:pt x="15784" y="17901"/>
                </a:cubicBezTo>
                <a:cubicBezTo>
                  <a:pt x="15888" y="18533"/>
                  <a:pt x="15866" y="18773"/>
                  <a:pt x="15699" y="18816"/>
                </a:cubicBezTo>
                <a:cubicBezTo>
                  <a:pt x="15533" y="18859"/>
                  <a:pt x="15485" y="18931"/>
                  <a:pt x="15507" y="19098"/>
                </a:cubicBezTo>
                <a:cubicBezTo>
                  <a:pt x="15531" y="19274"/>
                  <a:pt x="15842" y="19260"/>
                  <a:pt x="15866" y="19082"/>
                </a:cubicBezTo>
                <a:cubicBezTo>
                  <a:pt x="15895" y="18869"/>
                  <a:pt x="15900" y="18091"/>
                  <a:pt x="15873" y="18015"/>
                </a:cubicBezTo>
                <a:cubicBezTo>
                  <a:pt x="15860" y="17978"/>
                  <a:pt x="15850" y="17816"/>
                  <a:pt x="15850" y="17655"/>
                </a:cubicBezTo>
                <a:cubicBezTo>
                  <a:pt x="15850" y="17481"/>
                  <a:pt x="15822" y="17276"/>
                  <a:pt x="15781" y="17154"/>
                </a:cubicBezTo>
                <a:cubicBezTo>
                  <a:pt x="15749" y="17055"/>
                  <a:pt x="15732" y="17006"/>
                  <a:pt x="15723" y="17013"/>
                </a:cubicBezTo>
                <a:close/>
                <a:moveTo>
                  <a:pt x="16492" y="17146"/>
                </a:moveTo>
                <a:cubicBezTo>
                  <a:pt x="16489" y="17150"/>
                  <a:pt x="16485" y="17170"/>
                  <a:pt x="16481" y="17205"/>
                </a:cubicBezTo>
                <a:cubicBezTo>
                  <a:pt x="16467" y="17314"/>
                  <a:pt x="16470" y="17651"/>
                  <a:pt x="16487" y="17991"/>
                </a:cubicBezTo>
                <a:cubicBezTo>
                  <a:pt x="16528" y="18832"/>
                  <a:pt x="16492" y="19004"/>
                  <a:pt x="16284" y="18949"/>
                </a:cubicBezTo>
                <a:cubicBezTo>
                  <a:pt x="16137" y="18911"/>
                  <a:pt x="16067" y="19046"/>
                  <a:pt x="16117" y="19274"/>
                </a:cubicBezTo>
                <a:cubicBezTo>
                  <a:pt x="16152" y="19437"/>
                  <a:pt x="16415" y="19343"/>
                  <a:pt x="16476" y="19145"/>
                </a:cubicBezTo>
                <a:cubicBezTo>
                  <a:pt x="16523" y="18995"/>
                  <a:pt x="16547" y="18979"/>
                  <a:pt x="16570" y="19082"/>
                </a:cubicBezTo>
                <a:cubicBezTo>
                  <a:pt x="16606" y="19250"/>
                  <a:pt x="17302" y="19284"/>
                  <a:pt x="17302" y="19118"/>
                </a:cubicBezTo>
                <a:cubicBezTo>
                  <a:pt x="17302" y="19058"/>
                  <a:pt x="17233" y="18971"/>
                  <a:pt x="17149" y="18926"/>
                </a:cubicBezTo>
                <a:cubicBezTo>
                  <a:pt x="17065" y="18881"/>
                  <a:pt x="16966" y="18750"/>
                  <a:pt x="16929" y="18637"/>
                </a:cubicBezTo>
                <a:cubicBezTo>
                  <a:pt x="16779" y="18185"/>
                  <a:pt x="16934" y="17490"/>
                  <a:pt x="17114" y="17803"/>
                </a:cubicBezTo>
                <a:cubicBezTo>
                  <a:pt x="17196" y="17946"/>
                  <a:pt x="17196" y="17943"/>
                  <a:pt x="17156" y="17670"/>
                </a:cubicBezTo>
                <a:cubicBezTo>
                  <a:pt x="17064" y="17046"/>
                  <a:pt x="16781" y="17699"/>
                  <a:pt x="16781" y="18535"/>
                </a:cubicBezTo>
                <a:cubicBezTo>
                  <a:pt x="16781" y="18710"/>
                  <a:pt x="16763" y="18886"/>
                  <a:pt x="16740" y="18926"/>
                </a:cubicBezTo>
                <a:cubicBezTo>
                  <a:pt x="16684" y="19026"/>
                  <a:pt x="16554" y="18618"/>
                  <a:pt x="16572" y="18398"/>
                </a:cubicBezTo>
                <a:cubicBezTo>
                  <a:pt x="16580" y="18301"/>
                  <a:pt x="16577" y="18195"/>
                  <a:pt x="16565" y="18159"/>
                </a:cubicBezTo>
                <a:cubicBezTo>
                  <a:pt x="16552" y="18124"/>
                  <a:pt x="16533" y="17850"/>
                  <a:pt x="16523" y="17553"/>
                </a:cubicBezTo>
                <a:cubicBezTo>
                  <a:pt x="16513" y="17261"/>
                  <a:pt x="16504" y="17133"/>
                  <a:pt x="16492" y="17146"/>
                </a:cubicBezTo>
                <a:close/>
                <a:moveTo>
                  <a:pt x="20828" y="17533"/>
                </a:moveTo>
                <a:cubicBezTo>
                  <a:pt x="20785" y="17544"/>
                  <a:pt x="20724" y="17675"/>
                  <a:pt x="20626" y="17928"/>
                </a:cubicBezTo>
                <a:cubicBezTo>
                  <a:pt x="20404" y="18499"/>
                  <a:pt x="20381" y="18939"/>
                  <a:pt x="20485" y="20663"/>
                </a:cubicBezTo>
                <a:cubicBezTo>
                  <a:pt x="20532" y="21443"/>
                  <a:pt x="20549" y="21600"/>
                  <a:pt x="20556" y="21324"/>
                </a:cubicBezTo>
                <a:cubicBezTo>
                  <a:pt x="20561" y="21125"/>
                  <a:pt x="20555" y="20814"/>
                  <a:pt x="20543" y="20632"/>
                </a:cubicBezTo>
                <a:cubicBezTo>
                  <a:pt x="20532" y="20449"/>
                  <a:pt x="20522" y="20239"/>
                  <a:pt x="20520" y="20170"/>
                </a:cubicBezTo>
                <a:cubicBezTo>
                  <a:pt x="20519" y="20101"/>
                  <a:pt x="20510" y="19990"/>
                  <a:pt x="20501" y="19920"/>
                </a:cubicBezTo>
                <a:cubicBezTo>
                  <a:pt x="20491" y="19850"/>
                  <a:pt x="20475" y="19587"/>
                  <a:pt x="20464" y="19337"/>
                </a:cubicBezTo>
                <a:cubicBezTo>
                  <a:pt x="20448" y="18939"/>
                  <a:pt x="20455" y="18848"/>
                  <a:pt x="20521" y="18609"/>
                </a:cubicBezTo>
                <a:cubicBezTo>
                  <a:pt x="20605" y="18306"/>
                  <a:pt x="20658" y="18320"/>
                  <a:pt x="20652" y="18644"/>
                </a:cubicBezTo>
                <a:cubicBezTo>
                  <a:pt x="20646" y="18943"/>
                  <a:pt x="20959" y="19676"/>
                  <a:pt x="20981" y="19415"/>
                </a:cubicBezTo>
                <a:cubicBezTo>
                  <a:pt x="20992" y="19284"/>
                  <a:pt x="21057" y="19227"/>
                  <a:pt x="21223" y="19200"/>
                </a:cubicBezTo>
                <a:lnTo>
                  <a:pt x="21450" y="19161"/>
                </a:lnTo>
                <a:lnTo>
                  <a:pt x="21459" y="18711"/>
                </a:lnTo>
                <a:cubicBezTo>
                  <a:pt x="21469" y="18149"/>
                  <a:pt x="21417" y="17448"/>
                  <a:pt x="21383" y="17698"/>
                </a:cubicBezTo>
                <a:cubicBezTo>
                  <a:pt x="21370" y="17798"/>
                  <a:pt x="21377" y="18048"/>
                  <a:pt x="21399" y="18300"/>
                </a:cubicBezTo>
                <a:cubicBezTo>
                  <a:pt x="21421" y="18537"/>
                  <a:pt x="21431" y="18785"/>
                  <a:pt x="21422" y="18852"/>
                </a:cubicBezTo>
                <a:cubicBezTo>
                  <a:pt x="21413" y="18918"/>
                  <a:pt x="21331" y="18973"/>
                  <a:pt x="21239" y="18973"/>
                </a:cubicBezTo>
                <a:cubicBezTo>
                  <a:pt x="21070" y="18973"/>
                  <a:pt x="20971" y="18758"/>
                  <a:pt x="20971" y="18394"/>
                </a:cubicBezTo>
                <a:cubicBezTo>
                  <a:pt x="20971" y="18306"/>
                  <a:pt x="20950" y="18061"/>
                  <a:pt x="20923" y="17850"/>
                </a:cubicBezTo>
                <a:cubicBezTo>
                  <a:pt x="20896" y="17629"/>
                  <a:pt x="20871" y="17522"/>
                  <a:pt x="20828" y="17533"/>
                </a:cubicBezTo>
                <a:close/>
                <a:moveTo>
                  <a:pt x="11276" y="17651"/>
                </a:moveTo>
                <a:cubicBezTo>
                  <a:pt x="11241" y="17751"/>
                  <a:pt x="11242" y="18044"/>
                  <a:pt x="11281" y="18327"/>
                </a:cubicBezTo>
                <a:cubicBezTo>
                  <a:pt x="11298" y="18456"/>
                  <a:pt x="11306" y="18652"/>
                  <a:pt x="11296" y="18766"/>
                </a:cubicBezTo>
                <a:cubicBezTo>
                  <a:pt x="11282" y="18940"/>
                  <a:pt x="11229" y="18973"/>
                  <a:pt x="10955" y="18973"/>
                </a:cubicBezTo>
                <a:cubicBezTo>
                  <a:pt x="10610" y="18973"/>
                  <a:pt x="10532" y="18861"/>
                  <a:pt x="10482" y="18296"/>
                </a:cubicBezTo>
                <a:cubicBezTo>
                  <a:pt x="10462" y="18063"/>
                  <a:pt x="10458" y="18084"/>
                  <a:pt x="10457" y="18453"/>
                </a:cubicBezTo>
                <a:cubicBezTo>
                  <a:pt x="10456" y="18720"/>
                  <a:pt x="10474" y="18943"/>
                  <a:pt x="10504" y="19047"/>
                </a:cubicBezTo>
                <a:cubicBezTo>
                  <a:pt x="10538" y="19168"/>
                  <a:pt x="10660" y="19217"/>
                  <a:pt x="10938" y="19219"/>
                </a:cubicBezTo>
                <a:lnTo>
                  <a:pt x="11325" y="19223"/>
                </a:lnTo>
                <a:lnTo>
                  <a:pt x="11340" y="18860"/>
                </a:lnTo>
                <a:cubicBezTo>
                  <a:pt x="11359" y="18424"/>
                  <a:pt x="11312" y="17546"/>
                  <a:pt x="11276" y="17651"/>
                </a:cubicBezTo>
                <a:close/>
                <a:moveTo>
                  <a:pt x="10185" y="18621"/>
                </a:moveTo>
                <a:cubicBezTo>
                  <a:pt x="10172" y="18616"/>
                  <a:pt x="10159" y="18647"/>
                  <a:pt x="10141" y="18715"/>
                </a:cubicBezTo>
                <a:cubicBezTo>
                  <a:pt x="10103" y="18862"/>
                  <a:pt x="10104" y="18895"/>
                  <a:pt x="10147" y="19047"/>
                </a:cubicBezTo>
                <a:cubicBezTo>
                  <a:pt x="10207" y="19255"/>
                  <a:pt x="10228" y="19264"/>
                  <a:pt x="10252" y="19086"/>
                </a:cubicBezTo>
                <a:cubicBezTo>
                  <a:pt x="10262" y="19010"/>
                  <a:pt x="10251" y="18859"/>
                  <a:pt x="10227" y="18750"/>
                </a:cubicBezTo>
                <a:cubicBezTo>
                  <a:pt x="10209" y="18668"/>
                  <a:pt x="10197" y="18626"/>
                  <a:pt x="10185" y="18621"/>
                </a:cubicBezTo>
                <a:close/>
                <a:moveTo>
                  <a:pt x="18152" y="19990"/>
                </a:moveTo>
                <a:cubicBezTo>
                  <a:pt x="18142" y="19986"/>
                  <a:pt x="18134" y="20025"/>
                  <a:pt x="18122" y="20107"/>
                </a:cubicBezTo>
                <a:cubicBezTo>
                  <a:pt x="18104" y="20241"/>
                  <a:pt x="18110" y="20344"/>
                  <a:pt x="18143" y="20456"/>
                </a:cubicBezTo>
                <a:cubicBezTo>
                  <a:pt x="18212" y="20693"/>
                  <a:pt x="18258" y="20422"/>
                  <a:pt x="18196" y="20139"/>
                </a:cubicBezTo>
                <a:cubicBezTo>
                  <a:pt x="18175" y="20042"/>
                  <a:pt x="18163" y="19994"/>
                  <a:pt x="18152" y="19990"/>
                </a:cubicBezTo>
                <a:close/>
                <a:moveTo>
                  <a:pt x="19713" y="19990"/>
                </a:moveTo>
                <a:cubicBezTo>
                  <a:pt x="19703" y="19986"/>
                  <a:pt x="19695" y="20025"/>
                  <a:pt x="19684" y="20107"/>
                </a:cubicBezTo>
                <a:cubicBezTo>
                  <a:pt x="19665" y="20241"/>
                  <a:pt x="19671" y="20344"/>
                  <a:pt x="19703" y="20456"/>
                </a:cubicBezTo>
                <a:cubicBezTo>
                  <a:pt x="19772" y="20693"/>
                  <a:pt x="19819" y="20422"/>
                  <a:pt x="19758" y="20139"/>
                </a:cubicBezTo>
                <a:cubicBezTo>
                  <a:pt x="19737" y="20042"/>
                  <a:pt x="19724" y="19994"/>
                  <a:pt x="19713" y="19990"/>
                </a:cubicBezTo>
                <a:close/>
                <a:moveTo>
                  <a:pt x="13288" y="20029"/>
                </a:moveTo>
                <a:cubicBezTo>
                  <a:pt x="13224" y="20024"/>
                  <a:pt x="13166" y="20072"/>
                  <a:pt x="13166" y="20178"/>
                </a:cubicBezTo>
                <a:cubicBezTo>
                  <a:pt x="13166" y="20267"/>
                  <a:pt x="13181" y="20370"/>
                  <a:pt x="13200" y="20405"/>
                </a:cubicBezTo>
                <a:cubicBezTo>
                  <a:pt x="13255" y="20506"/>
                  <a:pt x="13271" y="20495"/>
                  <a:pt x="13290" y="20354"/>
                </a:cubicBezTo>
                <a:cubicBezTo>
                  <a:pt x="13302" y="20263"/>
                  <a:pt x="13320" y="20269"/>
                  <a:pt x="13346" y="20370"/>
                </a:cubicBezTo>
                <a:cubicBezTo>
                  <a:pt x="13399" y="20571"/>
                  <a:pt x="13490" y="20411"/>
                  <a:pt x="13444" y="20197"/>
                </a:cubicBezTo>
                <a:cubicBezTo>
                  <a:pt x="13420" y="20090"/>
                  <a:pt x="13351" y="20034"/>
                  <a:pt x="13288" y="20029"/>
                </a:cubicBezTo>
                <a:close/>
                <a:moveTo>
                  <a:pt x="19862" y="20045"/>
                </a:moveTo>
                <a:cubicBezTo>
                  <a:pt x="19852" y="20040"/>
                  <a:pt x="19846" y="20076"/>
                  <a:pt x="19840" y="20150"/>
                </a:cubicBezTo>
                <a:cubicBezTo>
                  <a:pt x="19832" y="20249"/>
                  <a:pt x="19839" y="20393"/>
                  <a:pt x="19856" y="20471"/>
                </a:cubicBezTo>
                <a:cubicBezTo>
                  <a:pt x="19893" y="20641"/>
                  <a:pt x="19922" y="20651"/>
                  <a:pt x="19942" y="20503"/>
                </a:cubicBezTo>
                <a:cubicBezTo>
                  <a:pt x="19950" y="20442"/>
                  <a:pt x="19934" y="20298"/>
                  <a:pt x="19906" y="20182"/>
                </a:cubicBezTo>
                <a:cubicBezTo>
                  <a:pt x="19885" y="20093"/>
                  <a:pt x="19871" y="20050"/>
                  <a:pt x="19862" y="200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38" name="تجميع"/>
          <p:cNvGrpSpPr/>
          <p:nvPr/>
        </p:nvGrpSpPr>
        <p:grpSpPr>
          <a:xfrm>
            <a:off x="4410154" y="12072274"/>
            <a:ext cx="15124325" cy="1262880"/>
            <a:chOff x="0" y="0"/>
            <a:chExt cx="15124323" cy="1262878"/>
          </a:xfrm>
        </p:grpSpPr>
        <p:grpSp>
          <p:nvGrpSpPr>
            <p:cNvPr id="1517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6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2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2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9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2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5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2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4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8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7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1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0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4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3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33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7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6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540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541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2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544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569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545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17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574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570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1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2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3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610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575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6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7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8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9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0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1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2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3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4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5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6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7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8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9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0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1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2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3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4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5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6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7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8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9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0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1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2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3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4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5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6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7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8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9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616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611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2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3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4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5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pic>
        <p:nvPicPr>
          <p:cNvPr id="1620" name="IMG_4199.png" descr="IMG_4199.png"/>
          <p:cNvPicPr>
            <a:picLocks noChangeAspect="1"/>
          </p:cNvPicPr>
          <p:nvPr/>
        </p:nvPicPr>
        <p:blipFill>
          <a:blip r:embed="rId2">
            <a:extLst/>
          </a:blip>
          <a:srcRect l="10038" t="11832" r="18445" b="18756"/>
          <a:stretch>
            <a:fillRect/>
          </a:stretch>
        </p:blipFill>
        <p:spPr>
          <a:xfrm>
            <a:off x="10080165" y="562088"/>
            <a:ext cx="8532132" cy="118555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4" name="تجميع"/>
          <p:cNvGrpSpPr/>
          <p:nvPr/>
        </p:nvGrpSpPr>
        <p:grpSpPr>
          <a:xfrm>
            <a:off x="5102267" y="12142172"/>
            <a:ext cx="15124324" cy="1262879"/>
            <a:chOff x="0" y="0"/>
            <a:chExt cx="15124323" cy="1262878"/>
          </a:xfrm>
        </p:grpSpPr>
        <p:grpSp>
          <p:nvGrpSpPr>
            <p:cNvPr id="1623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2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2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8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2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2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25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2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31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2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0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4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3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3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7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3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6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40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3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39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43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4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42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