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1.mp4" ContentType="video/unknown"/>
  <Override PartName="/ppt/media/media2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126021"/>
            <a:ext cx="1568249" cy="2562457"/>
            <a:chOff x="0" y="0"/>
            <a:chExt cx="1568248" cy="2562456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-1" y="-1"/>
              <a:ext cx="1568250" cy="2562458"/>
              <a:chOff x="0" y="0"/>
              <a:chExt cx="1568248" cy="2562456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1113280" y="1333936"/>
                <a:ext cx="223664" cy="16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1121021" y="440740"/>
                <a:ext cx="66907" cy="13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826236" y="1148663"/>
                <a:ext cx="188734" cy="15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788900" y="1294778"/>
                <a:ext cx="49896" cy="3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334951" y="788098"/>
                <a:ext cx="517138" cy="904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1052733" y="1573677"/>
                <a:ext cx="461050" cy="135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1063702" y="1485125"/>
                <a:ext cx="461421" cy="18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45414" y="1649436"/>
                <a:ext cx="989979" cy="208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800151" y="1476662"/>
                <a:ext cx="247287" cy="226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490190" y="1560995"/>
                <a:ext cx="517112" cy="206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636647" y="1307019"/>
                <a:ext cx="464975" cy="163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840177" y="1479610"/>
                <a:ext cx="211872" cy="176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211535" y="1693633"/>
                <a:ext cx="589607" cy="12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374061" y="15041"/>
                <a:ext cx="954880" cy="558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335283" y="2136220"/>
                <a:ext cx="85091" cy="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878516" y="1880263"/>
                <a:ext cx="248825" cy="48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8192" y="1846094"/>
                <a:ext cx="753686" cy="695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770299" y="1703245"/>
                <a:ext cx="457728" cy="830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1153049" y="1656260"/>
                <a:ext cx="231304" cy="29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51808" y="1988161"/>
                <a:ext cx="453203" cy="434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64649" y="1918723"/>
                <a:ext cx="632336" cy="5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136219" y="1976983"/>
                <a:ext cx="487192" cy="46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9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865156" y="1861246"/>
                <a:ext cx="279793" cy="52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923689" y="1920093"/>
                <a:ext cx="146745" cy="16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929586" y="2134153"/>
                <a:ext cx="141040" cy="16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1312872" y="1446322"/>
                <a:ext cx="21965" cy="1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568249" cy="25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576471" y="482065"/>
              <a:ext cx="507078" cy="360900"/>
              <a:chOff x="0" y="0"/>
              <a:chExt cx="507076" cy="360899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3940" y="84831"/>
                <a:ext cx="126607" cy="130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96483" y="7697"/>
                <a:ext cx="75450" cy="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212955" y="239786"/>
                <a:ext cx="160729" cy="10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341949" y="142353"/>
                <a:ext cx="68749" cy="9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423566" y="53507"/>
                <a:ext cx="73339" cy="9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Relationship Id="rId3" Type="http://schemas.openxmlformats.org/officeDocument/2006/relationships/slide" Target="slide12.xml"/><Relationship Id="rId4" Type="http://schemas.openxmlformats.org/officeDocument/2006/relationships/image" Target="../media/image18.png"/><Relationship Id="rId5" Type="http://schemas.openxmlformats.org/officeDocument/2006/relationships/image" Target="../media/image11.png"/><Relationship Id="rId6" Type="http://schemas.openxmlformats.org/officeDocument/2006/relationships/hyperlink" Target="https://wheelofnames.com/ar/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r.oryxlearning.com/grade/1st-grade/maths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drive.google.com/file/d/1qMr5PPUWAaxlAQ29oNSF7KkIf5ZNV1Nv/view?usp=drivesdk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v-clock.com/timer/#countdown=00:01:00&amp;enabled=0&amp;seconds=0&amp;sound=glow&amp;loop=1" TargetMode="External"/><Relationship Id="rId13" Type="http://schemas.openxmlformats.org/officeDocument/2006/relationships/image" Target="../media/image7.png"/><Relationship Id="rId14" Type="http://schemas.openxmlformats.org/officeDocument/2006/relationships/slide" Target="slide13.xml"/><Relationship Id="rId15" Type="http://schemas.openxmlformats.org/officeDocument/2006/relationships/image" Target="../media/image5.jpe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6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slide" Target="slide1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slide" Target="slide10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hyperlink" Target="https://wheelofnames.com/ar/" TargetMode="External"/><Relationship Id="rId8" Type="http://schemas.openxmlformats.org/officeDocument/2006/relationships/image" Target="../media/image2.jpeg"/><Relationship Id="rId9" Type="http://schemas.openxmlformats.org/officeDocument/2006/relationships/hyperlink" Target="https://ar.oryxlearning.com/grade/1st-grade/maths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drive.google.com/file/d/1qMr5PPUWAaxlAQ29oNSF7KkIf5ZNV1Nv/view?usp=drivesdk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v-clock.com/timer/#countdown=00:01:00&amp;enabled=0&amp;seconds=0&amp;sound=glow&amp;loop=1" TargetMode="External"/><Relationship Id="rId14" Type="http://schemas.openxmlformats.org/officeDocument/2006/relationships/image" Target="../media/image7.png"/><Relationship Id="rId15" Type="http://schemas.openxmlformats.org/officeDocument/2006/relationships/slide" Target="slide13.xml"/><Relationship Id="rId16" Type="http://schemas.openxmlformats.org/officeDocument/2006/relationships/image" Target="../media/image5.jpe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6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youtu.be/YYq_4Xjyypg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3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3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3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3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3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3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3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3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٦-٣) جمل الجمع"/>
          <p:cNvSpPr txBox="1"/>
          <p:nvPr/>
        </p:nvSpPr>
        <p:spPr>
          <a:xfrm>
            <a:off x="6460168" y="5524934"/>
            <a:ext cx="7727826" cy="26661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414016" rtl="0">
              <a:defRPr sz="11088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42A9"/>
                </a:solidFill>
                <a:latin typeface="29LTAzer"/>
                <a:ea typeface="29LTAzer"/>
                <a:cs typeface="29LTAzer"/>
                <a:sym typeface="29LTAzer"/>
              </a:rPr>
              <a:t>(٦-٣) 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جمل الجمع </a:t>
            </a:r>
            <a:r>
              <a:rPr>
                <a:solidFill>
                  <a:srgbClr val="0042A9"/>
                </a:solidFill>
              </a:rPr>
              <a:t>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٦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sp>
        <p:nvSpPr>
          <p:cNvPr id="589" name="الجمع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الجمع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ال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٣٤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٣٤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مستطيل مستدير الزوايا"/>
          <p:cNvSpPr/>
          <p:nvPr/>
        </p:nvSpPr>
        <p:spPr>
          <a:xfrm>
            <a:off x="7460332" y="657269"/>
            <a:ext cx="8371229" cy="4831030"/>
          </a:xfrm>
          <a:prstGeom prst="roundRect">
            <a:avLst>
              <a:gd name="adj" fmla="val 5631"/>
            </a:avLst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48" name="تفاحة"/>
          <p:cNvSpPr/>
          <p:nvPr/>
        </p:nvSpPr>
        <p:spPr>
          <a:xfrm>
            <a:off x="13874647" y="2845204"/>
            <a:ext cx="941230" cy="1071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410" h="20613" fill="norm" stroke="1" extrusionOk="0">
                <a:moveTo>
                  <a:pt x="0" y="2"/>
                </a:moveTo>
                <a:cubicBezTo>
                  <a:pt x="1451" y="3943"/>
                  <a:pt x="5157" y="4456"/>
                  <a:pt x="6978" y="3382"/>
                </a:cubicBezTo>
                <a:cubicBezTo>
                  <a:pt x="7286" y="3563"/>
                  <a:pt x="8060" y="4073"/>
                  <a:pt x="8550" y="4884"/>
                </a:cubicBezTo>
                <a:cubicBezTo>
                  <a:pt x="8454" y="5252"/>
                  <a:pt x="8387" y="5636"/>
                  <a:pt x="8341" y="6039"/>
                </a:cubicBezTo>
                <a:cubicBezTo>
                  <a:pt x="7169" y="5159"/>
                  <a:pt x="4412" y="3710"/>
                  <a:pt x="1571" y="6696"/>
                </a:cubicBezTo>
                <a:cubicBezTo>
                  <a:pt x="-2090" y="10545"/>
                  <a:pt x="1666" y="17304"/>
                  <a:pt x="3532" y="19171"/>
                </a:cubicBezTo>
                <a:cubicBezTo>
                  <a:pt x="5051" y="20690"/>
                  <a:pt x="7284" y="21033"/>
                  <a:pt x="8895" y="20084"/>
                </a:cubicBezTo>
                <a:cubicBezTo>
                  <a:pt x="10541" y="20966"/>
                  <a:pt x="12760" y="20533"/>
                  <a:pt x="14220" y="18952"/>
                </a:cubicBezTo>
                <a:cubicBezTo>
                  <a:pt x="16014" y="17010"/>
                  <a:pt x="19510" y="10100"/>
                  <a:pt x="15705" y="6404"/>
                </a:cubicBezTo>
                <a:cubicBezTo>
                  <a:pt x="12821" y="3604"/>
                  <a:pt x="10177" y="5030"/>
                  <a:pt x="8996" y="5962"/>
                </a:cubicBezTo>
                <a:cubicBezTo>
                  <a:pt x="9362" y="4276"/>
                  <a:pt x="10299" y="2881"/>
                  <a:pt x="11830" y="1818"/>
                </a:cubicBezTo>
                <a:cubicBezTo>
                  <a:pt x="12127" y="1605"/>
                  <a:pt x="11429" y="972"/>
                  <a:pt x="11062" y="1235"/>
                </a:cubicBezTo>
                <a:cubicBezTo>
                  <a:pt x="9865" y="2172"/>
                  <a:pt x="9134" y="3168"/>
                  <a:pt x="8722" y="4327"/>
                </a:cubicBezTo>
                <a:cubicBezTo>
                  <a:pt x="8152" y="3554"/>
                  <a:pt x="7406" y="3094"/>
                  <a:pt x="7137" y="2944"/>
                </a:cubicBezTo>
                <a:cubicBezTo>
                  <a:pt x="6952" y="2300"/>
                  <a:pt x="6374" y="756"/>
                  <a:pt x="4976" y="243"/>
                </a:cubicBezTo>
                <a:cubicBezTo>
                  <a:pt x="2769" y="-567"/>
                  <a:pt x="2384" y="993"/>
                  <a:pt x="0" y="2"/>
                </a:cubicBezTo>
                <a:close/>
              </a:path>
            </a:pathLst>
          </a:custGeom>
          <a:solidFill>
            <a:srgbClr val="D6D6D6">
              <a:alpha val="82648"/>
            </a:srgbClr>
          </a:solidFill>
          <a:ln w="63500">
            <a:solidFill>
              <a:srgbClr val="D6D6D6">
                <a:alpha val="82648"/>
              </a:srgb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  <a:reflection blurRad="0" stA="99315" stPos="0" endA="0" endPos="40000" dist="0" dir="5400000" fadeDir="5400000" sx="100000" sy="-100000" kx="0" ky="0" algn="bl" rotWithShape="0"/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49" name="تفاحة"/>
          <p:cNvSpPr/>
          <p:nvPr/>
        </p:nvSpPr>
        <p:spPr>
          <a:xfrm>
            <a:off x="13874647" y="2893214"/>
            <a:ext cx="899039" cy="1023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410" h="20613" fill="norm" stroke="1" extrusionOk="0">
                <a:moveTo>
                  <a:pt x="0" y="2"/>
                </a:moveTo>
                <a:cubicBezTo>
                  <a:pt x="1451" y="3943"/>
                  <a:pt x="5157" y="4456"/>
                  <a:pt x="6978" y="3382"/>
                </a:cubicBezTo>
                <a:cubicBezTo>
                  <a:pt x="7286" y="3563"/>
                  <a:pt x="8060" y="4073"/>
                  <a:pt x="8550" y="4884"/>
                </a:cubicBezTo>
                <a:cubicBezTo>
                  <a:pt x="8454" y="5252"/>
                  <a:pt x="8387" y="5636"/>
                  <a:pt x="8341" y="6039"/>
                </a:cubicBezTo>
                <a:cubicBezTo>
                  <a:pt x="7169" y="5159"/>
                  <a:pt x="4412" y="3710"/>
                  <a:pt x="1571" y="6696"/>
                </a:cubicBezTo>
                <a:cubicBezTo>
                  <a:pt x="-2090" y="10545"/>
                  <a:pt x="1666" y="17304"/>
                  <a:pt x="3532" y="19171"/>
                </a:cubicBezTo>
                <a:cubicBezTo>
                  <a:pt x="5051" y="20690"/>
                  <a:pt x="7284" y="21033"/>
                  <a:pt x="8895" y="20084"/>
                </a:cubicBezTo>
                <a:cubicBezTo>
                  <a:pt x="10541" y="20966"/>
                  <a:pt x="12760" y="20533"/>
                  <a:pt x="14220" y="18952"/>
                </a:cubicBezTo>
                <a:cubicBezTo>
                  <a:pt x="16014" y="17010"/>
                  <a:pt x="19510" y="10100"/>
                  <a:pt x="15705" y="6404"/>
                </a:cubicBezTo>
                <a:cubicBezTo>
                  <a:pt x="12821" y="3604"/>
                  <a:pt x="10177" y="5030"/>
                  <a:pt x="8996" y="5962"/>
                </a:cubicBezTo>
                <a:cubicBezTo>
                  <a:pt x="9362" y="4276"/>
                  <a:pt x="10299" y="2881"/>
                  <a:pt x="11830" y="1818"/>
                </a:cubicBezTo>
                <a:cubicBezTo>
                  <a:pt x="12127" y="1605"/>
                  <a:pt x="11429" y="972"/>
                  <a:pt x="11062" y="1235"/>
                </a:cubicBezTo>
                <a:cubicBezTo>
                  <a:pt x="9865" y="2172"/>
                  <a:pt x="9134" y="3168"/>
                  <a:pt x="8722" y="4327"/>
                </a:cubicBezTo>
                <a:cubicBezTo>
                  <a:pt x="8152" y="3554"/>
                  <a:pt x="7406" y="3094"/>
                  <a:pt x="7137" y="2944"/>
                </a:cubicBezTo>
                <a:cubicBezTo>
                  <a:pt x="6952" y="2300"/>
                  <a:pt x="6374" y="756"/>
                  <a:pt x="4976" y="243"/>
                </a:cubicBezTo>
                <a:cubicBezTo>
                  <a:pt x="2769" y="-567"/>
                  <a:pt x="2384" y="993"/>
                  <a:pt x="0" y="2"/>
                </a:cubicBezTo>
                <a:close/>
              </a:path>
            </a:pathLst>
          </a:custGeom>
          <a:solidFill>
            <a:srgbClr val="FF4015">
              <a:alpha val="99543"/>
            </a:srgbClr>
          </a:solidFill>
          <a:ln w="63500">
            <a:solidFill>
              <a:srgbClr val="000000">
                <a:alpha val="99543"/>
              </a:srgbClr>
            </a:solidFill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0" name="أي من الجمل الجمع التالية تمثل عدد التفاح"/>
          <p:cNvSpPr txBox="1"/>
          <p:nvPr/>
        </p:nvSpPr>
        <p:spPr>
          <a:xfrm>
            <a:off x="15863310" y="987214"/>
            <a:ext cx="4887553" cy="24377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defRPr b="1" sz="4300" u="sng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أي من الجمل الجمع التالية تمثل عدد التفاح </a:t>
            </a:r>
          </a:p>
        </p:txBody>
      </p:sp>
      <p:grpSp>
        <p:nvGrpSpPr>
          <p:cNvPr id="1730" name="تجميع"/>
          <p:cNvGrpSpPr/>
          <p:nvPr/>
        </p:nvGrpSpPr>
        <p:grpSpPr>
          <a:xfrm>
            <a:off x="979520" y="996531"/>
            <a:ext cx="5333882" cy="3681856"/>
            <a:chOff x="0" y="0"/>
            <a:chExt cx="5333881" cy="3681854"/>
          </a:xfrm>
        </p:grpSpPr>
        <p:grpSp>
          <p:nvGrpSpPr>
            <p:cNvPr id="1654" name="تجميع"/>
            <p:cNvGrpSpPr/>
            <p:nvPr/>
          </p:nvGrpSpPr>
          <p:grpSpPr>
            <a:xfrm>
              <a:off x="1779448" y="684612"/>
              <a:ext cx="3554434" cy="1396824"/>
              <a:chOff x="0" y="0"/>
              <a:chExt cx="3554432" cy="1396822"/>
            </a:xfrm>
          </p:grpSpPr>
          <p:sp>
            <p:nvSpPr>
              <p:cNvPr id="1651" name="التقويم"/>
              <p:cNvSpPr txBox="1"/>
              <p:nvPr/>
            </p:nvSpPr>
            <p:spPr>
              <a:xfrm>
                <a:off x="0" y="0"/>
                <a:ext cx="3554433" cy="139682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194816" rtl="0">
                  <a:defRPr sz="548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</a:t>
                </a:r>
              </a:p>
            </p:txBody>
          </p:sp>
          <p:sp>
            <p:nvSpPr>
              <p:cNvPr id="1652" name="Google Shape;1051;p35"/>
              <p:cNvSpPr/>
              <p:nvPr/>
            </p:nvSpPr>
            <p:spPr>
              <a:xfrm>
                <a:off x="153584" y="1199521"/>
                <a:ext cx="3296802" cy="6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3" name="Google Shape;1052;p35"/>
              <p:cNvSpPr/>
              <p:nvPr/>
            </p:nvSpPr>
            <p:spPr>
              <a:xfrm>
                <a:off x="153584" y="0"/>
                <a:ext cx="3296802" cy="6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29" name="تجميع"/>
            <p:cNvGrpSpPr/>
            <p:nvPr/>
          </p:nvGrpSpPr>
          <p:grpSpPr>
            <a:xfrm>
              <a:off x="0" y="0"/>
              <a:ext cx="2542565" cy="3681855"/>
              <a:chOff x="0" y="0"/>
              <a:chExt cx="2542564" cy="3681854"/>
            </a:xfrm>
          </p:grpSpPr>
          <p:sp>
            <p:nvSpPr>
              <p:cNvPr id="1655" name="Google Shape;1244;p41"/>
              <p:cNvSpPr txBox="1"/>
              <p:nvPr/>
            </p:nvSpPr>
            <p:spPr>
              <a:xfrm>
                <a:off x="829261" y="0"/>
                <a:ext cx="1713304" cy="19282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11808">
                  <a:defRPr sz="9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1680" name="Google Shape;1245;p41"/>
              <p:cNvGrpSpPr/>
              <p:nvPr/>
            </p:nvGrpSpPr>
            <p:grpSpPr>
              <a:xfrm>
                <a:off x="0" y="870103"/>
                <a:ext cx="1376612" cy="2457767"/>
                <a:chOff x="0" y="0"/>
                <a:chExt cx="1376611" cy="2457765"/>
              </a:xfrm>
            </p:grpSpPr>
            <p:sp>
              <p:nvSpPr>
                <p:cNvPr id="1656" name="Google Shape;1246;p41"/>
                <p:cNvSpPr/>
                <p:nvPr/>
              </p:nvSpPr>
              <p:spPr>
                <a:xfrm flipH="1">
                  <a:off x="201197" y="470182"/>
                  <a:ext cx="784645" cy="19593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5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7" name="Google Shape;1247;p41"/>
                <p:cNvSpPr/>
                <p:nvPr/>
              </p:nvSpPr>
              <p:spPr>
                <a:xfrm flipH="1">
                  <a:off x="168954" y="414943"/>
                  <a:ext cx="844618" cy="204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8" name="Google Shape;1248;p41"/>
                <p:cNvSpPr/>
                <p:nvPr/>
              </p:nvSpPr>
              <p:spPr>
                <a:xfrm flipH="1">
                  <a:off x="359358" y="2211279"/>
                  <a:ext cx="94456" cy="245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9" name="Google Shape;1249;p41"/>
                <p:cNvSpPr/>
                <p:nvPr/>
              </p:nvSpPr>
              <p:spPr>
                <a:xfrm flipH="1">
                  <a:off x="358325" y="1752250"/>
                  <a:ext cx="375298" cy="182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0" name="Google Shape;1250;p41"/>
                <p:cNvSpPr/>
                <p:nvPr/>
              </p:nvSpPr>
              <p:spPr>
                <a:xfrm flipH="1">
                  <a:off x="342651" y="2065173"/>
                  <a:ext cx="342848" cy="170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1" name="Google Shape;1251;p41"/>
                <p:cNvSpPr/>
                <p:nvPr/>
              </p:nvSpPr>
              <p:spPr>
                <a:xfrm flipH="1">
                  <a:off x="216728" y="1824994"/>
                  <a:ext cx="127228" cy="246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2" name="Google Shape;1252;p41"/>
                <p:cNvSpPr/>
                <p:nvPr/>
              </p:nvSpPr>
              <p:spPr>
                <a:xfrm flipH="1">
                  <a:off x="671121" y="1917291"/>
                  <a:ext cx="213521" cy="18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3" name="Google Shape;1253;p41"/>
                <p:cNvSpPr/>
                <p:nvPr/>
              </p:nvSpPr>
              <p:spPr>
                <a:xfrm flipH="1">
                  <a:off x="868504" y="1710346"/>
                  <a:ext cx="122728" cy="2428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4" name="Google Shape;1254;p41"/>
                <p:cNvSpPr/>
                <p:nvPr/>
              </p:nvSpPr>
              <p:spPr>
                <a:xfrm flipH="1">
                  <a:off x="821552" y="1296998"/>
                  <a:ext cx="99716" cy="205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5" name="Google Shape;1255;p41"/>
                <p:cNvSpPr/>
                <p:nvPr/>
              </p:nvSpPr>
              <p:spPr>
                <a:xfrm flipH="1">
                  <a:off x="837068" y="975796"/>
                  <a:ext cx="94477" cy="157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2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6" name="Google Shape;1256;p41"/>
                <p:cNvSpPr/>
                <p:nvPr/>
              </p:nvSpPr>
              <p:spPr>
                <a:xfrm flipH="1">
                  <a:off x="842704" y="561305"/>
                  <a:ext cx="94080" cy="194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7" name="Google Shape;1257;p41"/>
                <p:cNvSpPr/>
                <p:nvPr/>
              </p:nvSpPr>
              <p:spPr>
                <a:xfrm flipH="1">
                  <a:off x="-1" y="1346172"/>
                  <a:ext cx="222883" cy="518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8" name="Google Shape;1258;p41"/>
                <p:cNvSpPr/>
                <p:nvPr/>
              </p:nvSpPr>
              <p:spPr>
                <a:xfrm flipH="1">
                  <a:off x="876606" y="59167"/>
                  <a:ext cx="87243" cy="178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9" name="Google Shape;1259;p41"/>
                <p:cNvSpPr/>
                <p:nvPr/>
              </p:nvSpPr>
              <p:spPr>
                <a:xfrm flipH="1">
                  <a:off x="745523" y="142930"/>
                  <a:ext cx="152722" cy="12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0" name="Google Shape;1260;p41"/>
                <p:cNvSpPr/>
                <p:nvPr/>
              </p:nvSpPr>
              <p:spPr>
                <a:xfrm flipH="1">
                  <a:off x="703169" y="99626"/>
                  <a:ext cx="79881" cy="88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1" name="Google Shape;1261;p41"/>
                <p:cNvSpPr/>
                <p:nvPr/>
              </p:nvSpPr>
              <p:spPr>
                <a:xfrm flipH="1">
                  <a:off x="852388" y="0"/>
                  <a:ext cx="76199" cy="93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2" name="Google Shape;1262;p41"/>
                <p:cNvSpPr/>
                <p:nvPr/>
              </p:nvSpPr>
              <p:spPr>
                <a:xfrm flipH="1">
                  <a:off x="947879" y="99762"/>
                  <a:ext cx="159853" cy="160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3" name="Google Shape;1263;p41"/>
                <p:cNvSpPr/>
                <p:nvPr/>
              </p:nvSpPr>
              <p:spPr>
                <a:xfrm flipH="1">
                  <a:off x="719643" y="216246"/>
                  <a:ext cx="260210" cy="199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4" name="Google Shape;1264;p41"/>
                <p:cNvSpPr/>
                <p:nvPr/>
              </p:nvSpPr>
              <p:spPr>
                <a:xfrm flipH="1">
                  <a:off x="852464" y="227746"/>
                  <a:ext cx="524148" cy="514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8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5" name="Google Shape;1265;p41"/>
                <p:cNvSpPr/>
                <p:nvPr/>
              </p:nvSpPr>
              <p:spPr>
                <a:xfrm flipH="1">
                  <a:off x="1055878" y="406604"/>
                  <a:ext cx="256597" cy="2745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6" name="Google Shape;1266;p41"/>
                <p:cNvSpPr/>
                <p:nvPr/>
              </p:nvSpPr>
              <p:spPr>
                <a:xfrm flipH="1">
                  <a:off x="932409" y="347135"/>
                  <a:ext cx="62851" cy="72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7" name="Google Shape;1267;p41"/>
                <p:cNvSpPr/>
                <p:nvPr/>
              </p:nvSpPr>
              <p:spPr>
                <a:xfrm flipH="1">
                  <a:off x="1031487" y="280216"/>
                  <a:ext cx="62846" cy="72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8" name="Google Shape;1268;p41"/>
                <p:cNvSpPr/>
                <p:nvPr/>
              </p:nvSpPr>
              <p:spPr>
                <a:xfrm flipH="1">
                  <a:off x="1206810" y="505900"/>
                  <a:ext cx="65089" cy="650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9" name="Google Shape;1269;p41"/>
                <p:cNvSpPr/>
                <p:nvPr/>
              </p:nvSpPr>
              <p:spPr>
                <a:xfrm flipH="1">
                  <a:off x="1151616" y="551310"/>
                  <a:ext cx="65099" cy="65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0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728" name="تجميع"/>
              <p:cNvGrpSpPr/>
              <p:nvPr/>
            </p:nvGrpSpPr>
            <p:grpSpPr>
              <a:xfrm>
                <a:off x="1278404" y="1704099"/>
                <a:ext cx="618603" cy="1977756"/>
                <a:chOff x="0" y="0"/>
                <a:chExt cx="618601" cy="1977754"/>
              </a:xfrm>
            </p:grpSpPr>
            <p:grpSp>
              <p:nvGrpSpPr>
                <p:cNvPr id="1685" name="Google Shape;1270;p41"/>
                <p:cNvGrpSpPr/>
                <p:nvPr/>
              </p:nvGrpSpPr>
              <p:grpSpPr>
                <a:xfrm>
                  <a:off x="-1" y="-1"/>
                  <a:ext cx="618603" cy="593137"/>
                  <a:chOff x="0" y="0"/>
                  <a:chExt cx="618601" cy="593135"/>
                </a:xfrm>
              </p:grpSpPr>
              <p:sp>
                <p:nvSpPr>
                  <p:cNvPr id="1681" name="Google Shape;1271;p41"/>
                  <p:cNvSpPr/>
                  <p:nvPr/>
                </p:nvSpPr>
                <p:spPr>
                  <a:xfrm>
                    <a:off x="19457" y="30630"/>
                    <a:ext cx="599145" cy="560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2" name="Google Shape;1272;p41"/>
                  <p:cNvSpPr/>
                  <p:nvPr/>
                </p:nvSpPr>
                <p:spPr>
                  <a:xfrm>
                    <a:off x="162435" y="30825"/>
                    <a:ext cx="267793" cy="2537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3" name="Google Shape;1273;p41"/>
                  <p:cNvSpPr/>
                  <p:nvPr/>
                </p:nvSpPr>
                <p:spPr>
                  <a:xfrm>
                    <a:off x="208361" y="273385"/>
                    <a:ext cx="390807" cy="3172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4" name="Google Shape;1274;p41"/>
                  <p:cNvSpPr/>
                  <p:nvPr/>
                </p:nvSpPr>
                <p:spPr>
                  <a:xfrm>
                    <a:off x="-1" y="0"/>
                    <a:ext cx="615285" cy="593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30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721" name="Google Shape;1275;p41"/>
                <p:cNvGrpSpPr/>
                <p:nvPr/>
              </p:nvGrpSpPr>
              <p:grpSpPr>
                <a:xfrm>
                  <a:off x="747" y="790757"/>
                  <a:ext cx="593028" cy="377037"/>
                  <a:chOff x="0" y="0"/>
                  <a:chExt cx="593026" cy="377036"/>
                </a:xfrm>
              </p:grpSpPr>
              <p:sp>
                <p:nvSpPr>
                  <p:cNvPr id="1686" name="Google Shape;1276;p41"/>
                  <p:cNvSpPr/>
                  <p:nvPr/>
                </p:nvSpPr>
                <p:spPr>
                  <a:xfrm>
                    <a:off x="35859" y="96514"/>
                    <a:ext cx="244436" cy="2268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7" name="Google Shape;1277;p41"/>
                  <p:cNvSpPr/>
                  <p:nvPr/>
                </p:nvSpPr>
                <p:spPr>
                  <a:xfrm>
                    <a:off x="337023" y="24321"/>
                    <a:ext cx="208492" cy="1455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8" name="Google Shape;1278;p41"/>
                  <p:cNvSpPr/>
                  <p:nvPr/>
                </p:nvSpPr>
                <p:spPr>
                  <a:xfrm>
                    <a:off x="169475" y="86426"/>
                    <a:ext cx="369237" cy="2503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9" name="Google Shape;1279;p41"/>
                  <p:cNvSpPr/>
                  <p:nvPr/>
                </p:nvSpPr>
                <p:spPr>
                  <a:xfrm>
                    <a:off x="372727" y="30555"/>
                    <a:ext cx="147623" cy="768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0" name="Google Shape;1280;p41"/>
                  <p:cNvSpPr/>
                  <p:nvPr/>
                </p:nvSpPr>
                <p:spPr>
                  <a:xfrm>
                    <a:off x="321318" y="83341"/>
                    <a:ext cx="170099" cy="1624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1" name="Google Shape;1281;p41"/>
                  <p:cNvSpPr/>
                  <p:nvPr/>
                </p:nvSpPr>
                <p:spPr>
                  <a:xfrm>
                    <a:off x="212916" y="98858"/>
                    <a:ext cx="110577" cy="2018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2" name="Google Shape;1282;p41"/>
                  <p:cNvSpPr/>
                  <p:nvPr/>
                </p:nvSpPr>
                <p:spPr>
                  <a:xfrm>
                    <a:off x="61690" y="105113"/>
                    <a:ext cx="189279" cy="1366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3" name="Google Shape;1283;p41"/>
                  <p:cNvSpPr/>
                  <p:nvPr/>
                </p:nvSpPr>
                <p:spPr>
                  <a:xfrm>
                    <a:off x="11416" y="164405"/>
                    <a:ext cx="236645" cy="1983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4" name="Google Shape;1284;p41"/>
                  <p:cNvSpPr/>
                  <p:nvPr/>
                </p:nvSpPr>
                <p:spPr>
                  <a:xfrm>
                    <a:off x="247783" y="15976"/>
                    <a:ext cx="331236" cy="3468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5" name="Google Shape;1285;p41"/>
                  <p:cNvSpPr/>
                  <p:nvPr/>
                </p:nvSpPr>
                <p:spPr>
                  <a:xfrm>
                    <a:off x="-1" y="0"/>
                    <a:ext cx="593028" cy="3770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6" name="Google Shape;1286;p41"/>
                  <p:cNvSpPr/>
                  <p:nvPr/>
                </p:nvSpPr>
                <p:spPr>
                  <a:xfrm>
                    <a:off x="484235" y="78228"/>
                    <a:ext cx="28763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7" name="Google Shape;1287;p41"/>
                  <p:cNvSpPr/>
                  <p:nvPr/>
                </p:nvSpPr>
                <p:spPr>
                  <a:xfrm>
                    <a:off x="512725" y="138106"/>
                    <a:ext cx="15368" cy="218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8" name="Google Shape;1288;p41"/>
                  <p:cNvSpPr/>
                  <p:nvPr/>
                </p:nvSpPr>
                <p:spPr>
                  <a:xfrm>
                    <a:off x="455043" y="49805"/>
                    <a:ext cx="34365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9" name="Google Shape;1289;p41"/>
                  <p:cNvSpPr/>
                  <p:nvPr/>
                </p:nvSpPr>
                <p:spPr>
                  <a:xfrm>
                    <a:off x="498405" y="147651"/>
                    <a:ext cx="16411" cy="185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0" name="Google Shape;1290;p41"/>
                  <p:cNvSpPr/>
                  <p:nvPr/>
                </p:nvSpPr>
                <p:spPr>
                  <a:xfrm>
                    <a:off x="423411" y="65331"/>
                    <a:ext cx="35988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1" name="Google Shape;1291;p41"/>
                  <p:cNvSpPr/>
                  <p:nvPr/>
                </p:nvSpPr>
                <p:spPr>
                  <a:xfrm>
                    <a:off x="432511" y="179613"/>
                    <a:ext cx="36959" cy="316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2" name="Google Shape;1292;p41"/>
                  <p:cNvSpPr/>
                  <p:nvPr/>
                </p:nvSpPr>
                <p:spPr>
                  <a:xfrm>
                    <a:off x="385504" y="131271"/>
                    <a:ext cx="33920" cy="145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3" name="Google Shape;1293;p41"/>
                  <p:cNvSpPr/>
                  <p:nvPr/>
                </p:nvSpPr>
                <p:spPr>
                  <a:xfrm>
                    <a:off x="393141" y="160720"/>
                    <a:ext cx="24462" cy="213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4" name="Google Shape;1294;p41"/>
                  <p:cNvSpPr/>
                  <p:nvPr/>
                </p:nvSpPr>
                <p:spPr>
                  <a:xfrm>
                    <a:off x="386743" y="188314"/>
                    <a:ext cx="32793" cy="381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5" name="Google Shape;1295;p41"/>
                  <p:cNvSpPr/>
                  <p:nvPr/>
                </p:nvSpPr>
                <p:spPr>
                  <a:xfrm>
                    <a:off x="355580" y="118914"/>
                    <a:ext cx="24462" cy="32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6" name="Google Shape;1296;p41"/>
                  <p:cNvSpPr/>
                  <p:nvPr/>
                </p:nvSpPr>
                <p:spPr>
                  <a:xfrm>
                    <a:off x="275489" y="145438"/>
                    <a:ext cx="14288" cy="40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7" name="Google Shape;1297;p41"/>
                  <p:cNvSpPr/>
                  <p:nvPr/>
                </p:nvSpPr>
                <p:spPr>
                  <a:xfrm>
                    <a:off x="287563" y="197390"/>
                    <a:ext cx="14288" cy="40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8" name="Google Shape;1298;p41"/>
                  <p:cNvSpPr/>
                  <p:nvPr/>
                </p:nvSpPr>
                <p:spPr>
                  <a:xfrm>
                    <a:off x="283287" y="249744"/>
                    <a:ext cx="14288" cy="270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9" name="Google Shape;1299;p41"/>
                  <p:cNvSpPr/>
                  <p:nvPr/>
                </p:nvSpPr>
                <p:spPr>
                  <a:xfrm>
                    <a:off x="246668" y="174785"/>
                    <a:ext cx="19682" cy="480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0" name="Google Shape;1300;p41"/>
                  <p:cNvSpPr/>
                  <p:nvPr/>
                </p:nvSpPr>
                <p:spPr>
                  <a:xfrm>
                    <a:off x="256820" y="220998"/>
                    <a:ext cx="20517" cy="443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1" name="Google Shape;1301;p41"/>
                  <p:cNvSpPr/>
                  <p:nvPr/>
                </p:nvSpPr>
                <p:spPr>
                  <a:xfrm>
                    <a:off x="200025" y="134956"/>
                    <a:ext cx="28807" cy="255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2" name="Google Shape;1302;p41"/>
                  <p:cNvSpPr/>
                  <p:nvPr/>
                </p:nvSpPr>
                <p:spPr>
                  <a:xfrm>
                    <a:off x="225656" y="243763"/>
                    <a:ext cx="18596" cy="321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3" name="Google Shape;1303;p41"/>
                  <p:cNvSpPr/>
                  <p:nvPr/>
                </p:nvSpPr>
                <p:spPr>
                  <a:xfrm>
                    <a:off x="167177" y="128787"/>
                    <a:ext cx="39108" cy="176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4" name="Google Shape;1304;p41"/>
                  <p:cNvSpPr/>
                  <p:nvPr/>
                </p:nvSpPr>
                <p:spPr>
                  <a:xfrm>
                    <a:off x="134083" y="151439"/>
                    <a:ext cx="43404" cy="241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5" name="Google Shape;1305;p41"/>
                  <p:cNvSpPr/>
                  <p:nvPr/>
                </p:nvSpPr>
                <p:spPr>
                  <a:xfrm>
                    <a:off x="137215" y="173818"/>
                    <a:ext cx="41139" cy="239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6" name="Google Shape;1306;p41"/>
                  <p:cNvSpPr/>
                  <p:nvPr/>
                </p:nvSpPr>
                <p:spPr>
                  <a:xfrm>
                    <a:off x="177712" y="275885"/>
                    <a:ext cx="21450" cy="264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7" name="Google Shape;1307;p41"/>
                  <p:cNvSpPr/>
                  <p:nvPr/>
                </p:nvSpPr>
                <p:spPr>
                  <a:xfrm>
                    <a:off x="129592" y="196949"/>
                    <a:ext cx="37500" cy="229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8" name="Google Shape;1308;p41"/>
                  <p:cNvSpPr/>
                  <p:nvPr/>
                </p:nvSpPr>
                <p:spPr>
                  <a:xfrm>
                    <a:off x="168258" y="296286"/>
                    <a:ext cx="20323" cy="197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9" name="Google Shape;1309;p41"/>
                  <p:cNvSpPr/>
                  <p:nvPr/>
                </p:nvSpPr>
                <p:spPr>
                  <a:xfrm>
                    <a:off x="89657" y="146760"/>
                    <a:ext cx="40169" cy="264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0" name="Google Shape;1310;p41"/>
                  <p:cNvSpPr/>
                  <p:nvPr/>
                </p:nvSpPr>
                <p:spPr>
                  <a:xfrm>
                    <a:off x="93921" y="188933"/>
                    <a:ext cx="26708" cy="208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727" name="Google Shape;1311;p41"/>
                <p:cNvGrpSpPr/>
                <p:nvPr/>
              </p:nvGrpSpPr>
              <p:grpSpPr>
                <a:xfrm>
                  <a:off x="3477" y="1359340"/>
                  <a:ext cx="598236" cy="618415"/>
                  <a:chOff x="0" y="0"/>
                  <a:chExt cx="598235" cy="618414"/>
                </a:xfrm>
              </p:grpSpPr>
              <p:sp>
                <p:nvSpPr>
                  <p:cNvPr id="1722" name="Google Shape;1312;p41"/>
                  <p:cNvSpPr/>
                  <p:nvPr/>
                </p:nvSpPr>
                <p:spPr>
                  <a:xfrm>
                    <a:off x="153543" y="0"/>
                    <a:ext cx="313051" cy="454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3" name="Google Shape;1313;p41"/>
                  <p:cNvSpPr/>
                  <p:nvPr/>
                </p:nvSpPr>
                <p:spPr>
                  <a:xfrm>
                    <a:off x="272061" y="94883"/>
                    <a:ext cx="74307" cy="74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4" name="Google Shape;1314;p41"/>
                  <p:cNvSpPr/>
                  <p:nvPr/>
                </p:nvSpPr>
                <p:spPr>
                  <a:xfrm>
                    <a:off x="245727" y="43086"/>
                    <a:ext cx="40849" cy="502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5" name="Google Shape;1315;p41"/>
                  <p:cNvSpPr/>
                  <p:nvPr/>
                </p:nvSpPr>
                <p:spPr>
                  <a:xfrm>
                    <a:off x="319712" y="39327"/>
                    <a:ext cx="40849" cy="502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6" name="Google Shape;1316;p41"/>
                  <p:cNvSpPr/>
                  <p:nvPr/>
                </p:nvSpPr>
                <p:spPr>
                  <a:xfrm>
                    <a:off x="-1" y="0"/>
                    <a:ext cx="598237" cy="6184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grpSp>
        <p:nvGrpSpPr>
          <p:cNvPr id="1803" name="Google Shape;631;p26"/>
          <p:cNvGrpSpPr/>
          <p:nvPr/>
        </p:nvGrpSpPr>
        <p:grpSpPr>
          <a:xfrm>
            <a:off x="21564432" y="10745821"/>
            <a:ext cx="2016697" cy="2027790"/>
            <a:chOff x="0" y="0"/>
            <a:chExt cx="2016695" cy="2027789"/>
          </a:xfrm>
        </p:grpSpPr>
        <p:sp>
          <p:nvSpPr>
            <p:cNvPr id="1731" name="Google Shape;632;p26"/>
            <p:cNvSpPr/>
            <p:nvPr/>
          </p:nvSpPr>
          <p:spPr>
            <a:xfrm>
              <a:off x="1382580" y="390039"/>
              <a:ext cx="99861" cy="13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633;p26"/>
            <p:cNvSpPr/>
            <p:nvPr/>
          </p:nvSpPr>
          <p:spPr>
            <a:xfrm>
              <a:off x="1332533" y="353887"/>
              <a:ext cx="123691" cy="17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634;p26"/>
            <p:cNvSpPr/>
            <p:nvPr/>
          </p:nvSpPr>
          <p:spPr>
            <a:xfrm>
              <a:off x="1312380" y="312591"/>
              <a:ext cx="124509" cy="134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635;p26"/>
            <p:cNvSpPr/>
            <p:nvPr/>
          </p:nvSpPr>
          <p:spPr>
            <a:xfrm>
              <a:off x="1755852" y="50045"/>
              <a:ext cx="43969" cy="43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636;p26"/>
            <p:cNvSpPr/>
            <p:nvPr/>
          </p:nvSpPr>
          <p:spPr>
            <a:xfrm>
              <a:off x="1695940" y="22624"/>
              <a:ext cx="132235" cy="141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637;p26"/>
            <p:cNvSpPr/>
            <p:nvPr/>
          </p:nvSpPr>
          <p:spPr>
            <a:xfrm>
              <a:off x="1432937" y="26651"/>
              <a:ext cx="125334" cy="9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7" name="Google Shape;638;p26"/>
            <p:cNvSpPr/>
            <p:nvPr/>
          </p:nvSpPr>
          <p:spPr>
            <a:xfrm>
              <a:off x="1408756" y="16163"/>
              <a:ext cx="220995" cy="16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639;p26"/>
            <p:cNvSpPr/>
            <p:nvPr/>
          </p:nvSpPr>
          <p:spPr>
            <a:xfrm>
              <a:off x="1404569" y="16950"/>
              <a:ext cx="421849" cy="203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640;p26"/>
            <p:cNvSpPr/>
            <p:nvPr/>
          </p:nvSpPr>
          <p:spPr>
            <a:xfrm>
              <a:off x="0" y="0"/>
              <a:ext cx="2016696" cy="2027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641;p26"/>
            <p:cNvSpPr/>
            <p:nvPr/>
          </p:nvSpPr>
          <p:spPr>
            <a:xfrm>
              <a:off x="1828687" y="291742"/>
              <a:ext cx="163957" cy="125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642;p26"/>
            <p:cNvSpPr/>
            <p:nvPr/>
          </p:nvSpPr>
          <p:spPr>
            <a:xfrm>
              <a:off x="1814740" y="316490"/>
              <a:ext cx="169669" cy="13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643;p26"/>
            <p:cNvSpPr/>
            <p:nvPr/>
          </p:nvSpPr>
          <p:spPr>
            <a:xfrm>
              <a:off x="1301801" y="1960683"/>
              <a:ext cx="673197" cy="4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644;p26"/>
            <p:cNvSpPr/>
            <p:nvPr/>
          </p:nvSpPr>
          <p:spPr>
            <a:xfrm>
              <a:off x="1944366" y="866678"/>
              <a:ext cx="21827" cy="112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645;p26"/>
            <p:cNvSpPr/>
            <p:nvPr/>
          </p:nvSpPr>
          <p:spPr>
            <a:xfrm>
              <a:off x="1951946" y="1636377"/>
              <a:ext cx="14720" cy="111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646;p26"/>
            <p:cNvSpPr/>
            <p:nvPr/>
          </p:nvSpPr>
          <p:spPr>
            <a:xfrm>
              <a:off x="1951097" y="1785286"/>
              <a:ext cx="15609" cy="83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647;p26"/>
            <p:cNvSpPr/>
            <p:nvPr/>
          </p:nvSpPr>
          <p:spPr>
            <a:xfrm>
              <a:off x="1949755" y="1001072"/>
              <a:ext cx="14149" cy="70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648;p26"/>
            <p:cNvSpPr/>
            <p:nvPr/>
          </p:nvSpPr>
          <p:spPr>
            <a:xfrm>
              <a:off x="1918618" y="961387"/>
              <a:ext cx="20626" cy="6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649;p26"/>
            <p:cNvSpPr/>
            <p:nvPr/>
          </p:nvSpPr>
          <p:spPr>
            <a:xfrm>
              <a:off x="1915874" y="1733191"/>
              <a:ext cx="14988" cy="6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650;p26"/>
            <p:cNvSpPr/>
            <p:nvPr/>
          </p:nvSpPr>
          <p:spPr>
            <a:xfrm>
              <a:off x="1801377" y="356120"/>
              <a:ext cx="131831" cy="9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651;p26"/>
            <p:cNvSpPr/>
            <p:nvPr/>
          </p:nvSpPr>
          <p:spPr>
            <a:xfrm>
              <a:off x="1355502" y="1176706"/>
              <a:ext cx="564893" cy="2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652;p26"/>
            <p:cNvSpPr/>
            <p:nvPr/>
          </p:nvSpPr>
          <p:spPr>
            <a:xfrm>
              <a:off x="1368412" y="1190398"/>
              <a:ext cx="531829" cy="175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653;p26"/>
            <p:cNvSpPr/>
            <p:nvPr/>
          </p:nvSpPr>
          <p:spPr>
            <a:xfrm>
              <a:off x="1679173" y="493571"/>
              <a:ext cx="214533" cy="129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654;p26"/>
            <p:cNvSpPr/>
            <p:nvPr/>
          </p:nvSpPr>
          <p:spPr>
            <a:xfrm>
              <a:off x="1360285" y="1481610"/>
              <a:ext cx="500175" cy="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655;p26"/>
            <p:cNvSpPr/>
            <p:nvPr/>
          </p:nvSpPr>
          <p:spPr>
            <a:xfrm>
              <a:off x="1689967" y="1684281"/>
              <a:ext cx="163890" cy="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656;p26"/>
            <p:cNvSpPr/>
            <p:nvPr/>
          </p:nvSpPr>
          <p:spPr>
            <a:xfrm>
              <a:off x="1365169" y="1581774"/>
              <a:ext cx="459162" cy="45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657;p26"/>
            <p:cNvSpPr/>
            <p:nvPr/>
          </p:nvSpPr>
          <p:spPr>
            <a:xfrm>
              <a:off x="1477924" y="550627"/>
              <a:ext cx="314859" cy="546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658;p26"/>
            <p:cNvSpPr/>
            <p:nvPr/>
          </p:nvSpPr>
          <p:spPr>
            <a:xfrm>
              <a:off x="1704671" y="283303"/>
              <a:ext cx="47597" cy="53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659;p26"/>
            <p:cNvSpPr/>
            <p:nvPr/>
          </p:nvSpPr>
          <p:spPr>
            <a:xfrm>
              <a:off x="1677522" y="187075"/>
              <a:ext cx="41410" cy="57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660;p26"/>
            <p:cNvSpPr/>
            <p:nvPr/>
          </p:nvSpPr>
          <p:spPr>
            <a:xfrm>
              <a:off x="1577370" y="323171"/>
              <a:ext cx="71208" cy="42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661;p26"/>
            <p:cNvSpPr/>
            <p:nvPr/>
          </p:nvSpPr>
          <p:spPr>
            <a:xfrm>
              <a:off x="1594266" y="253430"/>
              <a:ext cx="35155" cy="4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662;p26"/>
            <p:cNvSpPr/>
            <p:nvPr/>
          </p:nvSpPr>
          <p:spPr>
            <a:xfrm>
              <a:off x="1407237" y="514383"/>
              <a:ext cx="209005" cy="94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663;p26"/>
            <p:cNvSpPr/>
            <p:nvPr/>
          </p:nvSpPr>
          <p:spPr>
            <a:xfrm>
              <a:off x="1561653" y="728147"/>
              <a:ext cx="16781" cy="84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664;p26"/>
            <p:cNvSpPr/>
            <p:nvPr/>
          </p:nvSpPr>
          <p:spPr>
            <a:xfrm>
              <a:off x="1537496" y="202725"/>
              <a:ext cx="35290" cy="49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665;p26"/>
            <p:cNvSpPr/>
            <p:nvPr/>
          </p:nvSpPr>
          <p:spPr>
            <a:xfrm>
              <a:off x="1491562" y="280448"/>
              <a:ext cx="54373" cy="56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666;p26"/>
            <p:cNvSpPr/>
            <p:nvPr/>
          </p:nvSpPr>
          <p:spPr>
            <a:xfrm>
              <a:off x="1523048" y="802153"/>
              <a:ext cx="18694" cy="90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667;p26"/>
            <p:cNvSpPr/>
            <p:nvPr/>
          </p:nvSpPr>
          <p:spPr>
            <a:xfrm>
              <a:off x="1514649" y="661536"/>
              <a:ext cx="16367" cy="104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668;p26"/>
            <p:cNvSpPr/>
            <p:nvPr/>
          </p:nvSpPr>
          <p:spPr>
            <a:xfrm>
              <a:off x="588481" y="1960921"/>
              <a:ext cx="673874" cy="50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669;p26"/>
            <p:cNvSpPr/>
            <p:nvPr/>
          </p:nvSpPr>
          <p:spPr>
            <a:xfrm>
              <a:off x="1231232" y="1546262"/>
              <a:ext cx="16041" cy="109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670;p26"/>
            <p:cNvSpPr/>
            <p:nvPr/>
          </p:nvSpPr>
          <p:spPr>
            <a:xfrm>
              <a:off x="1231195" y="1702805"/>
              <a:ext cx="14324" cy="100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671;p26"/>
            <p:cNvSpPr/>
            <p:nvPr/>
          </p:nvSpPr>
          <p:spPr>
            <a:xfrm>
              <a:off x="1201831" y="1654736"/>
              <a:ext cx="15345" cy="62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672;p26"/>
            <p:cNvSpPr/>
            <p:nvPr/>
          </p:nvSpPr>
          <p:spPr>
            <a:xfrm>
              <a:off x="665669" y="1521148"/>
              <a:ext cx="520501" cy="43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673;p26"/>
            <p:cNvSpPr/>
            <p:nvPr/>
          </p:nvSpPr>
          <p:spPr>
            <a:xfrm>
              <a:off x="836763" y="1646774"/>
              <a:ext cx="318454" cy="41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674;p26"/>
            <p:cNvSpPr/>
            <p:nvPr/>
          </p:nvSpPr>
          <p:spPr>
            <a:xfrm>
              <a:off x="654085" y="818152"/>
              <a:ext cx="488721" cy="61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675;p26"/>
            <p:cNvSpPr/>
            <p:nvPr/>
          </p:nvSpPr>
          <p:spPr>
            <a:xfrm>
              <a:off x="643404" y="1100339"/>
              <a:ext cx="488657" cy="346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676;p26"/>
            <p:cNvSpPr/>
            <p:nvPr/>
          </p:nvSpPr>
          <p:spPr>
            <a:xfrm>
              <a:off x="1057954" y="1239821"/>
              <a:ext cx="56828" cy="6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677;p26"/>
            <p:cNvSpPr/>
            <p:nvPr/>
          </p:nvSpPr>
          <p:spPr>
            <a:xfrm>
              <a:off x="1048483" y="1065688"/>
              <a:ext cx="49586" cy="6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678;p26"/>
            <p:cNvSpPr/>
            <p:nvPr/>
          </p:nvSpPr>
          <p:spPr>
            <a:xfrm>
              <a:off x="685112" y="1765426"/>
              <a:ext cx="407594" cy="44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679;p26"/>
            <p:cNvSpPr/>
            <p:nvPr/>
          </p:nvSpPr>
          <p:spPr>
            <a:xfrm>
              <a:off x="1012438" y="881596"/>
              <a:ext cx="70092" cy="11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680;p26"/>
            <p:cNvSpPr/>
            <p:nvPr/>
          </p:nvSpPr>
          <p:spPr>
            <a:xfrm>
              <a:off x="984026" y="1154484"/>
              <a:ext cx="71169" cy="66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681;p26"/>
            <p:cNvSpPr/>
            <p:nvPr/>
          </p:nvSpPr>
          <p:spPr>
            <a:xfrm>
              <a:off x="560760" y="705321"/>
              <a:ext cx="59519" cy="57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682;p26"/>
            <p:cNvSpPr/>
            <p:nvPr/>
          </p:nvSpPr>
          <p:spPr>
            <a:xfrm>
              <a:off x="609804" y="1066694"/>
              <a:ext cx="31853" cy="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683;p26"/>
            <p:cNvSpPr/>
            <p:nvPr/>
          </p:nvSpPr>
          <p:spPr>
            <a:xfrm>
              <a:off x="582494" y="1054156"/>
              <a:ext cx="25702" cy="1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684;p26"/>
            <p:cNvSpPr/>
            <p:nvPr/>
          </p:nvSpPr>
          <p:spPr>
            <a:xfrm>
              <a:off x="170390" y="438052"/>
              <a:ext cx="427735" cy="491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685;p26"/>
            <p:cNvSpPr/>
            <p:nvPr/>
          </p:nvSpPr>
          <p:spPr>
            <a:xfrm>
              <a:off x="543408" y="1079526"/>
              <a:ext cx="45568" cy="17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686;p26"/>
            <p:cNvSpPr/>
            <p:nvPr/>
          </p:nvSpPr>
          <p:spPr>
            <a:xfrm>
              <a:off x="361611" y="1959420"/>
              <a:ext cx="218396" cy="5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687;p26"/>
            <p:cNvSpPr/>
            <p:nvPr/>
          </p:nvSpPr>
          <p:spPr>
            <a:xfrm>
              <a:off x="568962" y="546594"/>
              <a:ext cx="8121" cy="8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688;p26"/>
            <p:cNvSpPr/>
            <p:nvPr/>
          </p:nvSpPr>
          <p:spPr>
            <a:xfrm>
              <a:off x="424570" y="764848"/>
              <a:ext cx="121646" cy="8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689;p26"/>
            <p:cNvSpPr/>
            <p:nvPr/>
          </p:nvSpPr>
          <p:spPr>
            <a:xfrm>
              <a:off x="471193" y="608470"/>
              <a:ext cx="56755" cy="30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690;p26"/>
            <p:cNvSpPr/>
            <p:nvPr/>
          </p:nvSpPr>
          <p:spPr>
            <a:xfrm>
              <a:off x="493887" y="644164"/>
              <a:ext cx="34500" cy="42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691;p26"/>
            <p:cNvSpPr/>
            <p:nvPr/>
          </p:nvSpPr>
          <p:spPr>
            <a:xfrm>
              <a:off x="200816" y="1285236"/>
              <a:ext cx="312469" cy="76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692;p26"/>
            <p:cNvSpPr/>
            <p:nvPr/>
          </p:nvSpPr>
          <p:spPr>
            <a:xfrm>
              <a:off x="22404" y="1347252"/>
              <a:ext cx="489247" cy="55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693;p26"/>
            <p:cNvSpPr/>
            <p:nvPr/>
          </p:nvSpPr>
          <p:spPr>
            <a:xfrm>
              <a:off x="214678" y="1210735"/>
              <a:ext cx="298022" cy="78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694;p26"/>
            <p:cNvSpPr/>
            <p:nvPr/>
          </p:nvSpPr>
          <p:spPr>
            <a:xfrm>
              <a:off x="467303" y="715681"/>
              <a:ext cx="41936" cy="3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695;p26"/>
            <p:cNvSpPr/>
            <p:nvPr/>
          </p:nvSpPr>
          <p:spPr>
            <a:xfrm>
              <a:off x="235655" y="1147474"/>
              <a:ext cx="269851" cy="73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696;p26"/>
            <p:cNvSpPr/>
            <p:nvPr/>
          </p:nvSpPr>
          <p:spPr>
            <a:xfrm>
              <a:off x="258646" y="1095378"/>
              <a:ext cx="242320" cy="6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697;p26"/>
            <p:cNvSpPr/>
            <p:nvPr/>
          </p:nvSpPr>
          <p:spPr>
            <a:xfrm>
              <a:off x="353358" y="1429807"/>
              <a:ext cx="157767" cy="518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698;p26"/>
            <p:cNvSpPr/>
            <p:nvPr/>
          </p:nvSpPr>
          <p:spPr>
            <a:xfrm>
              <a:off x="401799" y="971052"/>
              <a:ext cx="85494" cy="38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699;p26"/>
            <p:cNvSpPr/>
            <p:nvPr/>
          </p:nvSpPr>
          <p:spPr>
            <a:xfrm>
              <a:off x="366018" y="692800"/>
              <a:ext cx="32588" cy="4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700;p26"/>
            <p:cNvSpPr/>
            <p:nvPr/>
          </p:nvSpPr>
          <p:spPr>
            <a:xfrm>
              <a:off x="325951" y="776307"/>
              <a:ext cx="59805" cy="58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701;p26"/>
            <p:cNvSpPr/>
            <p:nvPr/>
          </p:nvSpPr>
          <p:spPr>
            <a:xfrm>
              <a:off x="328742" y="659852"/>
              <a:ext cx="43865" cy="47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702;p26"/>
            <p:cNvSpPr/>
            <p:nvPr/>
          </p:nvSpPr>
          <p:spPr>
            <a:xfrm>
              <a:off x="255973" y="943174"/>
              <a:ext cx="139448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703;p26"/>
            <p:cNvSpPr/>
            <p:nvPr/>
          </p:nvSpPr>
          <p:spPr>
            <a:xfrm>
              <a:off x="15479" y="1878257"/>
              <a:ext cx="172786" cy="129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04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3714" t="2692" r="76247" b="44708"/>
          <a:stretch>
            <a:fillRect/>
          </a:stretch>
        </p:blipFill>
        <p:spPr>
          <a:xfrm>
            <a:off x="20856581" y="580493"/>
            <a:ext cx="2558888" cy="377822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73100" dist="330200" dir="16200000">
              <a:srgbClr val="000000">
                <a:alpha val="70000"/>
              </a:srgbClr>
            </a:outerShdw>
          </a:effectLst>
        </p:spPr>
      </p:pic>
      <p:pic>
        <p:nvPicPr>
          <p:cNvPr id="1805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13343" t="57037" r="63409" b="2645"/>
          <a:stretch>
            <a:fillRect/>
          </a:stretch>
        </p:blipFill>
        <p:spPr>
          <a:xfrm>
            <a:off x="5973118" y="1357112"/>
            <a:ext cx="1903093" cy="18566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8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14574682" y="6442608"/>
            <a:ext cx="9606292" cy="6512432"/>
            <a:chOff x="0" y="0"/>
            <a:chExt cx="9606291" cy="6512430"/>
          </a:xfrm>
        </p:grpSpPr>
        <p:pic>
          <p:nvPicPr>
            <p:cNvPr id="1806" name="IMG_3716.png" descr="IMG_371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0556" t="5817" r="0" b="58593"/>
            <a:stretch>
              <a:fillRect/>
            </a:stretch>
          </p:blipFill>
          <p:spPr>
            <a:xfrm>
              <a:off x="0" y="0"/>
              <a:ext cx="9606292" cy="48754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7" name="٣+١=٤"/>
            <p:cNvSpPr txBox="1"/>
            <p:nvPr/>
          </p:nvSpPr>
          <p:spPr>
            <a:xfrm>
              <a:off x="3567076" y="1284044"/>
              <a:ext cx="4743001" cy="522838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٣+١=٤</a:t>
              </a:r>
            </a:p>
          </p:txBody>
        </p:sp>
      </p:grpSp>
      <p:grpSp>
        <p:nvGrpSpPr>
          <p:cNvPr id="1811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7561201" y="5920813"/>
            <a:ext cx="9261599" cy="6603885"/>
            <a:chOff x="0" y="0"/>
            <a:chExt cx="9261597" cy="6603883"/>
          </a:xfrm>
        </p:grpSpPr>
        <p:pic>
          <p:nvPicPr>
            <p:cNvPr id="1809" name="IMG_3716.png" descr="IMG_371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940" t="0" r="55615" b="50000"/>
            <a:stretch>
              <a:fillRect/>
            </a:stretch>
          </p:blipFill>
          <p:spPr>
            <a:xfrm>
              <a:off x="0" y="0"/>
              <a:ext cx="9261598" cy="6603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0" name="٢+٣=٥"/>
            <p:cNvSpPr txBox="1"/>
            <p:nvPr/>
          </p:nvSpPr>
          <p:spPr>
            <a:xfrm>
              <a:off x="2396305" y="2045225"/>
              <a:ext cx="5421734" cy="256544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٢+٣=٥</a:t>
              </a:r>
            </a:p>
          </p:txBody>
        </p:sp>
      </p:grpSp>
      <p:grpSp>
        <p:nvGrpSpPr>
          <p:cNvPr id="181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2857" y="5902530"/>
            <a:ext cx="8715039" cy="6214165"/>
            <a:chOff x="0" y="0"/>
            <a:chExt cx="8715037" cy="6214164"/>
          </a:xfrm>
        </p:grpSpPr>
        <p:pic>
          <p:nvPicPr>
            <p:cNvPr id="1812" name="IMG_3716.png" descr="IMG_371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8937" t="45671" r="31619" b="4328"/>
            <a:stretch>
              <a:fillRect/>
            </a:stretch>
          </p:blipFill>
          <p:spPr>
            <a:xfrm>
              <a:off x="0" y="0"/>
              <a:ext cx="8715038" cy="62141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3" name="٣+٣=٦"/>
            <p:cNvSpPr txBox="1"/>
            <p:nvPr/>
          </p:nvSpPr>
          <p:spPr>
            <a:xfrm>
              <a:off x="2182497" y="2178251"/>
              <a:ext cx="5093441" cy="258655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٣+٣=٦</a:t>
              </a:r>
            </a:p>
          </p:txBody>
        </p:sp>
      </p:grpSp>
      <p:pic>
        <p:nvPicPr>
          <p:cNvPr id="1815" name="IMG_4218.png" descr="IMG_4218.png"/>
          <p:cNvPicPr>
            <a:picLocks noChangeAspect="1"/>
          </p:cNvPicPr>
          <p:nvPr/>
        </p:nvPicPr>
        <p:blipFill>
          <a:blip r:embed="rId5">
            <a:extLst/>
          </a:blip>
          <a:srcRect l="51651" t="75095" r="7999" b="16616"/>
          <a:stretch>
            <a:fillRect/>
          </a:stretch>
        </p:blipFill>
        <p:spPr>
          <a:xfrm>
            <a:off x="7883277" y="4022188"/>
            <a:ext cx="7293770" cy="10463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44" fill="norm" stroke="1" extrusionOk="0">
                <a:moveTo>
                  <a:pt x="6502" y="0"/>
                </a:moveTo>
                <a:cubicBezTo>
                  <a:pt x="6408" y="-2"/>
                  <a:pt x="6317" y="86"/>
                  <a:pt x="6199" y="260"/>
                </a:cubicBezTo>
                <a:cubicBezTo>
                  <a:pt x="5325" y="1540"/>
                  <a:pt x="4786" y="7478"/>
                  <a:pt x="5005" y="13395"/>
                </a:cubicBezTo>
                <a:cubicBezTo>
                  <a:pt x="5081" y="15457"/>
                  <a:pt x="5200" y="16914"/>
                  <a:pt x="5418" y="18413"/>
                </a:cubicBezTo>
                <a:cubicBezTo>
                  <a:pt x="5615" y="19770"/>
                  <a:pt x="5840" y="20670"/>
                  <a:pt x="6110" y="21195"/>
                </a:cubicBezTo>
                <a:cubicBezTo>
                  <a:pt x="6318" y="21598"/>
                  <a:pt x="6817" y="21460"/>
                  <a:pt x="7024" y="20943"/>
                </a:cubicBezTo>
                <a:cubicBezTo>
                  <a:pt x="7419" y="19954"/>
                  <a:pt x="7726" y="18090"/>
                  <a:pt x="7893" y="15656"/>
                </a:cubicBezTo>
                <a:cubicBezTo>
                  <a:pt x="8015" y="13887"/>
                  <a:pt x="8056" y="12692"/>
                  <a:pt x="8056" y="10833"/>
                </a:cubicBezTo>
                <a:cubicBezTo>
                  <a:pt x="8056" y="8858"/>
                  <a:pt x="8017" y="7681"/>
                  <a:pt x="7892" y="5929"/>
                </a:cubicBezTo>
                <a:cubicBezTo>
                  <a:pt x="7682" y="2975"/>
                  <a:pt x="7298" y="950"/>
                  <a:pt x="6819" y="276"/>
                </a:cubicBezTo>
                <a:cubicBezTo>
                  <a:pt x="6692" y="97"/>
                  <a:pt x="6596" y="2"/>
                  <a:pt x="6502" y="0"/>
                </a:cubicBezTo>
                <a:close/>
                <a:moveTo>
                  <a:pt x="15163" y="89"/>
                </a:moveTo>
                <a:cubicBezTo>
                  <a:pt x="14724" y="90"/>
                  <a:pt x="14368" y="1102"/>
                  <a:pt x="14064" y="3212"/>
                </a:cubicBezTo>
                <a:cubicBezTo>
                  <a:pt x="13773" y="5234"/>
                  <a:pt x="13623" y="7818"/>
                  <a:pt x="13623" y="10817"/>
                </a:cubicBezTo>
                <a:cubicBezTo>
                  <a:pt x="13623" y="12845"/>
                  <a:pt x="13672" y="14240"/>
                  <a:pt x="13804" y="15990"/>
                </a:cubicBezTo>
                <a:cubicBezTo>
                  <a:pt x="13989" y="18433"/>
                  <a:pt x="14383" y="20533"/>
                  <a:pt x="14778" y="21195"/>
                </a:cubicBezTo>
                <a:cubicBezTo>
                  <a:pt x="14976" y="21525"/>
                  <a:pt x="15373" y="21528"/>
                  <a:pt x="15558" y="21195"/>
                </a:cubicBezTo>
                <a:cubicBezTo>
                  <a:pt x="15979" y="20436"/>
                  <a:pt x="16370" y="18287"/>
                  <a:pt x="16551" y="15729"/>
                </a:cubicBezTo>
                <a:cubicBezTo>
                  <a:pt x="16727" y="13239"/>
                  <a:pt x="16768" y="10765"/>
                  <a:pt x="16677" y="8279"/>
                </a:cubicBezTo>
                <a:cubicBezTo>
                  <a:pt x="16492" y="3288"/>
                  <a:pt x="15901" y="88"/>
                  <a:pt x="15163" y="89"/>
                </a:cubicBezTo>
                <a:close/>
                <a:moveTo>
                  <a:pt x="2207" y="11094"/>
                </a:moveTo>
                <a:cubicBezTo>
                  <a:pt x="262" y="11094"/>
                  <a:pt x="0" y="11133"/>
                  <a:pt x="0" y="11378"/>
                </a:cubicBezTo>
                <a:cubicBezTo>
                  <a:pt x="0" y="11623"/>
                  <a:pt x="262" y="11655"/>
                  <a:pt x="2207" y="11655"/>
                </a:cubicBezTo>
                <a:cubicBezTo>
                  <a:pt x="4152" y="11655"/>
                  <a:pt x="4416" y="11623"/>
                  <a:pt x="4416" y="11378"/>
                </a:cubicBezTo>
                <a:cubicBezTo>
                  <a:pt x="4416" y="11133"/>
                  <a:pt x="4152" y="11094"/>
                  <a:pt x="2207" y="11094"/>
                </a:cubicBezTo>
                <a:close/>
                <a:moveTo>
                  <a:pt x="10800" y="11094"/>
                </a:moveTo>
                <a:cubicBezTo>
                  <a:pt x="8855" y="11094"/>
                  <a:pt x="8592" y="11133"/>
                  <a:pt x="8592" y="11378"/>
                </a:cubicBezTo>
                <a:cubicBezTo>
                  <a:pt x="8592" y="11623"/>
                  <a:pt x="8855" y="11655"/>
                  <a:pt x="10800" y="11655"/>
                </a:cubicBezTo>
                <a:cubicBezTo>
                  <a:pt x="12745" y="11655"/>
                  <a:pt x="13007" y="11623"/>
                  <a:pt x="13007" y="11378"/>
                </a:cubicBezTo>
                <a:cubicBezTo>
                  <a:pt x="13007" y="11133"/>
                  <a:pt x="12745" y="11094"/>
                  <a:pt x="10800" y="11094"/>
                </a:cubicBezTo>
                <a:close/>
                <a:moveTo>
                  <a:pt x="19392" y="11094"/>
                </a:moveTo>
                <a:cubicBezTo>
                  <a:pt x="17447" y="11094"/>
                  <a:pt x="17183" y="11133"/>
                  <a:pt x="17183" y="11378"/>
                </a:cubicBezTo>
                <a:cubicBezTo>
                  <a:pt x="17183" y="11623"/>
                  <a:pt x="17447" y="11655"/>
                  <a:pt x="19392" y="11655"/>
                </a:cubicBezTo>
                <a:cubicBezTo>
                  <a:pt x="21337" y="11655"/>
                  <a:pt x="21600" y="11623"/>
                  <a:pt x="21600" y="11378"/>
                </a:cubicBezTo>
                <a:cubicBezTo>
                  <a:pt x="21600" y="11133"/>
                  <a:pt x="21337" y="11094"/>
                  <a:pt x="19392" y="11094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1816" name="تفاحة"/>
          <p:cNvSpPr/>
          <p:nvPr/>
        </p:nvSpPr>
        <p:spPr>
          <a:xfrm>
            <a:off x="13916838" y="1414834"/>
            <a:ext cx="899039" cy="1023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410" h="20613" fill="norm" stroke="1" extrusionOk="0">
                <a:moveTo>
                  <a:pt x="0" y="2"/>
                </a:moveTo>
                <a:cubicBezTo>
                  <a:pt x="1451" y="3943"/>
                  <a:pt x="5157" y="4456"/>
                  <a:pt x="6978" y="3382"/>
                </a:cubicBezTo>
                <a:cubicBezTo>
                  <a:pt x="7286" y="3563"/>
                  <a:pt x="8060" y="4073"/>
                  <a:pt x="8550" y="4884"/>
                </a:cubicBezTo>
                <a:cubicBezTo>
                  <a:pt x="8454" y="5252"/>
                  <a:pt x="8387" y="5636"/>
                  <a:pt x="8341" y="6039"/>
                </a:cubicBezTo>
                <a:cubicBezTo>
                  <a:pt x="7169" y="5159"/>
                  <a:pt x="4412" y="3710"/>
                  <a:pt x="1571" y="6696"/>
                </a:cubicBezTo>
                <a:cubicBezTo>
                  <a:pt x="-2090" y="10545"/>
                  <a:pt x="1666" y="17304"/>
                  <a:pt x="3532" y="19171"/>
                </a:cubicBezTo>
                <a:cubicBezTo>
                  <a:pt x="5051" y="20690"/>
                  <a:pt x="7284" y="21033"/>
                  <a:pt x="8895" y="20084"/>
                </a:cubicBezTo>
                <a:cubicBezTo>
                  <a:pt x="10541" y="20966"/>
                  <a:pt x="12760" y="20533"/>
                  <a:pt x="14220" y="18952"/>
                </a:cubicBezTo>
                <a:cubicBezTo>
                  <a:pt x="16014" y="17010"/>
                  <a:pt x="19510" y="10100"/>
                  <a:pt x="15705" y="6404"/>
                </a:cubicBezTo>
                <a:cubicBezTo>
                  <a:pt x="12821" y="3604"/>
                  <a:pt x="10177" y="5030"/>
                  <a:pt x="8996" y="5962"/>
                </a:cubicBezTo>
                <a:cubicBezTo>
                  <a:pt x="9362" y="4276"/>
                  <a:pt x="10299" y="2881"/>
                  <a:pt x="11830" y="1818"/>
                </a:cubicBezTo>
                <a:cubicBezTo>
                  <a:pt x="12127" y="1605"/>
                  <a:pt x="11429" y="972"/>
                  <a:pt x="11062" y="1235"/>
                </a:cubicBezTo>
                <a:cubicBezTo>
                  <a:pt x="9865" y="2172"/>
                  <a:pt x="9134" y="3168"/>
                  <a:pt x="8722" y="4327"/>
                </a:cubicBezTo>
                <a:cubicBezTo>
                  <a:pt x="8152" y="3554"/>
                  <a:pt x="7406" y="3094"/>
                  <a:pt x="7137" y="2944"/>
                </a:cubicBezTo>
                <a:cubicBezTo>
                  <a:pt x="6952" y="2300"/>
                  <a:pt x="6374" y="756"/>
                  <a:pt x="4976" y="243"/>
                </a:cubicBezTo>
                <a:cubicBezTo>
                  <a:pt x="2769" y="-567"/>
                  <a:pt x="2384" y="993"/>
                  <a:pt x="0" y="2"/>
                </a:cubicBezTo>
                <a:close/>
              </a:path>
            </a:pathLst>
          </a:custGeom>
          <a:solidFill>
            <a:srgbClr val="D6D6D6">
              <a:alpha val="82648"/>
            </a:srgbClr>
          </a:solidFill>
          <a:ln w="63500">
            <a:solidFill>
              <a:srgbClr val="D6D6D6">
                <a:alpha val="82648"/>
              </a:srgb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  <a:reflection blurRad="0" stA="99315" stPos="0" endA="0" endPos="40000" dist="0" dir="5400000" fadeDir="5400000" sx="100000" sy="-100000" kx="0" ky="0" algn="bl" rotWithShape="0"/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817" name="تفاحة"/>
          <p:cNvSpPr/>
          <p:nvPr/>
        </p:nvSpPr>
        <p:spPr>
          <a:xfrm>
            <a:off x="13916838" y="1414834"/>
            <a:ext cx="899039" cy="1023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410" h="20613" fill="norm" stroke="1" extrusionOk="0">
                <a:moveTo>
                  <a:pt x="0" y="2"/>
                </a:moveTo>
                <a:cubicBezTo>
                  <a:pt x="1451" y="3943"/>
                  <a:pt x="5157" y="4456"/>
                  <a:pt x="6978" y="3382"/>
                </a:cubicBezTo>
                <a:cubicBezTo>
                  <a:pt x="7286" y="3563"/>
                  <a:pt x="8060" y="4073"/>
                  <a:pt x="8550" y="4884"/>
                </a:cubicBezTo>
                <a:cubicBezTo>
                  <a:pt x="8454" y="5252"/>
                  <a:pt x="8387" y="5636"/>
                  <a:pt x="8341" y="6039"/>
                </a:cubicBezTo>
                <a:cubicBezTo>
                  <a:pt x="7169" y="5159"/>
                  <a:pt x="4412" y="3710"/>
                  <a:pt x="1571" y="6696"/>
                </a:cubicBezTo>
                <a:cubicBezTo>
                  <a:pt x="-2090" y="10545"/>
                  <a:pt x="1666" y="17304"/>
                  <a:pt x="3532" y="19171"/>
                </a:cubicBezTo>
                <a:cubicBezTo>
                  <a:pt x="5051" y="20690"/>
                  <a:pt x="7284" y="21033"/>
                  <a:pt x="8895" y="20084"/>
                </a:cubicBezTo>
                <a:cubicBezTo>
                  <a:pt x="10541" y="20966"/>
                  <a:pt x="12760" y="20533"/>
                  <a:pt x="14220" y="18952"/>
                </a:cubicBezTo>
                <a:cubicBezTo>
                  <a:pt x="16014" y="17010"/>
                  <a:pt x="19510" y="10100"/>
                  <a:pt x="15705" y="6404"/>
                </a:cubicBezTo>
                <a:cubicBezTo>
                  <a:pt x="12821" y="3604"/>
                  <a:pt x="10177" y="5030"/>
                  <a:pt x="8996" y="5962"/>
                </a:cubicBezTo>
                <a:cubicBezTo>
                  <a:pt x="9362" y="4276"/>
                  <a:pt x="10299" y="2881"/>
                  <a:pt x="11830" y="1818"/>
                </a:cubicBezTo>
                <a:cubicBezTo>
                  <a:pt x="12127" y="1605"/>
                  <a:pt x="11429" y="972"/>
                  <a:pt x="11062" y="1235"/>
                </a:cubicBezTo>
                <a:cubicBezTo>
                  <a:pt x="9865" y="2172"/>
                  <a:pt x="9134" y="3168"/>
                  <a:pt x="8722" y="4327"/>
                </a:cubicBezTo>
                <a:cubicBezTo>
                  <a:pt x="8152" y="3554"/>
                  <a:pt x="7406" y="3094"/>
                  <a:pt x="7137" y="2944"/>
                </a:cubicBezTo>
                <a:cubicBezTo>
                  <a:pt x="6952" y="2300"/>
                  <a:pt x="6374" y="756"/>
                  <a:pt x="4976" y="243"/>
                </a:cubicBezTo>
                <a:cubicBezTo>
                  <a:pt x="2769" y="-567"/>
                  <a:pt x="2384" y="993"/>
                  <a:pt x="0" y="2"/>
                </a:cubicBezTo>
                <a:close/>
              </a:path>
            </a:pathLst>
          </a:custGeom>
          <a:solidFill>
            <a:srgbClr val="FF4015">
              <a:alpha val="99543"/>
            </a:srgbClr>
          </a:solidFill>
          <a:ln w="63500">
            <a:solidFill>
              <a:srgbClr val="000000">
                <a:alpha val="99543"/>
              </a:srgbClr>
            </a:solidFill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818" name="تفاحة"/>
          <p:cNvSpPr/>
          <p:nvPr/>
        </p:nvSpPr>
        <p:spPr>
          <a:xfrm>
            <a:off x="11039774" y="2325942"/>
            <a:ext cx="899039" cy="1023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410" h="20613" fill="norm" stroke="1" extrusionOk="0">
                <a:moveTo>
                  <a:pt x="0" y="2"/>
                </a:moveTo>
                <a:cubicBezTo>
                  <a:pt x="1451" y="3943"/>
                  <a:pt x="5157" y="4456"/>
                  <a:pt x="6978" y="3382"/>
                </a:cubicBezTo>
                <a:cubicBezTo>
                  <a:pt x="7286" y="3563"/>
                  <a:pt x="8060" y="4073"/>
                  <a:pt x="8550" y="4884"/>
                </a:cubicBezTo>
                <a:cubicBezTo>
                  <a:pt x="8454" y="5252"/>
                  <a:pt x="8387" y="5636"/>
                  <a:pt x="8341" y="6039"/>
                </a:cubicBezTo>
                <a:cubicBezTo>
                  <a:pt x="7169" y="5159"/>
                  <a:pt x="4412" y="3710"/>
                  <a:pt x="1571" y="6696"/>
                </a:cubicBezTo>
                <a:cubicBezTo>
                  <a:pt x="-2090" y="10545"/>
                  <a:pt x="1666" y="17304"/>
                  <a:pt x="3532" y="19171"/>
                </a:cubicBezTo>
                <a:cubicBezTo>
                  <a:pt x="5051" y="20690"/>
                  <a:pt x="7284" y="21033"/>
                  <a:pt x="8895" y="20084"/>
                </a:cubicBezTo>
                <a:cubicBezTo>
                  <a:pt x="10541" y="20966"/>
                  <a:pt x="12760" y="20533"/>
                  <a:pt x="14220" y="18952"/>
                </a:cubicBezTo>
                <a:cubicBezTo>
                  <a:pt x="16014" y="17010"/>
                  <a:pt x="19510" y="10100"/>
                  <a:pt x="15705" y="6404"/>
                </a:cubicBezTo>
                <a:cubicBezTo>
                  <a:pt x="12821" y="3604"/>
                  <a:pt x="10177" y="5030"/>
                  <a:pt x="8996" y="5962"/>
                </a:cubicBezTo>
                <a:cubicBezTo>
                  <a:pt x="9362" y="4276"/>
                  <a:pt x="10299" y="2881"/>
                  <a:pt x="11830" y="1818"/>
                </a:cubicBezTo>
                <a:cubicBezTo>
                  <a:pt x="12127" y="1605"/>
                  <a:pt x="11429" y="972"/>
                  <a:pt x="11062" y="1235"/>
                </a:cubicBezTo>
                <a:cubicBezTo>
                  <a:pt x="9865" y="2172"/>
                  <a:pt x="9134" y="3168"/>
                  <a:pt x="8722" y="4327"/>
                </a:cubicBezTo>
                <a:cubicBezTo>
                  <a:pt x="8152" y="3554"/>
                  <a:pt x="7406" y="3094"/>
                  <a:pt x="7137" y="2944"/>
                </a:cubicBezTo>
                <a:cubicBezTo>
                  <a:pt x="6952" y="2300"/>
                  <a:pt x="6374" y="756"/>
                  <a:pt x="4976" y="243"/>
                </a:cubicBezTo>
                <a:cubicBezTo>
                  <a:pt x="2769" y="-567"/>
                  <a:pt x="2384" y="993"/>
                  <a:pt x="0" y="2"/>
                </a:cubicBezTo>
                <a:close/>
              </a:path>
            </a:pathLst>
          </a:custGeom>
          <a:solidFill>
            <a:srgbClr val="D6D6D6">
              <a:alpha val="82648"/>
            </a:srgbClr>
          </a:solidFill>
          <a:ln w="63500">
            <a:solidFill>
              <a:srgbClr val="D6D6D6">
                <a:alpha val="82648"/>
              </a:srgb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  <a:reflection blurRad="0" stA="99315" stPos="0" endA="0" endPos="40000" dist="0" dir="5400000" fadeDir="5400000" sx="100000" sy="-100000" kx="0" ky="0" algn="bl" rotWithShape="0"/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819" name="تفاحة"/>
          <p:cNvSpPr/>
          <p:nvPr/>
        </p:nvSpPr>
        <p:spPr>
          <a:xfrm>
            <a:off x="11039774" y="2354718"/>
            <a:ext cx="899039" cy="1023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410" h="20613" fill="norm" stroke="1" extrusionOk="0">
                <a:moveTo>
                  <a:pt x="0" y="2"/>
                </a:moveTo>
                <a:cubicBezTo>
                  <a:pt x="1451" y="3943"/>
                  <a:pt x="5157" y="4456"/>
                  <a:pt x="6978" y="3382"/>
                </a:cubicBezTo>
                <a:cubicBezTo>
                  <a:pt x="7286" y="3563"/>
                  <a:pt x="8060" y="4073"/>
                  <a:pt x="8550" y="4884"/>
                </a:cubicBezTo>
                <a:cubicBezTo>
                  <a:pt x="8454" y="5252"/>
                  <a:pt x="8387" y="5636"/>
                  <a:pt x="8341" y="6039"/>
                </a:cubicBezTo>
                <a:cubicBezTo>
                  <a:pt x="7169" y="5159"/>
                  <a:pt x="4412" y="3710"/>
                  <a:pt x="1571" y="6696"/>
                </a:cubicBezTo>
                <a:cubicBezTo>
                  <a:pt x="-2090" y="10545"/>
                  <a:pt x="1666" y="17304"/>
                  <a:pt x="3532" y="19171"/>
                </a:cubicBezTo>
                <a:cubicBezTo>
                  <a:pt x="5051" y="20690"/>
                  <a:pt x="7284" y="21033"/>
                  <a:pt x="8895" y="20084"/>
                </a:cubicBezTo>
                <a:cubicBezTo>
                  <a:pt x="10541" y="20966"/>
                  <a:pt x="12760" y="20533"/>
                  <a:pt x="14220" y="18952"/>
                </a:cubicBezTo>
                <a:cubicBezTo>
                  <a:pt x="16014" y="17010"/>
                  <a:pt x="19510" y="10100"/>
                  <a:pt x="15705" y="6404"/>
                </a:cubicBezTo>
                <a:cubicBezTo>
                  <a:pt x="12821" y="3604"/>
                  <a:pt x="10177" y="5030"/>
                  <a:pt x="8996" y="5962"/>
                </a:cubicBezTo>
                <a:cubicBezTo>
                  <a:pt x="9362" y="4276"/>
                  <a:pt x="10299" y="2881"/>
                  <a:pt x="11830" y="1818"/>
                </a:cubicBezTo>
                <a:cubicBezTo>
                  <a:pt x="12127" y="1605"/>
                  <a:pt x="11429" y="972"/>
                  <a:pt x="11062" y="1235"/>
                </a:cubicBezTo>
                <a:cubicBezTo>
                  <a:pt x="9865" y="2172"/>
                  <a:pt x="9134" y="3168"/>
                  <a:pt x="8722" y="4327"/>
                </a:cubicBezTo>
                <a:cubicBezTo>
                  <a:pt x="8152" y="3554"/>
                  <a:pt x="7406" y="3094"/>
                  <a:pt x="7137" y="2944"/>
                </a:cubicBezTo>
                <a:cubicBezTo>
                  <a:pt x="6952" y="2300"/>
                  <a:pt x="6374" y="756"/>
                  <a:pt x="4976" y="243"/>
                </a:cubicBezTo>
                <a:cubicBezTo>
                  <a:pt x="2769" y="-567"/>
                  <a:pt x="2384" y="993"/>
                  <a:pt x="0" y="2"/>
                </a:cubicBezTo>
                <a:close/>
              </a:path>
            </a:pathLst>
          </a:custGeom>
          <a:solidFill>
            <a:srgbClr val="FF4015">
              <a:alpha val="99543"/>
            </a:srgbClr>
          </a:solidFill>
          <a:ln w="63500">
            <a:solidFill>
              <a:srgbClr val="000000">
                <a:alpha val="99543"/>
              </a:srgbClr>
            </a:solidFill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820" name="تفاحة"/>
          <p:cNvSpPr/>
          <p:nvPr/>
        </p:nvSpPr>
        <p:spPr>
          <a:xfrm>
            <a:off x="9799092" y="2237853"/>
            <a:ext cx="899039" cy="1023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410" h="20613" fill="norm" stroke="1" extrusionOk="0">
                <a:moveTo>
                  <a:pt x="0" y="2"/>
                </a:moveTo>
                <a:cubicBezTo>
                  <a:pt x="1451" y="3943"/>
                  <a:pt x="5157" y="4456"/>
                  <a:pt x="6978" y="3382"/>
                </a:cubicBezTo>
                <a:cubicBezTo>
                  <a:pt x="7286" y="3563"/>
                  <a:pt x="8060" y="4073"/>
                  <a:pt x="8550" y="4884"/>
                </a:cubicBezTo>
                <a:cubicBezTo>
                  <a:pt x="8454" y="5252"/>
                  <a:pt x="8387" y="5636"/>
                  <a:pt x="8341" y="6039"/>
                </a:cubicBezTo>
                <a:cubicBezTo>
                  <a:pt x="7169" y="5159"/>
                  <a:pt x="4412" y="3710"/>
                  <a:pt x="1571" y="6696"/>
                </a:cubicBezTo>
                <a:cubicBezTo>
                  <a:pt x="-2090" y="10545"/>
                  <a:pt x="1666" y="17304"/>
                  <a:pt x="3532" y="19171"/>
                </a:cubicBezTo>
                <a:cubicBezTo>
                  <a:pt x="5051" y="20690"/>
                  <a:pt x="7284" y="21033"/>
                  <a:pt x="8895" y="20084"/>
                </a:cubicBezTo>
                <a:cubicBezTo>
                  <a:pt x="10541" y="20966"/>
                  <a:pt x="12760" y="20533"/>
                  <a:pt x="14220" y="18952"/>
                </a:cubicBezTo>
                <a:cubicBezTo>
                  <a:pt x="16014" y="17010"/>
                  <a:pt x="19510" y="10100"/>
                  <a:pt x="15705" y="6404"/>
                </a:cubicBezTo>
                <a:cubicBezTo>
                  <a:pt x="12821" y="3604"/>
                  <a:pt x="10177" y="5030"/>
                  <a:pt x="8996" y="5962"/>
                </a:cubicBezTo>
                <a:cubicBezTo>
                  <a:pt x="9362" y="4276"/>
                  <a:pt x="10299" y="2881"/>
                  <a:pt x="11830" y="1818"/>
                </a:cubicBezTo>
                <a:cubicBezTo>
                  <a:pt x="12127" y="1605"/>
                  <a:pt x="11429" y="972"/>
                  <a:pt x="11062" y="1235"/>
                </a:cubicBezTo>
                <a:cubicBezTo>
                  <a:pt x="9865" y="2172"/>
                  <a:pt x="9134" y="3168"/>
                  <a:pt x="8722" y="4327"/>
                </a:cubicBezTo>
                <a:cubicBezTo>
                  <a:pt x="8152" y="3554"/>
                  <a:pt x="7406" y="3094"/>
                  <a:pt x="7137" y="2944"/>
                </a:cubicBezTo>
                <a:cubicBezTo>
                  <a:pt x="6952" y="2300"/>
                  <a:pt x="6374" y="756"/>
                  <a:pt x="4976" y="243"/>
                </a:cubicBezTo>
                <a:cubicBezTo>
                  <a:pt x="2769" y="-567"/>
                  <a:pt x="2384" y="993"/>
                  <a:pt x="0" y="2"/>
                </a:cubicBezTo>
                <a:close/>
              </a:path>
            </a:pathLst>
          </a:custGeom>
          <a:solidFill>
            <a:srgbClr val="D6D6D6">
              <a:alpha val="82648"/>
            </a:srgbClr>
          </a:solidFill>
          <a:ln w="63500">
            <a:solidFill>
              <a:srgbClr val="D6D6D6">
                <a:alpha val="82648"/>
              </a:srgb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  <a:reflection blurRad="0" stA="99315" stPos="0" endA="0" endPos="40000" dist="0" dir="5400000" fadeDir="5400000" sx="100000" sy="-100000" kx="0" ky="0" algn="bl" rotWithShape="0"/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821" name="تفاحة"/>
          <p:cNvSpPr/>
          <p:nvPr/>
        </p:nvSpPr>
        <p:spPr>
          <a:xfrm>
            <a:off x="9799092" y="2237853"/>
            <a:ext cx="899039" cy="1023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410" h="20613" fill="norm" stroke="1" extrusionOk="0">
                <a:moveTo>
                  <a:pt x="0" y="2"/>
                </a:moveTo>
                <a:cubicBezTo>
                  <a:pt x="1451" y="3943"/>
                  <a:pt x="5157" y="4456"/>
                  <a:pt x="6978" y="3382"/>
                </a:cubicBezTo>
                <a:cubicBezTo>
                  <a:pt x="7286" y="3563"/>
                  <a:pt x="8060" y="4073"/>
                  <a:pt x="8550" y="4884"/>
                </a:cubicBezTo>
                <a:cubicBezTo>
                  <a:pt x="8454" y="5252"/>
                  <a:pt x="8387" y="5636"/>
                  <a:pt x="8341" y="6039"/>
                </a:cubicBezTo>
                <a:cubicBezTo>
                  <a:pt x="7169" y="5159"/>
                  <a:pt x="4412" y="3710"/>
                  <a:pt x="1571" y="6696"/>
                </a:cubicBezTo>
                <a:cubicBezTo>
                  <a:pt x="-2090" y="10545"/>
                  <a:pt x="1666" y="17304"/>
                  <a:pt x="3532" y="19171"/>
                </a:cubicBezTo>
                <a:cubicBezTo>
                  <a:pt x="5051" y="20690"/>
                  <a:pt x="7284" y="21033"/>
                  <a:pt x="8895" y="20084"/>
                </a:cubicBezTo>
                <a:cubicBezTo>
                  <a:pt x="10541" y="20966"/>
                  <a:pt x="12760" y="20533"/>
                  <a:pt x="14220" y="18952"/>
                </a:cubicBezTo>
                <a:cubicBezTo>
                  <a:pt x="16014" y="17010"/>
                  <a:pt x="19510" y="10100"/>
                  <a:pt x="15705" y="6404"/>
                </a:cubicBezTo>
                <a:cubicBezTo>
                  <a:pt x="12821" y="3604"/>
                  <a:pt x="10177" y="5030"/>
                  <a:pt x="8996" y="5962"/>
                </a:cubicBezTo>
                <a:cubicBezTo>
                  <a:pt x="9362" y="4276"/>
                  <a:pt x="10299" y="2881"/>
                  <a:pt x="11830" y="1818"/>
                </a:cubicBezTo>
                <a:cubicBezTo>
                  <a:pt x="12127" y="1605"/>
                  <a:pt x="11429" y="972"/>
                  <a:pt x="11062" y="1235"/>
                </a:cubicBezTo>
                <a:cubicBezTo>
                  <a:pt x="9865" y="2172"/>
                  <a:pt x="9134" y="3168"/>
                  <a:pt x="8722" y="4327"/>
                </a:cubicBezTo>
                <a:cubicBezTo>
                  <a:pt x="8152" y="3554"/>
                  <a:pt x="7406" y="3094"/>
                  <a:pt x="7137" y="2944"/>
                </a:cubicBezTo>
                <a:cubicBezTo>
                  <a:pt x="6952" y="2300"/>
                  <a:pt x="6374" y="756"/>
                  <a:pt x="4976" y="243"/>
                </a:cubicBezTo>
                <a:cubicBezTo>
                  <a:pt x="2769" y="-567"/>
                  <a:pt x="2384" y="993"/>
                  <a:pt x="0" y="2"/>
                </a:cubicBezTo>
                <a:close/>
              </a:path>
            </a:pathLst>
          </a:custGeom>
          <a:solidFill>
            <a:srgbClr val="FF4015">
              <a:alpha val="99543"/>
            </a:srgbClr>
          </a:solidFill>
          <a:ln w="63500">
            <a:solidFill>
              <a:srgbClr val="000000">
                <a:alpha val="99543"/>
              </a:srgbClr>
            </a:solidFill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822" name="تفاحة"/>
          <p:cNvSpPr/>
          <p:nvPr/>
        </p:nvSpPr>
        <p:spPr>
          <a:xfrm>
            <a:off x="10558505" y="1028281"/>
            <a:ext cx="899039" cy="1023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410" h="20613" fill="norm" stroke="1" extrusionOk="0">
                <a:moveTo>
                  <a:pt x="0" y="2"/>
                </a:moveTo>
                <a:cubicBezTo>
                  <a:pt x="1451" y="3943"/>
                  <a:pt x="5157" y="4456"/>
                  <a:pt x="6978" y="3382"/>
                </a:cubicBezTo>
                <a:cubicBezTo>
                  <a:pt x="7286" y="3563"/>
                  <a:pt x="8060" y="4073"/>
                  <a:pt x="8550" y="4884"/>
                </a:cubicBezTo>
                <a:cubicBezTo>
                  <a:pt x="8454" y="5252"/>
                  <a:pt x="8387" y="5636"/>
                  <a:pt x="8341" y="6039"/>
                </a:cubicBezTo>
                <a:cubicBezTo>
                  <a:pt x="7169" y="5159"/>
                  <a:pt x="4412" y="3710"/>
                  <a:pt x="1571" y="6696"/>
                </a:cubicBezTo>
                <a:cubicBezTo>
                  <a:pt x="-2090" y="10545"/>
                  <a:pt x="1666" y="17304"/>
                  <a:pt x="3532" y="19171"/>
                </a:cubicBezTo>
                <a:cubicBezTo>
                  <a:pt x="5051" y="20690"/>
                  <a:pt x="7284" y="21033"/>
                  <a:pt x="8895" y="20084"/>
                </a:cubicBezTo>
                <a:cubicBezTo>
                  <a:pt x="10541" y="20966"/>
                  <a:pt x="12760" y="20533"/>
                  <a:pt x="14220" y="18952"/>
                </a:cubicBezTo>
                <a:cubicBezTo>
                  <a:pt x="16014" y="17010"/>
                  <a:pt x="19510" y="10100"/>
                  <a:pt x="15705" y="6404"/>
                </a:cubicBezTo>
                <a:cubicBezTo>
                  <a:pt x="12821" y="3604"/>
                  <a:pt x="10177" y="5030"/>
                  <a:pt x="8996" y="5962"/>
                </a:cubicBezTo>
                <a:cubicBezTo>
                  <a:pt x="9362" y="4276"/>
                  <a:pt x="10299" y="2881"/>
                  <a:pt x="11830" y="1818"/>
                </a:cubicBezTo>
                <a:cubicBezTo>
                  <a:pt x="12127" y="1605"/>
                  <a:pt x="11429" y="972"/>
                  <a:pt x="11062" y="1235"/>
                </a:cubicBezTo>
                <a:cubicBezTo>
                  <a:pt x="9865" y="2172"/>
                  <a:pt x="9134" y="3168"/>
                  <a:pt x="8722" y="4327"/>
                </a:cubicBezTo>
                <a:cubicBezTo>
                  <a:pt x="8152" y="3554"/>
                  <a:pt x="7406" y="3094"/>
                  <a:pt x="7137" y="2944"/>
                </a:cubicBezTo>
                <a:cubicBezTo>
                  <a:pt x="6952" y="2300"/>
                  <a:pt x="6374" y="756"/>
                  <a:pt x="4976" y="243"/>
                </a:cubicBezTo>
                <a:cubicBezTo>
                  <a:pt x="2769" y="-567"/>
                  <a:pt x="2384" y="993"/>
                  <a:pt x="0" y="2"/>
                </a:cubicBezTo>
                <a:close/>
              </a:path>
            </a:pathLst>
          </a:custGeom>
          <a:solidFill>
            <a:srgbClr val="D6D6D6">
              <a:alpha val="82648"/>
            </a:srgbClr>
          </a:solidFill>
          <a:ln w="63500">
            <a:solidFill>
              <a:srgbClr val="D6D6D6">
                <a:alpha val="82648"/>
              </a:srgb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  <a:reflection blurRad="0" stA="99315" stPos="0" endA="0" endPos="40000" dist="0" dir="5400000" fadeDir="5400000" sx="100000" sy="-100000" kx="0" ky="0" algn="bl" rotWithShape="0"/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823" name="تفاحة"/>
          <p:cNvSpPr/>
          <p:nvPr/>
        </p:nvSpPr>
        <p:spPr>
          <a:xfrm>
            <a:off x="10558505" y="1028281"/>
            <a:ext cx="899039" cy="1023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410" h="20613" fill="norm" stroke="1" extrusionOk="0">
                <a:moveTo>
                  <a:pt x="0" y="2"/>
                </a:moveTo>
                <a:cubicBezTo>
                  <a:pt x="1451" y="3943"/>
                  <a:pt x="5157" y="4456"/>
                  <a:pt x="6978" y="3382"/>
                </a:cubicBezTo>
                <a:cubicBezTo>
                  <a:pt x="7286" y="3563"/>
                  <a:pt x="8060" y="4073"/>
                  <a:pt x="8550" y="4884"/>
                </a:cubicBezTo>
                <a:cubicBezTo>
                  <a:pt x="8454" y="5252"/>
                  <a:pt x="8387" y="5636"/>
                  <a:pt x="8341" y="6039"/>
                </a:cubicBezTo>
                <a:cubicBezTo>
                  <a:pt x="7169" y="5159"/>
                  <a:pt x="4412" y="3710"/>
                  <a:pt x="1571" y="6696"/>
                </a:cubicBezTo>
                <a:cubicBezTo>
                  <a:pt x="-2090" y="10545"/>
                  <a:pt x="1666" y="17304"/>
                  <a:pt x="3532" y="19171"/>
                </a:cubicBezTo>
                <a:cubicBezTo>
                  <a:pt x="5051" y="20690"/>
                  <a:pt x="7284" y="21033"/>
                  <a:pt x="8895" y="20084"/>
                </a:cubicBezTo>
                <a:cubicBezTo>
                  <a:pt x="10541" y="20966"/>
                  <a:pt x="12760" y="20533"/>
                  <a:pt x="14220" y="18952"/>
                </a:cubicBezTo>
                <a:cubicBezTo>
                  <a:pt x="16014" y="17010"/>
                  <a:pt x="19510" y="10100"/>
                  <a:pt x="15705" y="6404"/>
                </a:cubicBezTo>
                <a:cubicBezTo>
                  <a:pt x="12821" y="3604"/>
                  <a:pt x="10177" y="5030"/>
                  <a:pt x="8996" y="5962"/>
                </a:cubicBezTo>
                <a:cubicBezTo>
                  <a:pt x="9362" y="4276"/>
                  <a:pt x="10299" y="2881"/>
                  <a:pt x="11830" y="1818"/>
                </a:cubicBezTo>
                <a:cubicBezTo>
                  <a:pt x="12127" y="1605"/>
                  <a:pt x="11429" y="972"/>
                  <a:pt x="11062" y="1235"/>
                </a:cubicBezTo>
                <a:cubicBezTo>
                  <a:pt x="9865" y="2172"/>
                  <a:pt x="9134" y="3168"/>
                  <a:pt x="8722" y="4327"/>
                </a:cubicBezTo>
                <a:cubicBezTo>
                  <a:pt x="8152" y="3554"/>
                  <a:pt x="7406" y="3094"/>
                  <a:pt x="7137" y="2944"/>
                </a:cubicBezTo>
                <a:cubicBezTo>
                  <a:pt x="6952" y="2300"/>
                  <a:pt x="6374" y="756"/>
                  <a:pt x="4976" y="243"/>
                </a:cubicBezTo>
                <a:cubicBezTo>
                  <a:pt x="2769" y="-567"/>
                  <a:pt x="2384" y="993"/>
                  <a:pt x="0" y="2"/>
                </a:cubicBezTo>
                <a:close/>
              </a:path>
            </a:pathLst>
          </a:custGeom>
          <a:solidFill>
            <a:srgbClr val="FF4015">
              <a:alpha val="99543"/>
            </a:srgbClr>
          </a:solidFill>
          <a:ln w="63500">
            <a:solidFill>
              <a:srgbClr val="000000">
                <a:alpha val="99543"/>
              </a:srgbClr>
            </a:solidFill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1847" name="تجميع"/>
          <p:cNvGrpSpPr/>
          <p:nvPr/>
        </p:nvGrpSpPr>
        <p:grpSpPr>
          <a:xfrm>
            <a:off x="4629838" y="11994016"/>
            <a:ext cx="15124324" cy="1262880"/>
            <a:chOff x="0" y="0"/>
            <a:chExt cx="15124323" cy="1262878"/>
          </a:xfrm>
        </p:grpSpPr>
        <p:grpSp>
          <p:nvGrpSpPr>
            <p:cNvPr id="1826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82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25" name="IMG_4020.jpeg" descr="IMG_4020.jpeg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31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827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830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828" name="IMG_4015.jpeg" descr="IMG_4015.jpeg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29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834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832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33" name="IMG_0291.jpeg" descr="IMG_0291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37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835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36" name="IMG_4023.png" descr="IMG_4023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40" name="تجميع">
              <a:hlinkClick r:id="rId14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838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39" name="IMG_4995.jpeg" descr="IMG_499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43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841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842" name="IMG_4017.jpeg" descr="IMG_4017.jpeg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846" name="تجميع">
              <a:hlinkClick r:id="rId18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84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45" name="صورة 20" descr="صورة 20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9" name="@Ghm140 4.mp4" descr="@Ghm140 4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0" name="IMG_0012.png" descr="IMG_00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3848" y="428559"/>
            <a:ext cx="2471012" cy="2231633"/>
          </a:xfrm>
          <a:prstGeom prst="rect">
            <a:avLst/>
          </a:prstGeom>
          <a:ln w="12700">
            <a:miter lim="400000"/>
          </a:ln>
        </p:spPr>
      </p:pic>
      <p:sp>
        <p:nvSpPr>
          <p:cNvPr id="1851" name="القو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1888568" y="9836904"/>
            <a:ext cx="2377548" cy="2473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10797" y="0"/>
                </a:moveTo>
                <a:cubicBezTo>
                  <a:pt x="9878" y="0"/>
                  <a:pt x="9133" y="716"/>
                  <a:pt x="9133" y="1600"/>
                </a:cubicBezTo>
                <a:lnTo>
                  <a:pt x="9133" y="10222"/>
                </a:lnTo>
                <a:cubicBezTo>
                  <a:pt x="9133" y="11106"/>
                  <a:pt x="9878" y="11822"/>
                  <a:pt x="10797" y="11822"/>
                </a:cubicBezTo>
                <a:cubicBezTo>
                  <a:pt x="11717" y="11822"/>
                  <a:pt x="12461" y="11106"/>
                  <a:pt x="12461" y="10222"/>
                </a:cubicBezTo>
                <a:lnTo>
                  <a:pt x="12461" y="1600"/>
                </a:lnTo>
                <a:cubicBezTo>
                  <a:pt x="12461" y="716"/>
                  <a:pt x="11717" y="0"/>
                  <a:pt x="10797" y="0"/>
                </a:cubicBezTo>
                <a:close/>
                <a:moveTo>
                  <a:pt x="4155" y="3552"/>
                </a:moveTo>
                <a:cubicBezTo>
                  <a:pt x="3730" y="3561"/>
                  <a:pt x="3308" y="3725"/>
                  <a:pt x="2990" y="4045"/>
                </a:cubicBezTo>
                <a:cubicBezTo>
                  <a:pt x="1061" y="5987"/>
                  <a:pt x="0" y="8536"/>
                  <a:pt x="0" y="11220"/>
                </a:cubicBezTo>
                <a:cubicBezTo>
                  <a:pt x="0" y="16941"/>
                  <a:pt x="4840" y="21600"/>
                  <a:pt x="10797" y="21600"/>
                </a:cubicBezTo>
                <a:cubicBezTo>
                  <a:pt x="16754" y="21600"/>
                  <a:pt x="21600" y="16941"/>
                  <a:pt x="21594" y="11220"/>
                </a:cubicBezTo>
                <a:cubicBezTo>
                  <a:pt x="21594" y="8536"/>
                  <a:pt x="20534" y="5987"/>
                  <a:pt x="18605" y="4045"/>
                </a:cubicBezTo>
                <a:cubicBezTo>
                  <a:pt x="17973" y="3411"/>
                  <a:pt x="16917" y="3383"/>
                  <a:pt x="16251" y="3996"/>
                </a:cubicBezTo>
                <a:cubicBezTo>
                  <a:pt x="15591" y="4603"/>
                  <a:pt x="15565" y="5618"/>
                  <a:pt x="16202" y="6258"/>
                </a:cubicBezTo>
                <a:cubicBezTo>
                  <a:pt x="17539" y="7603"/>
                  <a:pt x="18271" y="9360"/>
                  <a:pt x="18271" y="11220"/>
                </a:cubicBezTo>
                <a:cubicBezTo>
                  <a:pt x="18271" y="15179"/>
                  <a:pt x="14910" y="18401"/>
                  <a:pt x="10792" y="18401"/>
                </a:cubicBezTo>
                <a:cubicBezTo>
                  <a:pt x="6674" y="18401"/>
                  <a:pt x="3323" y="15179"/>
                  <a:pt x="3323" y="11220"/>
                </a:cubicBezTo>
                <a:cubicBezTo>
                  <a:pt x="3323" y="9360"/>
                  <a:pt x="4056" y="7598"/>
                  <a:pt x="5392" y="6258"/>
                </a:cubicBezTo>
                <a:cubicBezTo>
                  <a:pt x="6030" y="5618"/>
                  <a:pt x="6009" y="4609"/>
                  <a:pt x="5343" y="3996"/>
                </a:cubicBezTo>
                <a:cubicBezTo>
                  <a:pt x="5010" y="3690"/>
                  <a:pt x="4580" y="3543"/>
                  <a:pt x="4155" y="3552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18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4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4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بيان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1854" name="@Ghm140 5.mp4" descr="@Ghm140 5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5" name="IMG_0012.png" descr="IMG_00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524733"/>
            <a:ext cx="1796534" cy="1622495"/>
          </a:xfrm>
          <a:prstGeom prst="rect">
            <a:avLst/>
          </a:prstGeom>
          <a:ln w="12700">
            <a:miter lim="400000"/>
          </a:ln>
        </p:spPr>
      </p:pic>
      <p:sp>
        <p:nvSpPr>
          <p:cNvPr id="1856" name="القو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898266" y="10005210"/>
            <a:ext cx="2608627" cy="2714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10797" y="0"/>
                </a:moveTo>
                <a:cubicBezTo>
                  <a:pt x="9878" y="0"/>
                  <a:pt x="9133" y="716"/>
                  <a:pt x="9133" y="1600"/>
                </a:cubicBezTo>
                <a:lnTo>
                  <a:pt x="9133" y="10222"/>
                </a:lnTo>
                <a:cubicBezTo>
                  <a:pt x="9133" y="11106"/>
                  <a:pt x="9878" y="11822"/>
                  <a:pt x="10797" y="11822"/>
                </a:cubicBezTo>
                <a:cubicBezTo>
                  <a:pt x="11717" y="11822"/>
                  <a:pt x="12461" y="11106"/>
                  <a:pt x="12461" y="10222"/>
                </a:cubicBezTo>
                <a:lnTo>
                  <a:pt x="12461" y="1600"/>
                </a:lnTo>
                <a:cubicBezTo>
                  <a:pt x="12461" y="716"/>
                  <a:pt x="11717" y="0"/>
                  <a:pt x="10797" y="0"/>
                </a:cubicBezTo>
                <a:close/>
                <a:moveTo>
                  <a:pt x="4155" y="3552"/>
                </a:moveTo>
                <a:cubicBezTo>
                  <a:pt x="3730" y="3561"/>
                  <a:pt x="3308" y="3725"/>
                  <a:pt x="2990" y="4045"/>
                </a:cubicBezTo>
                <a:cubicBezTo>
                  <a:pt x="1061" y="5987"/>
                  <a:pt x="0" y="8536"/>
                  <a:pt x="0" y="11220"/>
                </a:cubicBezTo>
                <a:cubicBezTo>
                  <a:pt x="0" y="16941"/>
                  <a:pt x="4840" y="21600"/>
                  <a:pt x="10797" y="21600"/>
                </a:cubicBezTo>
                <a:cubicBezTo>
                  <a:pt x="16754" y="21600"/>
                  <a:pt x="21600" y="16941"/>
                  <a:pt x="21594" y="11220"/>
                </a:cubicBezTo>
                <a:cubicBezTo>
                  <a:pt x="21594" y="8536"/>
                  <a:pt x="20534" y="5987"/>
                  <a:pt x="18605" y="4045"/>
                </a:cubicBezTo>
                <a:cubicBezTo>
                  <a:pt x="17973" y="3411"/>
                  <a:pt x="16917" y="3383"/>
                  <a:pt x="16251" y="3996"/>
                </a:cubicBezTo>
                <a:cubicBezTo>
                  <a:pt x="15591" y="4603"/>
                  <a:pt x="15565" y="5618"/>
                  <a:pt x="16202" y="6258"/>
                </a:cubicBezTo>
                <a:cubicBezTo>
                  <a:pt x="17539" y="7603"/>
                  <a:pt x="18271" y="9360"/>
                  <a:pt x="18271" y="11220"/>
                </a:cubicBezTo>
                <a:cubicBezTo>
                  <a:pt x="18271" y="15179"/>
                  <a:pt x="14910" y="18401"/>
                  <a:pt x="10792" y="18401"/>
                </a:cubicBezTo>
                <a:cubicBezTo>
                  <a:pt x="6674" y="18401"/>
                  <a:pt x="3323" y="15179"/>
                  <a:pt x="3323" y="11220"/>
                </a:cubicBezTo>
                <a:cubicBezTo>
                  <a:pt x="3323" y="9360"/>
                  <a:pt x="4056" y="7598"/>
                  <a:pt x="5392" y="6258"/>
                </a:cubicBezTo>
                <a:cubicBezTo>
                  <a:pt x="6030" y="5618"/>
                  <a:pt x="6009" y="4609"/>
                  <a:pt x="5343" y="3996"/>
                </a:cubicBezTo>
                <a:cubicBezTo>
                  <a:pt x="5010" y="3690"/>
                  <a:pt x="4580" y="3543"/>
                  <a:pt x="4155" y="3552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" fill="hold"/>
                                        <p:tgtEl>
                                          <p:spTgt spid="18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5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5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5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859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60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61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62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63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64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65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66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67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1921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896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868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9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0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1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2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3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4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5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6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7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8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9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0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1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2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3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4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5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6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7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8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9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0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1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2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3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4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5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20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897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8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9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0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1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2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3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4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5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6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7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8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9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0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1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2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3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4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5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6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7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8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9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925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1922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1923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966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1929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1927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8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932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1930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935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1933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938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9096037"/>
            <a:ext cx="1165868" cy="1412241"/>
            <a:chOff x="0" y="0"/>
            <a:chExt cx="1165867" cy="1412239"/>
          </a:xfrm>
        </p:grpSpPr>
        <p:sp>
          <p:nvSpPr>
            <p:cNvPr id="1936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٤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1941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20907585" y="6173092"/>
            <a:ext cx="1165869" cy="1412241"/>
            <a:chOff x="0" y="0"/>
            <a:chExt cx="1165867" cy="1412239"/>
          </a:xfrm>
        </p:grpSpPr>
        <p:sp>
          <p:nvSpPr>
            <p:cNvPr id="1939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0" name="٥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1965" name="تجميع"/>
          <p:cNvGrpSpPr/>
          <p:nvPr/>
        </p:nvGrpSpPr>
        <p:grpSpPr>
          <a:xfrm>
            <a:off x="5316254" y="12147986"/>
            <a:ext cx="15124325" cy="1262880"/>
            <a:chOff x="0" y="0"/>
            <a:chExt cx="15124323" cy="1262878"/>
          </a:xfrm>
        </p:grpSpPr>
        <p:grpSp>
          <p:nvGrpSpPr>
            <p:cNvPr id="1944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94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43" name="IMG_4020.jpeg" descr="IMG_4020.jpeg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49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94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94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946" name="IMG_4015.jpeg" descr="IMG_4015.jpeg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94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952" name="تجميع">
              <a:hlinkClick r:id="rId11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95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51" name="IMG_0291.jpeg" descr="IMG_0291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55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95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54" name="IMG_4023.png" descr="IMG_4023.pn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58" name="تجميع">
              <a:hlinkClick r:id="rId15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95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57" name="IMG_4995.jpeg" descr="IMG_4995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61" name="تجميع">
              <a:hlinkClick r:id="rId17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95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960" name="IMG_4017.jpeg" descr="IMG_4017.jpeg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964" name="تجميع">
              <a:hlinkClick r:id="rId19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96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963" name="صورة 20" descr="صورة 20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2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4" name="تجميع"/>
          <p:cNvGrpSpPr/>
          <p:nvPr/>
        </p:nvGrpSpPr>
        <p:grpSpPr>
          <a:xfrm>
            <a:off x="4667672" y="6162764"/>
            <a:ext cx="6260869" cy="5168486"/>
            <a:chOff x="0" y="0"/>
            <a:chExt cx="6260868" cy="5168484"/>
          </a:xfrm>
        </p:grpSpPr>
        <p:sp>
          <p:nvSpPr>
            <p:cNvPr id="622" name="Google Shape;873;p31"/>
            <p:cNvSpPr/>
            <p:nvPr/>
          </p:nvSpPr>
          <p:spPr>
            <a:xfrm>
              <a:off x="-1" y="0"/>
              <a:ext cx="6260870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874;p31"/>
            <p:cNvSpPr/>
            <p:nvPr/>
          </p:nvSpPr>
          <p:spPr>
            <a:xfrm>
              <a:off x="246890" y="109355"/>
              <a:ext cx="5624653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9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5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8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6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0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1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7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2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5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3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6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pic>
        <p:nvPicPr>
          <p:cNvPr id="638" name="IMG_4217.png" descr="IMG_4217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3069" r="0" b="23092"/>
          <a:stretch>
            <a:fillRect/>
          </a:stretch>
        </p:blipFill>
        <p:spPr>
          <a:xfrm>
            <a:off x="5246529" y="7830352"/>
            <a:ext cx="5269500" cy="27177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2" name="تجميع"/>
          <p:cNvGrpSpPr/>
          <p:nvPr/>
        </p:nvGrpSpPr>
        <p:grpSpPr>
          <a:xfrm>
            <a:off x="5246528" y="12011343"/>
            <a:ext cx="15124324" cy="1262880"/>
            <a:chOff x="0" y="0"/>
            <a:chExt cx="15124323" cy="1262878"/>
          </a:xfrm>
        </p:grpSpPr>
        <p:grpSp>
          <p:nvGrpSpPr>
            <p:cNvPr id="641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63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0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6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64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64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643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64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649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64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8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2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65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1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5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65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4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8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65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657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661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65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60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8" name="تجميع"/>
          <p:cNvGrpSpPr/>
          <p:nvPr/>
        </p:nvGrpSpPr>
        <p:grpSpPr>
          <a:xfrm>
            <a:off x="606978" y="748914"/>
            <a:ext cx="7142472" cy="3357960"/>
            <a:chOff x="0" y="0"/>
            <a:chExt cx="7142471" cy="3357958"/>
          </a:xfrm>
        </p:grpSpPr>
        <p:grpSp>
          <p:nvGrpSpPr>
            <p:cNvPr id="667" name="تجميع"/>
            <p:cNvGrpSpPr/>
            <p:nvPr/>
          </p:nvGrpSpPr>
          <p:grpSpPr>
            <a:xfrm>
              <a:off x="2363321" y="217762"/>
              <a:ext cx="4779151" cy="1934749"/>
              <a:chOff x="0" y="0"/>
              <a:chExt cx="4779149" cy="1934748"/>
            </a:xfrm>
          </p:grpSpPr>
          <p:sp>
            <p:nvSpPr>
              <p:cNvPr id="664" name="فكرة الدرس"/>
              <p:cNvSpPr txBox="1"/>
              <p:nvPr/>
            </p:nvSpPr>
            <p:spPr>
              <a:xfrm>
                <a:off x="0" y="0"/>
                <a:ext cx="4571630" cy="19347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80032" rtl="0">
                  <a:defRPr sz="817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5" name="Google Shape;1051;p35"/>
              <p:cNvSpPr/>
              <p:nvPr/>
            </p:nvSpPr>
            <p:spPr>
              <a:xfrm>
                <a:off x="212730" y="1661464"/>
                <a:ext cx="4566420" cy="88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1052;p35"/>
              <p:cNvSpPr/>
              <p:nvPr/>
            </p:nvSpPr>
            <p:spPr>
              <a:xfrm>
                <a:off x="212730" y="0"/>
                <a:ext cx="4566420" cy="88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1979;p45"/>
            <p:cNvGrpSpPr/>
            <p:nvPr/>
          </p:nvGrpSpPr>
          <p:grpSpPr>
            <a:xfrm>
              <a:off x="-1" y="-1"/>
              <a:ext cx="2437352" cy="3357960"/>
              <a:chOff x="0" y="0"/>
              <a:chExt cx="2437350" cy="3357958"/>
            </a:xfrm>
          </p:grpSpPr>
          <p:grpSp>
            <p:nvGrpSpPr>
              <p:cNvPr id="739" name="Google Shape;1980;p45"/>
              <p:cNvGrpSpPr/>
              <p:nvPr/>
            </p:nvGrpSpPr>
            <p:grpSpPr>
              <a:xfrm>
                <a:off x="-1" y="-1"/>
                <a:ext cx="2437352" cy="3357960"/>
                <a:chOff x="0" y="0"/>
                <a:chExt cx="2437350" cy="3357958"/>
              </a:xfrm>
            </p:grpSpPr>
            <p:sp>
              <p:nvSpPr>
                <p:cNvPr id="668" name="Google Shape;1981;p45"/>
                <p:cNvSpPr/>
                <p:nvPr/>
              </p:nvSpPr>
              <p:spPr>
                <a:xfrm>
                  <a:off x="633691" y="379992"/>
                  <a:ext cx="1727926" cy="1445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1982;p45"/>
                <p:cNvSpPr/>
                <p:nvPr/>
              </p:nvSpPr>
              <p:spPr>
                <a:xfrm>
                  <a:off x="305879" y="1756198"/>
                  <a:ext cx="2113290" cy="207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3;p45"/>
                <p:cNvSpPr/>
                <p:nvPr/>
              </p:nvSpPr>
              <p:spPr>
                <a:xfrm>
                  <a:off x="472006" y="1943773"/>
                  <a:ext cx="1861369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4;p45"/>
                <p:cNvSpPr/>
                <p:nvPr/>
              </p:nvSpPr>
              <p:spPr>
                <a:xfrm>
                  <a:off x="299154" y="1744385"/>
                  <a:ext cx="2126474" cy="219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5;p45"/>
                <p:cNvSpPr/>
                <p:nvPr/>
              </p:nvSpPr>
              <p:spPr>
                <a:xfrm>
                  <a:off x="462185" y="1947331"/>
                  <a:ext cx="19842" cy="27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6;p45"/>
                <p:cNvSpPr/>
                <p:nvPr/>
              </p:nvSpPr>
              <p:spPr>
                <a:xfrm>
                  <a:off x="840543" y="3230857"/>
                  <a:ext cx="1499141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7;p45"/>
                <p:cNvSpPr/>
                <p:nvPr/>
              </p:nvSpPr>
              <p:spPr>
                <a:xfrm>
                  <a:off x="2320303" y="1944065"/>
                  <a:ext cx="19842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8;p45"/>
                <p:cNvSpPr/>
                <p:nvPr/>
              </p:nvSpPr>
              <p:spPr>
                <a:xfrm>
                  <a:off x="784488" y="2119456"/>
                  <a:ext cx="53881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89;p45"/>
                <p:cNvSpPr/>
                <p:nvPr/>
              </p:nvSpPr>
              <p:spPr>
                <a:xfrm>
                  <a:off x="1492032" y="2271944"/>
                  <a:ext cx="269073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90;p45"/>
                <p:cNvSpPr/>
                <p:nvPr/>
              </p:nvSpPr>
              <p:spPr>
                <a:xfrm>
                  <a:off x="1073793" y="2561150"/>
                  <a:ext cx="413702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1;p45"/>
                <p:cNvSpPr/>
                <p:nvPr/>
              </p:nvSpPr>
              <p:spPr>
                <a:xfrm>
                  <a:off x="1757841" y="2674497"/>
                  <a:ext cx="12445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2;p45"/>
                <p:cNvSpPr/>
                <p:nvPr/>
              </p:nvSpPr>
              <p:spPr>
                <a:xfrm>
                  <a:off x="1331771" y="3038017"/>
                  <a:ext cx="644354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3;p45"/>
                <p:cNvSpPr/>
                <p:nvPr/>
              </p:nvSpPr>
              <p:spPr>
                <a:xfrm>
                  <a:off x="2062785" y="2420438"/>
                  <a:ext cx="104837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4;p45"/>
                <p:cNvSpPr/>
                <p:nvPr/>
              </p:nvSpPr>
              <p:spPr>
                <a:xfrm>
                  <a:off x="666614" y="2460313"/>
                  <a:ext cx="229395" cy="753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5;p45"/>
                <p:cNvSpPr/>
                <p:nvPr/>
              </p:nvSpPr>
              <p:spPr>
                <a:xfrm>
                  <a:off x="468496" y="2268017"/>
                  <a:ext cx="73674" cy="100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6;p45"/>
                <p:cNvSpPr/>
                <p:nvPr/>
              </p:nvSpPr>
              <p:spPr>
                <a:xfrm>
                  <a:off x="213713" y="2445911"/>
                  <a:ext cx="429442" cy="211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7;p45"/>
                <p:cNvSpPr/>
                <p:nvPr/>
              </p:nvSpPr>
              <p:spPr>
                <a:xfrm>
                  <a:off x="107632" y="2936478"/>
                  <a:ext cx="584909" cy="326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8;p45"/>
                <p:cNvSpPr/>
                <p:nvPr/>
              </p:nvSpPr>
              <p:spPr>
                <a:xfrm>
                  <a:off x="-1" y="2346132"/>
                  <a:ext cx="793717" cy="1011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1999;p45"/>
                <p:cNvSpPr/>
                <p:nvPr/>
              </p:nvSpPr>
              <p:spPr>
                <a:xfrm>
                  <a:off x="325471" y="2206050"/>
                  <a:ext cx="277661" cy="1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2000;p45"/>
                <p:cNvSpPr/>
                <p:nvPr/>
              </p:nvSpPr>
              <p:spPr>
                <a:xfrm>
                  <a:off x="387414" y="2258312"/>
                  <a:ext cx="156259" cy="111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1;p45"/>
                <p:cNvSpPr/>
                <p:nvPr/>
              </p:nvSpPr>
              <p:spPr>
                <a:xfrm>
                  <a:off x="196839" y="2434534"/>
                  <a:ext cx="451223" cy="28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2;p45"/>
                <p:cNvSpPr/>
                <p:nvPr/>
              </p:nvSpPr>
              <p:spPr>
                <a:xfrm>
                  <a:off x="104321" y="2876664"/>
                  <a:ext cx="589524" cy="2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3;p45"/>
                <p:cNvSpPr/>
                <p:nvPr/>
              </p:nvSpPr>
              <p:spPr>
                <a:xfrm>
                  <a:off x="99880" y="2882159"/>
                  <a:ext cx="601284" cy="394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4;p45"/>
                <p:cNvSpPr/>
                <p:nvPr/>
              </p:nvSpPr>
              <p:spPr>
                <a:xfrm>
                  <a:off x="670819" y="2797219"/>
                  <a:ext cx="81897" cy="1085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5;p45"/>
                <p:cNvSpPr/>
                <p:nvPr/>
              </p:nvSpPr>
              <p:spPr>
                <a:xfrm>
                  <a:off x="104300" y="2928567"/>
                  <a:ext cx="572020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6;p45"/>
                <p:cNvSpPr/>
                <p:nvPr/>
              </p:nvSpPr>
              <p:spPr>
                <a:xfrm>
                  <a:off x="156637" y="2837184"/>
                  <a:ext cx="19842" cy="54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7;p45"/>
                <p:cNvSpPr/>
                <p:nvPr/>
              </p:nvSpPr>
              <p:spPr>
                <a:xfrm>
                  <a:off x="260225" y="2835271"/>
                  <a:ext cx="19843" cy="501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8;p45"/>
                <p:cNvSpPr/>
                <p:nvPr/>
              </p:nvSpPr>
              <p:spPr>
                <a:xfrm>
                  <a:off x="383362" y="2831374"/>
                  <a:ext cx="19842" cy="54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9;p45"/>
                <p:cNvSpPr/>
                <p:nvPr/>
              </p:nvSpPr>
              <p:spPr>
                <a:xfrm>
                  <a:off x="510398" y="2837184"/>
                  <a:ext cx="19842" cy="560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10;p45"/>
                <p:cNvSpPr/>
                <p:nvPr/>
              </p:nvSpPr>
              <p:spPr>
                <a:xfrm>
                  <a:off x="613998" y="2835271"/>
                  <a:ext cx="19842" cy="560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1;p45"/>
                <p:cNvSpPr/>
                <p:nvPr/>
              </p:nvSpPr>
              <p:spPr>
                <a:xfrm>
                  <a:off x="209873" y="2639337"/>
                  <a:ext cx="423469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2;p45"/>
                <p:cNvSpPr/>
                <p:nvPr/>
              </p:nvSpPr>
              <p:spPr>
                <a:xfrm>
                  <a:off x="613591" y="2401032"/>
                  <a:ext cx="340002" cy="875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7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3;p45"/>
                <p:cNvSpPr/>
                <p:nvPr/>
              </p:nvSpPr>
              <p:spPr>
                <a:xfrm>
                  <a:off x="655249" y="2448526"/>
                  <a:ext cx="248615" cy="7810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4;p45"/>
                <p:cNvSpPr/>
                <p:nvPr/>
              </p:nvSpPr>
              <p:spPr>
                <a:xfrm>
                  <a:off x="459596" y="2259352"/>
                  <a:ext cx="19842" cy="97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5;p45"/>
                <p:cNvSpPr/>
                <p:nvPr/>
              </p:nvSpPr>
              <p:spPr>
                <a:xfrm>
                  <a:off x="1131741" y="1066486"/>
                  <a:ext cx="422119" cy="233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6;p45"/>
                <p:cNvSpPr/>
                <p:nvPr/>
              </p:nvSpPr>
              <p:spPr>
                <a:xfrm>
                  <a:off x="911068" y="275976"/>
                  <a:ext cx="808644" cy="7557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7;p45"/>
                <p:cNvSpPr/>
                <p:nvPr/>
              </p:nvSpPr>
              <p:spPr>
                <a:xfrm>
                  <a:off x="1689950" y="550913"/>
                  <a:ext cx="114728" cy="1210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8;p45"/>
                <p:cNvSpPr/>
                <p:nvPr/>
              </p:nvSpPr>
              <p:spPr>
                <a:xfrm>
                  <a:off x="1698615" y="586449"/>
                  <a:ext cx="58200" cy="638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19;p45"/>
                <p:cNvSpPr/>
                <p:nvPr/>
              </p:nvSpPr>
              <p:spPr>
                <a:xfrm>
                  <a:off x="821422" y="590854"/>
                  <a:ext cx="126748" cy="148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20;p45"/>
                <p:cNvSpPr/>
                <p:nvPr/>
              </p:nvSpPr>
              <p:spPr>
                <a:xfrm>
                  <a:off x="870565" y="636627"/>
                  <a:ext cx="64079" cy="64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1;p45"/>
                <p:cNvSpPr/>
                <p:nvPr/>
              </p:nvSpPr>
              <p:spPr>
                <a:xfrm>
                  <a:off x="832837" y="0"/>
                  <a:ext cx="886385" cy="5166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2;p45"/>
                <p:cNvSpPr/>
                <p:nvPr/>
              </p:nvSpPr>
              <p:spPr>
                <a:xfrm>
                  <a:off x="915499" y="305387"/>
                  <a:ext cx="147204" cy="296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3;p45"/>
                <p:cNvSpPr/>
                <p:nvPr/>
              </p:nvSpPr>
              <p:spPr>
                <a:xfrm>
                  <a:off x="849390" y="82109"/>
                  <a:ext cx="867038" cy="419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4;p45"/>
                <p:cNvSpPr/>
                <p:nvPr/>
              </p:nvSpPr>
              <p:spPr>
                <a:xfrm>
                  <a:off x="1203612" y="992414"/>
                  <a:ext cx="251117" cy="219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5;p45"/>
                <p:cNvSpPr/>
                <p:nvPr/>
              </p:nvSpPr>
              <p:spPr>
                <a:xfrm>
                  <a:off x="1119004" y="1055133"/>
                  <a:ext cx="223651" cy="252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6;p45"/>
                <p:cNvSpPr/>
                <p:nvPr/>
              </p:nvSpPr>
              <p:spPr>
                <a:xfrm>
                  <a:off x="1323020" y="1057044"/>
                  <a:ext cx="229267" cy="24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7;p45"/>
                <p:cNvSpPr/>
                <p:nvPr/>
              </p:nvSpPr>
              <p:spPr>
                <a:xfrm>
                  <a:off x="630397" y="1070044"/>
                  <a:ext cx="884022" cy="7617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8;p45"/>
                <p:cNvSpPr/>
                <p:nvPr/>
              </p:nvSpPr>
              <p:spPr>
                <a:xfrm>
                  <a:off x="1460824" y="290234"/>
                  <a:ext cx="933838" cy="1024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29;p45"/>
                <p:cNvSpPr/>
                <p:nvPr/>
              </p:nvSpPr>
              <p:spPr>
                <a:xfrm>
                  <a:off x="1487670" y="1507211"/>
                  <a:ext cx="297072" cy="2961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30;p45"/>
                <p:cNvSpPr/>
                <p:nvPr/>
              </p:nvSpPr>
              <p:spPr>
                <a:xfrm>
                  <a:off x="1360089" y="1519944"/>
                  <a:ext cx="27877" cy="279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1;p45"/>
                <p:cNvSpPr/>
                <p:nvPr/>
              </p:nvSpPr>
              <p:spPr>
                <a:xfrm>
                  <a:off x="2117496" y="374133"/>
                  <a:ext cx="249773" cy="703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2;p45"/>
                <p:cNvSpPr/>
                <p:nvPr/>
              </p:nvSpPr>
              <p:spPr>
                <a:xfrm>
                  <a:off x="2139595" y="36938"/>
                  <a:ext cx="297756" cy="302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3;p45"/>
                <p:cNvSpPr/>
                <p:nvPr/>
              </p:nvSpPr>
              <p:spPr>
                <a:xfrm>
                  <a:off x="1642179" y="1299037"/>
                  <a:ext cx="54752" cy="2789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4;p45"/>
                <p:cNvSpPr/>
                <p:nvPr/>
              </p:nvSpPr>
              <p:spPr>
                <a:xfrm>
                  <a:off x="967745" y="1337734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5;p45"/>
                <p:cNvSpPr/>
                <p:nvPr/>
              </p:nvSpPr>
              <p:spPr>
                <a:xfrm>
                  <a:off x="1139763" y="1290822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6;p45"/>
                <p:cNvSpPr/>
                <p:nvPr/>
              </p:nvSpPr>
              <p:spPr>
                <a:xfrm>
                  <a:off x="1151503" y="1443262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7;p45"/>
                <p:cNvSpPr/>
                <p:nvPr/>
              </p:nvSpPr>
              <p:spPr>
                <a:xfrm>
                  <a:off x="1389934" y="1365088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8;p45"/>
                <p:cNvSpPr/>
                <p:nvPr/>
              </p:nvSpPr>
              <p:spPr>
                <a:xfrm>
                  <a:off x="1518935" y="1451081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39;p45"/>
                <p:cNvSpPr/>
                <p:nvPr/>
              </p:nvSpPr>
              <p:spPr>
                <a:xfrm>
                  <a:off x="1628385" y="1228285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40;p45"/>
                <p:cNvSpPr/>
                <p:nvPr/>
              </p:nvSpPr>
              <p:spPr>
                <a:xfrm>
                  <a:off x="1726118" y="106802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1;p45"/>
                <p:cNvSpPr/>
                <p:nvPr/>
              </p:nvSpPr>
              <p:spPr>
                <a:xfrm>
                  <a:off x="1898097" y="110319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2;p45"/>
                <p:cNvSpPr/>
                <p:nvPr/>
              </p:nvSpPr>
              <p:spPr>
                <a:xfrm>
                  <a:off x="1956764" y="915586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3;p45"/>
                <p:cNvSpPr/>
                <p:nvPr/>
              </p:nvSpPr>
              <p:spPr>
                <a:xfrm>
                  <a:off x="2128749" y="86478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4;p45"/>
                <p:cNvSpPr/>
                <p:nvPr/>
              </p:nvSpPr>
              <p:spPr>
                <a:xfrm>
                  <a:off x="2077935" y="6848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5;p45"/>
                <p:cNvSpPr/>
                <p:nvPr/>
              </p:nvSpPr>
              <p:spPr>
                <a:xfrm>
                  <a:off x="2257758" y="536356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6;p45"/>
                <p:cNvSpPr/>
                <p:nvPr/>
              </p:nvSpPr>
              <p:spPr>
                <a:xfrm>
                  <a:off x="2148277" y="497264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7;p45"/>
                <p:cNvSpPr/>
                <p:nvPr/>
              </p:nvSpPr>
              <p:spPr>
                <a:xfrm>
                  <a:off x="799676" y="1595701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8;p45"/>
                <p:cNvSpPr/>
                <p:nvPr/>
              </p:nvSpPr>
              <p:spPr>
                <a:xfrm>
                  <a:off x="975575" y="150969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49;p45"/>
                <p:cNvSpPr/>
                <p:nvPr/>
              </p:nvSpPr>
              <p:spPr>
                <a:xfrm>
                  <a:off x="975575" y="166996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50;p45"/>
                <p:cNvSpPr/>
                <p:nvPr/>
              </p:nvSpPr>
              <p:spPr>
                <a:xfrm>
                  <a:off x="1186655" y="15839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51;p45"/>
                <p:cNvSpPr/>
                <p:nvPr/>
              </p:nvSpPr>
              <p:spPr>
                <a:xfrm>
                  <a:off x="1221863" y="1697357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5" name="Google Shape;2052;p45"/>
              <p:cNvGrpSpPr/>
              <p:nvPr/>
            </p:nvGrpSpPr>
            <p:grpSpPr>
              <a:xfrm>
                <a:off x="1027026" y="459227"/>
                <a:ext cx="548441" cy="315735"/>
                <a:chOff x="0" y="0"/>
                <a:chExt cx="548439" cy="315733"/>
              </a:xfrm>
            </p:grpSpPr>
            <p:sp>
              <p:nvSpPr>
                <p:cNvPr id="740" name="Google Shape;2053;p45"/>
                <p:cNvSpPr/>
                <p:nvPr/>
              </p:nvSpPr>
              <p:spPr>
                <a:xfrm>
                  <a:off x="448312" y="202416"/>
                  <a:ext cx="100128" cy="113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2054;p45"/>
                <p:cNvSpPr/>
                <p:nvPr/>
              </p:nvSpPr>
              <p:spPr>
                <a:xfrm>
                  <a:off x="391200" y="0"/>
                  <a:ext cx="87111" cy="121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5;p45"/>
                <p:cNvSpPr/>
                <p:nvPr/>
              </p:nvSpPr>
              <p:spPr>
                <a:xfrm>
                  <a:off x="216055" y="139577"/>
                  <a:ext cx="73955" cy="90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6;p45"/>
                <p:cNvSpPr/>
                <p:nvPr/>
              </p:nvSpPr>
              <p:spPr>
                <a:xfrm>
                  <a:off x="96629" y="32921"/>
                  <a:ext cx="74239" cy="104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057;p45"/>
                <p:cNvSpPr/>
                <p:nvPr/>
              </p:nvSpPr>
              <p:spPr>
                <a:xfrm>
                  <a:off x="0" y="196409"/>
                  <a:ext cx="114381" cy="118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6" name="Google Shape;2058;p45"/>
              <p:cNvSpPr/>
              <p:nvPr/>
            </p:nvSpPr>
            <p:spPr>
              <a:xfrm>
                <a:off x="1229015" y="796012"/>
                <a:ext cx="158734" cy="94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49" name="IMG_4217.png" descr="IMG_421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8738" y="1423820"/>
            <a:ext cx="4491857" cy="1000605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750" name="IMG_4217.png" descr="IMG_4217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5189" y="2811085"/>
            <a:ext cx="13914257" cy="8618794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774" name="تجميع"/>
          <p:cNvGrpSpPr/>
          <p:nvPr/>
        </p:nvGrpSpPr>
        <p:grpSpPr>
          <a:xfrm>
            <a:off x="5259467" y="11740307"/>
            <a:ext cx="15124324" cy="1262880"/>
            <a:chOff x="0" y="0"/>
            <a:chExt cx="15124323" cy="1262878"/>
          </a:xfrm>
        </p:grpSpPr>
        <p:grpSp>
          <p:nvGrpSpPr>
            <p:cNvPr id="753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5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2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8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54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57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55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56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61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59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0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4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62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3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7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65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6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0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68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69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773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77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72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779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776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7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2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877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780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5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3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878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1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4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0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885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9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1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01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898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894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7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5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6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9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900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902" name="IMG_4218.png" descr="IMG_4218.png"/>
          <p:cNvPicPr>
            <a:picLocks noChangeAspect="1"/>
          </p:cNvPicPr>
          <p:nvPr/>
        </p:nvPicPr>
        <p:blipFill>
          <a:blip r:embed="rId2">
            <a:extLst/>
          </a:blip>
          <a:srcRect l="1346" t="3865" r="1977" b="56532"/>
          <a:stretch>
            <a:fillRect/>
          </a:stretch>
        </p:blipFill>
        <p:spPr>
          <a:xfrm>
            <a:off x="1017047" y="4359093"/>
            <a:ext cx="22735511" cy="6505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0319" y="0"/>
                </a:moveTo>
                <a:lnTo>
                  <a:pt x="10319" y="10963"/>
                </a:lnTo>
                <a:cubicBezTo>
                  <a:pt x="10319" y="17982"/>
                  <a:pt x="10317" y="20784"/>
                  <a:pt x="10310" y="21600"/>
                </a:cubicBezTo>
                <a:lnTo>
                  <a:pt x="10394" y="21600"/>
                </a:lnTo>
                <a:cubicBezTo>
                  <a:pt x="10388" y="20784"/>
                  <a:pt x="10386" y="17982"/>
                  <a:pt x="10386" y="10963"/>
                </a:cubicBezTo>
                <a:lnTo>
                  <a:pt x="10386" y="0"/>
                </a:lnTo>
                <a:lnTo>
                  <a:pt x="10352" y="0"/>
                </a:lnTo>
                <a:lnTo>
                  <a:pt x="10319" y="0"/>
                </a:lnTo>
                <a:close/>
                <a:moveTo>
                  <a:pt x="9266" y="781"/>
                </a:moveTo>
                <a:cubicBezTo>
                  <a:pt x="9238" y="781"/>
                  <a:pt x="9235" y="792"/>
                  <a:pt x="9235" y="938"/>
                </a:cubicBezTo>
                <a:cubicBezTo>
                  <a:pt x="9235" y="1130"/>
                  <a:pt x="9269" y="1376"/>
                  <a:pt x="9321" y="1567"/>
                </a:cubicBezTo>
                <a:cubicBezTo>
                  <a:pt x="9343" y="1645"/>
                  <a:pt x="9356" y="1718"/>
                  <a:pt x="9351" y="1729"/>
                </a:cubicBezTo>
                <a:cubicBezTo>
                  <a:pt x="9345" y="1740"/>
                  <a:pt x="9316" y="1733"/>
                  <a:pt x="9286" y="1712"/>
                </a:cubicBezTo>
                <a:cubicBezTo>
                  <a:pt x="9170" y="1634"/>
                  <a:pt x="9073" y="1775"/>
                  <a:pt x="9012" y="2111"/>
                </a:cubicBezTo>
                <a:cubicBezTo>
                  <a:pt x="8948" y="2457"/>
                  <a:pt x="8932" y="2826"/>
                  <a:pt x="8958" y="3354"/>
                </a:cubicBezTo>
                <a:cubicBezTo>
                  <a:pt x="8980" y="3818"/>
                  <a:pt x="9089" y="4522"/>
                  <a:pt x="9167" y="4707"/>
                </a:cubicBezTo>
                <a:cubicBezTo>
                  <a:pt x="9218" y="4828"/>
                  <a:pt x="9273" y="4831"/>
                  <a:pt x="9372" y="4718"/>
                </a:cubicBezTo>
                <a:lnTo>
                  <a:pt x="9448" y="4632"/>
                </a:lnTo>
                <a:lnTo>
                  <a:pt x="9517" y="4718"/>
                </a:lnTo>
                <a:cubicBezTo>
                  <a:pt x="9666" y="4900"/>
                  <a:pt x="9733" y="4800"/>
                  <a:pt x="9830" y="4255"/>
                </a:cubicBezTo>
                <a:cubicBezTo>
                  <a:pt x="9983" y="3395"/>
                  <a:pt x="9982" y="2366"/>
                  <a:pt x="9827" y="1903"/>
                </a:cubicBezTo>
                <a:cubicBezTo>
                  <a:pt x="9760" y="1703"/>
                  <a:pt x="9700" y="1655"/>
                  <a:pt x="9601" y="1721"/>
                </a:cubicBezTo>
                <a:cubicBezTo>
                  <a:pt x="9557" y="1750"/>
                  <a:pt x="9516" y="1774"/>
                  <a:pt x="9510" y="1775"/>
                </a:cubicBezTo>
                <a:cubicBezTo>
                  <a:pt x="9485" y="1778"/>
                  <a:pt x="9494" y="1672"/>
                  <a:pt x="9531" y="1530"/>
                </a:cubicBezTo>
                <a:cubicBezTo>
                  <a:pt x="9578" y="1349"/>
                  <a:pt x="9581" y="1264"/>
                  <a:pt x="9543" y="1204"/>
                </a:cubicBezTo>
                <a:cubicBezTo>
                  <a:pt x="9521" y="1170"/>
                  <a:pt x="9510" y="1173"/>
                  <a:pt x="9488" y="1223"/>
                </a:cubicBezTo>
                <a:cubicBezTo>
                  <a:pt x="9461" y="1284"/>
                  <a:pt x="9460" y="1283"/>
                  <a:pt x="9438" y="1153"/>
                </a:cubicBezTo>
                <a:cubicBezTo>
                  <a:pt x="9412" y="999"/>
                  <a:pt x="9312" y="782"/>
                  <a:pt x="9266" y="781"/>
                </a:cubicBezTo>
                <a:close/>
                <a:moveTo>
                  <a:pt x="21096" y="1136"/>
                </a:moveTo>
                <a:cubicBezTo>
                  <a:pt x="20988" y="1164"/>
                  <a:pt x="20884" y="1317"/>
                  <a:pt x="20806" y="1591"/>
                </a:cubicBezTo>
                <a:cubicBezTo>
                  <a:pt x="20775" y="1698"/>
                  <a:pt x="20735" y="1899"/>
                  <a:pt x="20714" y="2052"/>
                </a:cubicBezTo>
                <a:cubicBezTo>
                  <a:pt x="20678" y="2307"/>
                  <a:pt x="20676" y="2347"/>
                  <a:pt x="20676" y="2734"/>
                </a:cubicBezTo>
                <a:cubicBezTo>
                  <a:pt x="20676" y="3133"/>
                  <a:pt x="20677" y="3157"/>
                  <a:pt x="20718" y="3445"/>
                </a:cubicBezTo>
                <a:cubicBezTo>
                  <a:pt x="20786" y="3926"/>
                  <a:pt x="20906" y="4242"/>
                  <a:pt x="21053" y="4330"/>
                </a:cubicBezTo>
                <a:cubicBezTo>
                  <a:pt x="21269" y="4459"/>
                  <a:pt x="21486" y="4033"/>
                  <a:pt x="21564" y="3329"/>
                </a:cubicBezTo>
                <a:cubicBezTo>
                  <a:pt x="21597" y="3036"/>
                  <a:pt x="21600" y="2494"/>
                  <a:pt x="21571" y="2206"/>
                </a:cubicBezTo>
                <a:cubicBezTo>
                  <a:pt x="21543" y="1920"/>
                  <a:pt x="21475" y="1601"/>
                  <a:pt x="21408" y="1436"/>
                </a:cubicBezTo>
                <a:cubicBezTo>
                  <a:pt x="21314" y="1207"/>
                  <a:pt x="21203" y="1108"/>
                  <a:pt x="21096" y="1136"/>
                </a:cubicBezTo>
                <a:close/>
                <a:moveTo>
                  <a:pt x="18467" y="1538"/>
                </a:moveTo>
                <a:cubicBezTo>
                  <a:pt x="18447" y="1540"/>
                  <a:pt x="18427" y="1548"/>
                  <a:pt x="18408" y="1562"/>
                </a:cubicBezTo>
                <a:cubicBezTo>
                  <a:pt x="18248" y="1677"/>
                  <a:pt x="18128" y="2002"/>
                  <a:pt x="18057" y="2513"/>
                </a:cubicBezTo>
                <a:cubicBezTo>
                  <a:pt x="18008" y="2871"/>
                  <a:pt x="17990" y="3161"/>
                  <a:pt x="17990" y="3590"/>
                </a:cubicBezTo>
                <a:cubicBezTo>
                  <a:pt x="17990" y="3907"/>
                  <a:pt x="17986" y="3941"/>
                  <a:pt x="17917" y="4260"/>
                </a:cubicBezTo>
                <a:cubicBezTo>
                  <a:pt x="17892" y="4376"/>
                  <a:pt x="17864" y="4523"/>
                  <a:pt x="17854" y="4587"/>
                </a:cubicBezTo>
                <a:cubicBezTo>
                  <a:pt x="17845" y="4652"/>
                  <a:pt x="17819" y="4827"/>
                  <a:pt x="17797" y="4977"/>
                </a:cubicBezTo>
                <a:cubicBezTo>
                  <a:pt x="17774" y="5128"/>
                  <a:pt x="17756" y="5277"/>
                  <a:pt x="17756" y="5309"/>
                </a:cubicBezTo>
                <a:cubicBezTo>
                  <a:pt x="17756" y="5342"/>
                  <a:pt x="17749" y="5413"/>
                  <a:pt x="17741" y="5468"/>
                </a:cubicBezTo>
                <a:cubicBezTo>
                  <a:pt x="17676" y="5901"/>
                  <a:pt x="17643" y="6987"/>
                  <a:pt x="17675" y="7613"/>
                </a:cubicBezTo>
                <a:cubicBezTo>
                  <a:pt x="17682" y="7752"/>
                  <a:pt x="17691" y="7929"/>
                  <a:pt x="17694" y="8004"/>
                </a:cubicBezTo>
                <a:cubicBezTo>
                  <a:pt x="17698" y="8079"/>
                  <a:pt x="17706" y="8176"/>
                  <a:pt x="17711" y="8219"/>
                </a:cubicBezTo>
                <a:cubicBezTo>
                  <a:pt x="17716" y="8262"/>
                  <a:pt x="17731" y="8403"/>
                  <a:pt x="17745" y="8531"/>
                </a:cubicBezTo>
                <a:cubicBezTo>
                  <a:pt x="17766" y="8740"/>
                  <a:pt x="17799" y="8982"/>
                  <a:pt x="17854" y="9351"/>
                </a:cubicBezTo>
                <a:cubicBezTo>
                  <a:pt x="17931" y="9872"/>
                  <a:pt x="18153" y="10647"/>
                  <a:pt x="18292" y="10884"/>
                </a:cubicBezTo>
                <a:cubicBezTo>
                  <a:pt x="18307" y="10910"/>
                  <a:pt x="18327" y="10947"/>
                  <a:pt x="18336" y="10967"/>
                </a:cubicBezTo>
                <a:cubicBezTo>
                  <a:pt x="18386" y="11071"/>
                  <a:pt x="18481" y="11220"/>
                  <a:pt x="18515" y="11246"/>
                </a:cubicBezTo>
                <a:cubicBezTo>
                  <a:pt x="18536" y="11263"/>
                  <a:pt x="18582" y="11302"/>
                  <a:pt x="18616" y="11334"/>
                </a:cubicBezTo>
                <a:cubicBezTo>
                  <a:pt x="18649" y="11367"/>
                  <a:pt x="18692" y="11403"/>
                  <a:pt x="18711" y="11413"/>
                </a:cubicBezTo>
                <a:cubicBezTo>
                  <a:pt x="18729" y="11424"/>
                  <a:pt x="18812" y="11428"/>
                  <a:pt x="18895" y="11423"/>
                </a:cubicBezTo>
                <a:cubicBezTo>
                  <a:pt x="19034" y="11414"/>
                  <a:pt x="19128" y="11365"/>
                  <a:pt x="19176" y="11279"/>
                </a:cubicBezTo>
                <a:cubicBezTo>
                  <a:pt x="19187" y="11260"/>
                  <a:pt x="19206" y="11245"/>
                  <a:pt x="19219" y="11245"/>
                </a:cubicBezTo>
                <a:cubicBezTo>
                  <a:pt x="19232" y="11245"/>
                  <a:pt x="19256" y="11211"/>
                  <a:pt x="19272" y="11171"/>
                </a:cubicBezTo>
                <a:cubicBezTo>
                  <a:pt x="19289" y="11131"/>
                  <a:pt x="19315" y="11085"/>
                  <a:pt x="19330" y="11069"/>
                </a:cubicBezTo>
                <a:cubicBezTo>
                  <a:pt x="19346" y="11053"/>
                  <a:pt x="19376" y="11003"/>
                  <a:pt x="19397" y="10957"/>
                </a:cubicBezTo>
                <a:cubicBezTo>
                  <a:pt x="19419" y="10912"/>
                  <a:pt x="19450" y="10847"/>
                  <a:pt x="19467" y="10815"/>
                </a:cubicBezTo>
                <a:cubicBezTo>
                  <a:pt x="19500" y="10752"/>
                  <a:pt x="19679" y="10231"/>
                  <a:pt x="19686" y="10180"/>
                </a:cubicBezTo>
                <a:cubicBezTo>
                  <a:pt x="19688" y="10163"/>
                  <a:pt x="19707" y="10083"/>
                  <a:pt x="19729" y="10003"/>
                </a:cubicBezTo>
                <a:cubicBezTo>
                  <a:pt x="19774" y="9839"/>
                  <a:pt x="19855" y="9466"/>
                  <a:pt x="19855" y="9425"/>
                </a:cubicBezTo>
                <a:cubicBezTo>
                  <a:pt x="19855" y="9410"/>
                  <a:pt x="19867" y="9341"/>
                  <a:pt x="19882" y="9272"/>
                </a:cubicBezTo>
                <a:cubicBezTo>
                  <a:pt x="19897" y="9203"/>
                  <a:pt x="19913" y="9095"/>
                  <a:pt x="19917" y="9033"/>
                </a:cubicBezTo>
                <a:cubicBezTo>
                  <a:pt x="19922" y="8972"/>
                  <a:pt x="19930" y="8894"/>
                  <a:pt x="19937" y="8862"/>
                </a:cubicBezTo>
                <a:cubicBezTo>
                  <a:pt x="19962" y="8748"/>
                  <a:pt x="19978" y="8628"/>
                  <a:pt x="19978" y="8560"/>
                </a:cubicBezTo>
                <a:cubicBezTo>
                  <a:pt x="19978" y="8523"/>
                  <a:pt x="19989" y="8413"/>
                  <a:pt x="20001" y="8317"/>
                </a:cubicBezTo>
                <a:cubicBezTo>
                  <a:pt x="20031" y="8093"/>
                  <a:pt x="20060" y="7419"/>
                  <a:pt x="20060" y="6988"/>
                </a:cubicBezTo>
                <a:cubicBezTo>
                  <a:pt x="20060" y="6593"/>
                  <a:pt x="20029" y="5854"/>
                  <a:pt x="20007" y="5694"/>
                </a:cubicBezTo>
                <a:cubicBezTo>
                  <a:pt x="19998" y="5632"/>
                  <a:pt x="19982" y="5481"/>
                  <a:pt x="19972" y="5359"/>
                </a:cubicBezTo>
                <a:cubicBezTo>
                  <a:pt x="19962" y="5238"/>
                  <a:pt x="19944" y="5095"/>
                  <a:pt x="19932" y="5043"/>
                </a:cubicBezTo>
                <a:cubicBezTo>
                  <a:pt x="19920" y="4991"/>
                  <a:pt x="19911" y="4926"/>
                  <a:pt x="19911" y="4900"/>
                </a:cubicBezTo>
                <a:cubicBezTo>
                  <a:pt x="19911" y="4873"/>
                  <a:pt x="19898" y="4788"/>
                  <a:pt x="19883" y="4708"/>
                </a:cubicBezTo>
                <a:cubicBezTo>
                  <a:pt x="19868" y="4629"/>
                  <a:pt x="19855" y="4546"/>
                  <a:pt x="19855" y="4523"/>
                </a:cubicBezTo>
                <a:cubicBezTo>
                  <a:pt x="19855" y="4485"/>
                  <a:pt x="19822" y="4335"/>
                  <a:pt x="19765" y="4113"/>
                </a:cubicBezTo>
                <a:cubicBezTo>
                  <a:pt x="19753" y="4067"/>
                  <a:pt x="19743" y="4015"/>
                  <a:pt x="19743" y="3998"/>
                </a:cubicBezTo>
                <a:cubicBezTo>
                  <a:pt x="19743" y="3940"/>
                  <a:pt x="19559" y="3352"/>
                  <a:pt x="19518" y="3277"/>
                </a:cubicBezTo>
                <a:cubicBezTo>
                  <a:pt x="19495" y="3237"/>
                  <a:pt x="19474" y="3186"/>
                  <a:pt x="19471" y="3167"/>
                </a:cubicBezTo>
                <a:cubicBezTo>
                  <a:pt x="19467" y="3147"/>
                  <a:pt x="19444" y="3096"/>
                  <a:pt x="19420" y="3052"/>
                </a:cubicBezTo>
                <a:cubicBezTo>
                  <a:pt x="19396" y="3008"/>
                  <a:pt x="19367" y="2955"/>
                  <a:pt x="19356" y="2933"/>
                </a:cubicBezTo>
                <a:cubicBezTo>
                  <a:pt x="19303" y="2832"/>
                  <a:pt x="19222" y="2717"/>
                  <a:pt x="19186" y="2690"/>
                </a:cubicBezTo>
                <a:cubicBezTo>
                  <a:pt x="19164" y="2673"/>
                  <a:pt x="19118" y="2632"/>
                  <a:pt x="19085" y="2599"/>
                </a:cubicBezTo>
                <a:cubicBezTo>
                  <a:pt x="19051" y="2565"/>
                  <a:pt x="19008" y="2538"/>
                  <a:pt x="18989" y="2538"/>
                </a:cubicBezTo>
                <a:cubicBezTo>
                  <a:pt x="18951" y="2538"/>
                  <a:pt x="18927" y="2472"/>
                  <a:pt x="18858" y="2174"/>
                </a:cubicBezTo>
                <a:cubicBezTo>
                  <a:pt x="18763" y="1767"/>
                  <a:pt x="18607" y="1520"/>
                  <a:pt x="18467" y="1538"/>
                </a:cubicBezTo>
                <a:close/>
                <a:moveTo>
                  <a:pt x="14754" y="1614"/>
                </a:moveTo>
                <a:cubicBezTo>
                  <a:pt x="14682" y="1611"/>
                  <a:pt x="14610" y="1671"/>
                  <a:pt x="14538" y="1797"/>
                </a:cubicBezTo>
                <a:cubicBezTo>
                  <a:pt x="14368" y="2098"/>
                  <a:pt x="14250" y="2822"/>
                  <a:pt x="14250" y="3566"/>
                </a:cubicBezTo>
                <a:cubicBezTo>
                  <a:pt x="14249" y="3801"/>
                  <a:pt x="14224" y="4052"/>
                  <a:pt x="14197" y="4088"/>
                </a:cubicBezTo>
                <a:cubicBezTo>
                  <a:pt x="14189" y="4099"/>
                  <a:pt x="14182" y="4127"/>
                  <a:pt x="14182" y="4150"/>
                </a:cubicBezTo>
                <a:cubicBezTo>
                  <a:pt x="14182" y="4173"/>
                  <a:pt x="14175" y="4219"/>
                  <a:pt x="14167" y="4253"/>
                </a:cubicBezTo>
                <a:cubicBezTo>
                  <a:pt x="14153" y="4307"/>
                  <a:pt x="14135" y="4408"/>
                  <a:pt x="14095" y="4670"/>
                </a:cubicBezTo>
                <a:cubicBezTo>
                  <a:pt x="14067" y="4851"/>
                  <a:pt x="14017" y="5266"/>
                  <a:pt x="14004" y="5427"/>
                </a:cubicBezTo>
                <a:cubicBezTo>
                  <a:pt x="13996" y="5523"/>
                  <a:pt x="13986" y="5638"/>
                  <a:pt x="13980" y="5681"/>
                </a:cubicBezTo>
                <a:cubicBezTo>
                  <a:pt x="13970" y="5764"/>
                  <a:pt x="13955" y="6080"/>
                  <a:pt x="13935" y="6663"/>
                </a:cubicBezTo>
                <a:cubicBezTo>
                  <a:pt x="13925" y="6960"/>
                  <a:pt x="13926" y="7085"/>
                  <a:pt x="13941" y="7398"/>
                </a:cubicBezTo>
                <a:cubicBezTo>
                  <a:pt x="13951" y="7605"/>
                  <a:pt x="13959" y="7826"/>
                  <a:pt x="13959" y="7888"/>
                </a:cubicBezTo>
                <a:cubicBezTo>
                  <a:pt x="13959" y="8005"/>
                  <a:pt x="13985" y="8323"/>
                  <a:pt x="14004" y="8443"/>
                </a:cubicBezTo>
                <a:cubicBezTo>
                  <a:pt x="14010" y="8480"/>
                  <a:pt x="14015" y="8538"/>
                  <a:pt x="14015" y="8571"/>
                </a:cubicBezTo>
                <a:cubicBezTo>
                  <a:pt x="14015" y="8604"/>
                  <a:pt x="14030" y="8744"/>
                  <a:pt x="14048" y="8882"/>
                </a:cubicBezTo>
                <a:cubicBezTo>
                  <a:pt x="14067" y="9020"/>
                  <a:pt x="14082" y="9143"/>
                  <a:pt x="14082" y="9156"/>
                </a:cubicBezTo>
                <a:cubicBezTo>
                  <a:pt x="14082" y="9169"/>
                  <a:pt x="14097" y="9257"/>
                  <a:pt x="14115" y="9351"/>
                </a:cubicBezTo>
                <a:cubicBezTo>
                  <a:pt x="14134" y="9445"/>
                  <a:pt x="14149" y="9533"/>
                  <a:pt x="14149" y="9547"/>
                </a:cubicBezTo>
                <a:cubicBezTo>
                  <a:pt x="14149" y="9562"/>
                  <a:pt x="14159" y="9620"/>
                  <a:pt x="14171" y="9677"/>
                </a:cubicBezTo>
                <a:cubicBezTo>
                  <a:pt x="14184" y="9734"/>
                  <a:pt x="14202" y="9822"/>
                  <a:pt x="14213" y="9873"/>
                </a:cubicBezTo>
                <a:cubicBezTo>
                  <a:pt x="14231" y="9959"/>
                  <a:pt x="14397" y="10539"/>
                  <a:pt x="14463" y="10744"/>
                </a:cubicBezTo>
                <a:cubicBezTo>
                  <a:pt x="14478" y="10794"/>
                  <a:pt x="14508" y="10865"/>
                  <a:pt x="14529" y="10903"/>
                </a:cubicBezTo>
                <a:cubicBezTo>
                  <a:pt x="14550" y="10942"/>
                  <a:pt x="14598" y="11034"/>
                  <a:pt x="14634" y="11108"/>
                </a:cubicBezTo>
                <a:cubicBezTo>
                  <a:pt x="14671" y="11182"/>
                  <a:pt x="14711" y="11243"/>
                  <a:pt x="14721" y="11243"/>
                </a:cubicBezTo>
                <a:cubicBezTo>
                  <a:pt x="14732" y="11244"/>
                  <a:pt x="14761" y="11279"/>
                  <a:pt x="14784" y="11321"/>
                </a:cubicBezTo>
                <a:cubicBezTo>
                  <a:pt x="14853" y="11444"/>
                  <a:pt x="14958" y="11496"/>
                  <a:pt x="15132" y="11494"/>
                </a:cubicBezTo>
                <a:cubicBezTo>
                  <a:pt x="15288" y="11492"/>
                  <a:pt x="15416" y="11436"/>
                  <a:pt x="15438" y="11359"/>
                </a:cubicBezTo>
                <a:cubicBezTo>
                  <a:pt x="15444" y="11339"/>
                  <a:pt x="15456" y="11323"/>
                  <a:pt x="15464" y="11323"/>
                </a:cubicBezTo>
                <a:cubicBezTo>
                  <a:pt x="15473" y="11323"/>
                  <a:pt x="15494" y="11288"/>
                  <a:pt x="15511" y="11246"/>
                </a:cubicBezTo>
                <a:cubicBezTo>
                  <a:pt x="15528" y="11204"/>
                  <a:pt x="15545" y="11180"/>
                  <a:pt x="15549" y="11193"/>
                </a:cubicBezTo>
                <a:cubicBezTo>
                  <a:pt x="15553" y="11207"/>
                  <a:pt x="15556" y="11308"/>
                  <a:pt x="15557" y="11417"/>
                </a:cubicBezTo>
                <a:lnTo>
                  <a:pt x="15559" y="11615"/>
                </a:lnTo>
                <a:lnTo>
                  <a:pt x="15567" y="11408"/>
                </a:lnTo>
                <a:cubicBezTo>
                  <a:pt x="15575" y="11218"/>
                  <a:pt x="15602" y="11050"/>
                  <a:pt x="15624" y="11050"/>
                </a:cubicBezTo>
                <a:cubicBezTo>
                  <a:pt x="15641" y="11050"/>
                  <a:pt x="15772" y="10721"/>
                  <a:pt x="15815" y="10571"/>
                </a:cubicBezTo>
                <a:cubicBezTo>
                  <a:pt x="15838" y="10491"/>
                  <a:pt x="15861" y="10424"/>
                  <a:pt x="15866" y="10424"/>
                </a:cubicBezTo>
                <a:cubicBezTo>
                  <a:pt x="15878" y="10424"/>
                  <a:pt x="16025" y="9782"/>
                  <a:pt x="16061" y="9571"/>
                </a:cubicBezTo>
                <a:cubicBezTo>
                  <a:pt x="16091" y="9400"/>
                  <a:pt x="16116" y="9226"/>
                  <a:pt x="16130" y="9097"/>
                </a:cubicBezTo>
                <a:cubicBezTo>
                  <a:pt x="16134" y="9065"/>
                  <a:pt x="16146" y="8986"/>
                  <a:pt x="16157" y="8921"/>
                </a:cubicBezTo>
                <a:cubicBezTo>
                  <a:pt x="16168" y="8857"/>
                  <a:pt x="16182" y="8733"/>
                  <a:pt x="16186" y="8647"/>
                </a:cubicBezTo>
                <a:cubicBezTo>
                  <a:pt x="16191" y="8562"/>
                  <a:pt x="16198" y="8474"/>
                  <a:pt x="16203" y="8452"/>
                </a:cubicBezTo>
                <a:cubicBezTo>
                  <a:pt x="16211" y="8414"/>
                  <a:pt x="16230" y="8129"/>
                  <a:pt x="16244" y="7828"/>
                </a:cubicBezTo>
                <a:cubicBezTo>
                  <a:pt x="16256" y="7564"/>
                  <a:pt x="16253" y="6401"/>
                  <a:pt x="16239" y="6096"/>
                </a:cubicBezTo>
                <a:cubicBezTo>
                  <a:pt x="16232" y="5938"/>
                  <a:pt x="16219" y="5756"/>
                  <a:pt x="16209" y="5692"/>
                </a:cubicBezTo>
                <a:cubicBezTo>
                  <a:pt x="16200" y="5628"/>
                  <a:pt x="16190" y="5511"/>
                  <a:pt x="16185" y="5433"/>
                </a:cubicBezTo>
                <a:cubicBezTo>
                  <a:pt x="16181" y="5355"/>
                  <a:pt x="16163" y="5195"/>
                  <a:pt x="16146" y="5077"/>
                </a:cubicBezTo>
                <a:cubicBezTo>
                  <a:pt x="16128" y="4960"/>
                  <a:pt x="16114" y="4845"/>
                  <a:pt x="16114" y="4823"/>
                </a:cubicBezTo>
                <a:cubicBezTo>
                  <a:pt x="16113" y="4801"/>
                  <a:pt x="16091" y="4660"/>
                  <a:pt x="16063" y="4509"/>
                </a:cubicBezTo>
                <a:cubicBezTo>
                  <a:pt x="16036" y="4359"/>
                  <a:pt x="16010" y="4210"/>
                  <a:pt x="16006" y="4177"/>
                </a:cubicBezTo>
                <a:cubicBezTo>
                  <a:pt x="16002" y="4145"/>
                  <a:pt x="15987" y="4087"/>
                  <a:pt x="15972" y="4048"/>
                </a:cubicBezTo>
                <a:cubicBezTo>
                  <a:pt x="15958" y="4009"/>
                  <a:pt x="15947" y="3955"/>
                  <a:pt x="15947" y="3928"/>
                </a:cubicBezTo>
                <a:cubicBezTo>
                  <a:pt x="15947" y="3901"/>
                  <a:pt x="15918" y="3784"/>
                  <a:pt x="15884" y="3667"/>
                </a:cubicBezTo>
                <a:cubicBezTo>
                  <a:pt x="15849" y="3551"/>
                  <a:pt x="15810" y="3418"/>
                  <a:pt x="15797" y="3374"/>
                </a:cubicBezTo>
                <a:cubicBezTo>
                  <a:pt x="15764" y="3261"/>
                  <a:pt x="15611" y="2889"/>
                  <a:pt x="15597" y="2889"/>
                </a:cubicBezTo>
                <a:cubicBezTo>
                  <a:pt x="15591" y="2889"/>
                  <a:pt x="15578" y="2865"/>
                  <a:pt x="15568" y="2837"/>
                </a:cubicBezTo>
                <a:cubicBezTo>
                  <a:pt x="15558" y="2809"/>
                  <a:pt x="15515" y="2736"/>
                  <a:pt x="15472" y="2675"/>
                </a:cubicBezTo>
                <a:cubicBezTo>
                  <a:pt x="15429" y="2614"/>
                  <a:pt x="15389" y="2550"/>
                  <a:pt x="15382" y="2533"/>
                </a:cubicBezTo>
                <a:cubicBezTo>
                  <a:pt x="15376" y="2516"/>
                  <a:pt x="15324" y="2482"/>
                  <a:pt x="15267" y="2456"/>
                </a:cubicBezTo>
                <a:lnTo>
                  <a:pt x="15163" y="2410"/>
                </a:lnTo>
                <a:lnTo>
                  <a:pt x="15091" y="2161"/>
                </a:lnTo>
                <a:cubicBezTo>
                  <a:pt x="14988" y="1805"/>
                  <a:pt x="14872" y="1620"/>
                  <a:pt x="14754" y="1614"/>
                </a:cubicBezTo>
                <a:close/>
                <a:moveTo>
                  <a:pt x="5765" y="2655"/>
                </a:moveTo>
                <a:cubicBezTo>
                  <a:pt x="5738" y="2655"/>
                  <a:pt x="5621" y="3157"/>
                  <a:pt x="5577" y="3463"/>
                </a:cubicBezTo>
                <a:cubicBezTo>
                  <a:pt x="5561" y="3575"/>
                  <a:pt x="5538" y="3679"/>
                  <a:pt x="5526" y="3692"/>
                </a:cubicBezTo>
                <a:cubicBezTo>
                  <a:pt x="5510" y="3710"/>
                  <a:pt x="5506" y="3740"/>
                  <a:pt x="5510" y="3797"/>
                </a:cubicBezTo>
                <a:cubicBezTo>
                  <a:pt x="5518" y="3900"/>
                  <a:pt x="5392" y="4821"/>
                  <a:pt x="5361" y="4889"/>
                </a:cubicBezTo>
                <a:cubicBezTo>
                  <a:pt x="5348" y="4916"/>
                  <a:pt x="5338" y="4965"/>
                  <a:pt x="5338" y="4998"/>
                </a:cubicBezTo>
                <a:cubicBezTo>
                  <a:pt x="5338" y="5110"/>
                  <a:pt x="5362" y="5152"/>
                  <a:pt x="5413" y="5128"/>
                </a:cubicBezTo>
                <a:cubicBezTo>
                  <a:pt x="5453" y="5108"/>
                  <a:pt x="5467" y="5118"/>
                  <a:pt x="5487" y="5184"/>
                </a:cubicBezTo>
                <a:cubicBezTo>
                  <a:pt x="5524" y="5306"/>
                  <a:pt x="5563" y="5344"/>
                  <a:pt x="5616" y="5311"/>
                </a:cubicBezTo>
                <a:cubicBezTo>
                  <a:pt x="5642" y="5294"/>
                  <a:pt x="5665" y="5295"/>
                  <a:pt x="5668" y="5312"/>
                </a:cubicBezTo>
                <a:cubicBezTo>
                  <a:pt x="5671" y="5329"/>
                  <a:pt x="5669" y="5417"/>
                  <a:pt x="5664" y="5506"/>
                </a:cubicBezTo>
                <a:cubicBezTo>
                  <a:pt x="5652" y="5680"/>
                  <a:pt x="5660" y="5829"/>
                  <a:pt x="5689" y="5984"/>
                </a:cubicBezTo>
                <a:cubicBezTo>
                  <a:pt x="5707" y="6080"/>
                  <a:pt x="5707" y="6088"/>
                  <a:pt x="5650" y="6350"/>
                </a:cubicBezTo>
                <a:cubicBezTo>
                  <a:pt x="5618" y="6498"/>
                  <a:pt x="5582" y="6691"/>
                  <a:pt x="5571" y="6781"/>
                </a:cubicBezTo>
                <a:cubicBezTo>
                  <a:pt x="5559" y="6871"/>
                  <a:pt x="5540" y="6957"/>
                  <a:pt x="5527" y="6971"/>
                </a:cubicBezTo>
                <a:cubicBezTo>
                  <a:pt x="5510" y="6990"/>
                  <a:pt x="5505" y="7018"/>
                  <a:pt x="5510" y="7078"/>
                </a:cubicBezTo>
                <a:cubicBezTo>
                  <a:pt x="5517" y="7178"/>
                  <a:pt x="5406" y="8013"/>
                  <a:pt x="5364" y="8166"/>
                </a:cubicBezTo>
                <a:cubicBezTo>
                  <a:pt x="5349" y="8223"/>
                  <a:pt x="5338" y="8302"/>
                  <a:pt x="5341" y="8342"/>
                </a:cubicBezTo>
                <a:cubicBezTo>
                  <a:pt x="5344" y="8403"/>
                  <a:pt x="5354" y="8412"/>
                  <a:pt x="5404" y="8402"/>
                </a:cubicBezTo>
                <a:cubicBezTo>
                  <a:pt x="5453" y="8393"/>
                  <a:pt x="5468" y="8407"/>
                  <a:pt x="5496" y="8491"/>
                </a:cubicBezTo>
                <a:cubicBezTo>
                  <a:pt x="5539" y="8617"/>
                  <a:pt x="5572" y="8644"/>
                  <a:pt x="5622" y="8596"/>
                </a:cubicBezTo>
                <a:cubicBezTo>
                  <a:pt x="5667" y="8553"/>
                  <a:pt x="5679" y="8584"/>
                  <a:pt x="5667" y="8713"/>
                </a:cubicBezTo>
                <a:cubicBezTo>
                  <a:pt x="5654" y="8857"/>
                  <a:pt x="5660" y="9099"/>
                  <a:pt x="5679" y="9200"/>
                </a:cubicBezTo>
                <a:cubicBezTo>
                  <a:pt x="5696" y="9293"/>
                  <a:pt x="5695" y="9303"/>
                  <a:pt x="5644" y="9538"/>
                </a:cubicBezTo>
                <a:cubicBezTo>
                  <a:pt x="5616" y="9671"/>
                  <a:pt x="5582" y="9854"/>
                  <a:pt x="5571" y="9944"/>
                </a:cubicBezTo>
                <a:cubicBezTo>
                  <a:pt x="5559" y="10034"/>
                  <a:pt x="5540" y="10118"/>
                  <a:pt x="5527" y="10133"/>
                </a:cubicBezTo>
                <a:cubicBezTo>
                  <a:pt x="5510" y="10151"/>
                  <a:pt x="5506" y="10182"/>
                  <a:pt x="5510" y="10239"/>
                </a:cubicBezTo>
                <a:cubicBezTo>
                  <a:pt x="5518" y="10343"/>
                  <a:pt x="5392" y="11262"/>
                  <a:pt x="5361" y="11330"/>
                </a:cubicBezTo>
                <a:cubicBezTo>
                  <a:pt x="5335" y="11388"/>
                  <a:pt x="5331" y="11488"/>
                  <a:pt x="5354" y="11553"/>
                </a:cubicBezTo>
                <a:cubicBezTo>
                  <a:pt x="5364" y="11584"/>
                  <a:pt x="5383" y="11587"/>
                  <a:pt x="5413" y="11564"/>
                </a:cubicBezTo>
                <a:cubicBezTo>
                  <a:pt x="5453" y="11532"/>
                  <a:pt x="5461" y="11540"/>
                  <a:pt x="5494" y="11644"/>
                </a:cubicBezTo>
                <a:cubicBezTo>
                  <a:pt x="5528" y="11750"/>
                  <a:pt x="5536" y="11757"/>
                  <a:pt x="5605" y="11747"/>
                </a:cubicBezTo>
                <a:cubicBezTo>
                  <a:pt x="5666" y="11737"/>
                  <a:pt x="5678" y="11746"/>
                  <a:pt x="5673" y="11793"/>
                </a:cubicBezTo>
                <a:cubicBezTo>
                  <a:pt x="5670" y="11824"/>
                  <a:pt x="5668" y="11957"/>
                  <a:pt x="5668" y="12089"/>
                </a:cubicBezTo>
                <a:cubicBezTo>
                  <a:pt x="5668" y="12356"/>
                  <a:pt x="5686" y="12463"/>
                  <a:pt x="5746" y="12556"/>
                </a:cubicBezTo>
                <a:cubicBezTo>
                  <a:pt x="5787" y="12619"/>
                  <a:pt x="5801" y="12622"/>
                  <a:pt x="5854" y="12570"/>
                </a:cubicBezTo>
                <a:cubicBezTo>
                  <a:pt x="5943" y="12485"/>
                  <a:pt x="5997" y="12225"/>
                  <a:pt x="5997" y="11887"/>
                </a:cubicBezTo>
                <a:cubicBezTo>
                  <a:pt x="5997" y="11734"/>
                  <a:pt x="5992" y="11685"/>
                  <a:pt x="5960" y="11576"/>
                </a:cubicBezTo>
                <a:cubicBezTo>
                  <a:pt x="5936" y="11491"/>
                  <a:pt x="5908" y="11437"/>
                  <a:pt x="5879" y="11421"/>
                </a:cubicBezTo>
                <a:cubicBezTo>
                  <a:pt x="5818" y="11387"/>
                  <a:pt x="5802" y="11349"/>
                  <a:pt x="5802" y="11241"/>
                </a:cubicBezTo>
                <a:cubicBezTo>
                  <a:pt x="5802" y="11149"/>
                  <a:pt x="5805" y="11144"/>
                  <a:pt x="6053" y="11022"/>
                </a:cubicBezTo>
                <a:cubicBezTo>
                  <a:pt x="6191" y="10954"/>
                  <a:pt x="6313" y="10897"/>
                  <a:pt x="6324" y="10896"/>
                </a:cubicBezTo>
                <a:cubicBezTo>
                  <a:pt x="6335" y="10894"/>
                  <a:pt x="6349" y="10943"/>
                  <a:pt x="6358" y="11019"/>
                </a:cubicBezTo>
                <a:cubicBezTo>
                  <a:pt x="6378" y="11189"/>
                  <a:pt x="6401" y="11247"/>
                  <a:pt x="6455" y="11272"/>
                </a:cubicBezTo>
                <a:cubicBezTo>
                  <a:pt x="6491" y="11290"/>
                  <a:pt x="6508" y="11274"/>
                  <a:pt x="6546" y="11188"/>
                </a:cubicBezTo>
                <a:lnTo>
                  <a:pt x="6591" y="11081"/>
                </a:lnTo>
                <a:lnTo>
                  <a:pt x="6618" y="11168"/>
                </a:lnTo>
                <a:cubicBezTo>
                  <a:pt x="6638" y="11235"/>
                  <a:pt x="6642" y="11271"/>
                  <a:pt x="6633" y="11325"/>
                </a:cubicBezTo>
                <a:cubicBezTo>
                  <a:pt x="6619" y="11419"/>
                  <a:pt x="6619" y="11648"/>
                  <a:pt x="6634" y="11763"/>
                </a:cubicBezTo>
                <a:cubicBezTo>
                  <a:pt x="6676" y="12083"/>
                  <a:pt x="6819" y="12041"/>
                  <a:pt x="6878" y="11690"/>
                </a:cubicBezTo>
                <a:cubicBezTo>
                  <a:pt x="6891" y="11614"/>
                  <a:pt x="6907" y="11562"/>
                  <a:pt x="6912" y="11574"/>
                </a:cubicBezTo>
                <a:cubicBezTo>
                  <a:pt x="6918" y="11587"/>
                  <a:pt x="6942" y="11582"/>
                  <a:pt x="6966" y="11564"/>
                </a:cubicBezTo>
                <a:cubicBezTo>
                  <a:pt x="7005" y="11533"/>
                  <a:pt x="7013" y="11541"/>
                  <a:pt x="7046" y="11644"/>
                </a:cubicBezTo>
                <a:cubicBezTo>
                  <a:pt x="7080" y="11750"/>
                  <a:pt x="7088" y="11757"/>
                  <a:pt x="7157" y="11747"/>
                </a:cubicBezTo>
                <a:cubicBezTo>
                  <a:pt x="7218" y="11737"/>
                  <a:pt x="7230" y="11746"/>
                  <a:pt x="7226" y="11793"/>
                </a:cubicBezTo>
                <a:cubicBezTo>
                  <a:pt x="7223" y="11824"/>
                  <a:pt x="7220" y="11937"/>
                  <a:pt x="7218" y="12045"/>
                </a:cubicBezTo>
                <a:cubicBezTo>
                  <a:pt x="7205" y="12665"/>
                  <a:pt x="7432" y="12808"/>
                  <a:pt x="7524" y="12238"/>
                </a:cubicBezTo>
                <a:cubicBezTo>
                  <a:pt x="7590" y="11831"/>
                  <a:pt x="7523" y="11400"/>
                  <a:pt x="7393" y="11400"/>
                </a:cubicBezTo>
                <a:cubicBezTo>
                  <a:pt x="7355" y="11400"/>
                  <a:pt x="7328" y="11262"/>
                  <a:pt x="7352" y="11182"/>
                </a:cubicBezTo>
                <a:cubicBezTo>
                  <a:pt x="7365" y="11137"/>
                  <a:pt x="7883" y="10874"/>
                  <a:pt x="7892" y="10907"/>
                </a:cubicBezTo>
                <a:cubicBezTo>
                  <a:pt x="7895" y="10918"/>
                  <a:pt x="7906" y="10984"/>
                  <a:pt x="7916" y="11055"/>
                </a:cubicBezTo>
                <a:cubicBezTo>
                  <a:pt x="7926" y="11126"/>
                  <a:pt x="7947" y="11208"/>
                  <a:pt x="7963" y="11236"/>
                </a:cubicBezTo>
                <a:cubicBezTo>
                  <a:pt x="8000" y="11303"/>
                  <a:pt x="8065" y="11272"/>
                  <a:pt x="8108" y="11166"/>
                </a:cubicBezTo>
                <a:lnTo>
                  <a:pt x="8143" y="11079"/>
                </a:lnTo>
                <a:lnTo>
                  <a:pt x="8170" y="11167"/>
                </a:lnTo>
                <a:cubicBezTo>
                  <a:pt x="8190" y="11235"/>
                  <a:pt x="8194" y="11271"/>
                  <a:pt x="8185" y="11325"/>
                </a:cubicBezTo>
                <a:cubicBezTo>
                  <a:pt x="8171" y="11422"/>
                  <a:pt x="8172" y="11650"/>
                  <a:pt x="8188" y="11773"/>
                </a:cubicBezTo>
                <a:cubicBezTo>
                  <a:pt x="8230" y="12096"/>
                  <a:pt x="8379" y="12034"/>
                  <a:pt x="8432" y="11672"/>
                </a:cubicBezTo>
                <a:cubicBezTo>
                  <a:pt x="8483" y="11318"/>
                  <a:pt x="8447" y="10979"/>
                  <a:pt x="8352" y="10935"/>
                </a:cubicBezTo>
                <a:cubicBezTo>
                  <a:pt x="8307" y="10914"/>
                  <a:pt x="8303" y="10904"/>
                  <a:pt x="8303" y="10795"/>
                </a:cubicBezTo>
                <a:cubicBezTo>
                  <a:pt x="8303" y="10696"/>
                  <a:pt x="8308" y="10676"/>
                  <a:pt x="8337" y="10658"/>
                </a:cubicBezTo>
                <a:cubicBezTo>
                  <a:pt x="8367" y="10640"/>
                  <a:pt x="8371" y="10622"/>
                  <a:pt x="8376" y="10455"/>
                </a:cubicBezTo>
                <a:cubicBezTo>
                  <a:pt x="8379" y="10355"/>
                  <a:pt x="8391" y="10236"/>
                  <a:pt x="8403" y="10192"/>
                </a:cubicBezTo>
                <a:cubicBezTo>
                  <a:pt x="8414" y="10147"/>
                  <a:pt x="8422" y="10104"/>
                  <a:pt x="8419" y="10096"/>
                </a:cubicBezTo>
                <a:cubicBezTo>
                  <a:pt x="8398" y="10022"/>
                  <a:pt x="8204" y="9755"/>
                  <a:pt x="8159" y="9737"/>
                </a:cubicBezTo>
                <a:cubicBezTo>
                  <a:pt x="8125" y="9723"/>
                  <a:pt x="8005" y="9754"/>
                  <a:pt x="7862" y="9814"/>
                </a:cubicBezTo>
                <a:cubicBezTo>
                  <a:pt x="7730" y="9869"/>
                  <a:pt x="7542" y="9940"/>
                  <a:pt x="7443" y="9973"/>
                </a:cubicBezTo>
                <a:cubicBezTo>
                  <a:pt x="7345" y="10006"/>
                  <a:pt x="7241" y="10042"/>
                  <a:pt x="7212" y="10053"/>
                </a:cubicBezTo>
                <a:cubicBezTo>
                  <a:pt x="7184" y="10065"/>
                  <a:pt x="7157" y="10059"/>
                  <a:pt x="7154" y="10039"/>
                </a:cubicBezTo>
                <a:cubicBezTo>
                  <a:pt x="7150" y="10019"/>
                  <a:pt x="7174" y="9874"/>
                  <a:pt x="7206" y="9716"/>
                </a:cubicBezTo>
                <a:lnTo>
                  <a:pt x="7265" y="9429"/>
                </a:lnTo>
                <a:lnTo>
                  <a:pt x="7328" y="9442"/>
                </a:lnTo>
                <a:cubicBezTo>
                  <a:pt x="7416" y="9461"/>
                  <a:pt x="7495" y="9310"/>
                  <a:pt x="7534" y="9051"/>
                </a:cubicBezTo>
                <a:cubicBezTo>
                  <a:pt x="7552" y="8926"/>
                  <a:pt x="7554" y="8631"/>
                  <a:pt x="7538" y="8502"/>
                </a:cubicBezTo>
                <a:cubicBezTo>
                  <a:pt x="7521" y="8372"/>
                  <a:pt x="7455" y="8228"/>
                  <a:pt x="7408" y="8218"/>
                </a:cubicBezTo>
                <a:cubicBezTo>
                  <a:pt x="7365" y="8209"/>
                  <a:pt x="7337" y="8106"/>
                  <a:pt x="7357" y="8036"/>
                </a:cubicBezTo>
                <a:cubicBezTo>
                  <a:pt x="7370" y="7991"/>
                  <a:pt x="7882" y="7722"/>
                  <a:pt x="7897" y="7753"/>
                </a:cubicBezTo>
                <a:cubicBezTo>
                  <a:pt x="7902" y="7764"/>
                  <a:pt x="7907" y="7800"/>
                  <a:pt x="7907" y="7833"/>
                </a:cubicBezTo>
                <a:cubicBezTo>
                  <a:pt x="7907" y="7866"/>
                  <a:pt x="7921" y="7944"/>
                  <a:pt x="7939" y="8007"/>
                </a:cubicBezTo>
                <a:cubicBezTo>
                  <a:pt x="7982" y="8157"/>
                  <a:pt x="8041" y="8162"/>
                  <a:pt x="8101" y="8020"/>
                </a:cubicBezTo>
                <a:lnTo>
                  <a:pt x="8143" y="7919"/>
                </a:lnTo>
                <a:lnTo>
                  <a:pt x="8170" y="8006"/>
                </a:lnTo>
                <a:cubicBezTo>
                  <a:pt x="8190" y="8073"/>
                  <a:pt x="8194" y="8109"/>
                  <a:pt x="8185" y="8162"/>
                </a:cubicBezTo>
                <a:cubicBezTo>
                  <a:pt x="8171" y="8259"/>
                  <a:pt x="8172" y="8487"/>
                  <a:pt x="8188" y="8610"/>
                </a:cubicBezTo>
                <a:cubicBezTo>
                  <a:pt x="8216" y="8826"/>
                  <a:pt x="8311" y="8889"/>
                  <a:pt x="8376" y="8736"/>
                </a:cubicBezTo>
                <a:cubicBezTo>
                  <a:pt x="8431" y="8603"/>
                  <a:pt x="8456" y="8416"/>
                  <a:pt x="8451" y="8168"/>
                </a:cubicBezTo>
                <a:cubicBezTo>
                  <a:pt x="8445" y="7914"/>
                  <a:pt x="8421" y="7818"/>
                  <a:pt x="8353" y="7778"/>
                </a:cubicBezTo>
                <a:cubicBezTo>
                  <a:pt x="8313" y="7754"/>
                  <a:pt x="8302" y="7731"/>
                  <a:pt x="8300" y="7660"/>
                </a:cubicBezTo>
                <a:cubicBezTo>
                  <a:pt x="8297" y="7591"/>
                  <a:pt x="8304" y="7560"/>
                  <a:pt x="8336" y="7514"/>
                </a:cubicBezTo>
                <a:cubicBezTo>
                  <a:pt x="8372" y="7462"/>
                  <a:pt x="8376" y="7441"/>
                  <a:pt x="8376" y="7306"/>
                </a:cubicBezTo>
                <a:cubicBezTo>
                  <a:pt x="8376" y="7215"/>
                  <a:pt x="8385" y="7116"/>
                  <a:pt x="8398" y="7057"/>
                </a:cubicBezTo>
                <a:cubicBezTo>
                  <a:pt x="8425" y="6934"/>
                  <a:pt x="8422" y="6926"/>
                  <a:pt x="8297" y="6730"/>
                </a:cubicBezTo>
                <a:cubicBezTo>
                  <a:pt x="8180" y="6546"/>
                  <a:pt x="8130" y="6540"/>
                  <a:pt x="7817" y="6672"/>
                </a:cubicBezTo>
                <a:cubicBezTo>
                  <a:pt x="7697" y="6722"/>
                  <a:pt x="7539" y="6765"/>
                  <a:pt x="7466" y="6768"/>
                </a:cubicBezTo>
                <a:lnTo>
                  <a:pt x="7332" y="6773"/>
                </a:lnTo>
                <a:lnTo>
                  <a:pt x="7317" y="6618"/>
                </a:lnTo>
                <a:cubicBezTo>
                  <a:pt x="7309" y="6532"/>
                  <a:pt x="7292" y="6433"/>
                  <a:pt x="7278" y="6397"/>
                </a:cubicBezTo>
                <a:cubicBezTo>
                  <a:pt x="7254" y="6332"/>
                  <a:pt x="7254" y="6330"/>
                  <a:pt x="7275" y="6250"/>
                </a:cubicBezTo>
                <a:cubicBezTo>
                  <a:pt x="7290" y="6191"/>
                  <a:pt x="7309" y="6169"/>
                  <a:pt x="7346" y="6169"/>
                </a:cubicBezTo>
                <a:cubicBezTo>
                  <a:pt x="7462" y="6169"/>
                  <a:pt x="7549" y="5869"/>
                  <a:pt x="7549" y="5473"/>
                </a:cubicBezTo>
                <a:cubicBezTo>
                  <a:pt x="7549" y="5279"/>
                  <a:pt x="7546" y="5249"/>
                  <a:pt x="7506" y="5110"/>
                </a:cubicBezTo>
                <a:cubicBezTo>
                  <a:pt x="7470" y="4984"/>
                  <a:pt x="7455" y="4959"/>
                  <a:pt x="7417" y="4959"/>
                </a:cubicBezTo>
                <a:cubicBezTo>
                  <a:pt x="7383" y="4959"/>
                  <a:pt x="7368" y="4937"/>
                  <a:pt x="7355" y="4872"/>
                </a:cubicBezTo>
                <a:cubicBezTo>
                  <a:pt x="7344" y="4820"/>
                  <a:pt x="7341" y="4772"/>
                  <a:pt x="7348" y="4751"/>
                </a:cubicBezTo>
                <a:cubicBezTo>
                  <a:pt x="7356" y="4722"/>
                  <a:pt x="7833" y="4454"/>
                  <a:pt x="7881" y="4452"/>
                </a:cubicBezTo>
                <a:cubicBezTo>
                  <a:pt x="7889" y="4451"/>
                  <a:pt x="7902" y="4510"/>
                  <a:pt x="7911" y="4582"/>
                </a:cubicBezTo>
                <a:cubicBezTo>
                  <a:pt x="7943" y="4853"/>
                  <a:pt x="8024" y="4921"/>
                  <a:pt x="8101" y="4740"/>
                </a:cubicBezTo>
                <a:lnTo>
                  <a:pt x="8143" y="4639"/>
                </a:lnTo>
                <a:lnTo>
                  <a:pt x="8170" y="4726"/>
                </a:lnTo>
                <a:cubicBezTo>
                  <a:pt x="8190" y="4793"/>
                  <a:pt x="8194" y="4830"/>
                  <a:pt x="8185" y="4884"/>
                </a:cubicBezTo>
                <a:cubicBezTo>
                  <a:pt x="8171" y="4980"/>
                  <a:pt x="8172" y="5207"/>
                  <a:pt x="8188" y="5330"/>
                </a:cubicBezTo>
                <a:cubicBezTo>
                  <a:pt x="8204" y="5457"/>
                  <a:pt x="8250" y="5544"/>
                  <a:pt x="8301" y="5544"/>
                </a:cubicBezTo>
                <a:cubicBezTo>
                  <a:pt x="8422" y="5544"/>
                  <a:pt x="8505" y="4898"/>
                  <a:pt x="8421" y="4604"/>
                </a:cubicBezTo>
                <a:cubicBezTo>
                  <a:pt x="8400" y="4530"/>
                  <a:pt x="8377" y="4490"/>
                  <a:pt x="8356" y="4490"/>
                </a:cubicBezTo>
                <a:cubicBezTo>
                  <a:pt x="8292" y="4490"/>
                  <a:pt x="8275" y="4254"/>
                  <a:pt x="8337" y="4217"/>
                </a:cubicBezTo>
                <a:cubicBezTo>
                  <a:pt x="8367" y="4199"/>
                  <a:pt x="8371" y="4180"/>
                  <a:pt x="8376" y="4014"/>
                </a:cubicBezTo>
                <a:cubicBezTo>
                  <a:pt x="8379" y="3913"/>
                  <a:pt x="8391" y="3795"/>
                  <a:pt x="8403" y="3750"/>
                </a:cubicBezTo>
                <a:cubicBezTo>
                  <a:pt x="8414" y="3706"/>
                  <a:pt x="8422" y="3662"/>
                  <a:pt x="8419" y="3653"/>
                </a:cubicBezTo>
                <a:cubicBezTo>
                  <a:pt x="8416" y="3644"/>
                  <a:pt x="8369" y="3563"/>
                  <a:pt x="8314" y="3474"/>
                </a:cubicBezTo>
                <a:cubicBezTo>
                  <a:pt x="8185" y="3264"/>
                  <a:pt x="8137" y="3250"/>
                  <a:pt x="7901" y="3355"/>
                </a:cubicBezTo>
                <a:cubicBezTo>
                  <a:pt x="7661" y="3463"/>
                  <a:pt x="7167" y="3629"/>
                  <a:pt x="7156" y="3605"/>
                </a:cubicBezTo>
                <a:cubicBezTo>
                  <a:pt x="7142" y="3577"/>
                  <a:pt x="7173" y="3399"/>
                  <a:pt x="7259" y="3014"/>
                </a:cubicBezTo>
                <a:cubicBezTo>
                  <a:pt x="7322" y="2728"/>
                  <a:pt x="7334" y="2655"/>
                  <a:pt x="7316" y="2655"/>
                </a:cubicBezTo>
                <a:cubicBezTo>
                  <a:pt x="7292" y="2655"/>
                  <a:pt x="7201" y="3037"/>
                  <a:pt x="7139" y="3404"/>
                </a:cubicBezTo>
                <a:cubicBezTo>
                  <a:pt x="7117" y="3531"/>
                  <a:pt x="7090" y="3659"/>
                  <a:pt x="7077" y="3689"/>
                </a:cubicBezTo>
                <a:cubicBezTo>
                  <a:pt x="7063" y="3723"/>
                  <a:pt x="7058" y="3767"/>
                  <a:pt x="7062" y="3807"/>
                </a:cubicBezTo>
                <a:cubicBezTo>
                  <a:pt x="7068" y="3863"/>
                  <a:pt x="6952" y="4719"/>
                  <a:pt x="6925" y="4815"/>
                </a:cubicBezTo>
                <a:cubicBezTo>
                  <a:pt x="6920" y="4833"/>
                  <a:pt x="6906" y="4780"/>
                  <a:pt x="6894" y="4698"/>
                </a:cubicBezTo>
                <a:cubicBezTo>
                  <a:pt x="6877" y="4583"/>
                  <a:pt x="6861" y="4535"/>
                  <a:pt x="6823" y="4490"/>
                </a:cubicBezTo>
                <a:cubicBezTo>
                  <a:pt x="6733" y="4382"/>
                  <a:pt x="6724" y="4323"/>
                  <a:pt x="6783" y="4235"/>
                </a:cubicBezTo>
                <a:cubicBezTo>
                  <a:pt x="6818" y="4185"/>
                  <a:pt x="6822" y="4160"/>
                  <a:pt x="6829" y="3981"/>
                </a:cubicBezTo>
                <a:cubicBezTo>
                  <a:pt x="6834" y="3868"/>
                  <a:pt x="6844" y="3773"/>
                  <a:pt x="6853" y="3761"/>
                </a:cubicBezTo>
                <a:cubicBezTo>
                  <a:pt x="6888" y="3714"/>
                  <a:pt x="6863" y="3635"/>
                  <a:pt x="6765" y="3478"/>
                </a:cubicBezTo>
                <a:cubicBezTo>
                  <a:pt x="6632" y="3264"/>
                  <a:pt x="6585" y="3250"/>
                  <a:pt x="6349" y="3355"/>
                </a:cubicBezTo>
                <a:cubicBezTo>
                  <a:pt x="6063" y="3483"/>
                  <a:pt x="5613" y="3628"/>
                  <a:pt x="5603" y="3595"/>
                </a:cubicBezTo>
                <a:cubicBezTo>
                  <a:pt x="5594" y="3565"/>
                  <a:pt x="5647" y="3270"/>
                  <a:pt x="5717" y="2968"/>
                </a:cubicBezTo>
                <a:cubicBezTo>
                  <a:pt x="5793" y="2639"/>
                  <a:pt x="5791" y="2655"/>
                  <a:pt x="5765" y="2655"/>
                </a:cubicBezTo>
                <a:close/>
                <a:moveTo>
                  <a:pt x="3475" y="5292"/>
                </a:moveTo>
                <a:cubicBezTo>
                  <a:pt x="3399" y="5291"/>
                  <a:pt x="3323" y="5306"/>
                  <a:pt x="3303" y="5338"/>
                </a:cubicBezTo>
                <a:cubicBezTo>
                  <a:pt x="3239" y="5445"/>
                  <a:pt x="3172" y="5544"/>
                  <a:pt x="3163" y="5544"/>
                </a:cubicBezTo>
                <a:cubicBezTo>
                  <a:pt x="3158" y="5544"/>
                  <a:pt x="3144" y="5579"/>
                  <a:pt x="3133" y="5622"/>
                </a:cubicBezTo>
                <a:cubicBezTo>
                  <a:pt x="3122" y="5665"/>
                  <a:pt x="3107" y="5701"/>
                  <a:pt x="3101" y="5701"/>
                </a:cubicBezTo>
                <a:cubicBezTo>
                  <a:pt x="3087" y="5701"/>
                  <a:pt x="2971" y="6093"/>
                  <a:pt x="2971" y="6141"/>
                </a:cubicBezTo>
                <a:cubicBezTo>
                  <a:pt x="2971" y="6159"/>
                  <a:pt x="2959" y="6229"/>
                  <a:pt x="2944" y="6298"/>
                </a:cubicBezTo>
                <a:cubicBezTo>
                  <a:pt x="2929" y="6366"/>
                  <a:pt x="2913" y="6476"/>
                  <a:pt x="2909" y="6540"/>
                </a:cubicBezTo>
                <a:cubicBezTo>
                  <a:pt x="2904" y="6605"/>
                  <a:pt x="2897" y="6674"/>
                  <a:pt x="2892" y="6696"/>
                </a:cubicBezTo>
                <a:cubicBezTo>
                  <a:pt x="2888" y="6717"/>
                  <a:pt x="2882" y="6788"/>
                  <a:pt x="2880" y="6853"/>
                </a:cubicBezTo>
                <a:cubicBezTo>
                  <a:pt x="2876" y="6960"/>
                  <a:pt x="2871" y="6973"/>
                  <a:pt x="2815" y="7016"/>
                </a:cubicBezTo>
                <a:cubicBezTo>
                  <a:pt x="2781" y="7042"/>
                  <a:pt x="2734" y="7074"/>
                  <a:pt x="2710" y="7087"/>
                </a:cubicBezTo>
                <a:cubicBezTo>
                  <a:pt x="2668" y="7111"/>
                  <a:pt x="2667" y="7112"/>
                  <a:pt x="2675" y="7254"/>
                </a:cubicBezTo>
                <a:cubicBezTo>
                  <a:pt x="2679" y="7334"/>
                  <a:pt x="2687" y="7416"/>
                  <a:pt x="2693" y="7436"/>
                </a:cubicBezTo>
                <a:cubicBezTo>
                  <a:pt x="2717" y="7523"/>
                  <a:pt x="2703" y="7715"/>
                  <a:pt x="2664" y="7847"/>
                </a:cubicBezTo>
                <a:cubicBezTo>
                  <a:pt x="2641" y="7924"/>
                  <a:pt x="2622" y="8035"/>
                  <a:pt x="2618" y="8112"/>
                </a:cubicBezTo>
                <a:cubicBezTo>
                  <a:pt x="2610" y="8254"/>
                  <a:pt x="2609" y="8258"/>
                  <a:pt x="2544" y="8296"/>
                </a:cubicBezTo>
                <a:cubicBezTo>
                  <a:pt x="2510" y="8316"/>
                  <a:pt x="2502" y="8336"/>
                  <a:pt x="2502" y="8411"/>
                </a:cubicBezTo>
                <a:cubicBezTo>
                  <a:pt x="2502" y="8525"/>
                  <a:pt x="2520" y="8550"/>
                  <a:pt x="2579" y="8522"/>
                </a:cubicBezTo>
                <a:cubicBezTo>
                  <a:pt x="2618" y="8504"/>
                  <a:pt x="2629" y="8517"/>
                  <a:pt x="2653" y="8600"/>
                </a:cubicBezTo>
                <a:cubicBezTo>
                  <a:pt x="2687" y="8717"/>
                  <a:pt x="2724" y="8748"/>
                  <a:pt x="2779" y="8704"/>
                </a:cubicBezTo>
                <a:cubicBezTo>
                  <a:pt x="2830" y="8664"/>
                  <a:pt x="2842" y="8699"/>
                  <a:pt x="2826" y="8846"/>
                </a:cubicBezTo>
                <a:cubicBezTo>
                  <a:pt x="2812" y="8973"/>
                  <a:pt x="2820" y="9240"/>
                  <a:pt x="2840" y="9333"/>
                </a:cubicBezTo>
                <a:cubicBezTo>
                  <a:pt x="2848" y="9366"/>
                  <a:pt x="2866" y="9425"/>
                  <a:pt x="2882" y="9463"/>
                </a:cubicBezTo>
                <a:cubicBezTo>
                  <a:pt x="2920" y="9557"/>
                  <a:pt x="3026" y="9533"/>
                  <a:pt x="3069" y="9422"/>
                </a:cubicBezTo>
                <a:cubicBezTo>
                  <a:pt x="3120" y="9291"/>
                  <a:pt x="3150" y="9103"/>
                  <a:pt x="3150" y="8918"/>
                </a:cubicBezTo>
                <a:cubicBezTo>
                  <a:pt x="3150" y="8730"/>
                  <a:pt x="3165" y="8666"/>
                  <a:pt x="3182" y="8779"/>
                </a:cubicBezTo>
                <a:cubicBezTo>
                  <a:pt x="3217" y="9004"/>
                  <a:pt x="3400" y="9133"/>
                  <a:pt x="3574" y="9057"/>
                </a:cubicBezTo>
                <a:cubicBezTo>
                  <a:pt x="3676" y="9013"/>
                  <a:pt x="3744" y="8942"/>
                  <a:pt x="3758" y="8862"/>
                </a:cubicBezTo>
                <a:cubicBezTo>
                  <a:pt x="3769" y="8805"/>
                  <a:pt x="3804" y="8816"/>
                  <a:pt x="3820" y="8882"/>
                </a:cubicBezTo>
                <a:cubicBezTo>
                  <a:pt x="3840" y="8966"/>
                  <a:pt x="3919" y="8956"/>
                  <a:pt x="3962" y="8863"/>
                </a:cubicBezTo>
                <a:cubicBezTo>
                  <a:pt x="4034" y="8712"/>
                  <a:pt x="4067" y="8386"/>
                  <a:pt x="4038" y="8140"/>
                </a:cubicBezTo>
                <a:cubicBezTo>
                  <a:pt x="4023" y="8018"/>
                  <a:pt x="4023" y="7980"/>
                  <a:pt x="4037" y="7869"/>
                </a:cubicBezTo>
                <a:cubicBezTo>
                  <a:pt x="4045" y="7798"/>
                  <a:pt x="4057" y="7728"/>
                  <a:pt x="4064" y="7713"/>
                </a:cubicBezTo>
                <a:cubicBezTo>
                  <a:pt x="4071" y="7698"/>
                  <a:pt x="4076" y="7646"/>
                  <a:pt x="4076" y="7594"/>
                </a:cubicBezTo>
                <a:cubicBezTo>
                  <a:pt x="4076" y="7543"/>
                  <a:pt x="4082" y="7490"/>
                  <a:pt x="4088" y="7477"/>
                </a:cubicBezTo>
                <a:cubicBezTo>
                  <a:pt x="4094" y="7464"/>
                  <a:pt x="4099" y="7340"/>
                  <a:pt x="4099" y="7203"/>
                </a:cubicBezTo>
                <a:cubicBezTo>
                  <a:pt x="4099" y="7066"/>
                  <a:pt x="4094" y="6944"/>
                  <a:pt x="4088" y="6930"/>
                </a:cubicBezTo>
                <a:cubicBezTo>
                  <a:pt x="4082" y="6917"/>
                  <a:pt x="4076" y="6875"/>
                  <a:pt x="4076" y="6838"/>
                </a:cubicBezTo>
                <a:cubicBezTo>
                  <a:pt x="4076" y="6801"/>
                  <a:pt x="4067" y="6702"/>
                  <a:pt x="4054" y="6618"/>
                </a:cubicBezTo>
                <a:cubicBezTo>
                  <a:pt x="4042" y="6534"/>
                  <a:pt x="4032" y="6444"/>
                  <a:pt x="4032" y="6419"/>
                </a:cubicBezTo>
                <a:cubicBezTo>
                  <a:pt x="4032" y="6338"/>
                  <a:pt x="3913" y="5852"/>
                  <a:pt x="3858" y="5705"/>
                </a:cubicBezTo>
                <a:cubicBezTo>
                  <a:pt x="3828" y="5626"/>
                  <a:pt x="3786" y="5538"/>
                  <a:pt x="3764" y="5510"/>
                </a:cubicBezTo>
                <a:cubicBezTo>
                  <a:pt x="3690" y="5412"/>
                  <a:pt x="3680" y="5397"/>
                  <a:pt x="3648" y="5344"/>
                </a:cubicBezTo>
                <a:cubicBezTo>
                  <a:pt x="3628" y="5311"/>
                  <a:pt x="3552" y="5294"/>
                  <a:pt x="3475" y="5292"/>
                </a:cubicBezTo>
                <a:close/>
                <a:moveTo>
                  <a:pt x="15377" y="15774"/>
                </a:moveTo>
                <a:cubicBezTo>
                  <a:pt x="15365" y="15774"/>
                  <a:pt x="15355" y="15791"/>
                  <a:pt x="15355" y="15812"/>
                </a:cubicBezTo>
                <a:cubicBezTo>
                  <a:pt x="15355" y="15834"/>
                  <a:pt x="15365" y="15852"/>
                  <a:pt x="15377" y="15852"/>
                </a:cubicBezTo>
                <a:cubicBezTo>
                  <a:pt x="15390" y="15852"/>
                  <a:pt x="15400" y="15834"/>
                  <a:pt x="15400" y="15812"/>
                </a:cubicBezTo>
                <a:cubicBezTo>
                  <a:pt x="15400" y="15791"/>
                  <a:pt x="15390" y="15774"/>
                  <a:pt x="15377" y="15774"/>
                </a:cubicBezTo>
                <a:close/>
                <a:moveTo>
                  <a:pt x="18850" y="15774"/>
                </a:moveTo>
                <a:cubicBezTo>
                  <a:pt x="18838" y="15774"/>
                  <a:pt x="18828" y="15791"/>
                  <a:pt x="18828" y="15812"/>
                </a:cubicBezTo>
                <a:cubicBezTo>
                  <a:pt x="18828" y="15834"/>
                  <a:pt x="18838" y="15852"/>
                  <a:pt x="18850" y="15852"/>
                </a:cubicBezTo>
                <a:cubicBezTo>
                  <a:pt x="18862" y="15852"/>
                  <a:pt x="18872" y="15834"/>
                  <a:pt x="18872" y="15812"/>
                </a:cubicBezTo>
                <a:cubicBezTo>
                  <a:pt x="18872" y="15791"/>
                  <a:pt x="18862" y="15774"/>
                  <a:pt x="18850" y="15774"/>
                </a:cubicBezTo>
                <a:close/>
                <a:moveTo>
                  <a:pt x="15473" y="15835"/>
                </a:moveTo>
                <a:cubicBezTo>
                  <a:pt x="15469" y="15837"/>
                  <a:pt x="15467" y="15843"/>
                  <a:pt x="15467" y="15852"/>
                </a:cubicBezTo>
                <a:cubicBezTo>
                  <a:pt x="15467" y="15870"/>
                  <a:pt x="15475" y="15893"/>
                  <a:pt x="15486" y="15903"/>
                </a:cubicBezTo>
                <a:cubicBezTo>
                  <a:pt x="15497" y="15913"/>
                  <a:pt x="15507" y="15923"/>
                  <a:pt x="15508" y="15926"/>
                </a:cubicBezTo>
                <a:cubicBezTo>
                  <a:pt x="15510" y="15928"/>
                  <a:pt x="15511" y="15914"/>
                  <a:pt x="15511" y="15895"/>
                </a:cubicBezTo>
                <a:cubicBezTo>
                  <a:pt x="15511" y="15876"/>
                  <a:pt x="15501" y="15851"/>
                  <a:pt x="15489" y="15840"/>
                </a:cubicBezTo>
                <a:cubicBezTo>
                  <a:pt x="15483" y="15834"/>
                  <a:pt x="15477" y="15832"/>
                  <a:pt x="15473" y="15835"/>
                </a:cubicBezTo>
                <a:close/>
                <a:moveTo>
                  <a:pt x="18955" y="15836"/>
                </a:moveTo>
                <a:cubicBezTo>
                  <a:pt x="18950" y="15839"/>
                  <a:pt x="18946" y="15846"/>
                  <a:pt x="18944" y="15856"/>
                </a:cubicBezTo>
                <a:cubicBezTo>
                  <a:pt x="18941" y="15875"/>
                  <a:pt x="18951" y="15890"/>
                  <a:pt x="18966" y="15890"/>
                </a:cubicBezTo>
                <a:cubicBezTo>
                  <a:pt x="19001" y="15890"/>
                  <a:pt x="19004" y="15868"/>
                  <a:pt x="18973" y="15840"/>
                </a:cubicBezTo>
                <a:cubicBezTo>
                  <a:pt x="18967" y="15834"/>
                  <a:pt x="18960" y="15833"/>
                  <a:pt x="18955" y="15836"/>
                </a:cubicBezTo>
                <a:close/>
                <a:moveTo>
                  <a:pt x="18752" y="15852"/>
                </a:moveTo>
                <a:cubicBezTo>
                  <a:pt x="18746" y="15852"/>
                  <a:pt x="18735" y="15878"/>
                  <a:pt x="18727" y="15910"/>
                </a:cubicBezTo>
                <a:cubicBezTo>
                  <a:pt x="18719" y="15942"/>
                  <a:pt x="18718" y="15969"/>
                  <a:pt x="18724" y="15969"/>
                </a:cubicBezTo>
                <a:cubicBezTo>
                  <a:pt x="18731" y="15969"/>
                  <a:pt x="18742" y="15942"/>
                  <a:pt x="18749" y="15910"/>
                </a:cubicBezTo>
                <a:cubicBezTo>
                  <a:pt x="18757" y="15877"/>
                  <a:pt x="18759" y="15852"/>
                  <a:pt x="18752" y="15852"/>
                </a:cubicBezTo>
                <a:close/>
                <a:moveTo>
                  <a:pt x="15265" y="15858"/>
                </a:moveTo>
                <a:cubicBezTo>
                  <a:pt x="15257" y="15868"/>
                  <a:pt x="15248" y="15899"/>
                  <a:pt x="15245" y="15927"/>
                </a:cubicBezTo>
                <a:cubicBezTo>
                  <a:pt x="15243" y="15956"/>
                  <a:pt x="15247" y="15971"/>
                  <a:pt x="15255" y="15961"/>
                </a:cubicBezTo>
                <a:cubicBezTo>
                  <a:pt x="15263" y="15952"/>
                  <a:pt x="15272" y="15921"/>
                  <a:pt x="15274" y="15893"/>
                </a:cubicBezTo>
                <a:cubicBezTo>
                  <a:pt x="15277" y="15863"/>
                  <a:pt x="15273" y="15849"/>
                  <a:pt x="15265" y="15858"/>
                </a:cubicBezTo>
                <a:close/>
                <a:moveTo>
                  <a:pt x="12013" y="16053"/>
                </a:moveTo>
                <a:cubicBezTo>
                  <a:pt x="12000" y="16044"/>
                  <a:pt x="11994" y="16066"/>
                  <a:pt x="11994" y="16122"/>
                </a:cubicBezTo>
                <a:cubicBezTo>
                  <a:pt x="11994" y="16178"/>
                  <a:pt x="12001" y="16202"/>
                  <a:pt x="12017" y="16202"/>
                </a:cubicBezTo>
                <a:cubicBezTo>
                  <a:pt x="12046" y="16202"/>
                  <a:pt x="12042" y="16073"/>
                  <a:pt x="12013" y="16053"/>
                </a:cubicBezTo>
                <a:close/>
                <a:moveTo>
                  <a:pt x="15245" y="16239"/>
                </a:moveTo>
                <a:cubicBezTo>
                  <a:pt x="15242" y="16238"/>
                  <a:pt x="15240" y="16241"/>
                  <a:pt x="15237" y="16250"/>
                </a:cubicBezTo>
                <a:cubicBezTo>
                  <a:pt x="15234" y="16261"/>
                  <a:pt x="15235" y="16303"/>
                  <a:pt x="15240" y="16343"/>
                </a:cubicBezTo>
                <a:cubicBezTo>
                  <a:pt x="15248" y="16414"/>
                  <a:pt x="15248" y="16414"/>
                  <a:pt x="15252" y="16346"/>
                </a:cubicBezTo>
                <a:cubicBezTo>
                  <a:pt x="15255" y="16290"/>
                  <a:pt x="15251" y="16244"/>
                  <a:pt x="15245" y="16239"/>
                </a:cubicBezTo>
                <a:close/>
                <a:moveTo>
                  <a:pt x="18718" y="16251"/>
                </a:moveTo>
                <a:cubicBezTo>
                  <a:pt x="18717" y="16255"/>
                  <a:pt x="18716" y="16275"/>
                  <a:pt x="18716" y="16310"/>
                </a:cubicBezTo>
                <a:cubicBezTo>
                  <a:pt x="18716" y="16359"/>
                  <a:pt x="18721" y="16399"/>
                  <a:pt x="18727" y="16399"/>
                </a:cubicBezTo>
                <a:cubicBezTo>
                  <a:pt x="18741" y="16399"/>
                  <a:pt x="18741" y="16357"/>
                  <a:pt x="18727" y="16281"/>
                </a:cubicBezTo>
                <a:cubicBezTo>
                  <a:pt x="18723" y="16258"/>
                  <a:pt x="18720" y="16247"/>
                  <a:pt x="18718" y="16251"/>
                </a:cubicBezTo>
                <a:close/>
                <a:moveTo>
                  <a:pt x="11944" y="16281"/>
                </a:moveTo>
                <a:cubicBezTo>
                  <a:pt x="11924" y="16281"/>
                  <a:pt x="11912" y="16346"/>
                  <a:pt x="11921" y="16399"/>
                </a:cubicBezTo>
                <a:cubicBezTo>
                  <a:pt x="11933" y="16467"/>
                  <a:pt x="11960" y="16440"/>
                  <a:pt x="11960" y="16359"/>
                </a:cubicBezTo>
                <a:cubicBezTo>
                  <a:pt x="11960" y="16316"/>
                  <a:pt x="11953" y="16281"/>
                  <a:pt x="11944" y="16281"/>
                </a:cubicBezTo>
                <a:close/>
                <a:moveTo>
                  <a:pt x="2497" y="16327"/>
                </a:moveTo>
                <a:cubicBezTo>
                  <a:pt x="2290" y="16334"/>
                  <a:pt x="2087" y="16671"/>
                  <a:pt x="1967" y="17311"/>
                </a:cubicBezTo>
                <a:cubicBezTo>
                  <a:pt x="1720" y="18634"/>
                  <a:pt x="1907" y="20373"/>
                  <a:pt x="2341" y="20790"/>
                </a:cubicBezTo>
                <a:cubicBezTo>
                  <a:pt x="2371" y="20819"/>
                  <a:pt x="2441" y="20843"/>
                  <a:pt x="2497" y="20845"/>
                </a:cubicBezTo>
                <a:cubicBezTo>
                  <a:pt x="2653" y="20850"/>
                  <a:pt x="2783" y="20705"/>
                  <a:pt x="2900" y="20396"/>
                </a:cubicBezTo>
                <a:cubicBezTo>
                  <a:pt x="3216" y="19557"/>
                  <a:pt x="3239" y="17873"/>
                  <a:pt x="2948" y="16930"/>
                </a:cubicBezTo>
                <a:cubicBezTo>
                  <a:pt x="2821" y="16518"/>
                  <a:pt x="2658" y="16323"/>
                  <a:pt x="2497" y="16327"/>
                </a:cubicBezTo>
                <a:close/>
                <a:moveTo>
                  <a:pt x="6073" y="16327"/>
                </a:moveTo>
                <a:cubicBezTo>
                  <a:pt x="5992" y="16343"/>
                  <a:pt x="5919" y="16414"/>
                  <a:pt x="5832" y="16555"/>
                </a:cubicBezTo>
                <a:cubicBezTo>
                  <a:pt x="5611" y="16916"/>
                  <a:pt x="5472" y="17693"/>
                  <a:pt x="5471" y="18565"/>
                </a:cubicBezTo>
                <a:cubicBezTo>
                  <a:pt x="5471" y="18994"/>
                  <a:pt x="5485" y="19219"/>
                  <a:pt x="5537" y="19597"/>
                </a:cubicBezTo>
                <a:cubicBezTo>
                  <a:pt x="5621" y="20198"/>
                  <a:pt x="5764" y="20609"/>
                  <a:pt x="5953" y="20786"/>
                </a:cubicBezTo>
                <a:cubicBezTo>
                  <a:pt x="6031" y="20859"/>
                  <a:pt x="6198" y="20864"/>
                  <a:pt x="6274" y="20794"/>
                </a:cubicBezTo>
                <a:cubicBezTo>
                  <a:pt x="6679" y="20417"/>
                  <a:pt x="6877" y="18907"/>
                  <a:pt x="6696" y="17589"/>
                </a:cubicBezTo>
                <a:cubicBezTo>
                  <a:pt x="6592" y="16841"/>
                  <a:pt x="6396" y="16381"/>
                  <a:pt x="6157" y="16329"/>
                </a:cubicBezTo>
                <a:cubicBezTo>
                  <a:pt x="6127" y="16322"/>
                  <a:pt x="6099" y="16322"/>
                  <a:pt x="6073" y="16327"/>
                </a:cubicBezTo>
                <a:close/>
                <a:moveTo>
                  <a:pt x="13621" y="16330"/>
                </a:moveTo>
                <a:cubicBezTo>
                  <a:pt x="13598" y="16326"/>
                  <a:pt x="13575" y="16327"/>
                  <a:pt x="13551" y="16331"/>
                </a:cubicBezTo>
                <a:cubicBezTo>
                  <a:pt x="13248" y="16389"/>
                  <a:pt x="13011" y="17102"/>
                  <a:pt x="12948" y="18145"/>
                </a:cubicBezTo>
                <a:cubicBezTo>
                  <a:pt x="12917" y="18653"/>
                  <a:pt x="12937" y="19106"/>
                  <a:pt x="13011" y="19635"/>
                </a:cubicBezTo>
                <a:cubicBezTo>
                  <a:pt x="13091" y="20199"/>
                  <a:pt x="13242" y="20623"/>
                  <a:pt x="13423" y="20788"/>
                </a:cubicBezTo>
                <a:cubicBezTo>
                  <a:pt x="13504" y="20863"/>
                  <a:pt x="13659" y="20863"/>
                  <a:pt x="13742" y="20790"/>
                </a:cubicBezTo>
                <a:cubicBezTo>
                  <a:pt x="14035" y="20530"/>
                  <a:pt x="14231" y="19646"/>
                  <a:pt x="14231" y="18585"/>
                </a:cubicBezTo>
                <a:cubicBezTo>
                  <a:pt x="14231" y="17347"/>
                  <a:pt x="13965" y="16386"/>
                  <a:pt x="13621" y="16330"/>
                </a:cubicBezTo>
                <a:close/>
                <a:moveTo>
                  <a:pt x="17197" y="16341"/>
                </a:moveTo>
                <a:cubicBezTo>
                  <a:pt x="17101" y="16341"/>
                  <a:pt x="17053" y="16359"/>
                  <a:pt x="17007" y="16413"/>
                </a:cubicBezTo>
                <a:cubicBezTo>
                  <a:pt x="16673" y="16809"/>
                  <a:pt x="16488" y="17952"/>
                  <a:pt x="16567" y="19126"/>
                </a:cubicBezTo>
                <a:cubicBezTo>
                  <a:pt x="16620" y="19910"/>
                  <a:pt x="16804" y="20567"/>
                  <a:pt x="17033" y="20791"/>
                </a:cubicBezTo>
                <a:cubicBezTo>
                  <a:pt x="17113" y="20869"/>
                  <a:pt x="17317" y="20848"/>
                  <a:pt x="17393" y="20754"/>
                </a:cubicBezTo>
                <a:cubicBezTo>
                  <a:pt x="17509" y="20610"/>
                  <a:pt x="17573" y="20473"/>
                  <a:pt x="17651" y="20204"/>
                </a:cubicBezTo>
                <a:cubicBezTo>
                  <a:pt x="17907" y="19323"/>
                  <a:pt x="17910" y="17869"/>
                  <a:pt x="17657" y="16989"/>
                </a:cubicBezTo>
                <a:cubicBezTo>
                  <a:pt x="17581" y="16724"/>
                  <a:pt x="17495" y="16541"/>
                  <a:pt x="17387" y="16413"/>
                </a:cubicBezTo>
                <a:cubicBezTo>
                  <a:pt x="17341" y="16359"/>
                  <a:pt x="17293" y="16341"/>
                  <a:pt x="17197" y="16341"/>
                </a:cubicBezTo>
                <a:close/>
                <a:moveTo>
                  <a:pt x="11885" y="16599"/>
                </a:moveTo>
                <a:cubicBezTo>
                  <a:pt x="11875" y="16602"/>
                  <a:pt x="11864" y="16631"/>
                  <a:pt x="11862" y="16682"/>
                </a:cubicBezTo>
                <a:cubicBezTo>
                  <a:pt x="11859" y="16729"/>
                  <a:pt x="11865" y="16749"/>
                  <a:pt x="11881" y="16749"/>
                </a:cubicBezTo>
                <a:cubicBezTo>
                  <a:pt x="11897" y="16749"/>
                  <a:pt x="11904" y="16725"/>
                  <a:pt x="11904" y="16669"/>
                </a:cubicBezTo>
                <a:cubicBezTo>
                  <a:pt x="11904" y="16619"/>
                  <a:pt x="11895" y="16596"/>
                  <a:pt x="11885" y="16599"/>
                </a:cubicBezTo>
                <a:close/>
                <a:moveTo>
                  <a:pt x="18738" y="16632"/>
                </a:moveTo>
                <a:cubicBezTo>
                  <a:pt x="18732" y="16632"/>
                  <a:pt x="18727" y="16668"/>
                  <a:pt x="18727" y="16711"/>
                </a:cubicBezTo>
                <a:cubicBezTo>
                  <a:pt x="18727" y="16754"/>
                  <a:pt x="18732" y="16789"/>
                  <a:pt x="18738" y="16789"/>
                </a:cubicBezTo>
                <a:cubicBezTo>
                  <a:pt x="18745" y="16789"/>
                  <a:pt x="18749" y="16754"/>
                  <a:pt x="18749" y="16711"/>
                </a:cubicBezTo>
                <a:cubicBezTo>
                  <a:pt x="18749" y="16668"/>
                  <a:pt x="18745" y="16632"/>
                  <a:pt x="18738" y="16632"/>
                </a:cubicBezTo>
                <a:close/>
                <a:moveTo>
                  <a:pt x="15257" y="16641"/>
                </a:moveTo>
                <a:cubicBezTo>
                  <a:pt x="15255" y="16645"/>
                  <a:pt x="15254" y="16665"/>
                  <a:pt x="15254" y="16700"/>
                </a:cubicBezTo>
                <a:cubicBezTo>
                  <a:pt x="15254" y="16749"/>
                  <a:pt x="15259" y="16789"/>
                  <a:pt x="15265" y="16789"/>
                </a:cubicBezTo>
                <a:cubicBezTo>
                  <a:pt x="15279" y="16789"/>
                  <a:pt x="15279" y="16747"/>
                  <a:pt x="15265" y="16671"/>
                </a:cubicBezTo>
                <a:cubicBezTo>
                  <a:pt x="15261" y="16648"/>
                  <a:pt x="15258" y="16637"/>
                  <a:pt x="15257" y="16641"/>
                </a:cubicBezTo>
                <a:close/>
                <a:moveTo>
                  <a:pt x="11957" y="16757"/>
                </a:moveTo>
                <a:cubicBezTo>
                  <a:pt x="11938" y="16744"/>
                  <a:pt x="11929" y="16862"/>
                  <a:pt x="11946" y="16919"/>
                </a:cubicBezTo>
                <a:cubicBezTo>
                  <a:pt x="11959" y="16965"/>
                  <a:pt x="11977" y="16922"/>
                  <a:pt x="11977" y="16844"/>
                </a:cubicBezTo>
                <a:cubicBezTo>
                  <a:pt x="11977" y="16803"/>
                  <a:pt x="11968" y="16764"/>
                  <a:pt x="11957" y="16757"/>
                </a:cubicBezTo>
                <a:close/>
                <a:moveTo>
                  <a:pt x="12039" y="16876"/>
                </a:moveTo>
                <a:cubicBezTo>
                  <a:pt x="12024" y="16886"/>
                  <a:pt x="12013" y="16935"/>
                  <a:pt x="12021" y="16980"/>
                </a:cubicBezTo>
                <a:cubicBezTo>
                  <a:pt x="12032" y="17042"/>
                  <a:pt x="12057" y="17032"/>
                  <a:pt x="12065" y="16963"/>
                </a:cubicBezTo>
                <a:cubicBezTo>
                  <a:pt x="12069" y="16928"/>
                  <a:pt x="12064" y="16893"/>
                  <a:pt x="12054" y="16880"/>
                </a:cubicBezTo>
                <a:cubicBezTo>
                  <a:pt x="12049" y="16873"/>
                  <a:pt x="12044" y="16872"/>
                  <a:pt x="12039" y="16876"/>
                </a:cubicBezTo>
                <a:close/>
                <a:moveTo>
                  <a:pt x="15281" y="17027"/>
                </a:moveTo>
                <a:cubicBezTo>
                  <a:pt x="15278" y="17031"/>
                  <a:pt x="15277" y="17062"/>
                  <a:pt x="15277" y="17122"/>
                </a:cubicBezTo>
                <a:cubicBezTo>
                  <a:pt x="15277" y="17177"/>
                  <a:pt x="15281" y="17213"/>
                  <a:pt x="15287" y="17201"/>
                </a:cubicBezTo>
                <a:cubicBezTo>
                  <a:pt x="15292" y="17189"/>
                  <a:pt x="15294" y="17144"/>
                  <a:pt x="15291" y="17101"/>
                </a:cubicBezTo>
                <a:cubicBezTo>
                  <a:pt x="15287" y="17047"/>
                  <a:pt x="15283" y="17023"/>
                  <a:pt x="15281" y="17027"/>
                </a:cubicBezTo>
                <a:close/>
                <a:moveTo>
                  <a:pt x="18761" y="17060"/>
                </a:moveTo>
                <a:cubicBezTo>
                  <a:pt x="18759" y="17059"/>
                  <a:pt x="18757" y="17063"/>
                  <a:pt x="18754" y="17073"/>
                </a:cubicBezTo>
                <a:cubicBezTo>
                  <a:pt x="18750" y="17087"/>
                  <a:pt x="18751" y="17128"/>
                  <a:pt x="18755" y="17167"/>
                </a:cubicBezTo>
                <a:cubicBezTo>
                  <a:pt x="18764" y="17234"/>
                  <a:pt x="18764" y="17234"/>
                  <a:pt x="18769" y="17166"/>
                </a:cubicBezTo>
                <a:cubicBezTo>
                  <a:pt x="18773" y="17108"/>
                  <a:pt x="18769" y="17063"/>
                  <a:pt x="18761" y="17060"/>
                </a:cubicBezTo>
                <a:close/>
                <a:moveTo>
                  <a:pt x="11999" y="17139"/>
                </a:moveTo>
                <a:cubicBezTo>
                  <a:pt x="11976" y="17139"/>
                  <a:pt x="11964" y="17257"/>
                  <a:pt x="11983" y="17297"/>
                </a:cubicBezTo>
                <a:cubicBezTo>
                  <a:pt x="12003" y="17341"/>
                  <a:pt x="12016" y="17309"/>
                  <a:pt x="12016" y="17216"/>
                </a:cubicBezTo>
                <a:cubicBezTo>
                  <a:pt x="12016" y="17174"/>
                  <a:pt x="12008" y="17139"/>
                  <a:pt x="11999" y="17139"/>
                </a:cubicBezTo>
                <a:close/>
                <a:moveTo>
                  <a:pt x="11935" y="17384"/>
                </a:moveTo>
                <a:cubicBezTo>
                  <a:pt x="11923" y="17395"/>
                  <a:pt x="11913" y="17453"/>
                  <a:pt x="11919" y="17508"/>
                </a:cubicBezTo>
                <a:cubicBezTo>
                  <a:pt x="11923" y="17542"/>
                  <a:pt x="11934" y="17569"/>
                  <a:pt x="11943" y="17569"/>
                </a:cubicBezTo>
                <a:cubicBezTo>
                  <a:pt x="11963" y="17569"/>
                  <a:pt x="11966" y="17431"/>
                  <a:pt x="11948" y="17391"/>
                </a:cubicBezTo>
                <a:cubicBezTo>
                  <a:pt x="11944" y="17382"/>
                  <a:pt x="11939" y="17381"/>
                  <a:pt x="11935" y="17384"/>
                </a:cubicBezTo>
                <a:close/>
                <a:moveTo>
                  <a:pt x="18782" y="17453"/>
                </a:moveTo>
                <a:cubicBezTo>
                  <a:pt x="18770" y="17453"/>
                  <a:pt x="18770" y="17464"/>
                  <a:pt x="18779" y="17546"/>
                </a:cubicBezTo>
                <a:cubicBezTo>
                  <a:pt x="18789" y="17636"/>
                  <a:pt x="18804" y="17623"/>
                  <a:pt x="18797" y="17531"/>
                </a:cubicBezTo>
                <a:cubicBezTo>
                  <a:pt x="18794" y="17488"/>
                  <a:pt x="18787" y="17453"/>
                  <a:pt x="18782" y="17453"/>
                </a:cubicBezTo>
                <a:close/>
                <a:moveTo>
                  <a:pt x="15302" y="17459"/>
                </a:moveTo>
                <a:cubicBezTo>
                  <a:pt x="15300" y="17462"/>
                  <a:pt x="15299" y="17474"/>
                  <a:pt x="15299" y="17496"/>
                </a:cubicBezTo>
                <a:cubicBezTo>
                  <a:pt x="15299" y="17529"/>
                  <a:pt x="15303" y="17569"/>
                  <a:pt x="15307" y="17585"/>
                </a:cubicBezTo>
                <a:cubicBezTo>
                  <a:pt x="15312" y="17600"/>
                  <a:pt x="15317" y="17594"/>
                  <a:pt x="15320" y="17569"/>
                </a:cubicBezTo>
                <a:cubicBezTo>
                  <a:pt x="15322" y="17544"/>
                  <a:pt x="15318" y="17504"/>
                  <a:pt x="15311" y="17481"/>
                </a:cubicBezTo>
                <a:cubicBezTo>
                  <a:pt x="15307" y="17465"/>
                  <a:pt x="15304" y="17457"/>
                  <a:pt x="15302" y="17459"/>
                </a:cubicBezTo>
                <a:close/>
                <a:moveTo>
                  <a:pt x="11893" y="17726"/>
                </a:moveTo>
                <a:cubicBezTo>
                  <a:pt x="11872" y="17726"/>
                  <a:pt x="11863" y="17802"/>
                  <a:pt x="11878" y="17856"/>
                </a:cubicBezTo>
                <a:cubicBezTo>
                  <a:pt x="11894" y="17910"/>
                  <a:pt x="11916" y="17879"/>
                  <a:pt x="11916" y="17803"/>
                </a:cubicBezTo>
                <a:cubicBezTo>
                  <a:pt x="11916" y="17751"/>
                  <a:pt x="11908" y="17726"/>
                  <a:pt x="11893" y="17726"/>
                </a:cubicBezTo>
                <a:close/>
                <a:moveTo>
                  <a:pt x="11959" y="17826"/>
                </a:moveTo>
                <a:cubicBezTo>
                  <a:pt x="11953" y="17838"/>
                  <a:pt x="11949" y="17882"/>
                  <a:pt x="11949" y="17923"/>
                </a:cubicBezTo>
                <a:cubicBezTo>
                  <a:pt x="11949" y="18003"/>
                  <a:pt x="11976" y="18027"/>
                  <a:pt x="11988" y="17958"/>
                </a:cubicBezTo>
                <a:cubicBezTo>
                  <a:pt x="11997" y="17907"/>
                  <a:pt x="11972" y="17796"/>
                  <a:pt x="11959" y="17826"/>
                </a:cubicBezTo>
                <a:close/>
                <a:moveTo>
                  <a:pt x="15334" y="17840"/>
                </a:moveTo>
                <a:cubicBezTo>
                  <a:pt x="15332" y="17839"/>
                  <a:pt x="15329" y="17841"/>
                  <a:pt x="15327" y="17850"/>
                </a:cubicBezTo>
                <a:cubicBezTo>
                  <a:pt x="15324" y="17861"/>
                  <a:pt x="15324" y="17904"/>
                  <a:pt x="15329" y="17944"/>
                </a:cubicBezTo>
                <a:cubicBezTo>
                  <a:pt x="15337" y="18015"/>
                  <a:pt x="15338" y="18015"/>
                  <a:pt x="15341" y="17947"/>
                </a:cubicBezTo>
                <a:cubicBezTo>
                  <a:pt x="15345" y="17891"/>
                  <a:pt x="15341" y="17845"/>
                  <a:pt x="15334" y="17840"/>
                </a:cubicBezTo>
                <a:close/>
                <a:moveTo>
                  <a:pt x="18806" y="17843"/>
                </a:moveTo>
                <a:cubicBezTo>
                  <a:pt x="18801" y="17843"/>
                  <a:pt x="18799" y="17878"/>
                  <a:pt x="18802" y="17921"/>
                </a:cubicBezTo>
                <a:cubicBezTo>
                  <a:pt x="18805" y="17964"/>
                  <a:pt x="18813" y="17998"/>
                  <a:pt x="18819" y="17998"/>
                </a:cubicBezTo>
                <a:cubicBezTo>
                  <a:pt x="18825" y="17998"/>
                  <a:pt x="18827" y="17970"/>
                  <a:pt x="18823" y="17937"/>
                </a:cubicBezTo>
                <a:cubicBezTo>
                  <a:pt x="18820" y="17903"/>
                  <a:pt x="18816" y="17868"/>
                  <a:pt x="18816" y="17859"/>
                </a:cubicBezTo>
                <a:cubicBezTo>
                  <a:pt x="18816" y="17850"/>
                  <a:pt x="18812" y="17843"/>
                  <a:pt x="18806" y="17843"/>
                </a:cubicBezTo>
                <a:close/>
                <a:moveTo>
                  <a:pt x="12039" y="17960"/>
                </a:moveTo>
                <a:cubicBezTo>
                  <a:pt x="12023" y="17960"/>
                  <a:pt x="12016" y="17985"/>
                  <a:pt x="12016" y="18041"/>
                </a:cubicBezTo>
                <a:cubicBezTo>
                  <a:pt x="12016" y="18097"/>
                  <a:pt x="12022" y="18118"/>
                  <a:pt x="12035" y="18109"/>
                </a:cubicBezTo>
                <a:cubicBezTo>
                  <a:pt x="12064" y="18090"/>
                  <a:pt x="12068" y="17960"/>
                  <a:pt x="12039" y="17960"/>
                </a:cubicBezTo>
                <a:close/>
                <a:moveTo>
                  <a:pt x="12105" y="18038"/>
                </a:moveTo>
                <a:cubicBezTo>
                  <a:pt x="12084" y="18038"/>
                  <a:pt x="12075" y="18115"/>
                  <a:pt x="12090" y="18168"/>
                </a:cubicBezTo>
                <a:cubicBezTo>
                  <a:pt x="12106" y="18222"/>
                  <a:pt x="12128" y="18191"/>
                  <a:pt x="12128" y="18116"/>
                </a:cubicBezTo>
                <a:cubicBezTo>
                  <a:pt x="12128" y="18064"/>
                  <a:pt x="12120" y="18038"/>
                  <a:pt x="12105" y="18038"/>
                </a:cubicBezTo>
                <a:close/>
                <a:moveTo>
                  <a:pt x="18840" y="18232"/>
                </a:moveTo>
                <a:cubicBezTo>
                  <a:pt x="18837" y="18231"/>
                  <a:pt x="18835" y="18235"/>
                  <a:pt x="18832" y="18245"/>
                </a:cubicBezTo>
                <a:cubicBezTo>
                  <a:pt x="18828" y="18258"/>
                  <a:pt x="18829" y="18300"/>
                  <a:pt x="18833" y="18338"/>
                </a:cubicBezTo>
                <a:cubicBezTo>
                  <a:pt x="18842" y="18405"/>
                  <a:pt x="18842" y="18405"/>
                  <a:pt x="18847" y="18337"/>
                </a:cubicBezTo>
                <a:cubicBezTo>
                  <a:pt x="18851" y="18279"/>
                  <a:pt x="18847" y="18234"/>
                  <a:pt x="18840" y="18232"/>
                </a:cubicBezTo>
                <a:close/>
                <a:moveTo>
                  <a:pt x="15357" y="18242"/>
                </a:moveTo>
                <a:cubicBezTo>
                  <a:pt x="15356" y="18247"/>
                  <a:pt x="15355" y="18266"/>
                  <a:pt x="15355" y="18302"/>
                </a:cubicBezTo>
                <a:cubicBezTo>
                  <a:pt x="15355" y="18350"/>
                  <a:pt x="15360" y="18390"/>
                  <a:pt x="15366" y="18390"/>
                </a:cubicBezTo>
                <a:cubicBezTo>
                  <a:pt x="15380" y="18390"/>
                  <a:pt x="15380" y="18348"/>
                  <a:pt x="15366" y="18273"/>
                </a:cubicBezTo>
                <a:cubicBezTo>
                  <a:pt x="15362" y="18249"/>
                  <a:pt x="15359" y="18238"/>
                  <a:pt x="15357" y="18242"/>
                </a:cubicBezTo>
                <a:close/>
                <a:moveTo>
                  <a:pt x="710" y="18623"/>
                </a:moveTo>
                <a:cubicBezTo>
                  <a:pt x="306" y="18623"/>
                  <a:pt x="127" y="18626"/>
                  <a:pt x="0" y="18632"/>
                </a:cubicBezTo>
                <a:lnTo>
                  <a:pt x="0" y="18771"/>
                </a:lnTo>
                <a:cubicBezTo>
                  <a:pt x="127" y="18778"/>
                  <a:pt x="306" y="18780"/>
                  <a:pt x="710" y="18780"/>
                </a:cubicBezTo>
                <a:cubicBezTo>
                  <a:pt x="1623" y="18780"/>
                  <a:pt x="1631" y="18780"/>
                  <a:pt x="1631" y="18702"/>
                </a:cubicBezTo>
                <a:cubicBezTo>
                  <a:pt x="1631" y="18625"/>
                  <a:pt x="1623" y="18623"/>
                  <a:pt x="710" y="18623"/>
                </a:cubicBezTo>
                <a:close/>
                <a:moveTo>
                  <a:pt x="4294" y="18623"/>
                </a:moveTo>
                <a:cubicBezTo>
                  <a:pt x="3534" y="18623"/>
                  <a:pt x="3373" y="18633"/>
                  <a:pt x="3373" y="18676"/>
                </a:cubicBezTo>
                <a:cubicBezTo>
                  <a:pt x="3373" y="18704"/>
                  <a:pt x="3376" y="18739"/>
                  <a:pt x="3380" y="18754"/>
                </a:cubicBezTo>
                <a:cubicBezTo>
                  <a:pt x="3384" y="18768"/>
                  <a:pt x="3799" y="18780"/>
                  <a:pt x="4302" y="18780"/>
                </a:cubicBezTo>
                <a:cubicBezTo>
                  <a:pt x="5208" y="18780"/>
                  <a:pt x="5215" y="18780"/>
                  <a:pt x="5215" y="18702"/>
                </a:cubicBezTo>
                <a:cubicBezTo>
                  <a:pt x="5215" y="18625"/>
                  <a:pt x="5208" y="18623"/>
                  <a:pt x="4294" y="18623"/>
                </a:cubicBezTo>
                <a:close/>
                <a:moveTo>
                  <a:pt x="7880" y="18623"/>
                </a:moveTo>
                <a:cubicBezTo>
                  <a:pt x="6964" y="18623"/>
                  <a:pt x="6957" y="18624"/>
                  <a:pt x="6957" y="18702"/>
                </a:cubicBezTo>
                <a:cubicBezTo>
                  <a:pt x="6957" y="18780"/>
                  <a:pt x="6963" y="18781"/>
                  <a:pt x="7876" y="18771"/>
                </a:cubicBezTo>
                <a:cubicBezTo>
                  <a:pt x="8740" y="18761"/>
                  <a:pt x="8794" y="18756"/>
                  <a:pt x="8798" y="18692"/>
                </a:cubicBezTo>
                <a:cubicBezTo>
                  <a:pt x="8801" y="18627"/>
                  <a:pt x="8752" y="18623"/>
                  <a:pt x="7880" y="18623"/>
                </a:cubicBezTo>
                <a:close/>
                <a:moveTo>
                  <a:pt x="11793" y="18623"/>
                </a:moveTo>
                <a:cubicBezTo>
                  <a:pt x="11028" y="18623"/>
                  <a:pt x="10866" y="18633"/>
                  <a:pt x="10866" y="18676"/>
                </a:cubicBezTo>
                <a:cubicBezTo>
                  <a:pt x="10866" y="18704"/>
                  <a:pt x="10869" y="18739"/>
                  <a:pt x="10873" y="18754"/>
                </a:cubicBezTo>
                <a:cubicBezTo>
                  <a:pt x="10878" y="18768"/>
                  <a:pt x="11293" y="18776"/>
                  <a:pt x="11797" y="18771"/>
                </a:cubicBezTo>
                <a:cubicBezTo>
                  <a:pt x="12660" y="18761"/>
                  <a:pt x="12714" y="18756"/>
                  <a:pt x="12718" y="18692"/>
                </a:cubicBezTo>
                <a:cubicBezTo>
                  <a:pt x="12721" y="18627"/>
                  <a:pt x="12671" y="18623"/>
                  <a:pt x="11793" y="18623"/>
                </a:cubicBezTo>
                <a:close/>
                <a:moveTo>
                  <a:pt x="15372" y="18623"/>
                </a:moveTo>
                <a:cubicBezTo>
                  <a:pt x="14611" y="18623"/>
                  <a:pt x="14451" y="18633"/>
                  <a:pt x="14451" y="18676"/>
                </a:cubicBezTo>
                <a:cubicBezTo>
                  <a:pt x="14451" y="18704"/>
                  <a:pt x="14454" y="18739"/>
                  <a:pt x="14458" y="18754"/>
                </a:cubicBezTo>
                <a:cubicBezTo>
                  <a:pt x="14462" y="18768"/>
                  <a:pt x="14877" y="18780"/>
                  <a:pt x="15379" y="18780"/>
                </a:cubicBezTo>
                <a:cubicBezTo>
                  <a:pt x="16286" y="18780"/>
                  <a:pt x="16293" y="18780"/>
                  <a:pt x="16293" y="18702"/>
                </a:cubicBezTo>
                <a:cubicBezTo>
                  <a:pt x="16293" y="18625"/>
                  <a:pt x="16285" y="18623"/>
                  <a:pt x="15372" y="18623"/>
                </a:cubicBezTo>
                <a:close/>
                <a:moveTo>
                  <a:pt x="18957" y="18623"/>
                </a:moveTo>
                <a:cubicBezTo>
                  <a:pt x="18042" y="18623"/>
                  <a:pt x="18035" y="18624"/>
                  <a:pt x="18035" y="18702"/>
                </a:cubicBezTo>
                <a:cubicBezTo>
                  <a:pt x="18035" y="18780"/>
                  <a:pt x="18041" y="18781"/>
                  <a:pt x="18953" y="18771"/>
                </a:cubicBezTo>
                <a:cubicBezTo>
                  <a:pt x="19818" y="18761"/>
                  <a:pt x="19872" y="18756"/>
                  <a:pt x="19875" y="18692"/>
                </a:cubicBezTo>
                <a:cubicBezTo>
                  <a:pt x="19879" y="18627"/>
                  <a:pt x="19829" y="18623"/>
                  <a:pt x="18957" y="18623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03" name="IMG_4219.png" descr="IMG_4219.png"/>
          <p:cNvPicPr>
            <a:picLocks noChangeAspect="1"/>
          </p:cNvPicPr>
          <p:nvPr/>
        </p:nvPicPr>
        <p:blipFill>
          <a:blip r:embed="rId3">
            <a:extLst/>
          </a:blip>
          <a:srcRect l="19106" t="40741" r="2475" b="50843"/>
          <a:stretch>
            <a:fillRect/>
          </a:stretch>
        </p:blipFill>
        <p:spPr>
          <a:xfrm>
            <a:off x="13169800" y="11218507"/>
            <a:ext cx="9701664" cy="727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365" fill="norm" stroke="1" extrusionOk="0">
                <a:moveTo>
                  <a:pt x="17278" y="10"/>
                </a:moveTo>
                <a:cubicBezTo>
                  <a:pt x="17266" y="80"/>
                  <a:pt x="17254" y="530"/>
                  <a:pt x="17260" y="884"/>
                </a:cubicBezTo>
                <a:cubicBezTo>
                  <a:pt x="17264" y="1093"/>
                  <a:pt x="17262" y="1301"/>
                  <a:pt x="17254" y="1362"/>
                </a:cubicBezTo>
                <a:cubicBezTo>
                  <a:pt x="17233" y="1535"/>
                  <a:pt x="17197" y="970"/>
                  <a:pt x="17197" y="476"/>
                </a:cubicBezTo>
                <a:cubicBezTo>
                  <a:pt x="17197" y="92"/>
                  <a:pt x="17194" y="58"/>
                  <a:pt x="17179" y="219"/>
                </a:cubicBezTo>
                <a:cubicBezTo>
                  <a:pt x="17169" y="334"/>
                  <a:pt x="17162" y="669"/>
                  <a:pt x="17162" y="1059"/>
                </a:cubicBezTo>
                <a:cubicBezTo>
                  <a:pt x="17162" y="1815"/>
                  <a:pt x="17138" y="2198"/>
                  <a:pt x="17107" y="1933"/>
                </a:cubicBezTo>
                <a:cubicBezTo>
                  <a:pt x="17092" y="1811"/>
                  <a:pt x="17088" y="1594"/>
                  <a:pt x="17091" y="1071"/>
                </a:cubicBezTo>
                <a:cubicBezTo>
                  <a:pt x="17095" y="233"/>
                  <a:pt x="17077" y="152"/>
                  <a:pt x="17058" y="919"/>
                </a:cubicBezTo>
                <a:cubicBezTo>
                  <a:pt x="17043" y="1541"/>
                  <a:pt x="17050" y="2484"/>
                  <a:pt x="17072" y="2680"/>
                </a:cubicBezTo>
                <a:cubicBezTo>
                  <a:pt x="17093" y="2861"/>
                  <a:pt x="17150" y="2700"/>
                  <a:pt x="17176" y="2388"/>
                </a:cubicBezTo>
                <a:cubicBezTo>
                  <a:pt x="17190" y="2224"/>
                  <a:pt x="17212" y="2150"/>
                  <a:pt x="17237" y="2178"/>
                </a:cubicBezTo>
                <a:cubicBezTo>
                  <a:pt x="17271" y="2216"/>
                  <a:pt x="17279" y="2158"/>
                  <a:pt x="17289" y="1817"/>
                </a:cubicBezTo>
                <a:cubicBezTo>
                  <a:pt x="17303" y="1324"/>
                  <a:pt x="17303" y="365"/>
                  <a:pt x="17289" y="80"/>
                </a:cubicBezTo>
                <a:cubicBezTo>
                  <a:pt x="17286" y="2"/>
                  <a:pt x="17282" y="-14"/>
                  <a:pt x="17278" y="10"/>
                </a:cubicBezTo>
                <a:close/>
                <a:moveTo>
                  <a:pt x="445" y="4941"/>
                </a:moveTo>
                <a:cubicBezTo>
                  <a:pt x="440" y="4941"/>
                  <a:pt x="424" y="5119"/>
                  <a:pt x="410" y="5350"/>
                </a:cubicBezTo>
                <a:cubicBezTo>
                  <a:pt x="382" y="5827"/>
                  <a:pt x="382" y="5918"/>
                  <a:pt x="418" y="11972"/>
                </a:cubicBezTo>
                <a:lnTo>
                  <a:pt x="439" y="15283"/>
                </a:lnTo>
                <a:lnTo>
                  <a:pt x="590" y="15283"/>
                </a:lnTo>
                <a:cubicBezTo>
                  <a:pt x="752" y="15283"/>
                  <a:pt x="769" y="15358"/>
                  <a:pt x="769" y="16041"/>
                </a:cubicBezTo>
                <a:cubicBezTo>
                  <a:pt x="769" y="16525"/>
                  <a:pt x="805" y="17571"/>
                  <a:pt x="830" y="17848"/>
                </a:cubicBezTo>
                <a:cubicBezTo>
                  <a:pt x="840" y="17963"/>
                  <a:pt x="869" y="18156"/>
                  <a:pt x="893" y="18268"/>
                </a:cubicBezTo>
                <a:cubicBezTo>
                  <a:pt x="946" y="18520"/>
                  <a:pt x="949" y="18513"/>
                  <a:pt x="1003" y="18315"/>
                </a:cubicBezTo>
                <a:cubicBezTo>
                  <a:pt x="1054" y="18126"/>
                  <a:pt x="1083" y="17583"/>
                  <a:pt x="1104" y="16438"/>
                </a:cubicBezTo>
                <a:cubicBezTo>
                  <a:pt x="1111" y="16012"/>
                  <a:pt x="1123" y="15586"/>
                  <a:pt x="1129" y="15482"/>
                </a:cubicBezTo>
                <a:cubicBezTo>
                  <a:pt x="1137" y="15349"/>
                  <a:pt x="1180" y="15283"/>
                  <a:pt x="1273" y="15283"/>
                </a:cubicBezTo>
                <a:cubicBezTo>
                  <a:pt x="1380" y="15283"/>
                  <a:pt x="1411" y="15239"/>
                  <a:pt x="1428" y="15039"/>
                </a:cubicBezTo>
                <a:cubicBezTo>
                  <a:pt x="1447" y="14808"/>
                  <a:pt x="1449" y="14808"/>
                  <a:pt x="1456" y="15039"/>
                </a:cubicBezTo>
                <a:cubicBezTo>
                  <a:pt x="1462" y="15251"/>
                  <a:pt x="1484" y="15283"/>
                  <a:pt x="1607" y="15283"/>
                </a:cubicBezTo>
                <a:cubicBezTo>
                  <a:pt x="1731" y="15283"/>
                  <a:pt x="1754" y="15254"/>
                  <a:pt x="1767" y="15027"/>
                </a:cubicBezTo>
                <a:cubicBezTo>
                  <a:pt x="1781" y="14776"/>
                  <a:pt x="1782" y="14776"/>
                  <a:pt x="1803" y="15027"/>
                </a:cubicBezTo>
                <a:cubicBezTo>
                  <a:pt x="1822" y="15257"/>
                  <a:pt x="1852" y="15283"/>
                  <a:pt x="2030" y="15283"/>
                </a:cubicBezTo>
                <a:lnTo>
                  <a:pt x="2234" y="15283"/>
                </a:lnTo>
                <a:lnTo>
                  <a:pt x="2262" y="14875"/>
                </a:lnTo>
                <a:lnTo>
                  <a:pt x="2291" y="14479"/>
                </a:lnTo>
                <a:lnTo>
                  <a:pt x="2323" y="14875"/>
                </a:lnTo>
                <a:lnTo>
                  <a:pt x="2355" y="15283"/>
                </a:lnTo>
                <a:lnTo>
                  <a:pt x="2547" y="15283"/>
                </a:lnTo>
                <a:lnTo>
                  <a:pt x="2737" y="15283"/>
                </a:lnTo>
                <a:lnTo>
                  <a:pt x="2744" y="14910"/>
                </a:lnTo>
                <a:cubicBezTo>
                  <a:pt x="2748" y="14703"/>
                  <a:pt x="2755" y="14123"/>
                  <a:pt x="2759" y="13628"/>
                </a:cubicBezTo>
                <a:cubicBezTo>
                  <a:pt x="2765" y="12864"/>
                  <a:pt x="2761" y="12571"/>
                  <a:pt x="2734" y="11657"/>
                </a:cubicBezTo>
                <a:cubicBezTo>
                  <a:pt x="2716" y="11065"/>
                  <a:pt x="2698" y="10610"/>
                  <a:pt x="2692" y="10655"/>
                </a:cubicBezTo>
                <a:cubicBezTo>
                  <a:pt x="2687" y="10699"/>
                  <a:pt x="2674" y="10947"/>
                  <a:pt x="2664" y="11203"/>
                </a:cubicBezTo>
                <a:cubicBezTo>
                  <a:pt x="2647" y="11643"/>
                  <a:pt x="2647" y="11713"/>
                  <a:pt x="2676" y="12567"/>
                </a:cubicBezTo>
                <a:cubicBezTo>
                  <a:pt x="2693" y="13061"/>
                  <a:pt x="2705" y="13616"/>
                  <a:pt x="2703" y="13803"/>
                </a:cubicBezTo>
                <a:cubicBezTo>
                  <a:pt x="2699" y="14130"/>
                  <a:pt x="2694" y="14146"/>
                  <a:pt x="2552" y="14187"/>
                </a:cubicBezTo>
                <a:lnTo>
                  <a:pt x="2405" y="14234"/>
                </a:lnTo>
                <a:lnTo>
                  <a:pt x="2207" y="11692"/>
                </a:lnTo>
                <a:cubicBezTo>
                  <a:pt x="2097" y="10295"/>
                  <a:pt x="2009" y="9107"/>
                  <a:pt x="2010" y="9057"/>
                </a:cubicBezTo>
                <a:cubicBezTo>
                  <a:pt x="2010" y="9008"/>
                  <a:pt x="2091" y="8555"/>
                  <a:pt x="2188" y="8043"/>
                </a:cubicBezTo>
                <a:cubicBezTo>
                  <a:pt x="2349" y="7201"/>
                  <a:pt x="2368" y="7064"/>
                  <a:pt x="2386" y="6597"/>
                </a:cubicBezTo>
                <a:cubicBezTo>
                  <a:pt x="2397" y="6313"/>
                  <a:pt x="2405" y="5995"/>
                  <a:pt x="2405" y="5898"/>
                </a:cubicBezTo>
                <a:cubicBezTo>
                  <a:pt x="2405" y="5676"/>
                  <a:pt x="2276" y="6327"/>
                  <a:pt x="2101" y="7425"/>
                </a:cubicBezTo>
                <a:lnTo>
                  <a:pt x="1972" y="8241"/>
                </a:lnTo>
                <a:lnTo>
                  <a:pt x="1957" y="8987"/>
                </a:lnTo>
                <a:cubicBezTo>
                  <a:pt x="1949" y="9398"/>
                  <a:pt x="1941" y="9824"/>
                  <a:pt x="1938" y="9932"/>
                </a:cubicBezTo>
                <a:cubicBezTo>
                  <a:pt x="1932" y="10198"/>
                  <a:pt x="2026" y="11517"/>
                  <a:pt x="2044" y="11424"/>
                </a:cubicBezTo>
                <a:cubicBezTo>
                  <a:pt x="2052" y="11383"/>
                  <a:pt x="2092" y="11719"/>
                  <a:pt x="2132" y="12182"/>
                </a:cubicBezTo>
                <a:cubicBezTo>
                  <a:pt x="2302" y="14156"/>
                  <a:pt x="2299" y="14245"/>
                  <a:pt x="2049" y="14187"/>
                </a:cubicBezTo>
                <a:lnTo>
                  <a:pt x="1869" y="14141"/>
                </a:lnTo>
                <a:lnTo>
                  <a:pt x="1870" y="13686"/>
                </a:lnTo>
                <a:cubicBezTo>
                  <a:pt x="1871" y="13435"/>
                  <a:pt x="1876" y="12756"/>
                  <a:pt x="1881" y="12170"/>
                </a:cubicBezTo>
                <a:lnTo>
                  <a:pt x="1890" y="11098"/>
                </a:lnTo>
                <a:lnTo>
                  <a:pt x="1859" y="11482"/>
                </a:lnTo>
                <a:cubicBezTo>
                  <a:pt x="1814" y="12028"/>
                  <a:pt x="1802" y="12356"/>
                  <a:pt x="1795" y="13301"/>
                </a:cubicBezTo>
                <a:lnTo>
                  <a:pt x="1789" y="14141"/>
                </a:lnTo>
                <a:lnTo>
                  <a:pt x="1668" y="14187"/>
                </a:lnTo>
                <a:cubicBezTo>
                  <a:pt x="1513" y="14244"/>
                  <a:pt x="1506" y="14165"/>
                  <a:pt x="1506" y="12299"/>
                </a:cubicBezTo>
                <a:cubicBezTo>
                  <a:pt x="1506" y="11596"/>
                  <a:pt x="1502" y="11028"/>
                  <a:pt x="1496" y="11028"/>
                </a:cubicBezTo>
                <a:cubicBezTo>
                  <a:pt x="1490" y="11028"/>
                  <a:pt x="1473" y="11285"/>
                  <a:pt x="1459" y="11599"/>
                </a:cubicBezTo>
                <a:cubicBezTo>
                  <a:pt x="1438" y="12044"/>
                  <a:pt x="1431" y="12378"/>
                  <a:pt x="1431" y="13150"/>
                </a:cubicBezTo>
                <a:lnTo>
                  <a:pt x="1431" y="14141"/>
                </a:lnTo>
                <a:lnTo>
                  <a:pt x="1254" y="14187"/>
                </a:lnTo>
                <a:cubicBezTo>
                  <a:pt x="1156" y="14211"/>
                  <a:pt x="1069" y="14192"/>
                  <a:pt x="1061" y="14152"/>
                </a:cubicBezTo>
                <a:cubicBezTo>
                  <a:pt x="1051" y="14100"/>
                  <a:pt x="1054" y="13877"/>
                  <a:pt x="1071" y="13278"/>
                </a:cubicBezTo>
                <a:cubicBezTo>
                  <a:pt x="1084" y="12822"/>
                  <a:pt x="1097" y="11923"/>
                  <a:pt x="1100" y="11214"/>
                </a:cubicBezTo>
                <a:lnTo>
                  <a:pt x="1106" y="9955"/>
                </a:lnTo>
                <a:lnTo>
                  <a:pt x="1077" y="9955"/>
                </a:lnTo>
                <a:cubicBezTo>
                  <a:pt x="1012" y="9955"/>
                  <a:pt x="911" y="11390"/>
                  <a:pt x="833" y="13418"/>
                </a:cubicBezTo>
                <a:lnTo>
                  <a:pt x="803" y="14222"/>
                </a:lnTo>
                <a:lnTo>
                  <a:pt x="683" y="14222"/>
                </a:lnTo>
                <a:cubicBezTo>
                  <a:pt x="522" y="14222"/>
                  <a:pt x="521" y="14206"/>
                  <a:pt x="499" y="11937"/>
                </a:cubicBezTo>
                <a:cubicBezTo>
                  <a:pt x="489" y="10974"/>
                  <a:pt x="476" y="9009"/>
                  <a:pt x="468" y="7565"/>
                </a:cubicBezTo>
                <a:cubicBezTo>
                  <a:pt x="460" y="6121"/>
                  <a:pt x="450" y="4941"/>
                  <a:pt x="445" y="4941"/>
                </a:cubicBezTo>
                <a:close/>
                <a:moveTo>
                  <a:pt x="12146" y="4941"/>
                </a:moveTo>
                <a:cubicBezTo>
                  <a:pt x="12141" y="4941"/>
                  <a:pt x="12126" y="5119"/>
                  <a:pt x="12112" y="5350"/>
                </a:cubicBezTo>
                <a:cubicBezTo>
                  <a:pt x="12083" y="5827"/>
                  <a:pt x="12083" y="5918"/>
                  <a:pt x="12120" y="11972"/>
                </a:cubicBezTo>
                <a:lnTo>
                  <a:pt x="12140" y="15283"/>
                </a:lnTo>
                <a:lnTo>
                  <a:pt x="12359" y="15283"/>
                </a:lnTo>
                <a:cubicBezTo>
                  <a:pt x="12546" y="15283"/>
                  <a:pt x="12581" y="15251"/>
                  <a:pt x="12598" y="15039"/>
                </a:cubicBezTo>
                <a:cubicBezTo>
                  <a:pt x="12618" y="14808"/>
                  <a:pt x="12620" y="14808"/>
                  <a:pt x="12627" y="15039"/>
                </a:cubicBezTo>
                <a:cubicBezTo>
                  <a:pt x="12637" y="15410"/>
                  <a:pt x="12890" y="15383"/>
                  <a:pt x="12973" y="15004"/>
                </a:cubicBezTo>
                <a:cubicBezTo>
                  <a:pt x="13030" y="14744"/>
                  <a:pt x="13033" y="14751"/>
                  <a:pt x="13058" y="15015"/>
                </a:cubicBezTo>
                <a:cubicBezTo>
                  <a:pt x="13080" y="15259"/>
                  <a:pt x="13109" y="15283"/>
                  <a:pt x="13302" y="15283"/>
                </a:cubicBezTo>
                <a:lnTo>
                  <a:pt x="13520" y="15283"/>
                </a:lnTo>
                <a:lnTo>
                  <a:pt x="13549" y="14875"/>
                </a:lnTo>
                <a:lnTo>
                  <a:pt x="13577" y="14479"/>
                </a:lnTo>
                <a:lnTo>
                  <a:pt x="13610" y="14875"/>
                </a:lnTo>
                <a:cubicBezTo>
                  <a:pt x="13640" y="15265"/>
                  <a:pt x="13646" y="15283"/>
                  <a:pt x="13767" y="15283"/>
                </a:cubicBezTo>
                <a:cubicBezTo>
                  <a:pt x="13889" y="15283"/>
                  <a:pt x="13893" y="15280"/>
                  <a:pt x="13917" y="14887"/>
                </a:cubicBezTo>
                <a:lnTo>
                  <a:pt x="13942" y="14479"/>
                </a:lnTo>
                <a:lnTo>
                  <a:pt x="14062" y="15318"/>
                </a:lnTo>
                <a:cubicBezTo>
                  <a:pt x="14128" y="15783"/>
                  <a:pt x="14186" y="16173"/>
                  <a:pt x="14191" y="16181"/>
                </a:cubicBezTo>
                <a:cubicBezTo>
                  <a:pt x="14195" y="16190"/>
                  <a:pt x="14206" y="15989"/>
                  <a:pt x="14216" y="15738"/>
                </a:cubicBezTo>
                <a:lnTo>
                  <a:pt x="14235" y="15283"/>
                </a:lnTo>
                <a:lnTo>
                  <a:pt x="14383" y="15283"/>
                </a:lnTo>
                <a:cubicBezTo>
                  <a:pt x="14465" y="15283"/>
                  <a:pt x="14535" y="15221"/>
                  <a:pt x="14539" y="15143"/>
                </a:cubicBezTo>
                <a:cubicBezTo>
                  <a:pt x="14563" y="14627"/>
                  <a:pt x="14569" y="13244"/>
                  <a:pt x="14555" y="11133"/>
                </a:cubicBezTo>
                <a:lnTo>
                  <a:pt x="14540" y="8882"/>
                </a:lnTo>
                <a:lnTo>
                  <a:pt x="14571" y="8055"/>
                </a:lnTo>
                <a:lnTo>
                  <a:pt x="14602" y="7227"/>
                </a:lnTo>
                <a:lnTo>
                  <a:pt x="14556" y="6912"/>
                </a:lnTo>
                <a:cubicBezTo>
                  <a:pt x="14526" y="6709"/>
                  <a:pt x="14510" y="6504"/>
                  <a:pt x="14510" y="6306"/>
                </a:cubicBezTo>
                <a:cubicBezTo>
                  <a:pt x="14510" y="5796"/>
                  <a:pt x="14493" y="5969"/>
                  <a:pt x="14461" y="6795"/>
                </a:cubicBezTo>
                <a:cubicBezTo>
                  <a:pt x="14433" y="7509"/>
                  <a:pt x="14432" y="7612"/>
                  <a:pt x="14447" y="7915"/>
                </a:cubicBezTo>
                <a:cubicBezTo>
                  <a:pt x="14456" y="8099"/>
                  <a:pt x="14474" y="9231"/>
                  <a:pt x="14486" y="10433"/>
                </a:cubicBezTo>
                <a:cubicBezTo>
                  <a:pt x="14514" y="13003"/>
                  <a:pt x="14518" y="13787"/>
                  <a:pt x="14506" y="14036"/>
                </a:cubicBezTo>
                <a:cubicBezTo>
                  <a:pt x="14500" y="14159"/>
                  <a:pt x="14459" y="14222"/>
                  <a:pt x="14379" y="14222"/>
                </a:cubicBezTo>
                <a:cubicBezTo>
                  <a:pt x="14277" y="14222"/>
                  <a:pt x="14258" y="14177"/>
                  <a:pt x="14241" y="13931"/>
                </a:cubicBezTo>
                <a:cubicBezTo>
                  <a:pt x="14216" y="13566"/>
                  <a:pt x="14176" y="12201"/>
                  <a:pt x="14176" y="11704"/>
                </a:cubicBezTo>
                <a:cubicBezTo>
                  <a:pt x="14176" y="11228"/>
                  <a:pt x="14145" y="11210"/>
                  <a:pt x="14074" y="11634"/>
                </a:cubicBezTo>
                <a:cubicBezTo>
                  <a:pt x="13998" y="12088"/>
                  <a:pt x="13965" y="12496"/>
                  <a:pt x="13934" y="13360"/>
                </a:cubicBezTo>
                <a:lnTo>
                  <a:pt x="13905" y="14141"/>
                </a:lnTo>
                <a:lnTo>
                  <a:pt x="13798" y="14187"/>
                </a:lnTo>
                <a:lnTo>
                  <a:pt x="13692" y="14234"/>
                </a:lnTo>
                <a:lnTo>
                  <a:pt x="13496" y="11727"/>
                </a:lnTo>
                <a:cubicBezTo>
                  <a:pt x="13388" y="10347"/>
                  <a:pt x="13298" y="9159"/>
                  <a:pt x="13298" y="9092"/>
                </a:cubicBezTo>
                <a:cubicBezTo>
                  <a:pt x="13297" y="9026"/>
                  <a:pt x="13377" y="8555"/>
                  <a:pt x="13474" y="8043"/>
                </a:cubicBezTo>
                <a:cubicBezTo>
                  <a:pt x="13635" y="7201"/>
                  <a:pt x="13653" y="7064"/>
                  <a:pt x="13671" y="6597"/>
                </a:cubicBezTo>
                <a:cubicBezTo>
                  <a:pt x="13682" y="6313"/>
                  <a:pt x="13692" y="5995"/>
                  <a:pt x="13692" y="5898"/>
                </a:cubicBezTo>
                <a:cubicBezTo>
                  <a:pt x="13692" y="5676"/>
                  <a:pt x="13562" y="6327"/>
                  <a:pt x="13387" y="7425"/>
                </a:cubicBezTo>
                <a:lnTo>
                  <a:pt x="13258" y="8241"/>
                </a:lnTo>
                <a:lnTo>
                  <a:pt x="13243" y="8987"/>
                </a:lnTo>
                <a:cubicBezTo>
                  <a:pt x="13235" y="9398"/>
                  <a:pt x="13227" y="9824"/>
                  <a:pt x="13224" y="9932"/>
                </a:cubicBezTo>
                <a:cubicBezTo>
                  <a:pt x="13218" y="10198"/>
                  <a:pt x="13312" y="11517"/>
                  <a:pt x="13330" y="11424"/>
                </a:cubicBezTo>
                <a:cubicBezTo>
                  <a:pt x="13338" y="11383"/>
                  <a:pt x="13377" y="11719"/>
                  <a:pt x="13417" y="12182"/>
                </a:cubicBezTo>
                <a:cubicBezTo>
                  <a:pt x="13589" y="14166"/>
                  <a:pt x="13587" y="14222"/>
                  <a:pt x="13317" y="14222"/>
                </a:cubicBezTo>
                <a:cubicBezTo>
                  <a:pt x="13159" y="14222"/>
                  <a:pt x="13115" y="14172"/>
                  <a:pt x="13104" y="14001"/>
                </a:cubicBezTo>
                <a:cubicBezTo>
                  <a:pt x="13094" y="13833"/>
                  <a:pt x="13095" y="13761"/>
                  <a:pt x="13108" y="13663"/>
                </a:cubicBezTo>
                <a:cubicBezTo>
                  <a:pt x="13127" y="13515"/>
                  <a:pt x="13162" y="12664"/>
                  <a:pt x="13162" y="12345"/>
                </a:cubicBezTo>
                <a:cubicBezTo>
                  <a:pt x="13162" y="12032"/>
                  <a:pt x="13090" y="11244"/>
                  <a:pt x="13043" y="11039"/>
                </a:cubicBezTo>
                <a:cubicBezTo>
                  <a:pt x="12983" y="10776"/>
                  <a:pt x="12952" y="11008"/>
                  <a:pt x="12909" y="12077"/>
                </a:cubicBezTo>
                <a:cubicBezTo>
                  <a:pt x="12870" y="13050"/>
                  <a:pt x="12871" y="13088"/>
                  <a:pt x="12930" y="13185"/>
                </a:cubicBezTo>
                <a:cubicBezTo>
                  <a:pt x="12945" y="13210"/>
                  <a:pt x="12963" y="13344"/>
                  <a:pt x="12970" y="13488"/>
                </a:cubicBezTo>
                <a:cubicBezTo>
                  <a:pt x="12993" y="13966"/>
                  <a:pt x="12961" y="14137"/>
                  <a:pt x="12834" y="14199"/>
                </a:cubicBezTo>
                <a:cubicBezTo>
                  <a:pt x="12720" y="14255"/>
                  <a:pt x="12714" y="14236"/>
                  <a:pt x="12696" y="13896"/>
                </a:cubicBezTo>
                <a:cubicBezTo>
                  <a:pt x="12683" y="13637"/>
                  <a:pt x="12678" y="13206"/>
                  <a:pt x="12678" y="12287"/>
                </a:cubicBezTo>
                <a:cubicBezTo>
                  <a:pt x="12678" y="11594"/>
                  <a:pt x="12673" y="11028"/>
                  <a:pt x="12667" y="11028"/>
                </a:cubicBezTo>
                <a:cubicBezTo>
                  <a:pt x="12661" y="11028"/>
                  <a:pt x="12644" y="11285"/>
                  <a:pt x="12629" y="11599"/>
                </a:cubicBezTo>
                <a:cubicBezTo>
                  <a:pt x="12608" y="12044"/>
                  <a:pt x="12603" y="12378"/>
                  <a:pt x="12603" y="13150"/>
                </a:cubicBezTo>
                <a:lnTo>
                  <a:pt x="12603" y="14141"/>
                </a:lnTo>
                <a:lnTo>
                  <a:pt x="12434" y="14187"/>
                </a:lnTo>
                <a:cubicBezTo>
                  <a:pt x="12216" y="14242"/>
                  <a:pt x="12223" y="14303"/>
                  <a:pt x="12200" y="11937"/>
                </a:cubicBezTo>
                <a:cubicBezTo>
                  <a:pt x="12191" y="10974"/>
                  <a:pt x="12176" y="9009"/>
                  <a:pt x="12168" y="7565"/>
                </a:cubicBezTo>
                <a:cubicBezTo>
                  <a:pt x="12160" y="6121"/>
                  <a:pt x="12151" y="4941"/>
                  <a:pt x="12146" y="4941"/>
                </a:cubicBezTo>
                <a:close/>
                <a:moveTo>
                  <a:pt x="16584" y="4941"/>
                </a:moveTo>
                <a:cubicBezTo>
                  <a:pt x="16579" y="4941"/>
                  <a:pt x="16564" y="5119"/>
                  <a:pt x="16550" y="5350"/>
                </a:cubicBezTo>
                <a:cubicBezTo>
                  <a:pt x="16521" y="5827"/>
                  <a:pt x="16522" y="5918"/>
                  <a:pt x="16558" y="11972"/>
                </a:cubicBezTo>
                <a:lnTo>
                  <a:pt x="16578" y="15283"/>
                </a:lnTo>
                <a:lnTo>
                  <a:pt x="17198" y="15283"/>
                </a:lnTo>
                <a:cubicBezTo>
                  <a:pt x="17564" y="15283"/>
                  <a:pt x="17821" y="15226"/>
                  <a:pt x="17825" y="15143"/>
                </a:cubicBezTo>
                <a:cubicBezTo>
                  <a:pt x="17849" y="14627"/>
                  <a:pt x="17854" y="13244"/>
                  <a:pt x="17841" y="11133"/>
                </a:cubicBezTo>
                <a:lnTo>
                  <a:pt x="17826" y="8882"/>
                </a:lnTo>
                <a:lnTo>
                  <a:pt x="17857" y="8055"/>
                </a:lnTo>
                <a:lnTo>
                  <a:pt x="17888" y="7227"/>
                </a:lnTo>
                <a:lnTo>
                  <a:pt x="17842" y="6912"/>
                </a:lnTo>
                <a:cubicBezTo>
                  <a:pt x="17812" y="6709"/>
                  <a:pt x="17796" y="6504"/>
                  <a:pt x="17796" y="6306"/>
                </a:cubicBezTo>
                <a:cubicBezTo>
                  <a:pt x="17796" y="5796"/>
                  <a:pt x="17778" y="5969"/>
                  <a:pt x="17746" y="6795"/>
                </a:cubicBezTo>
                <a:cubicBezTo>
                  <a:pt x="17718" y="7509"/>
                  <a:pt x="17717" y="7612"/>
                  <a:pt x="17732" y="7915"/>
                </a:cubicBezTo>
                <a:cubicBezTo>
                  <a:pt x="17741" y="8099"/>
                  <a:pt x="17759" y="9231"/>
                  <a:pt x="17772" y="10433"/>
                </a:cubicBezTo>
                <a:cubicBezTo>
                  <a:pt x="17799" y="13003"/>
                  <a:pt x="17804" y="13787"/>
                  <a:pt x="17792" y="14036"/>
                </a:cubicBezTo>
                <a:cubicBezTo>
                  <a:pt x="17783" y="14224"/>
                  <a:pt x="17542" y="14310"/>
                  <a:pt x="17528" y="14129"/>
                </a:cubicBezTo>
                <a:cubicBezTo>
                  <a:pt x="17524" y="14080"/>
                  <a:pt x="17527" y="13838"/>
                  <a:pt x="17533" y="13593"/>
                </a:cubicBezTo>
                <a:cubicBezTo>
                  <a:pt x="17540" y="13347"/>
                  <a:pt x="17541" y="12968"/>
                  <a:pt x="17537" y="12742"/>
                </a:cubicBezTo>
                <a:cubicBezTo>
                  <a:pt x="17526" y="12152"/>
                  <a:pt x="17447" y="11213"/>
                  <a:pt x="17391" y="11016"/>
                </a:cubicBezTo>
                <a:cubicBezTo>
                  <a:pt x="17349" y="10866"/>
                  <a:pt x="17338" y="10896"/>
                  <a:pt x="17285" y="11238"/>
                </a:cubicBezTo>
                <a:cubicBezTo>
                  <a:pt x="17252" y="11449"/>
                  <a:pt x="17184" y="12035"/>
                  <a:pt x="17134" y="12543"/>
                </a:cubicBezTo>
                <a:cubicBezTo>
                  <a:pt x="17084" y="13052"/>
                  <a:pt x="17037" y="13448"/>
                  <a:pt x="17031" y="13418"/>
                </a:cubicBezTo>
                <a:cubicBezTo>
                  <a:pt x="17023" y="13382"/>
                  <a:pt x="17019" y="12534"/>
                  <a:pt x="17022" y="10864"/>
                </a:cubicBezTo>
                <a:cubicBezTo>
                  <a:pt x="17025" y="8468"/>
                  <a:pt x="17027" y="8336"/>
                  <a:pt x="17059" y="7507"/>
                </a:cubicBezTo>
                <a:lnTo>
                  <a:pt x="17092" y="6644"/>
                </a:lnTo>
                <a:lnTo>
                  <a:pt x="17059" y="6457"/>
                </a:lnTo>
                <a:cubicBezTo>
                  <a:pt x="17014" y="6214"/>
                  <a:pt x="16985" y="5770"/>
                  <a:pt x="16994" y="5466"/>
                </a:cubicBezTo>
                <a:cubicBezTo>
                  <a:pt x="17011" y="4880"/>
                  <a:pt x="16970" y="5403"/>
                  <a:pt x="16938" y="6189"/>
                </a:cubicBezTo>
                <a:cubicBezTo>
                  <a:pt x="16905" y="6984"/>
                  <a:pt x="16904" y="7057"/>
                  <a:pt x="16922" y="7320"/>
                </a:cubicBezTo>
                <a:cubicBezTo>
                  <a:pt x="16937" y="7535"/>
                  <a:pt x="16945" y="8311"/>
                  <a:pt x="16960" y="10620"/>
                </a:cubicBezTo>
                <a:cubicBezTo>
                  <a:pt x="16985" y="14337"/>
                  <a:pt x="16993" y="14126"/>
                  <a:pt x="16824" y="14199"/>
                </a:cubicBezTo>
                <a:cubicBezTo>
                  <a:pt x="16663" y="14269"/>
                  <a:pt x="16661" y="14236"/>
                  <a:pt x="16639" y="11937"/>
                </a:cubicBezTo>
                <a:cubicBezTo>
                  <a:pt x="16629" y="10974"/>
                  <a:pt x="16615" y="9009"/>
                  <a:pt x="16607" y="7565"/>
                </a:cubicBezTo>
                <a:cubicBezTo>
                  <a:pt x="16599" y="6121"/>
                  <a:pt x="16589" y="4941"/>
                  <a:pt x="16584" y="4941"/>
                </a:cubicBezTo>
                <a:close/>
                <a:moveTo>
                  <a:pt x="5872" y="5175"/>
                </a:moveTo>
                <a:cubicBezTo>
                  <a:pt x="5865" y="4867"/>
                  <a:pt x="5806" y="6700"/>
                  <a:pt x="5806" y="7215"/>
                </a:cubicBezTo>
                <a:cubicBezTo>
                  <a:pt x="5806" y="7757"/>
                  <a:pt x="5846" y="13216"/>
                  <a:pt x="5859" y="14514"/>
                </a:cubicBezTo>
                <a:cubicBezTo>
                  <a:pt x="5864" y="15005"/>
                  <a:pt x="5869" y="15127"/>
                  <a:pt x="5876" y="14957"/>
                </a:cubicBezTo>
                <a:cubicBezTo>
                  <a:pt x="5906" y="14243"/>
                  <a:pt x="5909" y="13290"/>
                  <a:pt x="5892" y="9349"/>
                </a:cubicBezTo>
                <a:cubicBezTo>
                  <a:pt x="5882" y="7130"/>
                  <a:pt x="5873" y="5254"/>
                  <a:pt x="5872" y="5175"/>
                </a:cubicBezTo>
                <a:close/>
                <a:moveTo>
                  <a:pt x="18091" y="5175"/>
                </a:moveTo>
                <a:cubicBezTo>
                  <a:pt x="18085" y="4867"/>
                  <a:pt x="18027" y="6700"/>
                  <a:pt x="18027" y="7215"/>
                </a:cubicBezTo>
                <a:cubicBezTo>
                  <a:pt x="18027" y="7757"/>
                  <a:pt x="18066" y="13216"/>
                  <a:pt x="18079" y="14514"/>
                </a:cubicBezTo>
                <a:cubicBezTo>
                  <a:pt x="18084" y="15005"/>
                  <a:pt x="18089" y="15127"/>
                  <a:pt x="18097" y="14957"/>
                </a:cubicBezTo>
                <a:cubicBezTo>
                  <a:pt x="18127" y="14243"/>
                  <a:pt x="18130" y="13290"/>
                  <a:pt x="18113" y="9349"/>
                </a:cubicBezTo>
                <a:cubicBezTo>
                  <a:pt x="18103" y="7130"/>
                  <a:pt x="18093" y="5254"/>
                  <a:pt x="18091" y="5175"/>
                </a:cubicBezTo>
                <a:close/>
                <a:moveTo>
                  <a:pt x="14804" y="5455"/>
                </a:moveTo>
                <a:cubicBezTo>
                  <a:pt x="14794" y="5389"/>
                  <a:pt x="14772" y="5735"/>
                  <a:pt x="14757" y="6271"/>
                </a:cubicBezTo>
                <a:cubicBezTo>
                  <a:pt x="14737" y="6937"/>
                  <a:pt x="14738" y="7105"/>
                  <a:pt x="14763" y="10631"/>
                </a:cubicBezTo>
                <a:cubicBezTo>
                  <a:pt x="14777" y="12649"/>
                  <a:pt x="14792" y="14414"/>
                  <a:pt x="14795" y="14561"/>
                </a:cubicBezTo>
                <a:cubicBezTo>
                  <a:pt x="14805" y="15038"/>
                  <a:pt x="14819" y="14845"/>
                  <a:pt x="14832" y="14071"/>
                </a:cubicBezTo>
                <a:cubicBezTo>
                  <a:pt x="14841" y="13510"/>
                  <a:pt x="14840" y="12348"/>
                  <a:pt x="14827" y="9617"/>
                </a:cubicBezTo>
                <a:cubicBezTo>
                  <a:pt x="14818" y="7586"/>
                  <a:pt x="14811" y="5808"/>
                  <a:pt x="14811" y="5664"/>
                </a:cubicBezTo>
                <a:cubicBezTo>
                  <a:pt x="14810" y="5544"/>
                  <a:pt x="14808" y="5477"/>
                  <a:pt x="14804" y="5455"/>
                </a:cubicBezTo>
                <a:close/>
                <a:moveTo>
                  <a:pt x="9174" y="5699"/>
                </a:moveTo>
                <a:cubicBezTo>
                  <a:pt x="9170" y="5700"/>
                  <a:pt x="9151" y="6001"/>
                  <a:pt x="9131" y="6376"/>
                </a:cubicBezTo>
                <a:lnTo>
                  <a:pt x="9096" y="7064"/>
                </a:lnTo>
                <a:lnTo>
                  <a:pt x="9111" y="8393"/>
                </a:lnTo>
                <a:cubicBezTo>
                  <a:pt x="9119" y="9127"/>
                  <a:pt x="9136" y="11170"/>
                  <a:pt x="9148" y="12928"/>
                </a:cubicBezTo>
                <a:lnTo>
                  <a:pt x="9171" y="16123"/>
                </a:lnTo>
                <a:lnTo>
                  <a:pt x="9148" y="16449"/>
                </a:lnTo>
                <a:cubicBezTo>
                  <a:pt x="9106" y="17045"/>
                  <a:pt x="9016" y="17440"/>
                  <a:pt x="8920" y="17452"/>
                </a:cubicBezTo>
                <a:cubicBezTo>
                  <a:pt x="8811" y="17466"/>
                  <a:pt x="8771" y="17216"/>
                  <a:pt x="8734" y="16286"/>
                </a:cubicBezTo>
                <a:lnTo>
                  <a:pt x="8706" y="15598"/>
                </a:lnTo>
                <a:lnTo>
                  <a:pt x="8737" y="14374"/>
                </a:lnTo>
                <a:cubicBezTo>
                  <a:pt x="8756" y="13611"/>
                  <a:pt x="8763" y="13162"/>
                  <a:pt x="8754" y="13196"/>
                </a:cubicBezTo>
                <a:cubicBezTo>
                  <a:pt x="8717" y="13349"/>
                  <a:pt x="8657" y="16122"/>
                  <a:pt x="8672" y="17021"/>
                </a:cubicBezTo>
                <a:cubicBezTo>
                  <a:pt x="8688" y="17983"/>
                  <a:pt x="8739" y="18554"/>
                  <a:pt x="8827" y="18793"/>
                </a:cubicBezTo>
                <a:cubicBezTo>
                  <a:pt x="8915" y="19030"/>
                  <a:pt x="9055" y="18533"/>
                  <a:pt x="9159" y="17604"/>
                </a:cubicBezTo>
                <a:cubicBezTo>
                  <a:pt x="9167" y="17530"/>
                  <a:pt x="9186" y="16993"/>
                  <a:pt x="9201" y="16414"/>
                </a:cubicBezTo>
                <a:lnTo>
                  <a:pt x="9227" y="15365"/>
                </a:lnTo>
                <a:lnTo>
                  <a:pt x="9330" y="15318"/>
                </a:lnTo>
                <a:cubicBezTo>
                  <a:pt x="9406" y="15285"/>
                  <a:pt x="9437" y="15208"/>
                  <a:pt x="9453" y="15015"/>
                </a:cubicBezTo>
                <a:cubicBezTo>
                  <a:pt x="9473" y="14773"/>
                  <a:pt x="9476" y="14778"/>
                  <a:pt x="9490" y="15027"/>
                </a:cubicBezTo>
                <a:cubicBezTo>
                  <a:pt x="9502" y="15251"/>
                  <a:pt x="9524" y="15283"/>
                  <a:pt x="9635" y="15283"/>
                </a:cubicBezTo>
                <a:cubicBezTo>
                  <a:pt x="9762" y="15283"/>
                  <a:pt x="9766" y="15271"/>
                  <a:pt x="9790" y="14875"/>
                </a:cubicBezTo>
                <a:lnTo>
                  <a:pt x="9815" y="14479"/>
                </a:lnTo>
                <a:lnTo>
                  <a:pt x="9939" y="15342"/>
                </a:lnTo>
                <a:cubicBezTo>
                  <a:pt x="10008" y="15815"/>
                  <a:pt x="10066" y="16204"/>
                  <a:pt x="10068" y="16204"/>
                </a:cubicBezTo>
                <a:cubicBezTo>
                  <a:pt x="10070" y="16204"/>
                  <a:pt x="10080" y="15989"/>
                  <a:pt x="10089" y="15738"/>
                </a:cubicBezTo>
                <a:lnTo>
                  <a:pt x="10107" y="15283"/>
                </a:lnTo>
                <a:lnTo>
                  <a:pt x="10247" y="15283"/>
                </a:lnTo>
                <a:cubicBezTo>
                  <a:pt x="10364" y="15283"/>
                  <a:pt x="10391" y="15247"/>
                  <a:pt x="10409" y="15027"/>
                </a:cubicBezTo>
                <a:cubicBezTo>
                  <a:pt x="10430" y="14776"/>
                  <a:pt x="10432" y="14776"/>
                  <a:pt x="10446" y="15027"/>
                </a:cubicBezTo>
                <a:cubicBezTo>
                  <a:pt x="10459" y="15255"/>
                  <a:pt x="10482" y="15283"/>
                  <a:pt x="10618" y="15283"/>
                </a:cubicBezTo>
                <a:cubicBezTo>
                  <a:pt x="10704" y="15283"/>
                  <a:pt x="10777" y="15221"/>
                  <a:pt x="10781" y="15143"/>
                </a:cubicBezTo>
                <a:cubicBezTo>
                  <a:pt x="10805" y="14627"/>
                  <a:pt x="10810" y="13244"/>
                  <a:pt x="10797" y="11133"/>
                </a:cubicBezTo>
                <a:lnTo>
                  <a:pt x="10783" y="8882"/>
                </a:lnTo>
                <a:lnTo>
                  <a:pt x="10814" y="8055"/>
                </a:lnTo>
                <a:lnTo>
                  <a:pt x="10844" y="7227"/>
                </a:lnTo>
                <a:lnTo>
                  <a:pt x="10799" y="6912"/>
                </a:lnTo>
                <a:cubicBezTo>
                  <a:pt x="10768" y="6709"/>
                  <a:pt x="10753" y="6504"/>
                  <a:pt x="10753" y="6306"/>
                </a:cubicBezTo>
                <a:cubicBezTo>
                  <a:pt x="10753" y="5796"/>
                  <a:pt x="10735" y="5969"/>
                  <a:pt x="10702" y="6795"/>
                </a:cubicBezTo>
                <a:cubicBezTo>
                  <a:pt x="10674" y="7509"/>
                  <a:pt x="10673" y="7612"/>
                  <a:pt x="10688" y="7915"/>
                </a:cubicBezTo>
                <a:cubicBezTo>
                  <a:pt x="10697" y="8099"/>
                  <a:pt x="10715" y="9231"/>
                  <a:pt x="10728" y="10433"/>
                </a:cubicBezTo>
                <a:cubicBezTo>
                  <a:pt x="10755" y="13003"/>
                  <a:pt x="10760" y="13787"/>
                  <a:pt x="10748" y="14036"/>
                </a:cubicBezTo>
                <a:cubicBezTo>
                  <a:pt x="10742" y="14158"/>
                  <a:pt x="10702" y="14222"/>
                  <a:pt x="10625" y="14222"/>
                </a:cubicBezTo>
                <a:cubicBezTo>
                  <a:pt x="10512" y="14222"/>
                  <a:pt x="10509" y="14209"/>
                  <a:pt x="10498" y="13826"/>
                </a:cubicBezTo>
                <a:cubicBezTo>
                  <a:pt x="10492" y="13611"/>
                  <a:pt x="10487" y="12879"/>
                  <a:pt x="10487" y="12194"/>
                </a:cubicBezTo>
                <a:lnTo>
                  <a:pt x="10486" y="10946"/>
                </a:lnTo>
                <a:lnTo>
                  <a:pt x="10451" y="11482"/>
                </a:lnTo>
                <a:cubicBezTo>
                  <a:pt x="10419" y="11982"/>
                  <a:pt x="10416" y="12081"/>
                  <a:pt x="10420" y="13080"/>
                </a:cubicBezTo>
                <a:lnTo>
                  <a:pt x="10424" y="14141"/>
                </a:lnTo>
                <a:lnTo>
                  <a:pt x="10281" y="14187"/>
                </a:lnTo>
                <a:cubicBezTo>
                  <a:pt x="10161" y="14224"/>
                  <a:pt x="10135" y="14191"/>
                  <a:pt x="10117" y="13978"/>
                </a:cubicBezTo>
                <a:cubicBezTo>
                  <a:pt x="10092" y="13679"/>
                  <a:pt x="10049" y="12242"/>
                  <a:pt x="10049" y="11704"/>
                </a:cubicBezTo>
                <a:cubicBezTo>
                  <a:pt x="10049" y="11233"/>
                  <a:pt x="10018" y="11211"/>
                  <a:pt x="9947" y="11634"/>
                </a:cubicBezTo>
                <a:cubicBezTo>
                  <a:pt x="9871" y="12088"/>
                  <a:pt x="9838" y="12496"/>
                  <a:pt x="9807" y="13360"/>
                </a:cubicBezTo>
                <a:lnTo>
                  <a:pt x="9779" y="14141"/>
                </a:lnTo>
                <a:lnTo>
                  <a:pt x="9668" y="14141"/>
                </a:lnTo>
                <a:lnTo>
                  <a:pt x="9559" y="14141"/>
                </a:lnTo>
                <a:lnTo>
                  <a:pt x="9563" y="12695"/>
                </a:lnTo>
                <a:lnTo>
                  <a:pt x="9567" y="11249"/>
                </a:lnTo>
                <a:lnTo>
                  <a:pt x="9529" y="11751"/>
                </a:lnTo>
                <a:cubicBezTo>
                  <a:pt x="9495" y="12183"/>
                  <a:pt x="9489" y="12372"/>
                  <a:pt x="9484" y="13196"/>
                </a:cubicBezTo>
                <a:lnTo>
                  <a:pt x="9478" y="14141"/>
                </a:lnTo>
                <a:lnTo>
                  <a:pt x="9352" y="14141"/>
                </a:lnTo>
                <a:lnTo>
                  <a:pt x="9225" y="14141"/>
                </a:lnTo>
                <a:lnTo>
                  <a:pt x="9218" y="13231"/>
                </a:lnTo>
                <a:cubicBezTo>
                  <a:pt x="9214" y="12729"/>
                  <a:pt x="9204" y="10831"/>
                  <a:pt x="9196" y="9011"/>
                </a:cubicBezTo>
                <a:cubicBezTo>
                  <a:pt x="9188" y="7190"/>
                  <a:pt x="9177" y="5699"/>
                  <a:pt x="9174" y="5699"/>
                </a:cubicBezTo>
                <a:close/>
                <a:moveTo>
                  <a:pt x="9324" y="5699"/>
                </a:moveTo>
                <a:cubicBezTo>
                  <a:pt x="9313" y="5699"/>
                  <a:pt x="9282" y="6591"/>
                  <a:pt x="9289" y="6679"/>
                </a:cubicBezTo>
                <a:cubicBezTo>
                  <a:pt x="9292" y="6708"/>
                  <a:pt x="9312" y="6875"/>
                  <a:pt x="9334" y="7052"/>
                </a:cubicBezTo>
                <a:cubicBezTo>
                  <a:pt x="9357" y="7229"/>
                  <a:pt x="9378" y="7366"/>
                  <a:pt x="9383" y="7367"/>
                </a:cubicBezTo>
                <a:cubicBezTo>
                  <a:pt x="9392" y="7367"/>
                  <a:pt x="9431" y="6458"/>
                  <a:pt x="9424" y="6399"/>
                </a:cubicBezTo>
                <a:cubicBezTo>
                  <a:pt x="9403" y="6197"/>
                  <a:pt x="9331" y="5699"/>
                  <a:pt x="9324" y="5699"/>
                </a:cubicBezTo>
                <a:close/>
                <a:moveTo>
                  <a:pt x="19031" y="5699"/>
                </a:moveTo>
                <a:cubicBezTo>
                  <a:pt x="19027" y="5700"/>
                  <a:pt x="19008" y="6001"/>
                  <a:pt x="18989" y="6376"/>
                </a:cubicBezTo>
                <a:lnTo>
                  <a:pt x="18952" y="7064"/>
                </a:lnTo>
                <a:lnTo>
                  <a:pt x="18967" y="8393"/>
                </a:lnTo>
                <a:cubicBezTo>
                  <a:pt x="18976" y="9127"/>
                  <a:pt x="18993" y="11170"/>
                  <a:pt x="19005" y="12928"/>
                </a:cubicBezTo>
                <a:lnTo>
                  <a:pt x="19027" y="16123"/>
                </a:lnTo>
                <a:lnTo>
                  <a:pt x="19004" y="16449"/>
                </a:lnTo>
                <a:cubicBezTo>
                  <a:pt x="18963" y="17045"/>
                  <a:pt x="18874" y="17440"/>
                  <a:pt x="18778" y="17452"/>
                </a:cubicBezTo>
                <a:cubicBezTo>
                  <a:pt x="18668" y="17466"/>
                  <a:pt x="18629" y="17216"/>
                  <a:pt x="18591" y="16286"/>
                </a:cubicBezTo>
                <a:lnTo>
                  <a:pt x="18563" y="15598"/>
                </a:lnTo>
                <a:lnTo>
                  <a:pt x="18594" y="14374"/>
                </a:lnTo>
                <a:cubicBezTo>
                  <a:pt x="18613" y="13611"/>
                  <a:pt x="18619" y="13162"/>
                  <a:pt x="18611" y="13196"/>
                </a:cubicBezTo>
                <a:cubicBezTo>
                  <a:pt x="18573" y="13349"/>
                  <a:pt x="18514" y="16122"/>
                  <a:pt x="18529" y="17021"/>
                </a:cubicBezTo>
                <a:cubicBezTo>
                  <a:pt x="18545" y="17983"/>
                  <a:pt x="18595" y="18554"/>
                  <a:pt x="18684" y="18793"/>
                </a:cubicBezTo>
                <a:cubicBezTo>
                  <a:pt x="18772" y="19030"/>
                  <a:pt x="18912" y="18533"/>
                  <a:pt x="19016" y="17604"/>
                </a:cubicBezTo>
                <a:cubicBezTo>
                  <a:pt x="19024" y="17530"/>
                  <a:pt x="19043" y="16993"/>
                  <a:pt x="19057" y="16414"/>
                </a:cubicBezTo>
                <a:lnTo>
                  <a:pt x="19084" y="15365"/>
                </a:lnTo>
                <a:lnTo>
                  <a:pt x="19175" y="15318"/>
                </a:lnTo>
                <a:cubicBezTo>
                  <a:pt x="19257" y="15278"/>
                  <a:pt x="19268" y="15235"/>
                  <a:pt x="19290" y="14875"/>
                </a:cubicBezTo>
                <a:lnTo>
                  <a:pt x="19314" y="14479"/>
                </a:lnTo>
                <a:lnTo>
                  <a:pt x="19439" y="15342"/>
                </a:lnTo>
                <a:cubicBezTo>
                  <a:pt x="19508" y="15815"/>
                  <a:pt x="19565" y="16204"/>
                  <a:pt x="19567" y="16204"/>
                </a:cubicBezTo>
                <a:cubicBezTo>
                  <a:pt x="19569" y="16204"/>
                  <a:pt x="19579" y="15989"/>
                  <a:pt x="19589" y="15738"/>
                </a:cubicBezTo>
                <a:lnTo>
                  <a:pt x="19607" y="15283"/>
                </a:lnTo>
                <a:lnTo>
                  <a:pt x="19724" y="15283"/>
                </a:lnTo>
                <a:cubicBezTo>
                  <a:pt x="19806" y="15280"/>
                  <a:pt x="19861" y="15192"/>
                  <a:pt x="19902" y="15004"/>
                </a:cubicBezTo>
                <a:cubicBezTo>
                  <a:pt x="19959" y="14744"/>
                  <a:pt x="19962" y="14751"/>
                  <a:pt x="19987" y="15015"/>
                </a:cubicBezTo>
                <a:cubicBezTo>
                  <a:pt x="20008" y="15249"/>
                  <a:pt x="20035" y="15283"/>
                  <a:pt x="20162" y="15283"/>
                </a:cubicBezTo>
                <a:cubicBezTo>
                  <a:pt x="20292" y="15283"/>
                  <a:pt x="20315" y="15254"/>
                  <a:pt x="20327" y="15027"/>
                </a:cubicBezTo>
                <a:cubicBezTo>
                  <a:pt x="20341" y="14778"/>
                  <a:pt x="20343" y="14771"/>
                  <a:pt x="20364" y="15015"/>
                </a:cubicBezTo>
                <a:cubicBezTo>
                  <a:pt x="20383" y="15245"/>
                  <a:pt x="20418" y="15271"/>
                  <a:pt x="20678" y="15272"/>
                </a:cubicBezTo>
                <a:cubicBezTo>
                  <a:pt x="20865" y="15272"/>
                  <a:pt x="20976" y="15221"/>
                  <a:pt x="20985" y="15120"/>
                </a:cubicBezTo>
                <a:cubicBezTo>
                  <a:pt x="20995" y="15010"/>
                  <a:pt x="21006" y="15007"/>
                  <a:pt x="21022" y="15120"/>
                </a:cubicBezTo>
                <a:cubicBezTo>
                  <a:pt x="21037" y="15222"/>
                  <a:pt x="21142" y="15283"/>
                  <a:pt x="21304" y="15283"/>
                </a:cubicBezTo>
                <a:lnTo>
                  <a:pt x="21563" y="15283"/>
                </a:lnTo>
                <a:lnTo>
                  <a:pt x="21571" y="14910"/>
                </a:lnTo>
                <a:cubicBezTo>
                  <a:pt x="21575" y="14703"/>
                  <a:pt x="21581" y="14123"/>
                  <a:pt x="21585" y="13628"/>
                </a:cubicBezTo>
                <a:cubicBezTo>
                  <a:pt x="21591" y="12864"/>
                  <a:pt x="21587" y="12571"/>
                  <a:pt x="21560" y="11657"/>
                </a:cubicBezTo>
                <a:cubicBezTo>
                  <a:pt x="21543" y="11065"/>
                  <a:pt x="21523" y="10610"/>
                  <a:pt x="21518" y="10655"/>
                </a:cubicBezTo>
                <a:cubicBezTo>
                  <a:pt x="21512" y="10699"/>
                  <a:pt x="21500" y="10947"/>
                  <a:pt x="21490" y="11203"/>
                </a:cubicBezTo>
                <a:cubicBezTo>
                  <a:pt x="21472" y="11643"/>
                  <a:pt x="21473" y="11713"/>
                  <a:pt x="21502" y="12567"/>
                </a:cubicBezTo>
                <a:cubicBezTo>
                  <a:pt x="21519" y="13061"/>
                  <a:pt x="21531" y="13616"/>
                  <a:pt x="21529" y="13803"/>
                </a:cubicBezTo>
                <a:cubicBezTo>
                  <a:pt x="21526" y="14132"/>
                  <a:pt x="21521" y="14141"/>
                  <a:pt x="21387" y="14141"/>
                </a:cubicBezTo>
                <a:lnTo>
                  <a:pt x="21248" y="14141"/>
                </a:lnTo>
                <a:lnTo>
                  <a:pt x="21243" y="12928"/>
                </a:lnTo>
                <a:lnTo>
                  <a:pt x="21237" y="11704"/>
                </a:lnTo>
                <a:lnTo>
                  <a:pt x="21209" y="12240"/>
                </a:lnTo>
                <a:cubicBezTo>
                  <a:pt x="21188" y="12619"/>
                  <a:pt x="21180" y="12977"/>
                  <a:pt x="21180" y="13465"/>
                </a:cubicBezTo>
                <a:lnTo>
                  <a:pt x="21180" y="14141"/>
                </a:lnTo>
                <a:lnTo>
                  <a:pt x="21130" y="14187"/>
                </a:lnTo>
                <a:cubicBezTo>
                  <a:pt x="21056" y="14258"/>
                  <a:pt x="21046" y="14086"/>
                  <a:pt x="21067" y="13056"/>
                </a:cubicBezTo>
                <a:cubicBezTo>
                  <a:pt x="21076" y="12590"/>
                  <a:pt x="21081" y="12183"/>
                  <a:pt x="21078" y="12147"/>
                </a:cubicBezTo>
                <a:cubicBezTo>
                  <a:pt x="21075" y="12111"/>
                  <a:pt x="21057" y="12257"/>
                  <a:pt x="21037" y="12473"/>
                </a:cubicBezTo>
                <a:cubicBezTo>
                  <a:pt x="21010" y="12778"/>
                  <a:pt x="21001" y="13003"/>
                  <a:pt x="20999" y="13499"/>
                </a:cubicBezTo>
                <a:lnTo>
                  <a:pt x="20995" y="14141"/>
                </a:lnTo>
                <a:lnTo>
                  <a:pt x="20869" y="14141"/>
                </a:lnTo>
                <a:cubicBezTo>
                  <a:pt x="20725" y="14141"/>
                  <a:pt x="20737" y="14304"/>
                  <a:pt x="20758" y="12707"/>
                </a:cubicBezTo>
                <a:cubicBezTo>
                  <a:pt x="20764" y="12251"/>
                  <a:pt x="20768" y="11853"/>
                  <a:pt x="20765" y="11821"/>
                </a:cubicBezTo>
                <a:cubicBezTo>
                  <a:pt x="20763" y="11788"/>
                  <a:pt x="20742" y="12025"/>
                  <a:pt x="20719" y="12345"/>
                </a:cubicBezTo>
                <a:cubicBezTo>
                  <a:pt x="20691" y="12751"/>
                  <a:pt x="20678" y="13075"/>
                  <a:pt x="20678" y="13406"/>
                </a:cubicBezTo>
                <a:cubicBezTo>
                  <a:pt x="20678" y="14135"/>
                  <a:pt x="20659" y="14237"/>
                  <a:pt x="20538" y="14187"/>
                </a:cubicBezTo>
                <a:lnTo>
                  <a:pt x="20430" y="14141"/>
                </a:lnTo>
                <a:lnTo>
                  <a:pt x="20431" y="13686"/>
                </a:lnTo>
                <a:cubicBezTo>
                  <a:pt x="20431" y="13435"/>
                  <a:pt x="20436" y="12756"/>
                  <a:pt x="20441" y="12170"/>
                </a:cubicBezTo>
                <a:lnTo>
                  <a:pt x="20450" y="11098"/>
                </a:lnTo>
                <a:lnTo>
                  <a:pt x="20419" y="11482"/>
                </a:lnTo>
                <a:cubicBezTo>
                  <a:pt x="20374" y="12028"/>
                  <a:pt x="20363" y="12356"/>
                  <a:pt x="20356" y="13301"/>
                </a:cubicBezTo>
                <a:lnTo>
                  <a:pt x="20349" y="14141"/>
                </a:lnTo>
                <a:lnTo>
                  <a:pt x="20201" y="14187"/>
                </a:lnTo>
                <a:cubicBezTo>
                  <a:pt x="20097" y="14218"/>
                  <a:pt x="20048" y="14179"/>
                  <a:pt x="20036" y="14047"/>
                </a:cubicBezTo>
                <a:cubicBezTo>
                  <a:pt x="20021" y="13885"/>
                  <a:pt x="20021" y="13837"/>
                  <a:pt x="20035" y="13698"/>
                </a:cubicBezTo>
                <a:cubicBezTo>
                  <a:pt x="20055" y="13503"/>
                  <a:pt x="20090" y="12649"/>
                  <a:pt x="20090" y="12345"/>
                </a:cubicBezTo>
                <a:cubicBezTo>
                  <a:pt x="20090" y="12032"/>
                  <a:pt x="20018" y="11244"/>
                  <a:pt x="19971" y="11039"/>
                </a:cubicBezTo>
                <a:cubicBezTo>
                  <a:pt x="19911" y="10776"/>
                  <a:pt x="19881" y="11008"/>
                  <a:pt x="19838" y="12077"/>
                </a:cubicBezTo>
                <a:cubicBezTo>
                  <a:pt x="19799" y="13050"/>
                  <a:pt x="19800" y="13088"/>
                  <a:pt x="19858" y="13185"/>
                </a:cubicBezTo>
                <a:cubicBezTo>
                  <a:pt x="19874" y="13210"/>
                  <a:pt x="19891" y="13344"/>
                  <a:pt x="19898" y="13488"/>
                </a:cubicBezTo>
                <a:cubicBezTo>
                  <a:pt x="19921" y="13968"/>
                  <a:pt x="19890" y="14136"/>
                  <a:pt x="19760" y="14199"/>
                </a:cubicBezTo>
                <a:cubicBezTo>
                  <a:pt x="19657" y="14250"/>
                  <a:pt x="19636" y="14217"/>
                  <a:pt x="19617" y="13989"/>
                </a:cubicBezTo>
                <a:cubicBezTo>
                  <a:pt x="19592" y="13680"/>
                  <a:pt x="19548" y="12252"/>
                  <a:pt x="19548" y="11704"/>
                </a:cubicBezTo>
                <a:cubicBezTo>
                  <a:pt x="19548" y="11233"/>
                  <a:pt x="19517" y="11211"/>
                  <a:pt x="19447" y="11634"/>
                </a:cubicBezTo>
                <a:cubicBezTo>
                  <a:pt x="19371" y="12088"/>
                  <a:pt x="19338" y="12496"/>
                  <a:pt x="19307" y="13360"/>
                </a:cubicBezTo>
                <a:lnTo>
                  <a:pt x="19277" y="14141"/>
                </a:lnTo>
                <a:lnTo>
                  <a:pt x="19179" y="14141"/>
                </a:lnTo>
                <a:lnTo>
                  <a:pt x="19081" y="14141"/>
                </a:lnTo>
                <a:lnTo>
                  <a:pt x="19074" y="13231"/>
                </a:lnTo>
                <a:cubicBezTo>
                  <a:pt x="19070" y="12729"/>
                  <a:pt x="19060" y="10831"/>
                  <a:pt x="19052" y="9011"/>
                </a:cubicBezTo>
                <a:cubicBezTo>
                  <a:pt x="19044" y="7190"/>
                  <a:pt x="19035" y="5699"/>
                  <a:pt x="19031" y="5699"/>
                </a:cubicBezTo>
                <a:close/>
                <a:moveTo>
                  <a:pt x="6968" y="5909"/>
                </a:moveTo>
                <a:cubicBezTo>
                  <a:pt x="6965" y="5870"/>
                  <a:pt x="6946" y="6102"/>
                  <a:pt x="6926" y="6434"/>
                </a:cubicBezTo>
                <a:lnTo>
                  <a:pt x="6890" y="7040"/>
                </a:lnTo>
                <a:lnTo>
                  <a:pt x="6924" y="10491"/>
                </a:lnTo>
                <a:cubicBezTo>
                  <a:pt x="6943" y="12390"/>
                  <a:pt x="6956" y="14007"/>
                  <a:pt x="6953" y="14082"/>
                </a:cubicBezTo>
                <a:cubicBezTo>
                  <a:pt x="6949" y="14158"/>
                  <a:pt x="6893" y="14222"/>
                  <a:pt x="6828" y="14222"/>
                </a:cubicBezTo>
                <a:cubicBezTo>
                  <a:pt x="6729" y="14222"/>
                  <a:pt x="6707" y="14176"/>
                  <a:pt x="6692" y="13954"/>
                </a:cubicBezTo>
                <a:cubicBezTo>
                  <a:pt x="6680" y="13772"/>
                  <a:pt x="6668" y="12911"/>
                  <a:pt x="6655" y="11249"/>
                </a:cubicBezTo>
                <a:cubicBezTo>
                  <a:pt x="6644" y="9910"/>
                  <a:pt x="6633" y="8729"/>
                  <a:pt x="6630" y="8614"/>
                </a:cubicBezTo>
                <a:cubicBezTo>
                  <a:pt x="6622" y="8291"/>
                  <a:pt x="6576" y="9146"/>
                  <a:pt x="6568" y="9768"/>
                </a:cubicBezTo>
                <a:cubicBezTo>
                  <a:pt x="6562" y="10247"/>
                  <a:pt x="6556" y="10331"/>
                  <a:pt x="6499" y="10608"/>
                </a:cubicBezTo>
                <a:cubicBezTo>
                  <a:pt x="6403" y="11070"/>
                  <a:pt x="6349" y="11863"/>
                  <a:pt x="6330" y="13115"/>
                </a:cubicBezTo>
                <a:cubicBezTo>
                  <a:pt x="6322" y="13630"/>
                  <a:pt x="6335" y="13733"/>
                  <a:pt x="6469" y="14164"/>
                </a:cubicBezTo>
                <a:cubicBezTo>
                  <a:pt x="6527" y="14353"/>
                  <a:pt x="6550" y="14374"/>
                  <a:pt x="6553" y="14246"/>
                </a:cubicBezTo>
                <a:cubicBezTo>
                  <a:pt x="6556" y="14149"/>
                  <a:pt x="6567" y="13922"/>
                  <a:pt x="6579" y="13733"/>
                </a:cubicBezTo>
                <a:cubicBezTo>
                  <a:pt x="6602" y="13354"/>
                  <a:pt x="6599" y="13301"/>
                  <a:pt x="6627" y="14526"/>
                </a:cubicBezTo>
                <a:lnTo>
                  <a:pt x="6643" y="15213"/>
                </a:lnTo>
                <a:lnTo>
                  <a:pt x="6785" y="15248"/>
                </a:lnTo>
                <a:cubicBezTo>
                  <a:pt x="6875" y="15275"/>
                  <a:pt x="6932" y="15235"/>
                  <a:pt x="6942" y="15132"/>
                </a:cubicBezTo>
                <a:cubicBezTo>
                  <a:pt x="6952" y="15018"/>
                  <a:pt x="6960" y="15021"/>
                  <a:pt x="6965" y="15132"/>
                </a:cubicBezTo>
                <a:cubicBezTo>
                  <a:pt x="6969" y="15227"/>
                  <a:pt x="7022" y="15283"/>
                  <a:pt x="7095" y="15283"/>
                </a:cubicBezTo>
                <a:cubicBezTo>
                  <a:pt x="7214" y="15283"/>
                  <a:pt x="7219" y="15279"/>
                  <a:pt x="7242" y="14887"/>
                </a:cubicBezTo>
                <a:lnTo>
                  <a:pt x="7267" y="14479"/>
                </a:lnTo>
                <a:lnTo>
                  <a:pt x="7387" y="15318"/>
                </a:lnTo>
                <a:cubicBezTo>
                  <a:pt x="7453" y="15783"/>
                  <a:pt x="7511" y="16173"/>
                  <a:pt x="7515" y="16181"/>
                </a:cubicBezTo>
                <a:cubicBezTo>
                  <a:pt x="7520" y="16190"/>
                  <a:pt x="7532" y="15989"/>
                  <a:pt x="7542" y="15738"/>
                </a:cubicBezTo>
                <a:lnTo>
                  <a:pt x="7559" y="15283"/>
                </a:lnTo>
                <a:lnTo>
                  <a:pt x="7693" y="15283"/>
                </a:lnTo>
                <a:cubicBezTo>
                  <a:pt x="7812" y="15283"/>
                  <a:pt x="7840" y="15235"/>
                  <a:pt x="7938" y="14817"/>
                </a:cubicBezTo>
                <a:cubicBezTo>
                  <a:pt x="8039" y="14388"/>
                  <a:pt x="8058" y="14349"/>
                  <a:pt x="8147" y="14432"/>
                </a:cubicBezTo>
                <a:cubicBezTo>
                  <a:pt x="8200" y="14483"/>
                  <a:pt x="8256" y="14560"/>
                  <a:pt x="8268" y="14607"/>
                </a:cubicBezTo>
                <a:cubicBezTo>
                  <a:pt x="8287" y="14675"/>
                  <a:pt x="8294" y="14585"/>
                  <a:pt x="8305" y="14176"/>
                </a:cubicBezTo>
                <a:cubicBezTo>
                  <a:pt x="8324" y="13484"/>
                  <a:pt x="8324" y="13465"/>
                  <a:pt x="8291" y="13465"/>
                </a:cubicBezTo>
                <a:cubicBezTo>
                  <a:pt x="8247" y="13465"/>
                  <a:pt x="8145" y="12903"/>
                  <a:pt x="8067" y="12240"/>
                </a:cubicBezTo>
                <a:cubicBezTo>
                  <a:pt x="7956" y="11297"/>
                  <a:pt x="7909" y="11027"/>
                  <a:pt x="7856" y="11028"/>
                </a:cubicBezTo>
                <a:cubicBezTo>
                  <a:pt x="7801" y="11028"/>
                  <a:pt x="7741" y="11428"/>
                  <a:pt x="7720" y="11937"/>
                </a:cubicBezTo>
                <a:cubicBezTo>
                  <a:pt x="7701" y="12403"/>
                  <a:pt x="7714" y="12476"/>
                  <a:pt x="7762" y="12170"/>
                </a:cubicBezTo>
                <a:lnTo>
                  <a:pt x="7805" y="11902"/>
                </a:lnTo>
                <a:lnTo>
                  <a:pt x="7903" y="12567"/>
                </a:lnTo>
                <a:cubicBezTo>
                  <a:pt x="7957" y="12933"/>
                  <a:pt x="8001" y="13299"/>
                  <a:pt x="8001" y="13383"/>
                </a:cubicBezTo>
                <a:cubicBezTo>
                  <a:pt x="8001" y="13467"/>
                  <a:pt x="7981" y="13670"/>
                  <a:pt x="7956" y="13838"/>
                </a:cubicBezTo>
                <a:cubicBezTo>
                  <a:pt x="7919" y="14089"/>
                  <a:pt x="7883" y="14158"/>
                  <a:pt x="7751" y="14199"/>
                </a:cubicBezTo>
                <a:cubicBezTo>
                  <a:pt x="7613" y="14242"/>
                  <a:pt x="7589" y="14203"/>
                  <a:pt x="7570" y="13978"/>
                </a:cubicBezTo>
                <a:cubicBezTo>
                  <a:pt x="7544" y="13673"/>
                  <a:pt x="7501" y="12248"/>
                  <a:pt x="7501" y="11704"/>
                </a:cubicBezTo>
                <a:cubicBezTo>
                  <a:pt x="7501" y="11233"/>
                  <a:pt x="7470" y="11211"/>
                  <a:pt x="7399" y="11634"/>
                </a:cubicBezTo>
                <a:cubicBezTo>
                  <a:pt x="7324" y="12088"/>
                  <a:pt x="7291" y="12496"/>
                  <a:pt x="7259" y="13360"/>
                </a:cubicBezTo>
                <a:lnTo>
                  <a:pt x="7231" y="14141"/>
                </a:lnTo>
                <a:lnTo>
                  <a:pt x="7129" y="14187"/>
                </a:lnTo>
                <a:cubicBezTo>
                  <a:pt x="7055" y="14220"/>
                  <a:pt x="7026" y="14180"/>
                  <a:pt x="7022" y="14036"/>
                </a:cubicBezTo>
                <a:cubicBezTo>
                  <a:pt x="7019" y="13928"/>
                  <a:pt x="7007" y="12071"/>
                  <a:pt x="6995" y="9908"/>
                </a:cubicBezTo>
                <a:cubicBezTo>
                  <a:pt x="6983" y="7746"/>
                  <a:pt x="6971" y="5948"/>
                  <a:pt x="6968" y="5909"/>
                </a:cubicBezTo>
                <a:close/>
                <a:moveTo>
                  <a:pt x="6361" y="6003"/>
                </a:moveTo>
                <a:lnTo>
                  <a:pt x="6343" y="6446"/>
                </a:lnTo>
                <a:cubicBezTo>
                  <a:pt x="6334" y="6693"/>
                  <a:pt x="6326" y="6920"/>
                  <a:pt x="6326" y="6947"/>
                </a:cubicBezTo>
                <a:cubicBezTo>
                  <a:pt x="6326" y="6974"/>
                  <a:pt x="6349" y="7171"/>
                  <a:pt x="6378" y="7378"/>
                </a:cubicBezTo>
                <a:lnTo>
                  <a:pt x="6431" y="7751"/>
                </a:lnTo>
                <a:lnTo>
                  <a:pt x="6451" y="7390"/>
                </a:lnTo>
                <a:lnTo>
                  <a:pt x="6472" y="7029"/>
                </a:lnTo>
                <a:lnTo>
                  <a:pt x="6522" y="7425"/>
                </a:lnTo>
                <a:lnTo>
                  <a:pt x="6573" y="7821"/>
                </a:lnTo>
                <a:lnTo>
                  <a:pt x="6593" y="7483"/>
                </a:lnTo>
                <a:cubicBezTo>
                  <a:pt x="6622" y="6983"/>
                  <a:pt x="6619" y="6873"/>
                  <a:pt x="6560" y="6457"/>
                </a:cubicBezTo>
                <a:lnTo>
                  <a:pt x="6507" y="6072"/>
                </a:lnTo>
                <a:lnTo>
                  <a:pt x="6490" y="6411"/>
                </a:lnTo>
                <a:lnTo>
                  <a:pt x="6473" y="6749"/>
                </a:lnTo>
                <a:lnTo>
                  <a:pt x="6417" y="6376"/>
                </a:lnTo>
                <a:lnTo>
                  <a:pt x="6361" y="6003"/>
                </a:lnTo>
                <a:close/>
                <a:moveTo>
                  <a:pt x="5563" y="6049"/>
                </a:moveTo>
                <a:cubicBezTo>
                  <a:pt x="5555" y="6132"/>
                  <a:pt x="5542" y="6382"/>
                  <a:pt x="5526" y="6795"/>
                </a:cubicBezTo>
                <a:cubicBezTo>
                  <a:pt x="5498" y="7509"/>
                  <a:pt x="5497" y="7612"/>
                  <a:pt x="5512" y="7915"/>
                </a:cubicBezTo>
                <a:cubicBezTo>
                  <a:pt x="5521" y="8099"/>
                  <a:pt x="5539" y="9231"/>
                  <a:pt x="5552" y="10433"/>
                </a:cubicBezTo>
                <a:cubicBezTo>
                  <a:pt x="5580" y="13131"/>
                  <a:pt x="5584" y="13872"/>
                  <a:pt x="5569" y="14071"/>
                </a:cubicBezTo>
                <a:cubicBezTo>
                  <a:pt x="5561" y="14168"/>
                  <a:pt x="5471" y="14213"/>
                  <a:pt x="5323" y="14187"/>
                </a:cubicBezTo>
                <a:cubicBezTo>
                  <a:pt x="5112" y="14150"/>
                  <a:pt x="5087" y="14121"/>
                  <a:pt x="5076" y="13873"/>
                </a:cubicBezTo>
                <a:cubicBezTo>
                  <a:pt x="5057" y="13456"/>
                  <a:pt x="5093" y="13188"/>
                  <a:pt x="5185" y="13068"/>
                </a:cubicBezTo>
                <a:cubicBezTo>
                  <a:pt x="5252" y="12980"/>
                  <a:pt x="5264" y="12922"/>
                  <a:pt x="5276" y="12602"/>
                </a:cubicBezTo>
                <a:cubicBezTo>
                  <a:pt x="5295" y="12026"/>
                  <a:pt x="5292" y="11992"/>
                  <a:pt x="5219" y="11891"/>
                </a:cubicBezTo>
                <a:cubicBezTo>
                  <a:pt x="5181" y="11838"/>
                  <a:pt x="5090" y="11583"/>
                  <a:pt x="5016" y="11331"/>
                </a:cubicBezTo>
                <a:cubicBezTo>
                  <a:pt x="4841" y="10730"/>
                  <a:pt x="4804" y="10734"/>
                  <a:pt x="4757" y="11354"/>
                </a:cubicBezTo>
                <a:cubicBezTo>
                  <a:pt x="4723" y="11801"/>
                  <a:pt x="4693" y="12519"/>
                  <a:pt x="4703" y="12648"/>
                </a:cubicBezTo>
                <a:cubicBezTo>
                  <a:pt x="4706" y="12679"/>
                  <a:pt x="4728" y="12553"/>
                  <a:pt x="4754" y="12369"/>
                </a:cubicBezTo>
                <a:lnTo>
                  <a:pt x="4800" y="12030"/>
                </a:lnTo>
                <a:lnTo>
                  <a:pt x="4894" y="12310"/>
                </a:lnTo>
                <a:cubicBezTo>
                  <a:pt x="5007" y="12650"/>
                  <a:pt x="5024" y="12849"/>
                  <a:pt x="4981" y="13290"/>
                </a:cubicBezTo>
                <a:cubicBezTo>
                  <a:pt x="4917" y="13962"/>
                  <a:pt x="4835" y="14222"/>
                  <a:pt x="4690" y="14222"/>
                </a:cubicBezTo>
                <a:cubicBezTo>
                  <a:pt x="4571" y="14222"/>
                  <a:pt x="4551" y="14182"/>
                  <a:pt x="4534" y="13931"/>
                </a:cubicBezTo>
                <a:cubicBezTo>
                  <a:pt x="4509" y="13566"/>
                  <a:pt x="4469" y="12201"/>
                  <a:pt x="4469" y="11704"/>
                </a:cubicBezTo>
                <a:cubicBezTo>
                  <a:pt x="4469" y="11228"/>
                  <a:pt x="4438" y="11210"/>
                  <a:pt x="4368" y="11634"/>
                </a:cubicBezTo>
                <a:cubicBezTo>
                  <a:pt x="4292" y="12088"/>
                  <a:pt x="4259" y="12496"/>
                  <a:pt x="4227" y="13360"/>
                </a:cubicBezTo>
                <a:lnTo>
                  <a:pt x="4198" y="14141"/>
                </a:lnTo>
                <a:lnTo>
                  <a:pt x="4037" y="14187"/>
                </a:lnTo>
                <a:cubicBezTo>
                  <a:pt x="3902" y="14221"/>
                  <a:pt x="3869" y="14180"/>
                  <a:pt x="3836" y="13954"/>
                </a:cubicBezTo>
                <a:cubicBezTo>
                  <a:pt x="3791" y="13645"/>
                  <a:pt x="3787" y="13446"/>
                  <a:pt x="3823" y="13231"/>
                </a:cubicBezTo>
                <a:cubicBezTo>
                  <a:pt x="3850" y="13067"/>
                  <a:pt x="3862" y="12627"/>
                  <a:pt x="3856" y="12077"/>
                </a:cubicBezTo>
                <a:cubicBezTo>
                  <a:pt x="3851" y="11633"/>
                  <a:pt x="3787" y="11195"/>
                  <a:pt x="3710" y="11074"/>
                </a:cubicBezTo>
                <a:cubicBezTo>
                  <a:pt x="3642" y="10968"/>
                  <a:pt x="3626" y="11094"/>
                  <a:pt x="3592" y="11960"/>
                </a:cubicBezTo>
                <a:cubicBezTo>
                  <a:pt x="3564" y="12681"/>
                  <a:pt x="3564" y="12640"/>
                  <a:pt x="3602" y="12742"/>
                </a:cubicBezTo>
                <a:cubicBezTo>
                  <a:pt x="3619" y="12789"/>
                  <a:pt x="3643" y="12935"/>
                  <a:pt x="3656" y="13056"/>
                </a:cubicBezTo>
                <a:cubicBezTo>
                  <a:pt x="3678" y="13271"/>
                  <a:pt x="3678" y="13293"/>
                  <a:pt x="3635" y="13919"/>
                </a:cubicBezTo>
                <a:cubicBezTo>
                  <a:pt x="3548" y="15180"/>
                  <a:pt x="3502" y="17243"/>
                  <a:pt x="3524" y="18816"/>
                </a:cubicBezTo>
                <a:cubicBezTo>
                  <a:pt x="3542" y="20080"/>
                  <a:pt x="3588" y="20681"/>
                  <a:pt x="3703" y="21160"/>
                </a:cubicBezTo>
                <a:cubicBezTo>
                  <a:pt x="3805" y="21586"/>
                  <a:pt x="3987" y="21318"/>
                  <a:pt x="4069" y="20623"/>
                </a:cubicBezTo>
                <a:lnTo>
                  <a:pt x="4106" y="20309"/>
                </a:lnTo>
                <a:lnTo>
                  <a:pt x="3966" y="20309"/>
                </a:lnTo>
                <a:cubicBezTo>
                  <a:pt x="3698" y="20304"/>
                  <a:pt x="3570" y="19297"/>
                  <a:pt x="3570" y="17196"/>
                </a:cubicBezTo>
                <a:cubicBezTo>
                  <a:pt x="3570" y="16354"/>
                  <a:pt x="3596" y="15625"/>
                  <a:pt x="3662" y="14642"/>
                </a:cubicBezTo>
                <a:lnTo>
                  <a:pt x="3711" y="13919"/>
                </a:lnTo>
                <a:lnTo>
                  <a:pt x="3758" y="14421"/>
                </a:lnTo>
                <a:cubicBezTo>
                  <a:pt x="3834" y="15213"/>
                  <a:pt x="3857" y="15283"/>
                  <a:pt x="4029" y="15283"/>
                </a:cubicBezTo>
                <a:cubicBezTo>
                  <a:pt x="4185" y="15283"/>
                  <a:pt x="4186" y="15278"/>
                  <a:pt x="4210" y="14875"/>
                </a:cubicBezTo>
                <a:lnTo>
                  <a:pt x="4235" y="14479"/>
                </a:lnTo>
                <a:lnTo>
                  <a:pt x="4360" y="15342"/>
                </a:lnTo>
                <a:cubicBezTo>
                  <a:pt x="4428" y="15815"/>
                  <a:pt x="4487" y="16204"/>
                  <a:pt x="4489" y="16204"/>
                </a:cubicBezTo>
                <a:cubicBezTo>
                  <a:pt x="4491" y="16204"/>
                  <a:pt x="4500" y="15989"/>
                  <a:pt x="4510" y="15738"/>
                </a:cubicBezTo>
                <a:lnTo>
                  <a:pt x="4528" y="15283"/>
                </a:lnTo>
                <a:lnTo>
                  <a:pt x="4692" y="15283"/>
                </a:lnTo>
                <a:lnTo>
                  <a:pt x="4856" y="15283"/>
                </a:lnTo>
                <a:lnTo>
                  <a:pt x="4932" y="14607"/>
                </a:lnTo>
                <a:cubicBezTo>
                  <a:pt x="5011" y="13904"/>
                  <a:pt x="5034" y="13900"/>
                  <a:pt x="5034" y="14595"/>
                </a:cubicBezTo>
                <a:cubicBezTo>
                  <a:pt x="5034" y="15247"/>
                  <a:pt x="5048" y="15283"/>
                  <a:pt x="5329" y="15283"/>
                </a:cubicBezTo>
                <a:cubicBezTo>
                  <a:pt x="5481" y="15283"/>
                  <a:pt x="5600" y="15223"/>
                  <a:pt x="5604" y="15143"/>
                </a:cubicBezTo>
                <a:cubicBezTo>
                  <a:pt x="5628" y="14627"/>
                  <a:pt x="5634" y="13244"/>
                  <a:pt x="5621" y="11133"/>
                </a:cubicBezTo>
                <a:lnTo>
                  <a:pt x="5607" y="8882"/>
                </a:lnTo>
                <a:lnTo>
                  <a:pt x="5637" y="8055"/>
                </a:lnTo>
                <a:lnTo>
                  <a:pt x="5668" y="7227"/>
                </a:lnTo>
                <a:lnTo>
                  <a:pt x="5622" y="6912"/>
                </a:lnTo>
                <a:cubicBezTo>
                  <a:pt x="5592" y="6709"/>
                  <a:pt x="5576" y="6504"/>
                  <a:pt x="5576" y="6306"/>
                </a:cubicBezTo>
                <a:cubicBezTo>
                  <a:pt x="5576" y="6051"/>
                  <a:pt x="5572" y="5967"/>
                  <a:pt x="5563" y="6049"/>
                </a:cubicBezTo>
                <a:close/>
                <a:moveTo>
                  <a:pt x="16284" y="6049"/>
                </a:moveTo>
                <a:cubicBezTo>
                  <a:pt x="16276" y="6132"/>
                  <a:pt x="16264" y="6382"/>
                  <a:pt x="16247" y="6795"/>
                </a:cubicBezTo>
                <a:cubicBezTo>
                  <a:pt x="16220" y="7509"/>
                  <a:pt x="16218" y="7612"/>
                  <a:pt x="16233" y="7915"/>
                </a:cubicBezTo>
                <a:cubicBezTo>
                  <a:pt x="16242" y="8099"/>
                  <a:pt x="16260" y="9231"/>
                  <a:pt x="16273" y="10433"/>
                </a:cubicBezTo>
                <a:cubicBezTo>
                  <a:pt x="16300" y="13003"/>
                  <a:pt x="16305" y="13787"/>
                  <a:pt x="16293" y="14036"/>
                </a:cubicBezTo>
                <a:cubicBezTo>
                  <a:pt x="16287" y="14161"/>
                  <a:pt x="16243" y="14222"/>
                  <a:pt x="16154" y="14222"/>
                </a:cubicBezTo>
                <a:cubicBezTo>
                  <a:pt x="15997" y="14222"/>
                  <a:pt x="15986" y="14133"/>
                  <a:pt x="16020" y="13138"/>
                </a:cubicBezTo>
                <a:cubicBezTo>
                  <a:pt x="16033" y="12771"/>
                  <a:pt x="16043" y="12348"/>
                  <a:pt x="16043" y="12194"/>
                </a:cubicBezTo>
                <a:cubicBezTo>
                  <a:pt x="16044" y="11926"/>
                  <a:pt x="16042" y="11921"/>
                  <a:pt x="16006" y="12217"/>
                </a:cubicBezTo>
                <a:cubicBezTo>
                  <a:pt x="15979" y="12441"/>
                  <a:pt x="15964" y="12723"/>
                  <a:pt x="15953" y="13220"/>
                </a:cubicBezTo>
                <a:cubicBezTo>
                  <a:pt x="15944" y="13624"/>
                  <a:pt x="15929" y="13982"/>
                  <a:pt x="15914" y="14082"/>
                </a:cubicBezTo>
                <a:cubicBezTo>
                  <a:pt x="15900" y="14183"/>
                  <a:pt x="15798" y="14292"/>
                  <a:pt x="15667" y="14339"/>
                </a:cubicBezTo>
                <a:cubicBezTo>
                  <a:pt x="15474" y="14408"/>
                  <a:pt x="15438" y="14380"/>
                  <a:pt x="15393" y="14152"/>
                </a:cubicBezTo>
                <a:cubicBezTo>
                  <a:pt x="15297" y="13671"/>
                  <a:pt x="15270" y="12701"/>
                  <a:pt x="15317" y="11471"/>
                </a:cubicBezTo>
                <a:cubicBezTo>
                  <a:pt x="15342" y="10842"/>
                  <a:pt x="15334" y="10681"/>
                  <a:pt x="15302" y="11144"/>
                </a:cubicBezTo>
                <a:cubicBezTo>
                  <a:pt x="15269" y="11630"/>
                  <a:pt x="15237" y="12762"/>
                  <a:pt x="15237" y="13465"/>
                </a:cubicBezTo>
                <a:cubicBezTo>
                  <a:pt x="15237" y="14274"/>
                  <a:pt x="15260" y="14771"/>
                  <a:pt x="15310" y="15062"/>
                </a:cubicBezTo>
                <a:cubicBezTo>
                  <a:pt x="15337" y="15217"/>
                  <a:pt x="15416" y="15279"/>
                  <a:pt x="15627" y="15283"/>
                </a:cubicBezTo>
                <a:cubicBezTo>
                  <a:pt x="15870" y="15289"/>
                  <a:pt x="15912" y="15248"/>
                  <a:pt x="15929" y="15039"/>
                </a:cubicBezTo>
                <a:cubicBezTo>
                  <a:pt x="15948" y="14815"/>
                  <a:pt x="15952" y="14815"/>
                  <a:pt x="15976" y="15039"/>
                </a:cubicBezTo>
                <a:cubicBezTo>
                  <a:pt x="15997" y="15233"/>
                  <a:pt x="16035" y="15283"/>
                  <a:pt x="16161" y="15283"/>
                </a:cubicBezTo>
                <a:cubicBezTo>
                  <a:pt x="16248" y="15283"/>
                  <a:pt x="16322" y="15221"/>
                  <a:pt x="16326" y="15143"/>
                </a:cubicBezTo>
                <a:cubicBezTo>
                  <a:pt x="16350" y="14627"/>
                  <a:pt x="16355" y="13244"/>
                  <a:pt x="16342" y="11133"/>
                </a:cubicBezTo>
                <a:lnTo>
                  <a:pt x="16328" y="8882"/>
                </a:lnTo>
                <a:lnTo>
                  <a:pt x="16359" y="8055"/>
                </a:lnTo>
                <a:lnTo>
                  <a:pt x="16390" y="7227"/>
                </a:lnTo>
                <a:lnTo>
                  <a:pt x="16344" y="6912"/>
                </a:lnTo>
                <a:cubicBezTo>
                  <a:pt x="16313" y="6709"/>
                  <a:pt x="16298" y="6504"/>
                  <a:pt x="16298" y="6306"/>
                </a:cubicBezTo>
                <a:cubicBezTo>
                  <a:pt x="16298" y="6051"/>
                  <a:pt x="16293" y="5967"/>
                  <a:pt x="16284" y="6049"/>
                </a:cubicBezTo>
                <a:close/>
                <a:moveTo>
                  <a:pt x="1621" y="7681"/>
                </a:moveTo>
                <a:cubicBezTo>
                  <a:pt x="1618" y="7680"/>
                  <a:pt x="1606" y="7876"/>
                  <a:pt x="1595" y="8125"/>
                </a:cubicBezTo>
                <a:lnTo>
                  <a:pt x="1575" y="8579"/>
                </a:lnTo>
                <a:lnTo>
                  <a:pt x="1621" y="8964"/>
                </a:lnTo>
                <a:cubicBezTo>
                  <a:pt x="1677" y="9428"/>
                  <a:pt x="1677" y="9424"/>
                  <a:pt x="1708" y="9046"/>
                </a:cubicBezTo>
                <a:cubicBezTo>
                  <a:pt x="1732" y="8747"/>
                  <a:pt x="1732" y="8754"/>
                  <a:pt x="1777" y="9116"/>
                </a:cubicBezTo>
                <a:cubicBezTo>
                  <a:pt x="1829" y="9522"/>
                  <a:pt x="1834" y="9506"/>
                  <a:pt x="1858" y="8906"/>
                </a:cubicBezTo>
                <a:cubicBezTo>
                  <a:pt x="1874" y="8482"/>
                  <a:pt x="1875" y="8479"/>
                  <a:pt x="1817" y="8125"/>
                </a:cubicBezTo>
                <a:lnTo>
                  <a:pt x="1760" y="7775"/>
                </a:lnTo>
                <a:lnTo>
                  <a:pt x="1742" y="8090"/>
                </a:lnTo>
                <a:lnTo>
                  <a:pt x="1725" y="8416"/>
                </a:lnTo>
                <a:lnTo>
                  <a:pt x="1677" y="8043"/>
                </a:lnTo>
                <a:cubicBezTo>
                  <a:pt x="1650" y="7840"/>
                  <a:pt x="1625" y="7682"/>
                  <a:pt x="1621" y="7681"/>
                </a:cubicBezTo>
                <a:close/>
                <a:moveTo>
                  <a:pt x="20182" y="7681"/>
                </a:moveTo>
                <a:cubicBezTo>
                  <a:pt x="20178" y="7680"/>
                  <a:pt x="20167" y="7876"/>
                  <a:pt x="20156" y="8125"/>
                </a:cubicBezTo>
                <a:lnTo>
                  <a:pt x="20136" y="8579"/>
                </a:lnTo>
                <a:lnTo>
                  <a:pt x="20182" y="8964"/>
                </a:lnTo>
                <a:cubicBezTo>
                  <a:pt x="20237" y="9428"/>
                  <a:pt x="20238" y="9424"/>
                  <a:pt x="20268" y="9046"/>
                </a:cubicBezTo>
                <a:cubicBezTo>
                  <a:pt x="20292" y="8747"/>
                  <a:pt x="20293" y="8754"/>
                  <a:pt x="20338" y="9116"/>
                </a:cubicBezTo>
                <a:cubicBezTo>
                  <a:pt x="20389" y="9522"/>
                  <a:pt x="20395" y="9506"/>
                  <a:pt x="20418" y="8906"/>
                </a:cubicBezTo>
                <a:cubicBezTo>
                  <a:pt x="20435" y="8482"/>
                  <a:pt x="20435" y="8479"/>
                  <a:pt x="20378" y="8125"/>
                </a:cubicBezTo>
                <a:lnTo>
                  <a:pt x="20320" y="7775"/>
                </a:lnTo>
                <a:lnTo>
                  <a:pt x="20303" y="8090"/>
                </a:lnTo>
                <a:lnTo>
                  <a:pt x="20286" y="8416"/>
                </a:lnTo>
                <a:lnTo>
                  <a:pt x="20237" y="8043"/>
                </a:lnTo>
                <a:cubicBezTo>
                  <a:pt x="20210" y="7840"/>
                  <a:pt x="20185" y="7682"/>
                  <a:pt x="20182" y="7681"/>
                </a:cubicBezTo>
                <a:close/>
                <a:moveTo>
                  <a:pt x="9303" y="7833"/>
                </a:moveTo>
                <a:cubicBezTo>
                  <a:pt x="9298" y="7834"/>
                  <a:pt x="9285" y="8039"/>
                  <a:pt x="9274" y="8288"/>
                </a:cubicBezTo>
                <a:lnTo>
                  <a:pt x="9255" y="8731"/>
                </a:lnTo>
                <a:lnTo>
                  <a:pt x="9303" y="9116"/>
                </a:lnTo>
                <a:cubicBezTo>
                  <a:pt x="9362" y="9581"/>
                  <a:pt x="9366" y="9589"/>
                  <a:pt x="9391" y="9186"/>
                </a:cubicBezTo>
                <a:lnTo>
                  <a:pt x="9410" y="8859"/>
                </a:lnTo>
                <a:lnTo>
                  <a:pt x="9450" y="9186"/>
                </a:lnTo>
                <a:cubicBezTo>
                  <a:pt x="9502" y="9604"/>
                  <a:pt x="9515" y="9591"/>
                  <a:pt x="9535" y="9092"/>
                </a:cubicBezTo>
                <a:cubicBezTo>
                  <a:pt x="9551" y="8690"/>
                  <a:pt x="9550" y="8665"/>
                  <a:pt x="9509" y="8334"/>
                </a:cubicBezTo>
                <a:cubicBezTo>
                  <a:pt x="9457" y="7909"/>
                  <a:pt x="9436" y="7898"/>
                  <a:pt x="9417" y="8288"/>
                </a:cubicBezTo>
                <a:cubicBezTo>
                  <a:pt x="9403" y="8590"/>
                  <a:pt x="9403" y="8583"/>
                  <a:pt x="9357" y="8206"/>
                </a:cubicBezTo>
                <a:cubicBezTo>
                  <a:pt x="9332" y="7996"/>
                  <a:pt x="9307" y="7833"/>
                  <a:pt x="9303" y="7833"/>
                </a:cubicBezTo>
                <a:close/>
                <a:moveTo>
                  <a:pt x="11431" y="9046"/>
                </a:moveTo>
                <a:cubicBezTo>
                  <a:pt x="11422" y="9043"/>
                  <a:pt x="11393" y="9950"/>
                  <a:pt x="11399" y="10013"/>
                </a:cubicBezTo>
                <a:cubicBezTo>
                  <a:pt x="11402" y="10037"/>
                  <a:pt x="11422" y="10205"/>
                  <a:pt x="11444" y="10386"/>
                </a:cubicBezTo>
                <a:cubicBezTo>
                  <a:pt x="11494" y="10796"/>
                  <a:pt x="11509" y="10803"/>
                  <a:pt x="11524" y="10421"/>
                </a:cubicBezTo>
                <a:cubicBezTo>
                  <a:pt x="11537" y="10124"/>
                  <a:pt x="11537" y="10122"/>
                  <a:pt x="11589" y="10456"/>
                </a:cubicBezTo>
                <a:lnTo>
                  <a:pt x="11642" y="10795"/>
                </a:lnTo>
                <a:lnTo>
                  <a:pt x="11664" y="10433"/>
                </a:lnTo>
                <a:cubicBezTo>
                  <a:pt x="11676" y="10236"/>
                  <a:pt x="11686" y="10029"/>
                  <a:pt x="11686" y="9967"/>
                </a:cubicBezTo>
                <a:cubicBezTo>
                  <a:pt x="11686" y="9904"/>
                  <a:pt x="11662" y="9688"/>
                  <a:pt x="11634" y="9489"/>
                </a:cubicBezTo>
                <a:lnTo>
                  <a:pt x="11583" y="9127"/>
                </a:lnTo>
                <a:lnTo>
                  <a:pt x="11558" y="9442"/>
                </a:lnTo>
                <a:lnTo>
                  <a:pt x="11534" y="9768"/>
                </a:lnTo>
                <a:lnTo>
                  <a:pt x="11486" y="9407"/>
                </a:lnTo>
                <a:cubicBezTo>
                  <a:pt x="11459" y="9209"/>
                  <a:pt x="11435" y="9047"/>
                  <a:pt x="11431" y="9046"/>
                </a:cubicBezTo>
                <a:close/>
                <a:moveTo>
                  <a:pt x="3118" y="10596"/>
                </a:moveTo>
                <a:cubicBezTo>
                  <a:pt x="3080" y="10538"/>
                  <a:pt x="3040" y="11046"/>
                  <a:pt x="3000" y="12112"/>
                </a:cubicBezTo>
                <a:cubicBezTo>
                  <a:pt x="2957" y="13236"/>
                  <a:pt x="2957" y="13950"/>
                  <a:pt x="3000" y="14561"/>
                </a:cubicBezTo>
                <a:cubicBezTo>
                  <a:pt x="3040" y="15128"/>
                  <a:pt x="3085" y="15118"/>
                  <a:pt x="3137" y="14514"/>
                </a:cubicBezTo>
                <a:cubicBezTo>
                  <a:pt x="3172" y="14114"/>
                  <a:pt x="3179" y="14081"/>
                  <a:pt x="3185" y="14292"/>
                </a:cubicBezTo>
                <a:cubicBezTo>
                  <a:pt x="3189" y="14429"/>
                  <a:pt x="3183" y="14833"/>
                  <a:pt x="3173" y="15202"/>
                </a:cubicBezTo>
                <a:cubicBezTo>
                  <a:pt x="3148" y="16058"/>
                  <a:pt x="3024" y="17632"/>
                  <a:pt x="2940" y="18140"/>
                </a:cubicBezTo>
                <a:cubicBezTo>
                  <a:pt x="2885" y="18471"/>
                  <a:pt x="2872" y="18492"/>
                  <a:pt x="2822" y="18350"/>
                </a:cubicBezTo>
                <a:cubicBezTo>
                  <a:pt x="2791" y="18262"/>
                  <a:pt x="2735" y="17944"/>
                  <a:pt x="2699" y="17650"/>
                </a:cubicBezTo>
                <a:lnTo>
                  <a:pt x="2631" y="17126"/>
                </a:lnTo>
                <a:lnTo>
                  <a:pt x="2606" y="17440"/>
                </a:lnTo>
                <a:lnTo>
                  <a:pt x="2580" y="17755"/>
                </a:lnTo>
                <a:lnTo>
                  <a:pt x="2540" y="17440"/>
                </a:lnTo>
                <a:cubicBezTo>
                  <a:pt x="2489" y="17018"/>
                  <a:pt x="2479" y="17030"/>
                  <a:pt x="2458" y="17557"/>
                </a:cubicBezTo>
                <a:cubicBezTo>
                  <a:pt x="2439" y="18051"/>
                  <a:pt x="2442" y="18106"/>
                  <a:pt x="2508" y="18548"/>
                </a:cubicBezTo>
                <a:cubicBezTo>
                  <a:pt x="2545" y="18798"/>
                  <a:pt x="2548" y="18797"/>
                  <a:pt x="2572" y="18490"/>
                </a:cubicBezTo>
                <a:lnTo>
                  <a:pt x="2598" y="18175"/>
                </a:lnTo>
                <a:lnTo>
                  <a:pt x="2646" y="18513"/>
                </a:lnTo>
                <a:cubicBezTo>
                  <a:pt x="2692" y="18849"/>
                  <a:pt x="2694" y="18853"/>
                  <a:pt x="2709" y="18571"/>
                </a:cubicBezTo>
                <a:cubicBezTo>
                  <a:pt x="2725" y="18288"/>
                  <a:pt x="2727" y="18286"/>
                  <a:pt x="2811" y="18595"/>
                </a:cubicBezTo>
                <a:cubicBezTo>
                  <a:pt x="2922" y="19007"/>
                  <a:pt x="3011" y="19024"/>
                  <a:pt x="3059" y="18641"/>
                </a:cubicBezTo>
                <a:cubicBezTo>
                  <a:pt x="3150" y="17910"/>
                  <a:pt x="3215" y="15911"/>
                  <a:pt x="3217" y="13838"/>
                </a:cubicBezTo>
                <a:cubicBezTo>
                  <a:pt x="3218" y="12604"/>
                  <a:pt x="3215" y="12375"/>
                  <a:pt x="3184" y="11552"/>
                </a:cubicBezTo>
                <a:cubicBezTo>
                  <a:pt x="3156" y="10809"/>
                  <a:pt x="3144" y="10635"/>
                  <a:pt x="3118" y="10596"/>
                </a:cubicBezTo>
                <a:close/>
                <a:moveTo>
                  <a:pt x="11884" y="10725"/>
                </a:moveTo>
                <a:cubicBezTo>
                  <a:pt x="11878" y="10725"/>
                  <a:pt x="11865" y="10984"/>
                  <a:pt x="11854" y="11308"/>
                </a:cubicBezTo>
                <a:cubicBezTo>
                  <a:pt x="11834" y="11885"/>
                  <a:pt x="11835" y="11902"/>
                  <a:pt x="11863" y="12637"/>
                </a:cubicBezTo>
                <a:cubicBezTo>
                  <a:pt x="11878" y="13047"/>
                  <a:pt x="11893" y="13560"/>
                  <a:pt x="11895" y="13768"/>
                </a:cubicBezTo>
                <a:lnTo>
                  <a:pt x="11899" y="14141"/>
                </a:lnTo>
                <a:lnTo>
                  <a:pt x="11586" y="14187"/>
                </a:lnTo>
                <a:lnTo>
                  <a:pt x="11274" y="14222"/>
                </a:lnTo>
                <a:lnTo>
                  <a:pt x="11238" y="13791"/>
                </a:lnTo>
                <a:cubicBezTo>
                  <a:pt x="11182" y="13102"/>
                  <a:pt x="11181" y="12700"/>
                  <a:pt x="11222" y="11214"/>
                </a:cubicBezTo>
                <a:cubicBezTo>
                  <a:pt x="11225" y="11110"/>
                  <a:pt x="11222" y="11028"/>
                  <a:pt x="11216" y="11028"/>
                </a:cubicBezTo>
                <a:cubicBezTo>
                  <a:pt x="11199" y="11028"/>
                  <a:pt x="11146" y="12428"/>
                  <a:pt x="11138" y="13103"/>
                </a:cubicBezTo>
                <a:cubicBezTo>
                  <a:pt x="11128" y="13909"/>
                  <a:pt x="11154" y="14574"/>
                  <a:pt x="11211" y="14969"/>
                </a:cubicBezTo>
                <a:cubicBezTo>
                  <a:pt x="11251" y="15247"/>
                  <a:pt x="11279" y="15277"/>
                  <a:pt x="11592" y="15283"/>
                </a:cubicBezTo>
                <a:cubicBezTo>
                  <a:pt x="11903" y="15290"/>
                  <a:pt x="11929" y="15261"/>
                  <a:pt x="11937" y="15015"/>
                </a:cubicBezTo>
                <a:cubicBezTo>
                  <a:pt x="11941" y="14869"/>
                  <a:pt x="11945" y="14176"/>
                  <a:pt x="11945" y="13465"/>
                </a:cubicBezTo>
                <a:cubicBezTo>
                  <a:pt x="11944" y="12474"/>
                  <a:pt x="11938" y="12001"/>
                  <a:pt x="11919" y="11447"/>
                </a:cubicBezTo>
                <a:cubicBezTo>
                  <a:pt x="11905" y="11050"/>
                  <a:pt x="11889" y="10725"/>
                  <a:pt x="11884" y="10725"/>
                </a:cubicBezTo>
                <a:close/>
                <a:moveTo>
                  <a:pt x="62" y="13465"/>
                </a:moveTo>
                <a:cubicBezTo>
                  <a:pt x="45" y="13465"/>
                  <a:pt x="-9" y="14352"/>
                  <a:pt x="1" y="14479"/>
                </a:cubicBezTo>
                <a:cubicBezTo>
                  <a:pt x="4" y="14524"/>
                  <a:pt x="24" y="14726"/>
                  <a:pt x="45" y="14922"/>
                </a:cubicBezTo>
                <a:cubicBezTo>
                  <a:pt x="92" y="15366"/>
                  <a:pt x="107" y="15332"/>
                  <a:pt x="142" y="14735"/>
                </a:cubicBezTo>
                <a:lnTo>
                  <a:pt x="169" y="14269"/>
                </a:lnTo>
                <a:lnTo>
                  <a:pt x="123" y="13861"/>
                </a:lnTo>
                <a:cubicBezTo>
                  <a:pt x="98" y="13640"/>
                  <a:pt x="71" y="13465"/>
                  <a:pt x="62" y="13465"/>
                </a:cubicBezTo>
                <a:close/>
                <a:moveTo>
                  <a:pt x="10264" y="16811"/>
                </a:moveTo>
                <a:cubicBezTo>
                  <a:pt x="10260" y="16811"/>
                  <a:pt x="10249" y="17019"/>
                  <a:pt x="10239" y="17277"/>
                </a:cubicBezTo>
                <a:cubicBezTo>
                  <a:pt x="10221" y="17716"/>
                  <a:pt x="10222" y="17759"/>
                  <a:pt x="10241" y="17953"/>
                </a:cubicBezTo>
                <a:cubicBezTo>
                  <a:pt x="10253" y="18068"/>
                  <a:pt x="10277" y="18240"/>
                  <a:pt x="10294" y="18338"/>
                </a:cubicBezTo>
                <a:cubicBezTo>
                  <a:pt x="10321" y="18490"/>
                  <a:pt x="10330" y="18484"/>
                  <a:pt x="10350" y="18245"/>
                </a:cubicBezTo>
                <a:cubicBezTo>
                  <a:pt x="10373" y="17970"/>
                  <a:pt x="10375" y="17967"/>
                  <a:pt x="10416" y="18280"/>
                </a:cubicBezTo>
                <a:cubicBezTo>
                  <a:pt x="10473" y="18711"/>
                  <a:pt x="10479" y="18708"/>
                  <a:pt x="10502" y="18198"/>
                </a:cubicBezTo>
                <a:cubicBezTo>
                  <a:pt x="10524" y="17708"/>
                  <a:pt x="10521" y="17637"/>
                  <a:pt x="10455" y="17196"/>
                </a:cubicBezTo>
                <a:cubicBezTo>
                  <a:pt x="10418" y="16949"/>
                  <a:pt x="10417" y="16954"/>
                  <a:pt x="10397" y="17277"/>
                </a:cubicBezTo>
                <a:lnTo>
                  <a:pt x="10376" y="17615"/>
                </a:lnTo>
                <a:lnTo>
                  <a:pt x="10323" y="17207"/>
                </a:lnTo>
                <a:cubicBezTo>
                  <a:pt x="10295" y="16986"/>
                  <a:pt x="10268" y="16811"/>
                  <a:pt x="10264" y="16811"/>
                </a:cubicBezTo>
                <a:close/>
                <a:moveTo>
                  <a:pt x="21457" y="17126"/>
                </a:moveTo>
                <a:lnTo>
                  <a:pt x="21431" y="17440"/>
                </a:lnTo>
                <a:lnTo>
                  <a:pt x="21406" y="17755"/>
                </a:lnTo>
                <a:lnTo>
                  <a:pt x="21366" y="17440"/>
                </a:lnTo>
                <a:cubicBezTo>
                  <a:pt x="21314" y="17017"/>
                  <a:pt x="21305" y="17031"/>
                  <a:pt x="21284" y="17569"/>
                </a:cubicBezTo>
                <a:cubicBezTo>
                  <a:pt x="21265" y="18057"/>
                  <a:pt x="21265" y="18058"/>
                  <a:pt x="21341" y="18606"/>
                </a:cubicBezTo>
                <a:cubicBezTo>
                  <a:pt x="21372" y="18826"/>
                  <a:pt x="21370" y="18838"/>
                  <a:pt x="21400" y="18478"/>
                </a:cubicBezTo>
                <a:lnTo>
                  <a:pt x="21424" y="18163"/>
                </a:lnTo>
                <a:lnTo>
                  <a:pt x="21463" y="18478"/>
                </a:lnTo>
                <a:cubicBezTo>
                  <a:pt x="21514" y="18884"/>
                  <a:pt x="21522" y="18871"/>
                  <a:pt x="21545" y="18373"/>
                </a:cubicBezTo>
                <a:lnTo>
                  <a:pt x="21564" y="17953"/>
                </a:lnTo>
                <a:lnTo>
                  <a:pt x="21510" y="17545"/>
                </a:lnTo>
                <a:lnTo>
                  <a:pt x="21457" y="17126"/>
                </a:lnTo>
                <a:close/>
                <a:moveTo>
                  <a:pt x="15626" y="17137"/>
                </a:moveTo>
                <a:cubicBezTo>
                  <a:pt x="15612" y="17146"/>
                  <a:pt x="15603" y="17293"/>
                  <a:pt x="15590" y="17569"/>
                </a:cubicBezTo>
                <a:lnTo>
                  <a:pt x="15570" y="18012"/>
                </a:lnTo>
                <a:lnTo>
                  <a:pt x="15614" y="18396"/>
                </a:lnTo>
                <a:cubicBezTo>
                  <a:pt x="15670" y="18883"/>
                  <a:pt x="15677" y="18874"/>
                  <a:pt x="15700" y="18338"/>
                </a:cubicBezTo>
                <a:cubicBezTo>
                  <a:pt x="15719" y="17894"/>
                  <a:pt x="15719" y="17886"/>
                  <a:pt x="15680" y="17499"/>
                </a:cubicBezTo>
                <a:cubicBezTo>
                  <a:pt x="15656" y="17248"/>
                  <a:pt x="15639" y="17128"/>
                  <a:pt x="15626" y="17137"/>
                </a:cubicBezTo>
                <a:close/>
                <a:moveTo>
                  <a:pt x="4937" y="17242"/>
                </a:moveTo>
                <a:lnTo>
                  <a:pt x="4917" y="17592"/>
                </a:lnTo>
                <a:cubicBezTo>
                  <a:pt x="4906" y="17787"/>
                  <a:pt x="4896" y="17992"/>
                  <a:pt x="4896" y="18047"/>
                </a:cubicBezTo>
                <a:cubicBezTo>
                  <a:pt x="4896" y="18101"/>
                  <a:pt x="4918" y="18322"/>
                  <a:pt x="4945" y="18536"/>
                </a:cubicBezTo>
                <a:cubicBezTo>
                  <a:pt x="4972" y="18751"/>
                  <a:pt x="4996" y="18930"/>
                  <a:pt x="5000" y="18933"/>
                </a:cubicBezTo>
                <a:cubicBezTo>
                  <a:pt x="5004" y="18936"/>
                  <a:pt x="5015" y="18711"/>
                  <a:pt x="5026" y="18431"/>
                </a:cubicBezTo>
                <a:lnTo>
                  <a:pt x="5043" y="17918"/>
                </a:lnTo>
                <a:lnTo>
                  <a:pt x="4990" y="17580"/>
                </a:lnTo>
                <a:lnTo>
                  <a:pt x="4937" y="17242"/>
                </a:lnTo>
                <a:close/>
                <a:moveTo>
                  <a:pt x="1346" y="17265"/>
                </a:moveTo>
                <a:lnTo>
                  <a:pt x="1324" y="17837"/>
                </a:lnTo>
                <a:lnTo>
                  <a:pt x="1301" y="18408"/>
                </a:lnTo>
                <a:lnTo>
                  <a:pt x="1355" y="18816"/>
                </a:lnTo>
                <a:cubicBezTo>
                  <a:pt x="1385" y="19045"/>
                  <a:pt x="1415" y="19234"/>
                  <a:pt x="1422" y="19236"/>
                </a:cubicBezTo>
                <a:cubicBezTo>
                  <a:pt x="1435" y="19239"/>
                  <a:pt x="1480" y="18235"/>
                  <a:pt x="1471" y="18128"/>
                </a:cubicBezTo>
                <a:cubicBezTo>
                  <a:pt x="1468" y="18093"/>
                  <a:pt x="1439" y="17882"/>
                  <a:pt x="1406" y="17662"/>
                </a:cubicBezTo>
                <a:lnTo>
                  <a:pt x="1346" y="17265"/>
                </a:lnTo>
                <a:close/>
                <a:moveTo>
                  <a:pt x="12517" y="17265"/>
                </a:moveTo>
                <a:lnTo>
                  <a:pt x="12494" y="17837"/>
                </a:lnTo>
                <a:lnTo>
                  <a:pt x="12472" y="18408"/>
                </a:lnTo>
                <a:lnTo>
                  <a:pt x="12526" y="18816"/>
                </a:lnTo>
                <a:cubicBezTo>
                  <a:pt x="12555" y="19045"/>
                  <a:pt x="12585" y="19234"/>
                  <a:pt x="12592" y="19236"/>
                </a:cubicBezTo>
                <a:cubicBezTo>
                  <a:pt x="12606" y="19239"/>
                  <a:pt x="12651" y="18235"/>
                  <a:pt x="12642" y="18128"/>
                </a:cubicBezTo>
                <a:cubicBezTo>
                  <a:pt x="12640" y="18093"/>
                  <a:pt x="12610" y="17882"/>
                  <a:pt x="12577" y="17662"/>
                </a:cubicBezTo>
                <a:lnTo>
                  <a:pt x="12517" y="17265"/>
                </a:lnTo>
                <a:close/>
                <a:moveTo>
                  <a:pt x="7975" y="17324"/>
                </a:moveTo>
                <a:cubicBezTo>
                  <a:pt x="7966" y="17316"/>
                  <a:pt x="7960" y="17386"/>
                  <a:pt x="7950" y="17510"/>
                </a:cubicBezTo>
                <a:cubicBezTo>
                  <a:pt x="7918" y="17894"/>
                  <a:pt x="7922" y="18129"/>
                  <a:pt x="7971" y="18548"/>
                </a:cubicBezTo>
                <a:cubicBezTo>
                  <a:pt x="8025" y="19017"/>
                  <a:pt x="8025" y="19012"/>
                  <a:pt x="8048" y="18560"/>
                </a:cubicBezTo>
                <a:cubicBezTo>
                  <a:pt x="8075" y="18017"/>
                  <a:pt x="8072" y="17910"/>
                  <a:pt x="8019" y="17557"/>
                </a:cubicBezTo>
                <a:cubicBezTo>
                  <a:pt x="7997" y="17406"/>
                  <a:pt x="7984" y="17331"/>
                  <a:pt x="7975" y="1732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927" name="تجميع"/>
          <p:cNvGrpSpPr/>
          <p:nvPr/>
        </p:nvGrpSpPr>
        <p:grpSpPr>
          <a:xfrm>
            <a:off x="4530107" y="11945747"/>
            <a:ext cx="15124325" cy="1262880"/>
            <a:chOff x="0" y="0"/>
            <a:chExt cx="15124323" cy="1262878"/>
          </a:xfrm>
        </p:grpSpPr>
        <p:grpSp>
          <p:nvGrpSpPr>
            <p:cNvPr id="906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90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05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1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907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910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908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09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914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912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3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7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915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6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0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918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9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3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921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22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926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92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5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932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929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30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5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030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933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9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6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031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4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5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7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3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038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0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1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2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4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4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051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047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50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8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9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52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053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055" name="IMG_4218.png" descr="IMG_4218.png"/>
          <p:cNvPicPr>
            <a:picLocks noChangeAspect="1"/>
          </p:cNvPicPr>
          <p:nvPr/>
        </p:nvPicPr>
        <p:blipFill>
          <a:blip r:embed="rId2">
            <a:extLst/>
          </a:blip>
          <a:srcRect l="1346" t="46097" r="2000" b="15623"/>
          <a:stretch>
            <a:fillRect/>
          </a:stretch>
        </p:blipFill>
        <p:spPr>
          <a:xfrm>
            <a:off x="1230340" y="4747155"/>
            <a:ext cx="21723748" cy="6009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325" y="0"/>
                </a:moveTo>
                <a:lnTo>
                  <a:pt x="10323" y="11422"/>
                </a:lnTo>
                <a:lnTo>
                  <a:pt x="10320" y="21600"/>
                </a:lnTo>
                <a:lnTo>
                  <a:pt x="10398" y="21600"/>
                </a:lnTo>
                <a:lnTo>
                  <a:pt x="10395" y="11422"/>
                </a:lnTo>
                <a:lnTo>
                  <a:pt x="10393" y="0"/>
                </a:lnTo>
                <a:lnTo>
                  <a:pt x="10359" y="0"/>
                </a:lnTo>
                <a:lnTo>
                  <a:pt x="10325" y="0"/>
                </a:lnTo>
                <a:close/>
                <a:moveTo>
                  <a:pt x="9374" y="709"/>
                </a:moveTo>
                <a:cubicBezTo>
                  <a:pt x="9242" y="721"/>
                  <a:pt x="9105" y="920"/>
                  <a:pt x="9001" y="1281"/>
                </a:cubicBezTo>
                <a:cubicBezTo>
                  <a:pt x="8908" y="1603"/>
                  <a:pt x="8889" y="1755"/>
                  <a:pt x="8889" y="2183"/>
                </a:cubicBezTo>
                <a:cubicBezTo>
                  <a:pt x="8889" y="2443"/>
                  <a:pt x="8895" y="2564"/>
                  <a:pt x="8912" y="2686"/>
                </a:cubicBezTo>
                <a:cubicBezTo>
                  <a:pt x="8957" y="3017"/>
                  <a:pt x="9107" y="3431"/>
                  <a:pt x="9234" y="3575"/>
                </a:cubicBezTo>
                <a:cubicBezTo>
                  <a:pt x="9299" y="3649"/>
                  <a:pt x="9458" y="3648"/>
                  <a:pt x="9526" y="3573"/>
                </a:cubicBezTo>
                <a:cubicBezTo>
                  <a:pt x="9596" y="3497"/>
                  <a:pt x="9639" y="3393"/>
                  <a:pt x="9745" y="3033"/>
                </a:cubicBezTo>
                <a:cubicBezTo>
                  <a:pt x="9805" y="2828"/>
                  <a:pt x="9836" y="2748"/>
                  <a:pt x="9858" y="2747"/>
                </a:cubicBezTo>
                <a:cubicBezTo>
                  <a:pt x="9896" y="2747"/>
                  <a:pt x="9988" y="3010"/>
                  <a:pt x="10043" y="3274"/>
                </a:cubicBezTo>
                <a:cubicBezTo>
                  <a:pt x="10092" y="3509"/>
                  <a:pt x="10113" y="3544"/>
                  <a:pt x="10152" y="3452"/>
                </a:cubicBezTo>
                <a:cubicBezTo>
                  <a:pt x="10212" y="3311"/>
                  <a:pt x="10214" y="2795"/>
                  <a:pt x="10156" y="2368"/>
                </a:cubicBezTo>
                <a:lnTo>
                  <a:pt x="10133" y="2194"/>
                </a:lnTo>
                <a:lnTo>
                  <a:pt x="10161" y="1936"/>
                </a:lnTo>
                <a:cubicBezTo>
                  <a:pt x="10215" y="1450"/>
                  <a:pt x="10211" y="1045"/>
                  <a:pt x="10152" y="904"/>
                </a:cubicBezTo>
                <a:cubicBezTo>
                  <a:pt x="10113" y="813"/>
                  <a:pt x="10087" y="863"/>
                  <a:pt x="10028" y="1134"/>
                </a:cubicBezTo>
                <a:cubicBezTo>
                  <a:pt x="9972" y="1391"/>
                  <a:pt x="9889" y="1617"/>
                  <a:pt x="9852" y="1616"/>
                </a:cubicBezTo>
                <a:cubicBezTo>
                  <a:pt x="9838" y="1616"/>
                  <a:pt x="9792" y="1490"/>
                  <a:pt x="9742" y="1314"/>
                </a:cubicBezTo>
                <a:cubicBezTo>
                  <a:pt x="9694" y="1148"/>
                  <a:pt x="9629" y="959"/>
                  <a:pt x="9597" y="894"/>
                </a:cubicBezTo>
                <a:cubicBezTo>
                  <a:pt x="9530" y="762"/>
                  <a:pt x="9453" y="702"/>
                  <a:pt x="9374" y="709"/>
                </a:cubicBezTo>
                <a:close/>
                <a:moveTo>
                  <a:pt x="21190" y="809"/>
                </a:moveTo>
                <a:cubicBezTo>
                  <a:pt x="20822" y="809"/>
                  <a:pt x="20806" y="811"/>
                  <a:pt x="20784" y="889"/>
                </a:cubicBezTo>
                <a:cubicBezTo>
                  <a:pt x="20763" y="967"/>
                  <a:pt x="20762" y="1024"/>
                  <a:pt x="20762" y="2439"/>
                </a:cubicBezTo>
                <a:cubicBezTo>
                  <a:pt x="20762" y="3616"/>
                  <a:pt x="20765" y="3918"/>
                  <a:pt x="20777" y="3954"/>
                </a:cubicBezTo>
                <a:cubicBezTo>
                  <a:pt x="20787" y="3984"/>
                  <a:pt x="20911" y="4002"/>
                  <a:pt x="21160" y="4010"/>
                </a:cubicBezTo>
                <a:cubicBezTo>
                  <a:pt x="21362" y="4016"/>
                  <a:pt x="21531" y="4025"/>
                  <a:pt x="21535" y="4030"/>
                </a:cubicBezTo>
                <a:cubicBezTo>
                  <a:pt x="21539" y="4035"/>
                  <a:pt x="21556" y="4022"/>
                  <a:pt x="21572" y="4000"/>
                </a:cubicBezTo>
                <a:lnTo>
                  <a:pt x="21600" y="3961"/>
                </a:lnTo>
                <a:lnTo>
                  <a:pt x="21600" y="2434"/>
                </a:lnTo>
                <a:cubicBezTo>
                  <a:pt x="21600" y="1299"/>
                  <a:pt x="21597" y="893"/>
                  <a:pt x="21587" y="857"/>
                </a:cubicBezTo>
                <a:cubicBezTo>
                  <a:pt x="21577" y="822"/>
                  <a:pt x="21473" y="809"/>
                  <a:pt x="21190" y="809"/>
                </a:cubicBezTo>
                <a:close/>
                <a:moveTo>
                  <a:pt x="19228" y="2877"/>
                </a:moveTo>
                <a:cubicBezTo>
                  <a:pt x="19203" y="2878"/>
                  <a:pt x="19177" y="2886"/>
                  <a:pt x="19151" y="2901"/>
                </a:cubicBezTo>
                <a:cubicBezTo>
                  <a:pt x="18929" y="3039"/>
                  <a:pt x="18777" y="3579"/>
                  <a:pt x="18728" y="4395"/>
                </a:cubicBezTo>
                <a:cubicBezTo>
                  <a:pt x="18710" y="4713"/>
                  <a:pt x="18702" y="4745"/>
                  <a:pt x="18594" y="4937"/>
                </a:cubicBezTo>
                <a:cubicBezTo>
                  <a:pt x="18579" y="4965"/>
                  <a:pt x="18562" y="5010"/>
                  <a:pt x="18558" y="5038"/>
                </a:cubicBezTo>
                <a:cubicBezTo>
                  <a:pt x="18553" y="5067"/>
                  <a:pt x="18542" y="5090"/>
                  <a:pt x="18534" y="5090"/>
                </a:cubicBezTo>
                <a:cubicBezTo>
                  <a:pt x="18502" y="5090"/>
                  <a:pt x="18312" y="5825"/>
                  <a:pt x="18283" y="6060"/>
                </a:cubicBezTo>
                <a:cubicBezTo>
                  <a:pt x="18273" y="6138"/>
                  <a:pt x="18257" y="6247"/>
                  <a:pt x="18247" y="6302"/>
                </a:cubicBezTo>
                <a:cubicBezTo>
                  <a:pt x="18238" y="6358"/>
                  <a:pt x="18223" y="6485"/>
                  <a:pt x="18215" y="6585"/>
                </a:cubicBezTo>
                <a:cubicBezTo>
                  <a:pt x="18206" y="6685"/>
                  <a:pt x="18195" y="6787"/>
                  <a:pt x="18189" y="6813"/>
                </a:cubicBezTo>
                <a:cubicBezTo>
                  <a:pt x="18184" y="6839"/>
                  <a:pt x="18176" y="6976"/>
                  <a:pt x="18172" y="7117"/>
                </a:cubicBezTo>
                <a:lnTo>
                  <a:pt x="18164" y="7372"/>
                </a:lnTo>
                <a:lnTo>
                  <a:pt x="18061" y="7359"/>
                </a:lnTo>
                <a:cubicBezTo>
                  <a:pt x="17887" y="7337"/>
                  <a:pt x="17761" y="7481"/>
                  <a:pt x="17655" y="7826"/>
                </a:cubicBezTo>
                <a:cubicBezTo>
                  <a:pt x="17399" y="8658"/>
                  <a:pt x="17443" y="10215"/>
                  <a:pt x="17739" y="10803"/>
                </a:cubicBezTo>
                <a:cubicBezTo>
                  <a:pt x="17824" y="10972"/>
                  <a:pt x="17905" y="11042"/>
                  <a:pt x="18014" y="11040"/>
                </a:cubicBezTo>
                <a:cubicBezTo>
                  <a:pt x="18145" y="11037"/>
                  <a:pt x="18264" y="10871"/>
                  <a:pt x="18362" y="10552"/>
                </a:cubicBezTo>
                <a:cubicBezTo>
                  <a:pt x="18406" y="10408"/>
                  <a:pt x="18406" y="10407"/>
                  <a:pt x="18458" y="10456"/>
                </a:cubicBezTo>
                <a:cubicBezTo>
                  <a:pt x="18487" y="10484"/>
                  <a:pt x="18522" y="10549"/>
                  <a:pt x="18537" y="10600"/>
                </a:cubicBezTo>
                <a:cubicBezTo>
                  <a:pt x="18618" y="10892"/>
                  <a:pt x="18562" y="11563"/>
                  <a:pt x="18432" y="11837"/>
                </a:cubicBezTo>
                <a:cubicBezTo>
                  <a:pt x="18402" y="11902"/>
                  <a:pt x="18384" y="11955"/>
                  <a:pt x="18394" y="11955"/>
                </a:cubicBezTo>
                <a:cubicBezTo>
                  <a:pt x="18426" y="11957"/>
                  <a:pt x="18504" y="11720"/>
                  <a:pt x="18546" y="11489"/>
                </a:cubicBezTo>
                <a:cubicBezTo>
                  <a:pt x="18581" y="11300"/>
                  <a:pt x="18588" y="11219"/>
                  <a:pt x="18592" y="11003"/>
                </a:cubicBezTo>
                <a:cubicBezTo>
                  <a:pt x="18598" y="10664"/>
                  <a:pt x="18567" y="10466"/>
                  <a:pt x="18492" y="10382"/>
                </a:cubicBezTo>
                <a:cubicBezTo>
                  <a:pt x="18428" y="10309"/>
                  <a:pt x="18424" y="10293"/>
                  <a:pt x="18444" y="10188"/>
                </a:cubicBezTo>
                <a:cubicBezTo>
                  <a:pt x="18466" y="10077"/>
                  <a:pt x="18484" y="10075"/>
                  <a:pt x="18511" y="10179"/>
                </a:cubicBezTo>
                <a:cubicBezTo>
                  <a:pt x="18522" y="10224"/>
                  <a:pt x="18537" y="10261"/>
                  <a:pt x="18545" y="10261"/>
                </a:cubicBezTo>
                <a:cubicBezTo>
                  <a:pt x="18552" y="10261"/>
                  <a:pt x="18564" y="10288"/>
                  <a:pt x="18572" y="10321"/>
                </a:cubicBezTo>
                <a:cubicBezTo>
                  <a:pt x="18579" y="10353"/>
                  <a:pt x="18616" y="10435"/>
                  <a:pt x="18654" y="10502"/>
                </a:cubicBezTo>
                <a:cubicBezTo>
                  <a:pt x="18692" y="10569"/>
                  <a:pt x="18730" y="10640"/>
                  <a:pt x="18739" y="10660"/>
                </a:cubicBezTo>
                <a:cubicBezTo>
                  <a:pt x="18773" y="10732"/>
                  <a:pt x="18938" y="10839"/>
                  <a:pt x="19063" y="10870"/>
                </a:cubicBezTo>
                <a:cubicBezTo>
                  <a:pt x="19134" y="10887"/>
                  <a:pt x="19215" y="10923"/>
                  <a:pt x="19242" y="10948"/>
                </a:cubicBezTo>
                <a:cubicBezTo>
                  <a:pt x="19271" y="10975"/>
                  <a:pt x="19336" y="10987"/>
                  <a:pt x="19396" y="10977"/>
                </a:cubicBezTo>
                <a:cubicBezTo>
                  <a:pt x="19486" y="10961"/>
                  <a:pt x="19510" y="10940"/>
                  <a:pt x="19574" y="10821"/>
                </a:cubicBezTo>
                <a:cubicBezTo>
                  <a:pt x="19616" y="10746"/>
                  <a:pt x="19676" y="10606"/>
                  <a:pt x="19708" y="10510"/>
                </a:cubicBezTo>
                <a:cubicBezTo>
                  <a:pt x="19766" y="10340"/>
                  <a:pt x="19768" y="10339"/>
                  <a:pt x="19814" y="10383"/>
                </a:cubicBezTo>
                <a:cubicBezTo>
                  <a:pt x="19868" y="10436"/>
                  <a:pt x="19924" y="10631"/>
                  <a:pt x="19924" y="10767"/>
                </a:cubicBezTo>
                <a:cubicBezTo>
                  <a:pt x="19924" y="10819"/>
                  <a:pt x="19930" y="10874"/>
                  <a:pt x="19937" y="10890"/>
                </a:cubicBezTo>
                <a:cubicBezTo>
                  <a:pt x="19952" y="10925"/>
                  <a:pt x="19942" y="10748"/>
                  <a:pt x="19917" y="10556"/>
                </a:cubicBezTo>
                <a:cubicBezTo>
                  <a:pt x="19900" y="10433"/>
                  <a:pt x="19845" y="10301"/>
                  <a:pt x="19808" y="10301"/>
                </a:cubicBezTo>
                <a:cubicBezTo>
                  <a:pt x="19778" y="10301"/>
                  <a:pt x="19780" y="10242"/>
                  <a:pt x="19820" y="9953"/>
                </a:cubicBezTo>
                <a:cubicBezTo>
                  <a:pt x="19850" y="9728"/>
                  <a:pt x="19860" y="9596"/>
                  <a:pt x="19867" y="9325"/>
                </a:cubicBezTo>
                <a:cubicBezTo>
                  <a:pt x="19872" y="9136"/>
                  <a:pt x="19884" y="8928"/>
                  <a:pt x="19893" y="8863"/>
                </a:cubicBezTo>
                <a:cubicBezTo>
                  <a:pt x="19951" y="8479"/>
                  <a:pt x="19984" y="7682"/>
                  <a:pt x="19958" y="7316"/>
                </a:cubicBezTo>
                <a:cubicBezTo>
                  <a:pt x="19953" y="7236"/>
                  <a:pt x="19942" y="7062"/>
                  <a:pt x="19935" y="6928"/>
                </a:cubicBezTo>
                <a:cubicBezTo>
                  <a:pt x="19928" y="6795"/>
                  <a:pt x="19913" y="6628"/>
                  <a:pt x="19902" y="6559"/>
                </a:cubicBezTo>
                <a:cubicBezTo>
                  <a:pt x="19891" y="6490"/>
                  <a:pt x="19878" y="6376"/>
                  <a:pt x="19874" y="6307"/>
                </a:cubicBezTo>
                <a:cubicBezTo>
                  <a:pt x="19870" y="6237"/>
                  <a:pt x="19862" y="6181"/>
                  <a:pt x="19857" y="6181"/>
                </a:cubicBezTo>
                <a:cubicBezTo>
                  <a:pt x="19852" y="6181"/>
                  <a:pt x="19836" y="6097"/>
                  <a:pt x="19822" y="5996"/>
                </a:cubicBezTo>
                <a:cubicBezTo>
                  <a:pt x="19808" y="5894"/>
                  <a:pt x="19787" y="5793"/>
                  <a:pt x="19777" y="5773"/>
                </a:cubicBezTo>
                <a:cubicBezTo>
                  <a:pt x="19766" y="5753"/>
                  <a:pt x="19755" y="5702"/>
                  <a:pt x="19751" y="5660"/>
                </a:cubicBezTo>
                <a:cubicBezTo>
                  <a:pt x="19748" y="5618"/>
                  <a:pt x="19734" y="5575"/>
                  <a:pt x="19722" y="5563"/>
                </a:cubicBezTo>
                <a:cubicBezTo>
                  <a:pt x="19702" y="5544"/>
                  <a:pt x="19702" y="5533"/>
                  <a:pt x="19717" y="5376"/>
                </a:cubicBezTo>
                <a:cubicBezTo>
                  <a:pt x="19761" y="4923"/>
                  <a:pt x="19745" y="4231"/>
                  <a:pt x="19681" y="3827"/>
                </a:cubicBezTo>
                <a:cubicBezTo>
                  <a:pt x="19587" y="3237"/>
                  <a:pt x="19409" y="2874"/>
                  <a:pt x="19228" y="2877"/>
                </a:cubicBezTo>
                <a:close/>
                <a:moveTo>
                  <a:pt x="15295" y="3803"/>
                </a:moveTo>
                <a:cubicBezTo>
                  <a:pt x="15073" y="3756"/>
                  <a:pt x="14861" y="4261"/>
                  <a:pt x="14784" y="5067"/>
                </a:cubicBezTo>
                <a:cubicBezTo>
                  <a:pt x="14718" y="5762"/>
                  <a:pt x="14764" y="6478"/>
                  <a:pt x="14908" y="6997"/>
                </a:cubicBezTo>
                <a:cubicBezTo>
                  <a:pt x="14986" y="7282"/>
                  <a:pt x="15080" y="7449"/>
                  <a:pt x="15197" y="7512"/>
                </a:cubicBezTo>
                <a:cubicBezTo>
                  <a:pt x="15243" y="7537"/>
                  <a:pt x="15282" y="7565"/>
                  <a:pt x="15285" y="7575"/>
                </a:cubicBezTo>
                <a:cubicBezTo>
                  <a:pt x="15288" y="7584"/>
                  <a:pt x="15289" y="7749"/>
                  <a:pt x="15288" y="7940"/>
                </a:cubicBezTo>
                <a:cubicBezTo>
                  <a:pt x="15286" y="8131"/>
                  <a:pt x="15290" y="8309"/>
                  <a:pt x="15296" y="8335"/>
                </a:cubicBezTo>
                <a:cubicBezTo>
                  <a:pt x="15315" y="8423"/>
                  <a:pt x="15317" y="8551"/>
                  <a:pt x="15302" y="8649"/>
                </a:cubicBezTo>
                <a:cubicBezTo>
                  <a:pt x="15294" y="8702"/>
                  <a:pt x="15287" y="8821"/>
                  <a:pt x="15287" y="8914"/>
                </a:cubicBezTo>
                <a:cubicBezTo>
                  <a:pt x="15286" y="9125"/>
                  <a:pt x="15330" y="9331"/>
                  <a:pt x="15374" y="9331"/>
                </a:cubicBezTo>
                <a:cubicBezTo>
                  <a:pt x="15395" y="9331"/>
                  <a:pt x="15420" y="9396"/>
                  <a:pt x="15462" y="9556"/>
                </a:cubicBezTo>
                <a:cubicBezTo>
                  <a:pt x="15495" y="9680"/>
                  <a:pt x="15522" y="9793"/>
                  <a:pt x="15522" y="9809"/>
                </a:cubicBezTo>
                <a:cubicBezTo>
                  <a:pt x="15523" y="9882"/>
                  <a:pt x="15596" y="10120"/>
                  <a:pt x="15667" y="10281"/>
                </a:cubicBezTo>
                <a:cubicBezTo>
                  <a:pt x="15677" y="10303"/>
                  <a:pt x="15702" y="10362"/>
                  <a:pt x="15723" y="10412"/>
                </a:cubicBezTo>
                <a:cubicBezTo>
                  <a:pt x="15744" y="10462"/>
                  <a:pt x="15770" y="10503"/>
                  <a:pt x="15781" y="10503"/>
                </a:cubicBezTo>
                <a:cubicBezTo>
                  <a:pt x="15791" y="10503"/>
                  <a:pt x="15803" y="10520"/>
                  <a:pt x="15806" y="10542"/>
                </a:cubicBezTo>
                <a:cubicBezTo>
                  <a:pt x="15820" y="10620"/>
                  <a:pt x="15912" y="10733"/>
                  <a:pt x="16052" y="10840"/>
                </a:cubicBezTo>
                <a:cubicBezTo>
                  <a:pt x="16141" y="10908"/>
                  <a:pt x="16394" y="10801"/>
                  <a:pt x="16482" y="10657"/>
                </a:cubicBezTo>
                <a:cubicBezTo>
                  <a:pt x="16536" y="10570"/>
                  <a:pt x="16578" y="10509"/>
                  <a:pt x="16614" y="10460"/>
                </a:cubicBezTo>
                <a:cubicBezTo>
                  <a:pt x="16634" y="10434"/>
                  <a:pt x="16656" y="10376"/>
                  <a:pt x="16662" y="10335"/>
                </a:cubicBezTo>
                <a:cubicBezTo>
                  <a:pt x="16668" y="10294"/>
                  <a:pt x="16683" y="10261"/>
                  <a:pt x="16695" y="10261"/>
                </a:cubicBezTo>
                <a:cubicBezTo>
                  <a:pt x="16716" y="10261"/>
                  <a:pt x="16940" y="9485"/>
                  <a:pt x="16940" y="9412"/>
                </a:cubicBezTo>
                <a:cubicBezTo>
                  <a:pt x="16940" y="9392"/>
                  <a:pt x="16953" y="9308"/>
                  <a:pt x="16968" y="9227"/>
                </a:cubicBezTo>
                <a:cubicBezTo>
                  <a:pt x="16984" y="9145"/>
                  <a:pt x="16996" y="9050"/>
                  <a:pt x="16996" y="9015"/>
                </a:cubicBezTo>
                <a:cubicBezTo>
                  <a:pt x="16996" y="8981"/>
                  <a:pt x="17006" y="8916"/>
                  <a:pt x="17017" y="8870"/>
                </a:cubicBezTo>
                <a:cubicBezTo>
                  <a:pt x="17048" y="8743"/>
                  <a:pt x="17079" y="8267"/>
                  <a:pt x="17083" y="7826"/>
                </a:cubicBezTo>
                <a:cubicBezTo>
                  <a:pt x="17088" y="7366"/>
                  <a:pt x="17066" y="6912"/>
                  <a:pt x="17024" y="6608"/>
                </a:cubicBezTo>
                <a:cubicBezTo>
                  <a:pt x="17009" y="6497"/>
                  <a:pt x="16996" y="6377"/>
                  <a:pt x="16996" y="6339"/>
                </a:cubicBezTo>
                <a:cubicBezTo>
                  <a:pt x="16996" y="6302"/>
                  <a:pt x="16989" y="6248"/>
                  <a:pt x="16979" y="6220"/>
                </a:cubicBezTo>
                <a:cubicBezTo>
                  <a:pt x="16969" y="6191"/>
                  <a:pt x="16955" y="6110"/>
                  <a:pt x="16947" y="6041"/>
                </a:cubicBezTo>
                <a:cubicBezTo>
                  <a:pt x="16939" y="5972"/>
                  <a:pt x="16917" y="5862"/>
                  <a:pt x="16897" y="5796"/>
                </a:cubicBezTo>
                <a:cubicBezTo>
                  <a:pt x="16878" y="5730"/>
                  <a:pt x="16862" y="5654"/>
                  <a:pt x="16862" y="5626"/>
                </a:cubicBezTo>
                <a:cubicBezTo>
                  <a:pt x="16862" y="5598"/>
                  <a:pt x="16856" y="5575"/>
                  <a:pt x="16848" y="5575"/>
                </a:cubicBezTo>
                <a:cubicBezTo>
                  <a:pt x="16841" y="5575"/>
                  <a:pt x="16821" y="5516"/>
                  <a:pt x="16805" y="5444"/>
                </a:cubicBezTo>
                <a:cubicBezTo>
                  <a:pt x="16789" y="5371"/>
                  <a:pt x="16754" y="5258"/>
                  <a:pt x="16727" y="5192"/>
                </a:cubicBezTo>
                <a:cubicBezTo>
                  <a:pt x="16700" y="5127"/>
                  <a:pt x="16673" y="5055"/>
                  <a:pt x="16667" y="5031"/>
                </a:cubicBezTo>
                <a:cubicBezTo>
                  <a:pt x="16646" y="4953"/>
                  <a:pt x="16486" y="4686"/>
                  <a:pt x="16460" y="4686"/>
                </a:cubicBezTo>
                <a:cubicBezTo>
                  <a:pt x="16445" y="4686"/>
                  <a:pt x="16425" y="4657"/>
                  <a:pt x="16414" y="4620"/>
                </a:cubicBezTo>
                <a:cubicBezTo>
                  <a:pt x="16374" y="4492"/>
                  <a:pt x="15975" y="4473"/>
                  <a:pt x="15931" y="4598"/>
                </a:cubicBezTo>
                <a:cubicBezTo>
                  <a:pt x="15924" y="4618"/>
                  <a:pt x="15903" y="4647"/>
                  <a:pt x="15885" y="4663"/>
                </a:cubicBezTo>
                <a:cubicBezTo>
                  <a:pt x="15857" y="4687"/>
                  <a:pt x="15769" y="4817"/>
                  <a:pt x="15742" y="4874"/>
                </a:cubicBezTo>
                <a:cubicBezTo>
                  <a:pt x="15738" y="4884"/>
                  <a:pt x="15724" y="4814"/>
                  <a:pt x="15710" y="4720"/>
                </a:cubicBezTo>
                <a:cubicBezTo>
                  <a:pt x="15656" y="4334"/>
                  <a:pt x="15527" y="3985"/>
                  <a:pt x="15391" y="3857"/>
                </a:cubicBezTo>
                <a:cubicBezTo>
                  <a:pt x="15359" y="3827"/>
                  <a:pt x="15327" y="3810"/>
                  <a:pt x="15295" y="3803"/>
                </a:cubicBezTo>
                <a:close/>
                <a:moveTo>
                  <a:pt x="13851" y="4101"/>
                </a:moveTo>
                <a:cubicBezTo>
                  <a:pt x="13720" y="4101"/>
                  <a:pt x="13715" y="4103"/>
                  <a:pt x="13639" y="4241"/>
                </a:cubicBezTo>
                <a:cubicBezTo>
                  <a:pt x="13536" y="4426"/>
                  <a:pt x="13463" y="4693"/>
                  <a:pt x="13415" y="5060"/>
                </a:cubicBezTo>
                <a:cubicBezTo>
                  <a:pt x="13283" y="6065"/>
                  <a:pt x="13407" y="7191"/>
                  <a:pt x="13688" y="7545"/>
                </a:cubicBezTo>
                <a:cubicBezTo>
                  <a:pt x="13748" y="7620"/>
                  <a:pt x="13781" y="7635"/>
                  <a:pt x="13868" y="7626"/>
                </a:cubicBezTo>
                <a:cubicBezTo>
                  <a:pt x="13966" y="7616"/>
                  <a:pt x="13982" y="7602"/>
                  <a:pt x="14058" y="7466"/>
                </a:cubicBezTo>
                <a:cubicBezTo>
                  <a:pt x="14104" y="7384"/>
                  <a:pt x="14164" y="7248"/>
                  <a:pt x="14191" y="7164"/>
                </a:cubicBezTo>
                <a:cubicBezTo>
                  <a:pt x="14225" y="7060"/>
                  <a:pt x="14250" y="7014"/>
                  <a:pt x="14269" y="7020"/>
                </a:cubicBezTo>
                <a:lnTo>
                  <a:pt x="14298" y="7028"/>
                </a:lnTo>
                <a:lnTo>
                  <a:pt x="14272" y="6988"/>
                </a:lnTo>
                <a:cubicBezTo>
                  <a:pt x="14257" y="6966"/>
                  <a:pt x="14248" y="6935"/>
                  <a:pt x="14250" y="6919"/>
                </a:cubicBezTo>
                <a:cubicBezTo>
                  <a:pt x="14323" y="6393"/>
                  <a:pt x="14330" y="6317"/>
                  <a:pt x="14335" y="5997"/>
                </a:cubicBezTo>
                <a:cubicBezTo>
                  <a:pt x="14343" y="5414"/>
                  <a:pt x="14301" y="4978"/>
                  <a:pt x="14200" y="4603"/>
                </a:cubicBezTo>
                <a:cubicBezTo>
                  <a:pt x="14165" y="4474"/>
                  <a:pt x="14109" y="4326"/>
                  <a:pt x="14063" y="4242"/>
                </a:cubicBezTo>
                <a:cubicBezTo>
                  <a:pt x="13988" y="4104"/>
                  <a:pt x="13983" y="4101"/>
                  <a:pt x="13851" y="4101"/>
                </a:cubicBezTo>
                <a:close/>
                <a:moveTo>
                  <a:pt x="5716" y="4105"/>
                </a:moveTo>
                <a:cubicBezTo>
                  <a:pt x="5683" y="4119"/>
                  <a:pt x="5646" y="4170"/>
                  <a:pt x="5577" y="4271"/>
                </a:cubicBezTo>
                <a:cubicBezTo>
                  <a:pt x="5531" y="4338"/>
                  <a:pt x="5472" y="4414"/>
                  <a:pt x="5446" y="4439"/>
                </a:cubicBezTo>
                <a:cubicBezTo>
                  <a:pt x="5354" y="4531"/>
                  <a:pt x="5208" y="4968"/>
                  <a:pt x="5104" y="5465"/>
                </a:cubicBezTo>
                <a:cubicBezTo>
                  <a:pt x="5085" y="5558"/>
                  <a:pt x="5067" y="5603"/>
                  <a:pt x="5057" y="5589"/>
                </a:cubicBezTo>
                <a:cubicBezTo>
                  <a:pt x="5048" y="5576"/>
                  <a:pt x="5022" y="5605"/>
                  <a:pt x="5000" y="5653"/>
                </a:cubicBezTo>
                <a:cubicBezTo>
                  <a:pt x="4960" y="5738"/>
                  <a:pt x="4958" y="5739"/>
                  <a:pt x="4918" y="5670"/>
                </a:cubicBezTo>
                <a:cubicBezTo>
                  <a:pt x="4896" y="5632"/>
                  <a:pt x="4855" y="5587"/>
                  <a:pt x="4828" y="5570"/>
                </a:cubicBezTo>
                <a:cubicBezTo>
                  <a:pt x="4800" y="5554"/>
                  <a:pt x="4745" y="5509"/>
                  <a:pt x="4705" y="5472"/>
                </a:cubicBezTo>
                <a:cubicBezTo>
                  <a:pt x="4549" y="5327"/>
                  <a:pt x="4043" y="5315"/>
                  <a:pt x="3918" y="5452"/>
                </a:cubicBezTo>
                <a:cubicBezTo>
                  <a:pt x="3860" y="5515"/>
                  <a:pt x="3796" y="5571"/>
                  <a:pt x="3754" y="5595"/>
                </a:cubicBezTo>
                <a:cubicBezTo>
                  <a:pt x="3731" y="5607"/>
                  <a:pt x="3707" y="5645"/>
                  <a:pt x="3699" y="5677"/>
                </a:cubicBezTo>
                <a:cubicBezTo>
                  <a:pt x="3692" y="5710"/>
                  <a:pt x="3676" y="5736"/>
                  <a:pt x="3665" y="5736"/>
                </a:cubicBezTo>
                <a:cubicBezTo>
                  <a:pt x="3654" y="5736"/>
                  <a:pt x="3631" y="5757"/>
                  <a:pt x="3613" y="5783"/>
                </a:cubicBezTo>
                <a:cubicBezTo>
                  <a:pt x="3596" y="5809"/>
                  <a:pt x="3557" y="5833"/>
                  <a:pt x="3526" y="5836"/>
                </a:cubicBezTo>
                <a:cubicBezTo>
                  <a:pt x="3491" y="5839"/>
                  <a:pt x="3433" y="5893"/>
                  <a:pt x="3370" y="5986"/>
                </a:cubicBezTo>
                <a:cubicBezTo>
                  <a:pt x="3314" y="6066"/>
                  <a:pt x="3251" y="6143"/>
                  <a:pt x="3229" y="6157"/>
                </a:cubicBezTo>
                <a:cubicBezTo>
                  <a:pt x="3150" y="6206"/>
                  <a:pt x="3001" y="6643"/>
                  <a:pt x="2910" y="7093"/>
                </a:cubicBezTo>
                <a:cubicBezTo>
                  <a:pt x="2866" y="7309"/>
                  <a:pt x="2853" y="7346"/>
                  <a:pt x="2832" y="7326"/>
                </a:cubicBezTo>
                <a:cubicBezTo>
                  <a:pt x="2812" y="7308"/>
                  <a:pt x="2793" y="7353"/>
                  <a:pt x="2740" y="7540"/>
                </a:cubicBezTo>
                <a:cubicBezTo>
                  <a:pt x="2678" y="7762"/>
                  <a:pt x="2672" y="7794"/>
                  <a:pt x="2655" y="8085"/>
                </a:cubicBezTo>
                <a:cubicBezTo>
                  <a:pt x="2641" y="8301"/>
                  <a:pt x="2639" y="8418"/>
                  <a:pt x="2647" y="8471"/>
                </a:cubicBezTo>
                <a:cubicBezTo>
                  <a:pt x="2655" y="8524"/>
                  <a:pt x="2654" y="8568"/>
                  <a:pt x="2642" y="8623"/>
                </a:cubicBezTo>
                <a:cubicBezTo>
                  <a:pt x="2613" y="8770"/>
                  <a:pt x="2623" y="8831"/>
                  <a:pt x="2707" y="8988"/>
                </a:cubicBezTo>
                <a:cubicBezTo>
                  <a:pt x="2798" y="9159"/>
                  <a:pt x="2827" y="9260"/>
                  <a:pt x="2827" y="9419"/>
                </a:cubicBezTo>
                <a:cubicBezTo>
                  <a:pt x="2828" y="9479"/>
                  <a:pt x="2833" y="9540"/>
                  <a:pt x="2839" y="9553"/>
                </a:cubicBezTo>
                <a:cubicBezTo>
                  <a:pt x="2845" y="9567"/>
                  <a:pt x="2850" y="9617"/>
                  <a:pt x="2850" y="9665"/>
                </a:cubicBezTo>
                <a:cubicBezTo>
                  <a:pt x="2850" y="9783"/>
                  <a:pt x="2875" y="10032"/>
                  <a:pt x="2891" y="10068"/>
                </a:cubicBezTo>
                <a:cubicBezTo>
                  <a:pt x="2898" y="10085"/>
                  <a:pt x="2907" y="10142"/>
                  <a:pt x="2910" y="10195"/>
                </a:cubicBezTo>
                <a:cubicBezTo>
                  <a:pt x="2914" y="10248"/>
                  <a:pt x="2932" y="10349"/>
                  <a:pt x="2950" y="10419"/>
                </a:cubicBezTo>
                <a:cubicBezTo>
                  <a:pt x="3004" y="10626"/>
                  <a:pt x="3004" y="10694"/>
                  <a:pt x="2954" y="10836"/>
                </a:cubicBezTo>
                <a:cubicBezTo>
                  <a:pt x="2891" y="11016"/>
                  <a:pt x="2750" y="11554"/>
                  <a:pt x="2750" y="11612"/>
                </a:cubicBezTo>
                <a:cubicBezTo>
                  <a:pt x="2750" y="11690"/>
                  <a:pt x="2707" y="11810"/>
                  <a:pt x="2678" y="11814"/>
                </a:cubicBezTo>
                <a:cubicBezTo>
                  <a:pt x="2639" y="11820"/>
                  <a:pt x="2554" y="12092"/>
                  <a:pt x="2526" y="12299"/>
                </a:cubicBezTo>
                <a:cubicBezTo>
                  <a:pt x="2510" y="12424"/>
                  <a:pt x="2501" y="12573"/>
                  <a:pt x="2499" y="12774"/>
                </a:cubicBezTo>
                <a:cubicBezTo>
                  <a:pt x="2497" y="12936"/>
                  <a:pt x="2492" y="13102"/>
                  <a:pt x="2487" y="13144"/>
                </a:cubicBezTo>
                <a:cubicBezTo>
                  <a:pt x="2482" y="13187"/>
                  <a:pt x="2482" y="13248"/>
                  <a:pt x="2489" y="13285"/>
                </a:cubicBezTo>
                <a:cubicBezTo>
                  <a:pt x="2504" y="13373"/>
                  <a:pt x="2590" y="13522"/>
                  <a:pt x="2705" y="13657"/>
                </a:cubicBezTo>
                <a:cubicBezTo>
                  <a:pt x="2835" y="13811"/>
                  <a:pt x="2888" y="13807"/>
                  <a:pt x="2996" y="13637"/>
                </a:cubicBezTo>
                <a:cubicBezTo>
                  <a:pt x="3044" y="13562"/>
                  <a:pt x="3113" y="13427"/>
                  <a:pt x="3149" y="13338"/>
                </a:cubicBezTo>
                <a:cubicBezTo>
                  <a:pt x="3210" y="13183"/>
                  <a:pt x="3489" y="12545"/>
                  <a:pt x="3623" y="12251"/>
                </a:cubicBezTo>
                <a:cubicBezTo>
                  <a:pt x="3685" y="12116"/>
                  <a:pt x="3716" y="12103"/>
                  <a:pt x="3703" y="12217"/>
                </a:cubicBezTo>
                <a:cubicBezTo>
                  <a:pt x="3696" y="12283"/>
                  <a:pt x="3745" y="12346"/>
                  <a:pt x="3833" y="12385"/>
                </a:cubicBezTo>
                <a:cubicBezTo>
                  <a:pt x="3867" y="12400"/>
                  <a:pt x="3900" y="12425"/>
                  <a:pt x="3906" y="12440"/>
                </a:cubicBezTo>
                <a:cubicBezTo>
                  <a:pt x="3942" y="12533"/>
                  <a:pt x="4064" y="12568"/>
                  <a:pt x="4291" y="12549"/>
                </a:cubicBezTo>
                <a:cubicBezTo>
                  <a:pt x="4532" y="12529"/>
                  <a:pt x="4602" y="12508"/>
                  <a:pt x="4643" y="12440"/>
                </a:cubicBezTo>
                <a:cubicBezTo>
                  <a:pt x="4656" y="12421"/>
                  <a:pt x="4702" y="12386"/>
                  <a:pt x="4747" y="12362"/>
                </a:cubicBezTo>
                <a:cubicBezTo>
                  <a:pt x="4828" y="12319"/>
                  <a:pt x="4871" y="12262"/>
                  <a:pt x="4887" y="12174"/>
                </a:cubicBezTo>
                <a:cubicBezTo>
                  <a:pt x="4892" y="12140"/>
                  <a:pt x="4919" y="12154"/>
                  <a:pt x="4982" y="12226"/>
                </a:cubicBezTo>
                <a:cubicBezTo>
                  <a:pt x="5141" y="12411"/>
                  <a:pt x="5239" y="12329"/>
                  <a:pt x="5443" y="11837"/>
                </a:cubicBezTo>
                <a:cubicBezTo>
                  <a:pt x="5495" y="11711"/>
                  <a:pt x="5636" y="11383"/>
                  <a:pt x="5755" y="11110"/>
                </a:cubicBezTo>
                <a:cubicBezTo>
                  <a:pt x="5875" y="10836"/>
                  <a:pt x="5977" y="10601"/>
                  <a:pt x="5982" y="10586"/>
                </a:cubicBezTo>
                <a:cubicBezTo>
                  <a:pt x="5999" y="10529"/>
                  <a:pt x="6023" y="10082"/>
                  <a:pt x="6023" y="9810"/>
                </a:cubicBezTo>
                <a:cubicBezTo>
                  <a:pt x="6023" y="9585"/>
                  <a:pt x="6019" y="9504"/>
                  <a:pt x="6001" y="9419"/>
                </a:cubicBezTo>
                <a:cubicBezTo>
                  <a:pt x="5988" y="9360"/>
                  <a:pt x="5969" y="9268"/>
                  <a:pt x="5958" y="9215"/>
                </a:cubicBezTo>
                <a:cubicBezTo>
                  <a:pt x="5944" y="9144"/>
                  <a:pt x="5906" y="9086"/>
                  <a:pt x="5813" y="8990"/>
                </a:cubicBezTo>
                <a:cubicBezTo>
                  <a:pt x="5688" y="8860"/>
                  <a:pt x="5654" y="8781"/>
                  <a:pt x="5728" y="8790"/>
                </a:cubicBezTo>
                <a:cubicBezTo>
                  <a:pt x="5760" y="8794"/>
                  <a:pt x="5766" y="8782"/>
                  <a:pt x="5766" y="8709"/>
                </a:cubicBezTo>
                <a:cubicBezTo>
                  <a:pt x="5766" y="8585"/>
                  <a:pt x="5734" y="8147"/>
                  <a:pt x="5721" y="8101"/>
                </a:cubicBezTo>
                <a:cubicBezTo>
                  <a:pt x="5715" y="8080"/>
                  <a:pt x="5710" y="8034"/>
                  <a:pt x="5710" y="7998"/>
                </a:cubicBezTo>
                <a:cubicBezTo>
                  <a:pt x="5710" y="7890"/>
                  <a:pt x="5649" y="7487"/>
                  <a:pt x="5599" y="7272"/>
                </a:cubicBezTo>
                <a:lnTo>
                  <a:pt x="5552" y="7071"/>
                </a:lnTo>
                <a:lnTo>
                  <a:pt x="5729" y="6655"/>
                </a:lnTo>
                <a:cubicBezTo>
                  <a:pt x="5827" y="6425"/>
                  <a:pt x="5945" y="6150"/>
                  <a:pt x="5993" y="6043"/>
                </a:cubicBezTo>
                <a:cubicBezTo>
                  <a:pt x="6041" y="5936"/>
                  <a:pt x="6085" y="5811"/>
                  <a:pt x="6092" y="5766"/>
                </a:cubicBezTo>
                <a:cubicBezTo>
                  <a:pt x="6099" y="5721"/>
                  <a:pt x="6110" y="5499"/>
                  <a:pt x="6116" y="5271"/>
                </a:cubicBezTo>
                <a:lnTo>
                  <a:pt x="6128" y="4857"/>
                </a:lnTo>
                <a:lnTo>
                  <a:pt x="6087" y="4633"/>
                </a:lnTo>
                <a:cubicBezTo>
                  <a:pt x="6041" y="4382"/>
                  <a:pt x="6009" y="4325"/>
                  <a:pt x="5831" y="4164"/>
                </a:cubicBezTo>
                <a:cubicBezTo>
                  <a:pt x="5777" y="4115"/>
                  <a:pt x="5748" y="4092"/>
                  <a:pt x="5716" y="4105"/>
                </a:cubicBezTo>
                <a:close/>
                <a:moveTo>
                  <a:pt x="8176" y="6687"/>
                </a:moveTo>
                <a:cubicBezTo>
                  <a:pt x="8141" y="6685"/>
                  <a:pt x="8114" y="6726"/>
                  <a:pt x="8056" y="6807"/>
                </a:cubicBezTo>
                <a:cubicBezTo>
                  <a:pt x="7998" y="6888"/>
                  <a:pt x="7927" y="6977"/>
                  <a:pt x="7898" y="7007"/>
                </a:cubicBezTo>
                <a:cubicBezTo>
                  <a:pt x="7787" y="7120"/>
                  <a:pt x="7676" y="7436"/>
                  <a:pt x="7559" y="7964"/>
                </a:cubicBezTo>
                <a:cubicBezTo>
                  <a:pt x="7514" y="8165"/>
                  <a:pt x="7494" y="8229"/>
                  <a:pt x="7478" y="8214"/>
                </a:cubicBezTo>
                <a:cubicBezTo>
                  <a:pt x="7446" y="8184"/>
                  <a:pt x="7327" y="8599"/>
                  <a:pt x="7311" y="8794"/>
                </a:cubicBezTo>
                <a:cubicBezTo>
                  <a:pt x="7290" y="9061"/>
                  <a:pt x="7283" y="9318"/>
                  <a:pt x="7296" y="9403"/>
                </a:cubicBezTo>
                <a:cubicBezTo>
                  <a:pt x="7305" y="9466"/>
                  <a:pt x="7304" y="9497"/>
                  <a:pt x="7291" y="9536"/>
                </a:cubicBezTo>
                <a:cubicBezTo>
                  <a:pt x="7264" y="9615"/>
                  <a:pt x="7277" y="9743"/>
                  <a:pt x="7319" y="9833"/>
                </a:cubicBezTo>
                <a:cubicBezTo>
                  <a:pt x="7341" y="9878"/>
                  <a:pt x="7413" y="9983"/>
                  <a:pt x="7481" y="10067"/>
                </a:cubicBezTo>
                <a:cubicBezTo>
                  <a:pt x="7655" y="10282"/>
                  <a:pt x="7690" y="10276"/>
                  <a:pt x="7833" y="10008"/>
                </a:cubicBezTo>
                <a:cubicBezTo>
                  <a:pt x="7895" y="9892"/>
                  <a:pt x="8060" y="9531"/>
                  <a:pt x="8200" y="9207"/>
                </a:cubicBezTo>
                <a:cubicBezTo>
                  <a:pt x="8340" y="8882"/>
                  <a:pt x="8470" y="8583"/>
                  <a:pt x="8491" y="8540"/>
                </a:cubicBezTo>
                <a:cubicBezTo>
                  <a:pt x="8538" y="8442"/>
                  <a:pt x="8562" y="8163"/>
                  <a:pt x="8564" y="7687"/>
                </a:cubicBezTo>
                <a:cubicBezTo>
                  <a:pt x="8565" y="7409"/>
                  <a:pt x="8562" y="7340"/>
                  <a:pt x="8547" y="7309"/>
                </a:cubicBezTo>
                <a:cubicBezTo>
                  <a:pt x="8537" y="7289"/>
                  <a:pt x="8526" y="7228"/>
                  <a:pt x="8522" y="7175"/>
                </a:cubicBezTo>
                <a:cubicBezTo>
                  <a:pt x="8512" y="7036"/>
                  <a:pt x="8475" y="6963"/>
                  <a:pt x="8345" y="6830"/>
                </a:cubicBezTo>
                <a:cubicBezTo>
                  <a:pt x="8254" y="6736"/>
                  <a:pt x="8211" y="6690"/>
                  <a:pt x="8176" y="6687"/>
                </a:cubicBezTo>
                <a:close/>
                <a:moveTo>
                  <a:pt x="14311" y="7030"/>
                </a:moveTo>
                <a:cubicBezTo>
                  <a:pt x="14304" y="7030"/>
                  <a:pt x="14313" y="7064"/>
                  <a:pt x="14333" y="7107"/>
                </a:cubicBezTo>
                <a:cubicBezTo>
                  <a:pt x="14352" y="7149"/>
                  <a:pt x="14371" y="7204"/>
                  <a:pt x="14375" y="7228"/>
                </a:cubicBezTo>
                <a:cubicBezTo>
                  <a:pt x="14380" y="7252"/>
                  <a:pt x="14387" y="7272"/>
                  <a:pt x="14391" y="7271"/>
                </a:cubicBezTo>
                <a:cubicBezTo>
                  <a:pt x="14404" y="7269"/>
                  <a:pt x="14326" y="7030"/>
                  <a:pt x="14311" y="7030"/>
                </a:cubicBezTo>
                <a:close/>
                <a:moveTo>
                  <a:pt x="14738" y="7894"/>
                </a:moveTo>
                <a:cubicBezTo>
                  <a:pt x="14554" y="7907"/>
                  <a:pt x="14371" y="8323"/>
                  <a:pt x="14291" y="8938"/>
                </a:cubicBezTo>
                <a:cubicBezTo>
                  <a:pt x="14255" y="9220"/>
                  <a:pt x="14253" y="9248"/>
                  <a:pt x="14253" y="9714"/>
                </a:cubicBezTo>
                <a:cubicBezTo>
                  <a:pt x="14253" y="10194"/>
                  <a:pt x="14253" y="10203"/>
                  <a:pt x="14294" y="10486"/>
                </a:cubicBezTo>
                <a:cubicBezTo>
                  <a:pt x="14317" y="10643"/>
                  <a:pt x="14358" y="10854"/>
                  <a:pt x="14387" y="10955"/>
                </a:cubicBezTo>
                <a:cubicBezTo>
                  <a:pt x="14443" y="11157"/>
                  <a:pt x="14544" y="11368"/>
                  <a:pt x="14612" y="11429"/>
                </a:cubicBezTo>
                <a:cubicBezTo>
                  <a:pt x="14636" y="11451"/>
                  <a:pt x="14703" y="11464"/>
                  <a:pt x="14762" y="11458"/>
                </a:cubicBezTo>
                <a:cubicBezTo>
                  <a:pt x="14887" y="11445"/>
                  <a:pt x="14952" y="11360"/>
                  <a:pt x="15061" y="11060"/>
                </a:cubicBezTo>
                <a:cubicBezTo>
                  <a:pt x="15100" y="10954"/>
                  <a:pt x="15141" y="10866"/>
                  <a:pt x="15154" y="10866"/>
                </a:cubicBezTo>
                <a:cubicBezTo>
                  <a:pt x="15192" y="10866"/>
                  <a:pt x="15248" y="10974"/>
                  <a:pt x="15273" y="11094"/>
                </a:cubicBezTo>
                <a:cubicBezTo>
                  <a:pt x="15286" y="11158"/>
                  <a:pt x="15297" y="11185"/>
                  <a:pt x="15298" y="11155"/>
                </a:cubicBezTo>
                <a:cubicBezTo>
                  <a:pt x="15298" y="11065"/>
                  <a:pt x="15232" y="10871"/>
                  <a:pt x="15191" y="10843"/>
                </a:cubicBezTo>
                <a:cubicBezTo>
                  <a:pt x="15170" y="10828"/>
                  <a:pt x="15150" y="10802"/>
                  <a:pt x="15146" y="10783"/>
                </a:cubicBezTo>
                <a:cubicBezTo>
                  <a:pt x="15143" y="10764"/>
                  <a:pt x="15153" y="10679"/>
                  <a:pt x="15168" y="10595"/>
                </a:cubicBezTo>
                <a:cubicBezTo>
                  <a:pt x="15260" y="10086"/>
                  <a:pt x="15253" y="9191"/>
                  <a:pt x="15153" y="8666"/>
                </a:cubicBezTo>
                <a:cubicBezTo>
                  <a:pt x="15079" y="8278"/>
                  <a:pt x="14951" y="7993"/>
                  <a:pt x="14817" y="7914"/>
                </a:cubicBezTo>
                <a:cubicBezTo>
                  <a:pt x="14791" y="7899"/>
                  <a:pt x="14764" y="7892"/>
                  <a:pt x="14738" y="7894"/>
                </a:cubicBezTo>
                <a:close/>
                <a:moveTo>
                  <a:pt x="14298" y="8356"/>
                </a:moveTo>
                <a:lnTo>
                  <a:pt x="14259" y="8425"/>
                </a:lnTo>
                <a:cubicBezTo>
                  <a:pt x="14237" y="8462"/>
                  <a:pt x="14217" y="8501"/>
                  <a:pt x="14215" y="8509"/>
                </a:cubicBezTo>
                <a:cubicBezTo>
                  <a:pt x="14212" y="8517"/>
                  <a:pt x="14218" y="8524"/>
                  <a:pt x="14226" y="8523"/>
                </a:cubicBezTo>
                <a:cubicBezTo>
                  <a:pt x="14235" y="8523"/>
                  <a:pt x="14255" y="8484"/>
                  <a:pt x="14270" y="8439"/>
                </a:cubicBezTo>
                <a:lnTo>
                  <a:pt x="14298" y="8356"/>
                </a:lnTo>
                <a:close/>
                <a:moveTo>
                  <a:pt x="14038" y="8455"/>
                </a:moveTo>
                <a:cubicBezTo>
                  <a:pt x="14027" y="8465"/>
                  <a:pt x="14036" y="8473"/>
                  <a:pt x="14058" y="8473"/>
                </a:cubicBezTo>
                <a:cubicBezTo>
                  <a:pt x="14079" y="8473"/>
                  <a:pt x="14088" y="8465"/>
                  <a:pt x="14077" y="8455"/>
                </a:cubicBezTo>
                <a:cubicBezTo>
                  <a:pt x="14066" y="8445"/>
                  <a:pt x="14049" y="8445"/>
                  <a:pt x="14038" y="8455"/>
                </a:cubicBezTo>
                <a:close/>
                <a:moveTo>
                  <a:pt x="14169" y="8483"/>
                </a:moveTo>
                <a:cubicBezTo>
                  <a:pt x="14137" y="8483"/>
                  <a:pt x="14136" y="8486"/>
                  <a:pt x="14155" y="8560"/>
                </a:cubicBezTo>
                <a:cubicBezTo>
                  <a:pt x="14180" y="8657"/>
                  <a:pt x="14188" y="8661"/>
                  <a:pt x="14196" y="8580"/>
                </a:cubicBezTo>
                <a:cubicBezTo>
                  <a:pt x="14206" y="8485"/>
                  <a:pt x="14206" y="8483"/>
                  <a:pt x="14169" y="8483"/>
                </a:cubicBezTo>
                <a:close/>
                <a:moveTo>
                  <a:pt x="13977" y="8496"/>
                </a:moveTo>
                <a:cubicBezTo>
                  <a:pt x="13968" y="8509"/>
                  <a:pt x="13971" y="8519"/>
                  <a:pt x="13984" y="8520"/>
                </a:cubicBezTo>
                <a:cubicBezTo>
                  <a:pt x="13996" y="8522"/>
                  <a:pt x="14002" y="8512"/>
                  <a:pt x="13999" y="8499"/>
                </a:cubicBezTo>
                <a:cubicBezTo>
                  <a:pt x="13995" y="8486"/>
                  <a:pt x="13985" y="8485"/>
                  <a:pt x="13977" y="8496"/>
                </a:cubicBezTo>
                <a:close/>
                <a:moveTo>
                  <a:pt x="19933" y="10998"/>
                </a:moveTo>
                <a:cubicBezTo>
                  <a:pt x="19930" y="10996"/>
                  <a:pt x="19923" y="11047"/>
                  <a:pt x="19914" y="11141"/>
                </a:cubicBezTo>
                <a:cubicBezTo>
                  <a:pt x="19890" y="11392"/>
                  <a:pt x="19842" y="11622"/>
                  <a:pt x="19790" y="11733"/>
                </a:cubicBezTo>
                <a:cubicBezTo>
                  <a:pt x="19757" y="11801"/>
                  <a:pt x="19734" y="11810"/>
                  <a:pt x="19623" y="11801"/>
                </a:cubicBezTo>
                <a:cubicBezTo>
                  <a:pt x="19511" y="11793"/>
                  <a:pt x="19489" y="11803"/>
                  <a:pt x="19458" y="11873"/>
                </a:cubicBezTo>
                <a:cubicBezTo>
                  <a:pt x="19438" y="11917"/>
                  <a:pt x="19416" y="11994"/>
                  <a:pt x="19409" y="12045"/>
                </a:cubicBezTo>
                <a:cubicBezTo>
                  <a:pt x="19397" y="12132"/>
                  <a:pt x="19398" y="12131"/>
                  <a:pt x="19428" y="12030"/>
                </a:cubicBezTo>
                <a:cubicBezTo>
                  <a:pt x="19471" y="11883"/>
                  <a:pt x="19511" y="11836"/>
                  <a:pt x="19587" y="11836"/>
                </a:cubicBezTo>
                <a:cubicBezTo>
                  <a:pt x="19668" y="11836"/>
                  <a:pt x="19698" y="11902"/>
                  <a:pt x="19679" y="12041"/>
                </a:cubicBezTo>
                <a:cubicBezTo>
                  <a:pt x="19668" y="12123"/>
                  <a:pt x="19671" y="12118"/>
                  <a:pt x="19697" y="12013"/>
                </a:cubicBezTo>
                <a:cubicBezTo>
                  <a:pt x="19714" y="11943"/>
                  <a:pt x="19740" y="11874"/>
                  <a:pt x="19755" y="11857"/>
                </a:cubicBezTo>
                <a:cubicBezTo>
                  <a:pt x="19823" y="11781"/>
                  <a:pt x="19936" y="11257"/>
                  <a:pt x="19935" y="11020"/>
                </a:cubicBezTo>
                <a:cubicBezTo>
                  <a:pt x="19935" y="11006"/>
                  <a:pt x="19934" y="10999"/>
                  <a:pt x="19933" y="10998"/>
                </a:cubicBezTo>
                <a:close/>
                <a:moveTo>
                  <a:pt x="15302" y="11284"/>
                </a:moveTo>
                <a:cubicBezTo>
                  <a:pt x="15301" y="11296"/>
                  <a:pt x="15301" y="11326"/>
                  <a:pt x="15301" y="11371"/>
                </a:cubicBezTo>
                <a:cubicBezTo>
                  <a:pt x="15301" y="11459"/>
                  <a:pt x="15303" y="11501"/>
                  <a:pt x="15306" y="11462"/>
                </a:cubicBezTo>
                <a:cubicBezTo>
                  <a:pt x="15308" y="11423"/>
                  <a:pt x="15309" y="11351"/>
                  <a:pt x="15306" y="11301"/>
                </a:cubicBezTo>
                <a:cubicBezTo>
                  <a:pt x="15305" y="11276"/>
                  <a:pt x="15303" y="11271"/>
                  <a:pt x="15302" y="11284"/>
                </a:cubicBezTo>
                <a:close/>
                <a:moveTo>
                  <a:pt x="15290" y="11569"/>
                </a:moveTo>
                <a:cubicBezTo>
                  <a:pt x="15289" y="11573"/>
                  <a:pt x="15288" y="11587"/>
                  <a:pt x="15288" y="11610"/>
                </a:cubicBezTo>
                <a:cubicBezTo>
                  <a:pt x="15287" y="11653"/>
                  <a:pt x="15290" y="11676"/>
                  <a:pt x="15294" y="11663"/>
                </a:cubicBezTo>
                <a:cubicBezTo>
                  <a:pt x="15297" y="11650"/>
                  <a:pt x="15298" y="11615"/>
                  <a:pt x="15294" y="11586"/>
                </a:cubicBezTo>
                <a:cubicBezTo>
                  <a:pt x="15293" y="11570"/>
                  <a:pt x="15291" y="11565"/>
                  <a:pt x="15290" y="11569"/>
                </a:cubicBezTo>
                <a:close/>
                <a:moveTo>
                  <a:pt x="18203" y="11896"/>
                </a:moveTo>
                <a:cubicBezTo>
                  <a:pt x="18179" y="11898"/>
                  <a:pt x="18159" y="11905"/>
                  <a:pt x="18147" y="11917"/>
                </a:cubicBezTo>
                <a:cubicBezTo>
                  <a:pt x="18085" y="11977"/>
                  <a:pt x="18094" y="12002"/>
                  <a:pt x="18159" y="11948"/>
                </a:cubicBezTo>
                <a:cubicBezTo>
                  <a:pt x="18191" y="11922"/>
                  <a:pt x="18231" y="11920"/>
                  <a:pt x="18270" y="11943"/>
                </a:cubicBezTo>
                <a:cubicBezTo>
                  <a:pt x="18325" y="11975"/>
                  <a:pt x="18332" y="11989"/>
                  <a:pt x="18331" y="12075"/>
                </a:cubicBezTo>
                <a:lnTo>
                  <a:pt x="18329" y="12172"/>
                </a:lnTo>
                <a:lnTo>
                  <a:pt x="18350" y="12081"/>
                </a:lnTo>
                <a:cubicBezTo>
                  <a:pt x="18361" y="12030"/>
                  <a:pt x="18371" y="11975"/>
                  <a:pt x="18371" y="11958"/>
                </a:cubicBezTo>
                <a:cubicBezTo>
                  <a:pt x="18371" y="11916"/>
                  <a:pt x="18273" y="11887"/>
                  <a:pt x="18203" y="11896"/>
                </a:cubicBezTo>
                <a:close/>
                <a:moveTo>
                  <a:pt x="15247" y="11977"/>
                </a:moveTo>
                <a:lnTo>
                  <a:pt x="15211" y="12095"/>
                </a:lnTo>
                <a:cubicBezTo>
                  <a:pt x="15191" y="12161"/>
                  <a:pt x="15175" y="12220"/>
                  <a:pt x="15175" y="12226"/>
                </a:cubicBezTo>
                <a:cubicBezTo>
                  <a:pt x="15175" y="12258"/>
                  <a:pt x="15184" y="12230"/>
                  <a:pt x="15215" y="12108"/>
                </a:cubicBezTo>
                <a:lnTo>
                  <a:pt x="15247" y="11977"/>
                </a:lnTo>
                <a:close/>
                <a:moveTo>
                  <a:pt x="18089" y="11997"/>
                </a:moveTo>
                <a:cubicBezTo>
                  <a:pt x="18086" y="11997"/>
                  <a:pt x="18075" y="12034"/>
                  <a:pt x="18063" y="12078"/>
                </a:cubicBezTo>
                <a:cubicBezTo>
                  <a:pt x="18052" y="12123"/>
                  <a:pt x="18046" y="12159"/>
                  <a:pt x="18049" y="12159"/>
                </a:cubicBezTo>
                <a:cubicBezTo>
                  <a:pt x="18052" y="12159"/>
                  <a:pt x="18063" y="12123"/>
                  <a:pt x="18075" y="12078"/>
                </a:cubicBezTo>
                <a:cubicBezTo>
                  <a:pt x="18086" y="12034"/>
                  <a:pt x="18092" y="11997"/>
                  <a:pt x="18089" y="11997"/>
                </a:cubicBezTo>
                <a:close/>
                <a:moveTo>
                  <a:pt x="15162" y="12251"/>
                </a:moveTo>
                <a:cubicBezTo>
                  <a:pt x="15161" y="12249"/>
                  <a:pt x="15155" y="12261"/>
                  <a:pt x="15141" y="12284"/>
                </a:cubicBezTo>
                <a:cubicBezTo>
                  <a:pt x="15126" y="12310"/>
                  <a:pt x="15112" y="12338"/>
                  <a:pt x="15109" y="12346"/>
                </a:cubicBezTo>
                <a:cubicBezTo>
                  <a:pt x="15094" y="12395"/>
                  <a:pt x="15130" y="12349"/>
                  <a:pt x="15148" y="12298"/>
                </a:cubicBezTo>
                <a:cubicBezTo>
                  <a:pt x="15158" y="12268"/>
                  <a:pt x="15163" y="12253"/>
                  <a:pt x="15162" y="12251"/>
                </a:cubicBezTo>
                <a:close/>
                <a:moveTo>
                  <a:pt x="14922" y="12302"/>
                </a:moveTo>
                <a:cubicBezTo>
                  <a:pt x="14842" y="12331"/>
                  <a:pt x="14792" y="12451"/>
                  <a:pt x="14772" y="12666"/>
                </a:cubicBezTo>
                <a:cubicBezTo>
                  <a:pt x="14757" y="12837"/>
                  <a:pt x="14765" y="12979"/>
                  <a:pt x="14797" y="13094"/>
                </a:cubicBezTo>
                <a:cubicBezTo>
                  <a:pt x="14816" y="13162"/>
                  <a:pt x="14830" y="13175"/>
                  <a:pt x="14870" y="13158"/>
                </a:cubicBezTo>
                <a:cubicBezTo>
                  <a:pt x="14910" y="13142"/>
                  <a:pt x="14930" y="13102"/>
                  <a:pt x="14970" y="12961"/>
                </a:cubicBezTo>
                <a:cubicBezTo>
                  <a:pt x="14998" y="12864"/>
                  <a:pt x="15028" y="12731"/>
                  <a:pt x="15038" y="12664"/>
                </a:cubicBezTo>
                <a:cubicBezTo>
                  <a:pt x="15047" y="12598"/>
                  <a:pt x="15064" y="12510"/>
                  <a:pt x="15076" y="12470"/>
                </a:cubicBezTo>
                <a:cubicBezTo>
                  <a:pt x="15087" y="12431"/>
                  <a:pt x="15097" y="12383"/>
                  <a:pt x="15097" y="12365"/>
                </a:cubicBezTo>
                <a:cubicBezTo>
                  <a:pt x="15097" y="12347"/>
                  <a:pt x="15059" y="12319"/>
                  <a:pt x="15013" y="12304"/>
                </a:cubicBezTo>
                <a:cubicBezTo>
                  <a:pt x="14979" y="12293"/>
                  <a:pt x="14949" y="12293"/>
                  <a:pt x="14922" y="12302"/>
                </a:cubicBezTo>
                <a:close/>
                <a:moveTo>
                  <a:pt x="6135" y="16360"/>
                </a:moveTo>
                <a:cubicBezTo>
                  <a:pt x="6009" y="16360"/>
                  <a:pt x="5838" y="16578"/>
                  <a:pt x="5730" y="16875"/>
                </a:cubicBezTo>
                <a:cubicBezTo>
                  <a:pt x="5588" y="17267"/>
                  <a:pt x="5488" y="18021"/>
                  <a:pt x="5488" y="18706"/>
                </a:cubicBezTo>
                <a:cubicBezTo>
                  <a:pt x="5487" y="19765"/>
                  <a:pt x="5694" y="20744"/>
                  <a:pt x="5971" y="20987"/>
                </a:cubicBezTo>
                <a:cubicBezTo>
                  <a:pt x="6044" y="21051"/>
                  <a:pt x="6205" y="21059"/>
                  <a:pt x="6283" y="21001"/>
                </a:cubicBezTo>
                <a:cubicBezTo>
                  <a:pt x="6396" y="20916"/>
                  <a:pt x="6502" y="20698"/>
                  <a:pt x="6593" y="20363"/>
                </a:cubicBezTo>
                <a:cubicBezTo>
                  <a:pt x="6687" y="20020"/>
                  <a:pt x="6739" y="19685"/>
                  <a:pt x="6768" y="19236"/>
                </a:cubicBezTo>
                <a:cubicBezTo>
                  <a:pt x="6791" y="18887"/>
                  <a:pt x="6783" y="18337"/>
                  <a:pt x="6751" y="17967"/>
                </a:cubicBezTo>
                <a:cubicBezTo>
                  <a:pt x="6720" y="17618"/>
                  <a:pt x="6631" y="17138"/>
                  <a:pt x="6557" y="16923"/>
                </a:cubicBezTo>
                <a:cubicBezTo>
                  <a:pt x="6445" y="16599"/>
                  <a:pt x="6267" y="16360"/>
                  <a:pt x="6135" y="16360"/>
                </a:cubicBezTo>
                <a:close/>
                <a:moveTo>
                  <a:pt x="13956" y="16363"/>
                </a:moveTo>
                <a:cubicBezTo>
                  <a:pt x="13917" y="16363"/>
                  <a:pt x="13879" y="16382"/>
                  <a:pt x="13830" y="16420"/>
                </a:cubicBezTo>
                <a:cubicBezTo>
                  <a:pt x="13465" y="16700"/>
                  <a:pt x="13240" y="17994"/>
                  <a:pt x="13331" y="19285"/>
                </a:cubicBezTo>
                <a:cubicBezTo>
                  <a:pt x="13363" y="19735"/>
                  <a:pt x="13413" y="20052"/>
                  <a:pt x="13504" y="20379"/>
                </a:cubicBezTo>
                <a:cubicBezTo>
                  <a:pt x="13586" y="20675"/>
                  <a:pt x="13680" y="20871"/>
                  <a:pt x="13793" y="20985"/>
                </a:cubicBezTo>
                <a:cubicBezTo>
                  <a:pt x="13879" y="21073"/>
                  <a:pt x="14088" y="21044"/>
                  <a:pt x="14174" y="20931"/>
                </a:cubicBezTo>
                <a:cubicBezTo>
                  <a:pt x="14339" y="20715"/>
                  <a:pt x="14467" y="20309"/>
                  <a:pt x="14537" y="19778"/>
                </a:cubicBezTo>
                <a:cubicBezTo>
                  <a:pt x="14588" y="19393"/>
                  <a:pt x="14605" y="19131"/>
                  <a:pt x="14605" y="18726"/>
                </a:cubicBezTo>
                <a:cubicBezTo>
                  <a:pt x="14605" y="18295"/>
                  <a:pt x="14589" y="18038"/>
                  <a:pt x="14537" y="17656"/>
                </a:cubicBezTo>
                <a:cubicBezTo>
                  <a:pt x="14449" y="17012"/>
                  <a:pt x="14289" y="16570"/>
                  <a:pt x="14089" y="16423"/>
                </a:cubicBezTo>
                <a:cubicBezTo>
                  <a:pt x="14036" y="16384"/>
                  <a:pt x="13995" y="16364"/>
                  <a:pt x="13956" y="16363"/>
                </a:cubicBezTo>
                <a:close/>
                <a:moveTo>
                  <a:pt x="2525" y="16382"/>
                </a:moveTo>
                <a:cubicBezTo>
                  <a:pt x="2458" y="16380"/>
                  <a:pt x="2391" y="16404"/>
                  <a:pt x="2342" y="16457"/>
                </a:cubicBezTo>
                <a:cubicBezTo>
                  <a:pt x="2063" y="16756"/>
                  <a:pt x="1877" y="17654"/>
                  <a:pt x="1876" y="18699"/>
                </a:cubicBezTo>
                <a:cubicBezTo>
                  <a:pt x="1876" y="19151"/>
                  <a:pt x="1896" y="19442"/>
                  <a:pt x="1954" y="19848"/>
                </a:cubicBezTo>
                <a:cubicBezTo>
                  <a:pt x="2031" y="20384"/>
                  <a:pt x="2192" y="20839"/>
                  <a:pt x="2354" y="20981"/>
                </a:cubicBezTo>
                <a:cubicBezTo>
                  <a:pt x="2442" y="21057"/>
                  <a:pt x="2607" y="21060"/>
                  <a:pt x="2686" y="20985"/>
                </a:cubicBezTo>
                <a:cubicBezTo>
                  <a:pt x="2987" y="20701"/>
                  <a:pt x="3192" y="19676"/>
                  <a:pt x="3171" y="18563"/>
                </a:cubicBezTo>
                <a:cubicBezTo>
                  <a:pt x="3152" y="17590"/>
                  <a:pt x="2969" y="16761"/>
                  <a:pt x="2710" y="16470"/>
                </a:cubicBezTo>
                <a:cubicBezTo>
                  <a:pt x="2660" y="16414"/>
                  <a:pt x="2592" y="16384"/>
                  <a:pt x="2525" y="16382"/>
                </a:cubicBezTo>
                <a:close/>
                <a:moveTo>
                  <a:pt x="17572" y="16383"/>
                </a:moveTo>
                <a:cubicBezTo>
                  <a:pt x="17389" y="16383"/>
                  <a:pt x="17240" y="16603"/>
                  <a:pt x="17113" y="17064"/>
                </a:cubicBezTo>
                <a:cubicBezTo>
                  <a:pt x="16992" y="17505"/>
                  <a:pt x="16929" y="18069"/>
                  <a:pt x="16929" y="18723"/>
                </a:cubicBezTo>
                <a:cubicBezTo>
                  <a:pt x="16929" y="19165"/>
                  <a:pt x="16950" y="19468"/>
                  <a:pt x="17005" y="19850"/>
                </a:cubicBezTo>
                <a:cubicBezTo>
                  <a:pt x="17082" y="20383"/>
                  <a:pt x="17246" y="20842"/>
                  <a:pt x="17412" y="20987"/>
                </a:cubicBezTo>
                <a:cubicBezTo>
                  <a:pt x="17494" y="21059"/>
                  <a:pt x="17660" y="21058"/>
                  <a:pt x="17737" y="20985"/>
                </a:cubicBezTo>
                <a:cubicBezTo>
                  <a:pt x="17913" y="20820"/>
                  <a:pt x="18076" y="20350"/>
                  <a:pt x="18151" y="19793"/>
                </a:cubicBezTo>
                <a:cubicBezTo>
                  <a:pt x="18225" y="19250"/>
                  <a:pt x="18242" y="18710"/>
                  <a:pt x="18204" y="18168"/>
                </a:cubicBezTo>
                <a:cubicBezTo>
                  <a:pt x="18127" y="17079"/>
                  <a:pt x="17880" y="16383"/>
                  <a:pt x="17572" y="16383"/>
                </a:cubicBezTo>
                <a:close/>
                <a:moveTo>
                  <a:pt x="732" y="18783"/>
                </a:moveTo>
                <a:cubicBezTo>
                  <a:pt x="344" y="18783"/>
                  <a:pt x="132" y="18787"/>
                  <a:pt x="0" y="18794"/>
                </a:cubicBezTo>
                <a:lnTo>
                  <a:pt x="0" y="18894"/>
                </a:lnTo>
                <a:cubicBezTo>
                  <a:pt x="132" y="18902"/>
                  <a:pt x="344" y="18904"/>
                  <a:pt x="732" y="18904"/>
                </a:cubicBezTo>
                <a:cubicBezTo>
                  <a:pt x="1544" y="18904"/>
                  <a:pt x="1655" y="18897"/>
                  <a:pt x="1655" y="18844"/>
                </a:cubicBezTo>
                <a:cubicBezTo>
                  <a:pt x="1655" y="18791"/>
                  <a:pt x="1544" y="18783"/>
                  <a:pt x="732" y="18783"/>
                </a:cubicBezTo>
                <a:close/>
                <a:moveTo>
                  <a:pt x="4314" y="18783"/>
                </a:moveTo>
                <a:cubicBezTo>
                  <a:pt x="3497" y="18783"/>
                  <a:pt x="3387" y="18791"/>
                  <a:pt x="3387" y="18844"/>
                </a:cubicBezTo>
                <a:cubicBezTo>
                  <a:pt x="3387" y="18897"/>
                  <a:pt x="3497" y="18904"/>
                  <a:pt x="4314" y="18904"/>
                </a:cubicBezTo>
                <a:cubicBezTo>
                  <a:pt x="5131" y="18904"/>
                  <a:pt x="5241" y="18897"/>
                  <a:pt x="5241" y="18844"/>
                </a:cubicBezTo>
                <a:cubicBezTo>
                  <a:pt x="5241" y="18791"/>
                  <a:pt x="5131" y="18783"/>
                  <a:pt x="4314" y="18783"/>
                </a:cubicBezTo>
                <a:close/>
                <a:moveTo>
                  <a:pt x="7895" y="18783"/>
                </a:moveTo>
                <a:cubicBezTo>
                  <a:pt x="7083" y="18783"/>
                  <a:pt x="6973" y="18791"/>
                  <a:pt x="6973" y="18844"/>
                </a:cubicBezTo>
                <a:cubicBezTo>
                  <a:pt x="6973" y="18897"/>
                  <a:pt x="7083" y="18904"/>
                  <a:pt x="7895" y="18904"/>
                </a:cubicBezTo>
                <a:cubicBezTo>
                  <a:pt x="8707" y="18904"/>
                  <a:pt x="8817" y="18897"/>
                  <a:pt x="8817" y="18844"/>
                </a:cubicBezTo>
                <a:cubicBezTo>
                  <a:pt x="8817" y="18791"/>
                  <a:pt x="8707" y="18783"/>
                  <a:pt x="7895" y="18783"/>
                </a:cubicBezTo>
                <a:close/>
                <a:moveTo>
                  <a:pt x="12164" y="18783"/>
                </a:moveTo>
                <a:cubicBezTo>
                  <a:pt x="11352" y="18783"/>
                  <a:pt x="11242" y="18791"/>
                  <a:pt x="11242" y="18844"/>
                </a:cubicBezTo>
                <a:cubicBezTo>
                  <a:pt x="11242" y="18897"/>
                  <a:pt x="11352" y="18904"/>
                  <a:pt x="12164" y="18904"/>
                </a:cubicBezTo>
                <a:cubicBezTo>
                  <a:pt x="12976" y="18904"/>
                  <a:pt x="13085" y="18897"/>
                  <a:pt x="13085" y="18844"/>
                </a:cubicBezTo>
                <a:cubicBezTo>
                  <a:pt x="13085" y="18791"/>
                  <a:pt x="12976" y="18783"/>
                  <a:pt x="12164" y="18783"/>
                </a:cubicBezTo>
                <a:close/>
                <a:moveTo>
                  <a:pt x="15751" y="18783"/>
                </a:moveTo>
                <a:cubicBezTo>
                  <a:pt x="14939" y="18783"/>
                  <a:pt x="14829" y="18791"/>
                  <a:pt x="14829" y="18844"/>
                </a:cubicBezTo>
                <a:cubicBezTo>
                  <a:pt x="14829" y="18897"/>
                  <a:pt x="14939" y="18904"/>
                  <a:pt x="15751" y="18904"/>
                </a:cubicBezTo>
                <a:cubicBezTo>
                  <a:pt x="16563" y="18904"/>
                  <a:pt x="16672" y="18897"/>
                  <a:pt x="16672" y="18844"/>
                </a:cubicBezTo>
                <a:cubicBezTo>
                  <a:pt x="16672" y="18791"/>
                  <a:pt x="16563" y="18783"/>
                  <a:pt x="15751" y="18783"/>
                </a:cubicBezTo>
                <a:close/>
                <a:moveTo>
                  <a:pt x="19337" y="18783"/>
                </a:moveTo>
                <a:cubicBezTo>
                  <a:pt x="18525" y="18783"/>
                  <a:pt x="18415" y="18791"/>
                  <a:pt x="18415" y="18844"/>
                </a:cubicBezTo>
                <a:cubicBezTo>
                  <a:pt x="18415" y="18897"/>
                  <a:pt x="18525" y="18904"/>
                  <a:pt x="19337" y="18904"/>
                </a:cubicBezTo>
                <a:cubicBezTo>
                  <a:pt x="20149" y="18904"/>
                  <a:pt x="20259" y="18897"/>
                  <a:pt x="20259" y="18844"/>
                </a:cubicBezTo>
                <a:cubicBezTo>
                  <a:pt x="20259" y="18791"/>
                  <a:pt x="20149" y="18783"/>
                  <a:pt x="19337" y="18783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1056" name="IMG_4219.png" descr="IMG_4219.png"/>
          <p:cNvPicPr>
            <a:picLocks noChangeAspect="1"/>
          </p:cNvPicPr>
          <p:nvPr/>
        </p:nvPicPr>
        <p:blipFill>
          <a:blip r:embed="rId3">
            <a:extLst/>
          </a:blip>
          <a:srcRect l="19106" t="40741" r="2475" b="50843"/>
          <a:stretch>
            <a:fillRect/>
          </a:stretch>
        </p:blipFill>
        <p:spPr>
          <a:xfrm>
            <a:off x="12427187" y="11164690"/>
            <a:ext cx="9701664" cy="727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365" fill="norm" stroke="1" extrusionOk="0">
                <a:moveTo>
                  <a:pt x="17278" y="10"/>
                </a:moveTo>
                <a:cubicBezTo>
                  <a:pt x="17266" y="80"/>
                  <a:pt x="17254" y="530"/>
                  <a:pt x="17260" y="884"/>
                </a:cubicBezTo>
                <a:cubicBezTo>
                  <a:pt x="17264" y="1093"/>
                  <a:pt x="17262" y="1301"/>
                  <a:pt x="17254" y="1362"/>
                </a:cubicBezTo>
                <a:cubicBezTo>
                  <a:pt x="17233" y="1535"/>
                  <a:pt x="17197" y="970"/>
                  <a:pt x="17197" y="476"/>
                </a:cubicBezTo>
                <a:cubicBezTo>
                  <a:pt x="17197" y="92"/>
                  <a:pt x="17194" y="58"/>
                  <a:pt x="17179" y="219"/>
                </a:cubicBezTo>
                <a:cubicBezTo>
                  <a:pt x="17169" y="334"/>
                  <a:pt x="17162" y="669"/>
                  <a:pt x="17162" y="1059"/>
                </a:cubicBezTo>
                <a:cubicBezTo>
                  <a:pt x="17162" y="1815"/>
                  <a:pt x="17138" y="2198"/>
                  <a:pt x="17107" y="1933"/>
                </a:cubicBezTo>
                <a:cubicBezTo>
                  <a:pt x="17092" y="1811"/>
                  <a:pt x="17088" y="1594"/>
                  <a:pt x="17091" y="1071"/>
                </a:cubicBezTo>
                <a:cubicBezTo>
                  <a:pt x="17095" y="233"/>
                  <a:pt x="17077" y="152"/>
                  <a:pt x="17058" y="919"/>
                </a:cubicBezTo>
                <a:cubicBezTo>
                  <a:pt x="17043" y="1541"/>
                  <a:pt x="17050" y="2484"/>
                  <a:pt x="17072" y="2680"/>
                </a:cubicBezTo>
                <a:cubicBezTo>
                  <a:pt x="17093" y="2861"/>
                  <a:pt x="17150" y="2700"/>
                  <a:pt x="17176" y="2388"/>
                </a:cubicBezTo>
                <a:cubicBezTo>
                  <a:pt x="17190" y="2224"/>
                  <a:pt x="17212" y="2150"/>
                  <a:pt x="17237" y="2178"/>
                </a:cubicBezTo>
                <a:cubicBezTo>
                  <a:pt x="17271" y="2216"/>
                  <a:pt x="17279" y="2158"/>
                  <a:pt x="17289" y="1817"/>
                </a:cubicBezTo>
                <a:cubicBezTo>
                  <a:pt x="17303" y="1324"/>
                  <a:pt x="17303" y="365"/>
                  <a:pt x="17289" y="80"/>
                </a:cubicBezTo>
                <a:cubicBezTo>
                  <a:pt x="17286" y="2"/>
                  <a:pt x="17282" y="-14"/>
                  <a:pt x="17278" y="10"/>
                </a:cubicBezTo>
                <a:close/>
                <a:moveTo>
                  <a:pt x="445" y="4941"/>
                </a:moveTo>
                <a:cubicBezTo>
                  <a:pt x="440" y="4941"/>
                  <a:pt x="424" y="5119"/>
                  <a:pt x="410" y="5350"/>
                </a:cubicBezTo>
                <a:cubicBezTo>
                  <a:pt x="382" y="5827"/>
                  <a:pt x="382" y="5918"/>
                  <a:pt x="418" y="11972"/>
                </a:cubicBezTo>
                <a:lnTo>
                  <a:pt x="439" y="15283"/>
                </a:lnTo>
                <a:lnTo>
                  <a:pt x="590" y="15283"/>
                </a:lnTo>
                <a:cubicBezTo>
                  <a:pt x="752" y="15283"/>
                  <a:pt x="769" y="15358"/>
                  <a:pt x="769" y="16041"/>
                </a:cubicBezTo>
                <a:cubicBezTo>
                  <a:pt x="769" y="16525"/>
                  <a:pt x="805" y="17571"/>
                  <a:pt x="830" y="17848"/>
                </a:cubicBezTo>
                <a:cubicBezTo>
                  <a:pt x="840" y="17963"/>
                  <a:pt x="869" y="18156"/>
                  <a:pt x="893" y="18268"/>
                </a:cubicBezTo>
                <a:cubicBezTo>
                  <a:pt x="946" y="18520"/>
                  <a:pt x="949" y="18513"/>
                  <a:pt x="1003" y="18315"/>
                </a:cubicBezTo>
                <a:cubicBezTo>
                  <a:pt x="1054" y="18126"/>
                  <a:pt x="1083" y="17583"/>
                  <a:pt x="1104" y="16438"/>
                </a:cubicBezTo>
                <a:cubicBezTo>
                  <a:pt x="1111" y="16012"/>
                  <a:pt x="1123" y="15586"/>
                  <a:pt x="1129" y="15482"/>
                </a:cubicBezTo>
                <a:cubicBezTo>
                  <a:pt x="1137" y="15349"/>
                  <a:pt x="1180" y="15283"/>
                  <a:pt x="1273" y="15283"/>
                </a:cubicBezTo>
                <a:cubicBezTo>
                  <a:pt x="1380" y="15283"/>
                  <a:pt x="1411" y="15239"/>
                  <a:pt x="1428" y="15039"/>
                </a:cubicBezTo>
                <a:cubicBezTo>
                  <a:pt x="1447" y="14808"/>
                  <a:pt x="1449" y="14808"/>
                  <a:pt x="1456" y="15039"/>
                </a:cubicBezTo>
                <a:cubicBezTo>
                  <a:pt x="1462" y="15251"/>
                  <a:pt x="1484" y="15283"/>
                  <a:pt x="1607" y="15283"/>
                </a:cubicBezTo>
                <a:cubicBezTo>
                  <a:pt x="1731" y="15283"/>
                  <a:pt x="1754" y="15254"/>
                  <a:pt x="1767" y="15027"/>
                </a:cubicBezTo>
                <a:cubicBezTo>
                  <a:pt x="1781" y="14776"/>
                  <a:pt x="1782" y="14776"/>
                  <a:pt x="1803" y="15027"/>
                </a:cubicBezTo>
                <a:cubicBezTo>
                  <a:pt x="1822" y="15257"/>
                  <a:pt x="1852" y="15283"/>
                  <a:pt x="2030" y="15283"/>
                </a:cubicBezTo>
                <a:lnTo>
                  <a:pt x="2234" y="15283"/>
                </a:lnTo>
                <a:lnTo>
                  <a:pt x="2262" y="14875"/>
                </a:lnTo>
                <a:lnTo>
                  <a:pt x="2291" y="14479"/>
                </a:lnTo>
                <a:lnTo>
                  <a:pt x="2323" y="14875"/>
                </a:lnTo>
                <a:lnTo>
                  <a:pt x="2355" y="15283"/>
                </a:lnTo>
                <a:lnTo>
                  <a:pt x="2547" y="15283"/>
                </a:lnTo>
                <a:lnTo>
                  <a:pt x="2737" y="15283"/>
                </a:lnTo>
                <a:lnTo>
                  <a:pt x="2744" y="14910"/>
                </a:lnTo>
                <a:cubicBezTo>
                  <a:pt x="2748" y="14703"/>
                  <a:pt x="2755" y="14123"/>
                  <a:pt x="2759" y="13628"/>
                </a:cubicBezTo>
                <a:cubicBezTo>
                  <a:pt x="2765" y="12864"/>
                  <a:pt x="2761" y="12571"/>
                  <a:pt x="2734" y="11657"/>
                </a:cubicBezTo>
                <a:cubicBezTo>
                  <a:pt x="2716" y="11065"/>
                  <a:pt x="2698" y="10610"/>
                  <a:pt x="2692" y="10655"/>
                </a:cubicBezTo>
                <a:cubicBezTo>
                  <a:pt x="2687" y="10699"/>
                  <a:pt x="2674" y="10947"/>
                  <a:pt x="2664" y="11203"/>
                </a:cubicBezTo>
                <a:cubicBezTo>
                  <a:pt x="2647" y="11643"/>
                  <a:pt x="2647" y="11713"/>
                  <a:pt x="2676" y="12567"/>
                </a:cubicBezTo>
                <a:cubicBezTo>
                  <a:pt x="2693" y="13061"/>
                  <a:pt x="2705" y="13616"/>
                  <a:pt x="2703" y="13803"/>
                </a:cubicBezTo>
                <a:cubicBezTo>
                  <a:pt x="2699" y="14130"/>
                  <a:pt x="2694" y="14146"/>
                  <a:pt x="2552" y="14187"/>
                </a:cubicBezTo>
                <a:lnTo>
                  <a:pt x="2405" y="14234"/>
                </a:lnTo>
                <a:lnTo>
                  <a:pt x="2207" y="11692"/>
                </a:lnTo>
                <a:cubicBezTo>
                  <a:pt x="2097" y="10295"/>
                  <a:pt x="2009" y="9107"/>
                  <a:pt x="2010" y="9057"/>
                </a:cubicBezTo>
                <a:cubicBezTo>
                  <a:pt x="2010" y="9008"/>
                  <a:pt x="2091" y="8555"/>
                  <a:pt x="2188" y="8043"/>
                </a:cubicBezTo>
                <a:cubicBezTo>
                  <a:pt x="2349" y="7201"/>
                  <a:pt x="2368" y="7064"/>
                  <a:pt x="2386" y="6597"/>
                </a:cubicBezTo>
                <a:cubicBezTo>
                  <a:pt x="2397" y="6313"/>
                  <a:pt x="2405" y="5995"/>
                  <a:pt x="2405" y="5898"/>
                </a:cubicBezTo>
                <a:cubicBezTo>
                  <a:pt x="2405" y="5676"/>
                  <a:pt x="2276" y="6327"/>
                  <a:pt x="2101" y="7425"/>
                </a:cubicBezTo>
                <a:lnTo>
                  <a:pt x="1972" y="8241"/>
                </a:lnTo>
                <a:lnTo>
                  <a:pt x="1957" y="8987"/>
                </a:lnTo>
                <a:cubicBezTo>
                  <a:pt x="1949" y="9398"/>
                  <a:pt x="1941" y="9824"/>
                  <a:pt x="1938" y="9932"/>
                </a:cubicBezTo>
                <a:cubicBezTo>
                  <a:pt x="1932" y="10198"/>
                  <a:pt x="2026" y="11517"/>
                  <a:pt x="2044" y="11424"/>
                </a:cubicBezTo>
                <a:cubicBezTo>
                  <a:pt x="2052" y="11383"/>
                  <a:pt x="2092" y="11719"/>
                  <a:pt x="2132" y="12182"/>
                </a:cubicBezTo>
                <a:cubicBezTo>
                  <a:pt x="2302" y="14156"/>
                  <a:pt x="2299" y="14245"/>
                  <a:pt x="2049" y="14187"/>
                </a:cubicBezTo>
                <a:lnTo>
                  <a:pt x="1869" y="14141"/>
                </a:lnTo>
                <a:lnTo>
                  <a:pt x="1870" y="13686"/>
                </a:lnTo>
                <a:cubicBezTo>
                  <a:pt x="1871" y="13435"/>
                  <a:pt x="1876" y="12756"/>
                  <a:pt x="1881" y="12170"/>
                </a:cubicBezTo>
                <a:lnTo>
                  <a:pt x="1890" y="11098"/>
                </a:lnTo>
                <a:lnTo>
                  <a:pt x="1859" y="11482"/>
                </a:lnTo>
                <a:cubicBezTo>
                  <a:pt x="1814" y="12028"/>
                  <a:pt x="1802" y="12356"/>
                  <a:pt x="1795" y="13301"/>
                </a:cubicBezTo>
                <a:lnTo>
                  <a:pt x="1789" y="14141"/>
                </a:lnTo>
                <a:lnTo>
                  <a:pt x="1668" y="14187"/>
                </a:lnTo>
                <a:cubicBezTo>
                  <a:pt x="1513" y="14244"/>
                  <a:pt x="1506" y="14165"/>
                  <a:pt x="1506" y="12299"/>
                </a:cubicBezTo>
                <a:cubicBezTo>
                  <a:pt x="1506" y="11596"/>
                  <a:pt x="1502" y="11028"/>
                  <a:pt x="1496" y="11028"/>
                </a:cubicBezTo>
                <a:cubicBezTo>
                  <a:pt x="1490" y="11028"/>
                  <a:pt x="1473" y="11285"/>
                  <a:pt x="1459" y="11599"/>
                </a:cubicBezTo>
                <a:cubicBezTo>
                  <a:pt x="1438" y="12044"/>
                  <a:pt x="1431" y="12378"/>
                  <a:pt x="1431" y="13150"/>
                </a:cubicBezTo>
                <a:lnTo>
                  <a:pt x="1431" y="14141"/>
                </a:lnTo>
                <a:lnTo>
                  <a:pt x="1254" y="14187"/>
                </a:lnTo>
                <a:cubicBezTo>
                  <a:pt x="1156" y="14211"/>
                  <a:pt x="1069" y="14192"/>
                  <a:pt x="1061" y="14152"/>
                </a:cubicBezTo>
                <a:cubicBezTo>
                  <a:pt x="1051" y="14100"/>
                  <a:pt x="1054" y="13877"/>
                  <a:pt x="1071" y="13278"/>
                </a:cubicBezTo>
                <a:cubicBezTo>
                  <a:pt x="1084" y="12822"/>
                  <a:pt x="1097" y="11923"/>
                  <a:pt x="1100" y="11214"/>
                </a:cubicBezTo>
                <a:lnTo>
                  <a:pt x="1106" y="9955"/>
                </a:lnTo>
                <a:lnTo>
                  <a:pt x="1077" y="9955"/>
                </a:lnTo>
                <a:cubicBezTo>
                  <a:pt x="1012" y="9955"/>
                  <a:pt x="911" y="11390"/>
                  <a:pt x="833" y="13418"/>
                </a:cubicBezTo>
                <a:lnTo>
                  <a:pt x="803" y="14222"/>
                </a:lnTo>
                <a:lnTo>
                  <a:pt x="683" y="14222"/>
                </a:lnTo>
                <a:cubicBezTo>
                  <a:pt x="522" y="14222"/>
                  <a:pt x="521" y="14206"/>
                  <a:pt x="499" y="11937"/>
                </a:cubicBezTo>
                <a:cubicBezTo>
                  <a:pt x="489" y="10974"/>
                  <a:pt x="476" y="9009"/>
                  <a:pt x="468" y="7565"/>
                </a:cubicBezTo>
                <a:cubicBezTo>
                  <a:pt x="460" y="6121"/>
                  <a:pt x="450" y="4941"/>
                  <a:pt x="445" y="4941"/>
                </a:cubicBezTo>
                <a:close/>
                <a:moveTo>
                  <a:pt x="12146" y="4941"/>
                </a:moveTo>
                <a:cubicBezTo>
                  <a:pt x="12141" y="4941"/>
                  <a:pt x="12126" y="5119"/>
                  <a:pt x="12112" y="5350"/>
                </a:cubicBezTo>
                <a:cubicBezTo>
                  <a:pt x="12083" y="5827"/>
                  <a:pt x="12083" y="5918"/>
                  <a:pt x="12120" y="11972"/>
                </a:cubicBezTo>
                <a:lnTo>
                  <a:pt x="12140" y="15283"/>
                </a:lnTo>
                <a:lnTo>
                  <a:pt x="12359" y="15283"/>
                </a:lnTo>
                <a:cubicBezTo>
                  <a:pt x="12546" y="15283"/>
                  <a:pt x="12581" y="15251"/>
                  <a:pt x="12598" y="15039"/>
                </a:cubicBezTo>
                <a:cubicBezTo>
                  <a:pt x="12618" y="14808"/>
                  <a:pt x="12620" y="14808"/>
                  <a:pt x="12627" y="15039"/>
                </a:cubicBezTo>
                <a:cubicBezTo>
                  <a:pt x="12637" y="15410"/>
                  <a:pt x="12890" y="15383"/>
                  <a:pt x="12973" y="15004"/>
                </a:cubicBezTo>
                <a:cubicBezTo>
                  <a:pt x="13030" y="14744"/>
                  <a:pt x="13033" y="14751"/>
                  <a:pt x="13058" y="15015"/>
                </a:cubicBezTo>
                <a:cubicBezTo>
                  <a:pt x="13080" y="15259"/>
                  <a:pt x="13109" y="15283"/>
                  <a:pt x="13302" y="15283"/>
                </a:cubicBezTo>
                <a:lnTo>
                  <a:pt x="13520" y="15283"/>
                </a:lnTo>
                <a:lnTo>
                  <a:pt x="13549" y="14875"/>
                </a:lnTo>
                <a:lnTo>
                  <a:pt x="13577" y="14479"/>
                </a:lnTo>
                <a:lnTo>
                  <a:pt x="13610" y="14875"/>
                </a:lnTo>
                <a:cubicBezTo>
                  <a:pt x="13640" y="15265"/>
                  <a:pt x="13646" y="15283"/>
                  <a:pt x="13767" y="15283"/>
                </a:cubicBezTo>
                <a:cubicBezTo>
                  <a:pt x="13889" y="15283"/>
                  <a:pt x="13893" y="15280"/>
                  <a:pt x="13917" y="14887"/>
                </a:cubicBezTo>
                <a:lnTo>
                  <a:pt x="13942" y="14479"/>
                </a:lnTo>
                <a:lnTo>
                  <a:pt x="14062" y="15318"/>
                </a:lnTo>
                <a:cubicBezTo>
                  <a:pt x="14128" y="15783"/>
                  <a:pt x="14186" y="16173"/>
                  <a:pt x="14191" y="16181"/>
                </a:cubicBezTo>
                <a:cubicBezTo>
                  <a:pt x="14195" y="16190"/>
                  <a:pt x="14206" y="15989"/>
                  <a:pt x="14216" y="15738"/>
                </a:cubicBezTo>
                <a:lnTo>
                  <a:pt x="14235" y="15283"/>
                </a:lnTo>
                <a:lnTo>
                  <a:pt x="14383" y="15283"/>
                </a:lnTo>
                <a:cubicBezTo>
                  <a:pt x="14465" y="15283"/>
                  <a:pt x="14535" y="15221"/>
                  <a:pt x="14539" y="15143"/>
                </a:cubicBezTo>
                <a:cubicBezTo>
                  <a:pt x="14563" y="14627"/>
                  <a:pt x="14569" y="13244"/>
                  <a:pt x="14555" y="11133"/>
                </a:cubicBezTo>
                <a:lnTo>
                  <a:pt x="14540" y="8882"/>
                </a:lnTo>
                <a:lnTo>
                  <a:pt x="14571" y="8055"/>
                </a:lnTo>
                <a:lnTo>
                  <a:pt x="14602" y="7227"/>
                </a:lnTo>
                <a:lnTo>
                  <a:pt x="14556" y="6912"/>
                </a:lnTo>
                <a:cubicBezTo>
                  <a:pt x="14526" y="6709"/>
                  <a:pt x="14510" y="6504"/>
                  <a:pt x="14510" y="6306"/>
                </a:cubicBezTo>
                <a:cubicBezTo>
                  <a:pt x="14510" y="5796"/>
                  <a:pt x="14493" y="5969"/>
                  <a:pt x="14461" y="6795"/>
                </a:cubicBezTo>
                <a:cubicBezTo>
                  <a:pt x="14433" y="7509"/>
                  <a:pt x="14432" y="7612"/>
                  <a:pt x="14447" y="7915"/>
                </a:cubicBezTo>
                <a:cubicBezTo>
                  <a:pt x="14456" y="8099"/>
                  <a:pt x="14474" y="9231"/>
                  <a:pt x="14486" y="10433"/>
                </a:cubicBezTo>
                <a:cubicBezTo>
                  <a:pt x="14514" y="13003"/>
                  <a:pt x="14518" y="13787"/>
                  <a:pt x="14506" y="14036"/>
                </a:cubicBezTo>
                <a:cubicBezTo>
                  <a:pt x="14500" y="14159"/>
                  <a:pt x="14459" y="14222"/>
                  <a:pt x="14379" y="14222"/>
                </a:cubicBezTo>
                <a:cubicBezTo>
                  <a:pt x="14277" y="14222"/>
                  <a:pt x="14258" y="14177"/>
                  <a:pt x="14241" y="13931"/>
                </a:cubicBezTo>
                <a:cubicBezTo>
                  <a:pt x="14216" y="13566"/>
                  <a:pt x="14176" y="12201"/>
                  <a:pt x="14176" y="11704"/>
                </a:cubicBezTo>
                <a:cubicBezTo>
                  <a:pt x="14176" y="11228"/>
                  <a:pt x="14145" y="11210"/>
                  <a:pt x="14074" y="11634"/>
                </a:cubicBezTo>
                <a:cubicBezTo>
                  <a:pt x="13998" y="12088"/>
                  <a:pt x="13965" y="12496"/>
                  <a:pt x="13934" y="13360"/>
                </a:cubicBezTo>
                <a:lnTo>
                  <a:pt x="13905" y="14141"/>
                </a:lnTo>
                <a:lnTo>
                  <a:pt x="13798" y="14187"/>
                </a:lnTo>
                <a:lnTo>
                  <a:pt x="13692" y="14234"/>
                </a:lnTo>
                <a:lnTo>
                  <a:pt x="13496" y="11727"/>
                </a:lnTo>
                <a:cubicBezTo>
                  <a:pt x="13388" y="10347"/>
                  <a:pt x="13298" y="9159"/>
                  <a:pt x="13298" y="9092"/>
                </a:cubicBezTo>
                <a:cubicBezTo>
                  <a:pt x="13297" y="9026"/>
                  <a:pt x="13377" y="8555"/>
                  <a:pt x="13474" y="8043"/>
                </a:cubicBezTo>
                <a:cubicBezTo>
                  <a:pt x="13635" y="7201"/>
                  <a:pt x="13653" y="7064"/>
                  <a:pt x="13671" y="6597"/>
                </a:cubicBezTo>
                <a:cubicBezTo>
                  <a:pt x="13682" y="6313"/>
                  <a:pt x="13692" y="5995"/>
                  <a:pt x="13692" y="5898"/>
                </a:cubicBezTo>
                <a:cubicBezTo>
                  <a:pt x="13692" y="5676"/>
                  <a:pt x="13562" y="6327"/>
                  <a:pt x="13387" y="7425"/>
                </a:cubicBezTo>
                <a:lnTo>
                  <a:pt x="13258" y="8241"/>
                </a:lnTo>
                <a:lnTo>
                  <a:pt x="13243" y="8987"/>
                </a:lnTo>
                <a:cubicBezTo>
                  <a:pt x="13235" y="9398"/>
                  <a:pt x="13227" y="9824"/>
                  <a:pt x="13224" y="9932"/>
                </a:cubicBezTo>
                <a:cubicBezTo>
                  <a:pt x="13218" y="10198"/>
                  <a:pt x="13312" y="11517"/>
                  <a:pt x="13330" y="11424"/>
                </a:cubicBezTo>
                <a:cubicBezTo>
                  <a:pt x="13338" y="11383"/>
                  <a:pt x="13377" y="11719"/>
                  <a:pt x="13417" y="12182"/>
                </a:cubicBezTo>
                <a:cubicBezTo>
                  <a:pt x="13589" y="14166"/>
                  <a:pt x="13587" y="14222"/>
                  <a:pt x="13317" y="14222"/>
                </a:cubicBezTo>
                <a:cubicBezTo>
                  <a:pt x="13159" y="14222"/>
                  <a:pt x="13115" y="14172"/>
                  <a:pt x="13104" y="14001"/>
                </a:cubicBezTo>
                <a:cubicBezTo>
                  <a:pt x="13094" y="13833"/>
                  <a:pt x="13095" y="13761"/>
                  <a:pt x="13108" y="13663"/>
                </a:cubicBezTo>
                <a:cubicBezTo>
                  <a:pt x="13127" y="13515"/>
                  <a:pt x="13162" y="12664"/>
                  <a:pt x="13162" y="12345"/>
                </a:cubicBezTo>
                <a:cubicBezTo>
                  <a:pt x="13162" y="12032"/>
                  <a:pt x="13090" y="11244"/>
                  <a:pt x="13043" y="11039"/>
                </a:cubicBezTo>
                <a:cubicBezTo>
                  <a:pt x="12983" y="10776"/>
                  <a:pt x="12952" y="11008"/>
                  <a:pt x="12909" y="12077"/>
                </a:cubicBezTo>
                <a:cubicBezTo>
                  <a:pt x="12870" y="13050"/>
                  <a:pt x="12871" y="13088"/>
                  <a:pt x="12930" y="13185"/>
                </a:cubicBezTo>
                <a:cubicBezTo>
                  <a:pt x="12945" y="13210"/>
                  <a:pt x="12963" y="13344"/>
                  <a:pt x="12970" y="13488"/>
                </a:cubicBezTo>
                <a:cubicBezTo>
                  <a:pt x="12993" y="13966"/>
                  <a:pt x="12961" y="14137"/>
                  <a:pt x="12834" y="14199"/>
                </a:cubicBezTo>
                <a:cubicBezTo>
                  <a:pt x="12720" y="14255"/>
                  <a:pt x="12714" y="14236"/>
                  <a:pt x="12696" y="13896"/>
                </a:cubicBezTo>
                <a:cubicBezTo>
                  <a:pt x="12683" y="13637"/>
                  <a:pt x="12678" y="13206"/>
                  <a:pt x="12678" y="12287"/>
                </a:cubicBezTo>
                <a:cubicBezTo>
                  <a:pt x="12678" y="11594"/>
                  <a:pt x="12673" y="11028"/>
                  <a:pt x="12667" y="11028"/>
                </a:cubicBezTo>
                <a:cubicBezTo>
                  <a:pt x="12661" y="11028"/>
                  <a:pt x="12644" y="11285"/>
                  <a:pt x="12629" y="11599"/>
                </a:cubicBezTo>
                <a:cubicBezTo>
                  <a:pt x="12608" y="12044"/>
                  <a:pt x="12603" y="12378"/>
                  <a:pt x="12603" y="13150"/>
                </a:cubicBezTo>
                <a:lnTo>
                  <a:pt x="12603" y="14141"/>
                </a:lnTo>
                <a:lnTo>
                  <a:pt x="12434" y="14187"/>
                </a:lnTo>
                <a:cubicBezTo>
                  <a:pt x="12216" y="14242"/>
                  <a:pt x="12223" y="14303"/>
                  <a:pt x="12200" y="11937"/>
                </a:cubicBezTo>
                <a:cubicBezTo>
                  <a:pt x="12191" y="10974"/>
                  <a:pt x="12176" y="9009"/>
                  <a:pt x="12168" y="7565"/>
                </a:cubicBezTo>
                <a:cubicBezTo>
                  <a:pt x="12160" y="6121"/>
                  <a:pt x="12151" y="4941"/>
                  <a:pt x="12146" y="4941"/>
                </a:cubicBezTo>
                <a:close/>
                <a:moveTo>
                  <a:pt x="16584" y="4941"/>
                </a:moveTo>
                <a:cubicBezTo>
                  <a:pt x="16579" y="4941"/>
                  <a:pt x="16564" y="5119"/>
                  <a:pt x="16550" y="5350"/>
                </a:cubicBezTo>
                <a:cubicBezTo>
                  <a:pt x="16521" y="5827"/>
                  <a:pt x="16522" y="5918"/>
                  <a:pt x="16558" y="11972"/>
                </a:cubicBezTo>
                <a:lnTo>
                  <a:pt x="16578" y="15283"/>
                </a:lnTo>
                <a:lnTo>
                  <a:pt x="17198" y="15283"/>
                </a:lnTo>
                <a:cubicBezTo>
                  <a:pt x="17564" y="15283"/>
                  <a:pt x="17821" y="15226"/>
                  <a:pt x="17825" y="15143"/>
                </a:cubicBezTo>
                <a:cubicBezTo>
                  <a:pt x="17849" y="14627"/>
                  <a:pt x="17854" y="13244"/>
                  <a:pt x="17841" y="11133"/>
                </a:cubicBezTo>
                <a:lnTo>
                  <a:pt x="17826" y="8882"/>
                </a:lnTo>
                <a:lnTo>
                  <a:pt x="17857" y="8055"/>
                </a:lnTo>
                <a:lnTo>
                  <a:pt x="17888" y="7227"/>
                </a:lnTo>
                <a:lnTo>
                  <a:pt x="17842" y="6912"/>
                </a:lnTo>
                <a:cubicBezTo>
                  <a:pt x="17812" y="6709"/>
                  <a:pt x="17796" y="6504"/>
                  <a:pt x="17796" y="6306"/>
                </a:cubicBezTo>
                <a:cubicBezTo>
                  <a:pt x="17796" y="5796"/>
                  <a:pt x="17778" y="5969"/>
                  <a:pt x="17746" y="6795"/>
                </a:cubicBezTo>
                <a:cubicBezTo>
                  <a:pt x="17718" y="7509"/>
                  <a:pt x="17717" y="7612"/>
                  <a:pt x="17732" y="7915"/>
                </a:cubicBezTo>
                <a:cubicBezTo>
                  <a:pt x="17741" y="8099"/>
                  <a:pt x="17759" y="9231"/>
                  <a:pt x="17772" y="10433"/>
                </a:cubicBezTo>
                <a:cubicBezTo>
                  <a:pt x="17799" y="13003"/>
                  <a:pt x="17804" y="13787"/>
                  <a:pt x="17792" y="14036"/>
                </a:cubicBezTo>
                <a:cubicBezTo>
                  <a:pt x="17783" y="14224"/>
                  <a:pt x="17542" y="14310"/>
                  <a:pt x="17528" y="14129"/>
                </a:cubicBezTo>
                <a:cubicBezTo>
                  <a:pt x="17524" y="14080"/>
                  <a:pt x="17527" y="13838"/>
                  <a:pt x="17533" y="13593"/>
                </a:cubicBezTo>
                <a:cubicBezTo>
                  <a:pt x="17540" y="13347"/>
                  <a:pt x="17541" y="12968"/>
                  <a:pt x="17537" y="12742"/>
                </a:cubicBezTo>
                <a:cubicBezTo>
                  <a:pt x="17526" y="12152"/>
                  <a:pt x="17447" y="11213"/>
                  <a:pt x="17391" y="11016"/>
                </a:cubicBezTo>
                <a:cubicBezTo>
                  <a:pt x="17349" y="10866"/>
                  <a:pt x="17338" y="10896"/>
                  <a:pt x="17285" y="11238"/>
                </a:cubicBezTo>
                <a:cubicBezTo>
                  <a:pt x="17252" y="11449"/>
                  <a:pt x="17184" y="12035"/>
                  <a:pt x="17134" y="12543"/>
                </a:cubicBezTo>
                <a:cubicBezTo>
                  <a:pt x="17084" y="13052"/>
                  <a:pt x="17037" y="13448"/>
                  <a:pt x="17031" y="13418"/>
                </a:cubicBezTo>
                <a:cubicBezTo>
                  <a:pt x="17023" y="13382"/>
                  <a:pt x="17019" y="12534"/>
                  <a:pt x="17022" y="10864"/>
                </a:cubicBezTo>
                <a:cubicBezTo>
                  <a:pt x="17025" y="8468"/>
                  <a:pt x="17027" y="8336"/>
                  <a:pt x="17059" y="7507"/>
                </a:cubicBezTo>
                <a:lnTo>
                  <a:pt x="17092" y="6644"/>
                </a:lnTo>
                <a:lnTo>
                  <a:pt x="17059" y="6457"/>
                </a:lnTo>
                <a:cubicBezTo>
                  <a:pt x="17014" y="6214"/>
                  <a:pt x="16985" y="5770"/>
                  <a:pt x="16994" y="5466"/>
                </a:cubicBezTo>
                <a:cubicBezTo>
                  <a:pt x="17011" y="4880"/>
                  <a:pt x="16970" y="5403"/>
                  <a:pt x="16938" y="6189"/>
                </a:cubicBezTo>
                <a:cubicBezTo>
                  <a:pt x="16905" y="6984"/>
                  <a:pt x="16904" y="7057"/>
                  <a:pt x="16922" y="7320"/>
                </a:cubicBezTo>
                <a:cubicBezTo>
                  <a:pt x="16937" y="7535"/>
                  <a:pt x="16945" y="8311"/>
                  <a:pt x="16960" y="10620"/>
                </a:cubicBezTo>
                <a:cubicBezTo>
                  <a:pt x="16985" y="14337"/>
                  <a:pt x="16993" y="14126"/>
                  <a:pt x="16824" y="14199"/>
                </a:cubicBezTo>
                <a:cubicBezTo>
                  <a:pt x="16663" y="14269"/>
                  <a:pt x="16661" y="14236"/>
                  <a:pt x="16639" y="11937"/>
                </a:cubicBezTo>
                <a:cubicBezTo>
                  <a:pt x="16629" y="10974"/>
                  <a:pt x="16615" y="9009"/>
                  <a:pt x="16607" y="7565"/>
                </a:cubicBezTo>
                <a:cubicBezTo>
                  <a:pt x="16599" y="6121"/>
                  <a:pt x="16589" y="4941"/>
                  <a:pt x="16584" y="4941"/>
                </a:cubicBezTo>
                <a:close/>
                <a:moveTo>
                  <a:pt x="5872" y="5175"/>
                </a:moveTo>
                <a:cubicBezTo>
                  <a:pt x="5865" y="4867"/>
                  <a:pt x="5806" y="6700"/>
                  <a:pt x="5806" y="7215"/>
                </a:cubicBezTo>
                <a:cubicBezTo>
                  <a:pt x="5806" y="7757"/>
                  <a:pt x="5846" y="13216"/>
                  <a:pt x="5859" y="14514"/>
                </a:cubicBezTo>
                <a:cubicBezTo>
                  <a:pt x="5864" y="15005"/>
                  <a:pt x="5869" y="15127"/>
                  <a:pt x="5876" y="14957"/>
                </a:cubicBezTo>
                <a:cubicBezTo>
                  <a:pt x="5906" y="14243"/>
                  <a:pt x="5909" y="13290"/>
                  <a:pt x="5892" y="9349"/>
                </a:cubicBezTo>
                <a:cubicBezTo>
                  <a:pt x="5882" y="7130"/>
                  <a:pt x="5873" y="5254"/>
                  <a:pt x="5872" y="5175"/>
                </a:cubicBezTo>
                <a:close/>
                <a:moveTo>
                  <a:pt x="18091" y="5175"/>
                </a:moveTo>
                <a:cubicBezTo>
                  <a:pt x="18085" y="4867"/>
                  <a:pt x="18027" y="6700"/>
                  <a:pt x="18027" y="7215"/>
                </a:cubicBezTo>
                <a:cubicBezTo>
                  <a:pt x="18027" y="7757"/>
                  <a:pt x="18066" y="13216"/>
                  <a:pt x="18079" y="14514"/>
                </a:cubicBezTo>
                <a:cubicBezTo>
                  <a:pt x="18084" y="15005"/>
                  <a:pt x="18089" y="15127"/>
                  <a:pt x="18097" y="14957"/>
                </a:cubicBezTo>
                <a:cubicBezTo>
                  <a:pt x="18127" y="14243"/>
                  <a:pt x="18130" y="13290"/>
                  <a:pt x="18113" y="9349"/>
                </a:cubicBezTo>
                <a:cubicBezTo>
                  <a:pt x="18103" y="7130"/>
                  <a:pt x="18093" y="5254"/>
                  <a:pt x="18091" y="5175"/>
                </a:cubicBezTo>
                <a:close/>
                <a:moveTo>
                  <a:pt x="14804" y="5455"/>
                </a:moveTo>
                <a:cubicBezTo>
                  <a:pt x="14794" y="5389"/>
                  <a:pt x="14772" y="5735"/>
                  <a:pt x="14757" y="6271"/>
                </a:cubicBezTo>
                <a:cubicBezTo>
                  <a:pt x="14737" y="6937"/>
                  <a:pt x="14738" y="7105"/>
                  <a:pt x="14763" y="10631"/>
                </a:cubicBezTo>
                <a:cubicBezTo>
                  <a:pt x="14777" y="12649"/>
                  <a:pt x="14792" y="14414"/>
                  <a:pt x="14795" y="14561"/>
                </a:cubicBezTo>
                <a:cubicBezTo>
                  <a:pt x="14805" y="15038"/>
                  <a:pt x="14819" y="14845"/>
                  <a:pt x="14832" y="14071"/>
                </a:cubicBezTo>
                <a:cubicBezTo>
                  <a:pt x="14841" y="13510"/>
                  <a:pt x="14840" y="12348"/>
                  <a:pt x="14827" y="9617"/>
                </a:cubicBezTo>
                <a:cubicBezTo>
                  <a:pt x="14818" y="7586"/>
                  <a:pt x="14811" y="5808"/>
                  <a:pt x="14811" y="5664"/>
                </a:cubicBezTo>
                <a:cubicBezTo>
                  <a:pt x="14810" y="5544"/>
                  <a:pt x="14808" y="5477"/>
                  <a:pt x="14804" y="5455"/>
                </a:cubicBezTo>
                <a:close/>
                <a:moveTo>
                  <a:pt x="9174" y="5699"/>
                </a:moveTo>
                <a:cubicBezTo>
                  <a:pt x="9170" y="5700"/>
                  <a:pt x="9151" y="6001"/>
                  <a:pt x="9131" y="6376"/>
                </a:cubicBezTo>
                <a:lnTo>
                  <a:pt x="9096" y="7064"/>
                </a:lnTo>
                <a:lnTo>
                  <a:pt x="9111" y="8393"/>
                </a:lnTo>
                <a:cubicBezTo>
                  <a:pt x="9119" y="9127"/>
                  <a:pt x="9136" y="11170"/>
                  <a:pt x="9148" y="12928"/>
                </a:cubicBezTo>
                <a:lnTo>
                  <a:pt x="9171" y="16123"/>
                </a:lnTo>
                <a:lnTo>
                  <a:pt x="9148" y="16449"/>
                </a:lnTo>
                <a:cubicBezTo>
                  <a:pt x="9106" y="17045"/>
                  <a:pt x="9016" y="17440"/>
                  <a:pt x="8920" y="17452"/>
                </a:cubicBezTo>
                <a:cubicBezTo>
                  <a:pt x="8811" y="17466"/>
                  <a:pt x="8771" y="17216"/>
                  <a:pt x="8734" y="16286"/>
                </a:cubicBezTo>
                <a:lnTo>
                  <a:pt x="8706" y="15598"/>
                </a:lnTo>
                <a:lnTo>
                  <a:pt x="8737" y="14374"/>
                </a:lnTo>
                <a:cubicBezTo>
                  <a:pt x="8756" y="13611"/>
                  <a:pt x="8763" y="13162"/>
                  <a:pt x="8754" y="13196"/>
                </a:cubicBezTo>
                <a:cubicBezTo>
                  <a:pt x="8717" y="13349"/>
                  <a:pt x="8657" y="16122"/>
                  <a:pt x="8672" y="17021"/>
                </a:cubicBezTo>
                <a:cubicBezTo>
                  <a:pt x="8688" y="17983"/>
                  <a:pt x="8739" y="18554"/>
                  <a:pt x="8827" y="18793"/>
                </a:cubicBezTo>
                <a:cubicBezTo>
                  <a:pt x="8915" y="19030"/>
                  <a:pt x="9055" y="18533"/>
                  <a:pt x="9159" y="17604"/>
                </a:cubicBezTo>
                <a:cubicBezTo>
                  <a:pt x="9167" y="17530"/>
                  <a:pt x="9186" y="16993"/>
                  <a:pt x="9201" y="16414"/>
                </a:cubicBezTo>
                <a:lnTo>
                  <a:pt x="9227" y="15365"/>
                </a:lnTo>
                <a:lnTo>
                  <a:pt x="9330" y="15318"/>
                </a:lnTo>
                <a:cubicBezTo>
                  <a:pt x="9406" y="15285"/>
                  <a:pt x="9437" y="15208"/>
                  <a:pt x="9453" y="15015"/>
                </a:cubicBezTo>
                <a:cubicBezTo>
                  <a:pt x="9473" y="14773"/>
                  <a:pt x="9476" y="14778"/>
                  <a:pt x="9490" y="15027"/>
                </a:cubicBezTo>
                <a:cubicBezTo>
                  <a:pt x="9502" y="15251"/>
                  <a:pt x="9524" y="15283"/>
                  <a:pt x="9635" y="15283"/>
                </a:cubicBezTo>
                <a:cubicBezTo>
                  <a:pt x="9762" y="15283"/>
                  <a:pt x="9766" y="15271"/>
                  <a:pt x="9790" y="14875"/>
                </a:cubicBezTo>
                <a:lnTo>
                  <a:pt x="9815" y="14479"/>
                </a:lnTo>
                <a:lnTo>
                  <a:pt x="9939" y="15342"/>
                </a:lnTo>
                <a:cubicBezTo>
                  <a:pt x="10008" y="15815"/>
                  <a:pt x="10066" y="16204"/>
                  <a:pt x="10068" y="16204"/>
                </a:cubicBezTo>
                <a:cubicBezTo>
                  <a:pt x="10070" y="16204"/>
                  <a:pt x="10080" y="15989"/>
                  <a:pt x="10089" y="15738"/>
                </a:cubicBezTo>
                <a:lnTo>
                  <a:pt x="10107" y="15283"/>
                </a:lnTo>
                <a:lnTo>
                  <a:pt x="10247" y="15283"/>
                </a:lnTo>
                <a:cubicBezTo>
                  <a:pt x="10364" y="15283"/>
                  <a:pt x="10391" y="15247"/>
                  <a:pt x="10409" y="15027"/>
                </a:cubicBezTo>
                <a:cubicBezTo>
                  <a:pt x="10430" y="14776"/>
                  <a:pt x="10432" y="14776"/>
                  <a:pt x="10446" y="15027"/>
                </a:cubicBezTo>
                <a:cubicBezTo>
                  <a:pt x="10459" y="15255"/>
                  <a:pt x="10482" y="15283"/>
                  <a:pt x="10618" y="15283"/>
                </a:cubicBezTo>
                <a:cubicBezTo>
                  <a:pt x="10704" y="15283"/>
                  <a:pt x="10777" y="15221"/>
                  <a:pt x="10781" y="15143"/>
                </a:cubicBezTo>
                <a:cubicBezTo>
                  <a:pt x="10805" y="14627"/>
                  <a:pt x="10810" y="13244"/>
                  <a:pt x="10797" y="11133"/>
                </a:cubicBezTo>
                <a:lnTo>
                  <a:pt x="10783" y="8882"/>
                </a:lnTo>
                <a:lnTo>
                  <a:pt x="10814" y="8055"/>
                </a:lnTo>
                <a:lnTo>
                  <a:pt x="10844" y="7227"/>
                </a:lnTo>
                <a:lnTo>
                  <a:pt x="10799" y="6912"/>
                </a:lnTo>
                <a:cubicBezTo>
                  <a:pt x="10768" y="6709"/>
                  <a:pt x="10753" y="6504"/>
                  <a:pt x="10753" y="6306"/>
                </a:cubicBezTo>
                <a:cubicBezTo>
                  <a:pt x="10753" y="5796"/>
                  <a:pt x="10735" y="5969"/>
                  <a:pt x="10702" y="6795"/>
                </a:cubicBezTo>
                <a:cubicBezTo>
                  <a:pt x="10674" y="7509"/>
                  <a:pt x="10673" y="7612"/>
                  <a:pt x="10688" y="7915"/>
                </a:cubicBezTo>
                <a:cubicBezTo>
                  <a:pt x="10697" y="8099"/>
                  <a:pt x="10715" y="9231"/>
                  <a:pt x="10728" y="10433"/>
                </a:cubicBezTo>
                <a:cubicBezTo>
                  <a:pt x="10755" y="13003"/>
                  <a:pt x="10760" y="13787"/>
                  <a:pt x="10748" y="14036"/>
                </a:cubicBezTo>
                <a:cubicBezTo>
                  <a:pt x="10742" y="14158"/>
                  <a:pt x="10702" y="14222"/>
                  <a:pt x="10625" y="14222"/>
                </a:cubicBezTo>
                <a:cubicBezTo>
                  <a:pt x="10512" y="14222"/>
                  <a:pt x="10509" y="14209"/>
                  <a:pt x="10498" y="13826"/>
                </a:cubicBezTo>
                <a:cubicBezTo>
                  <a:pt x="10492" y="13611"/>
                  <a:pt x="10487" y="12879"/>
                  <a:pt x="10487" y="12194"/>
                </a:cubicBezTo>
                <a:lnTo>
                  <a:pt x="10486" y="10946"/>
                </a:lnTo>
                <a:lnTo>
                  <a:pt x="10451" y="11482"/>
                </a:lnTo>
                <a:cubicBezTo>
                  <a:pt x="10419" y="11982"/>
                  <a:pt x="10416" y="12081"/>
                  <a:pt x="10420" y="13080"/>
                </a:cubicBezTo>
                <a:lnTo>
                  <a:pt x="10424" y="14141"/>
                </a:lnTo>
                <a:lnTo>
                  <a:pt x="10281" y="14187"/>
                </a:lnTo>
                <a:cubicBezTo>
                  <a:pt x="10161" y="14224"/>
                  <a:pt x="10135" y="14191"/>
                  <a:pt x="10117" y="13978"/>
                </a:cubicBezTo>
                <a:cubicBezTo>
                  <a:pt x="10092" y="13679"/>
                  <a:pt x="10049" y="12242"/>
                  <a:pt x="10049" y="11704"/>
                </a:cubicBezTo>
                <a:cubicBezTo>
                  <a:pt x="10049" y="11233"/>
                  <a:pt x="10018" y="11211"/>
                  <a:pt x="9947" y="11634"/>
                </a:cubicBezTo>
                <a:cubicBezTo>
                  <a:pt x="9871" y="12088"/>
                  <a:pt x="9838" y="12496"/>
                  <a:pt x="9807" y="13360"/>
                </a:cubicBezTo>
                <a:lnTo>
                  <a:pt x="9779" y="14141"/>
                </a:lnTo>
                <a:lnTo>
                  <a:pt x="9668" y="14141"/>
                </a:lnTo>
                <a:lnTo>
                  <a:pt x="9559" y="14141"/>
                </a:lnTo>
                <a:lnTo>
                  <a:pt x="9563" y="12695"/>
                </a:lnTo>
                <a:lnTo>
                  <a:pt x="9567" y="11249"/>
                </a:lnTo>
                <a:lnTo>
                  <a:pt x="9529" y="11751"/>
                </a:lnTo>
                <a:cubicBezTo>
                  <a:pt x="9495" y="12183"/>
                  <a:pt x="9489" y="12372"/>
                  <a:pt x="9484" y="13196"/>
                </a:cubicBezTo>
                <a:lnTo>
                  <a:pt x="9478" y="14141"/>
                </a:lnTo>
                <a:lnTo>
                  <a:pt x="9352" y="14141"/>
                </a:lnTo>
                <a:lnTo>
                  <a:pt x="9225" y="14141"/>
                </a:lnTo>
                <a:lnTo>
                  <a:pt x="9218" y="13231"/>
                </a:lnTo>
                <a:cubicBezTo>
                  <a:pt x="9214" y="12729"/>
                  <a:pt x="9204" y="10831"/>
                  <a:pt x="9196" y="9011"/>
                </a:cubicBezTo>
                <a:cubicBezTo>
                  <a:pt x="9188" y="7190"/>
                  <a:pt x="9177" y="5699"/>
                  <a:pt x="9174" y="5699"/>
                </a:cubicBezTo>
                <a:close/>
                <a:moveTo>
                  <a:pt x="9324" y="5699"/>
                </a:moveTo>
                <a:cubicBezTo>
                  <a:pt x="9313" y="5699"/>
                  <a:pt x="9282" y="6591"/>
                  <a:pt x="9289" y="6679"/>
                </a:cubicBezTo>
                <a:cubicBezTo>
                  <a:pt x="9292" y="6708"/>
                  <a:pt x="9312" y="6875"/>
                  <a:pt x="9334" y="7052"/>
                </a:cubicBezTo>
                <a:cubicBezTo>
                  <a:pt x="9357" y="7229"/>
                  <a:pt x="9378" y="7366"/>
                  <a:pt x="9383" y="7367"/>
                </a:cubicBezTo>
                <a:cubicBezTo>
                  <a:pt x="9392" y="7367"/>
                  <a:pt x="9431" y="6458"/>
                  <a:pt x="9424" y="6399"/>
                </a:cubicBezTo>
                <a:cubicBezTo>
                  <a:pt x="9403" y="6197"/>
                  <a:pt x="9331" y="5699"/>
                  <a:pt x="9324" y="5699"/>
                </a:cubicBezTo>
                <a:close/>
                <a:moveTo>
                  <a:pt x="19031" y="5699"/>
                </a:moveTo>
                <a:cubicBezTo>
                  <a:pt x="19027" y="5700"/>
                  <a:pt x="19008" y="6001"/>
                  <a:pt x="18989" y="6376"/>
                </a:cubicBezTo>
                <a:lnTo>
                  <a:pt x="18952" y="7064"/>
                </a:lnTo>
                <a:lnTo>
                  <a:pt x="18967" y="8393"/>
                </a:lnTo>
                <a:cubicBezTo>
                  <a:pt x="18976" y="9127"/>
                  <a:pt x="18993" y="11170"/>
                  <a:pt x="19005" y="12928"/>
                </a:cubicBezTo>
                <a:lnTo>
                  <a:pt x="19027" y="16123"/>
                </a:lnTo>
                <a:lnTo>
                  <a:pt x="19004" y="16449"/>
                </a:lnTo>
                <a:cubicBezTo>
                  <a:pt x="18963" y="17045"/>
                  <a:pt x="18874" y="17440"/>
                  <a:pt x="18778" y="17452"/>
                </a:cubicBezTo>
                <a:cubicBezTo>
                  <a:pt x="18668" y="17466"/>
                  <a:pt x="18629" y="17216"/>
                  <a:pt x="18591" y="16286"/>
                </a:cubicBezTo>
                <a:lnTo>
                  <a:pt x="18563" y="15598"/>
                </a:lnTo>
                <a:lnTo>
                  <a:pt x="18594" y="14374"/>
                </a:lnTo>
                <a:cubicBezTo>
                  <a:pt x="18613" y="13611"/>
                  <a:pt x="18619" y="13162"/>
                  <a:pt x="18611" y="13196"/>
                </a:cubicBezTo>
                <a:cubicBezTo>
                  <a:pt x="18573" y="13349"/>
                  <a:pt x="18514" y="16122"/>
                  <a:pt x="18529" y="17021"/>
                </a:cubicBezTo>
                <a:cubicBezTo>
                  <a:pt x="18545" y="17983"/>
                  <a:pt x="18595" y="18554"/>
                  <a:pt x="18684" y="18793"/>
                </a:cubicBezTo>
                <a:cubicBezTo>
                  <a:pt x="18772" y="19030"/>
                  <a:pt x="18912" y="18533"/>
                  <a:pt x="19016" y="17604"/>
                </a:cubicBezTo>
                <a:cubicBezTo>
                  <a:pt x="19024" y="17530"/>
                  <a:pt x="19043" y="16993"/>
                  <a:pt x="19057" y="16414"/>
                </a:cubicBezTo>
                <a:lnTo>
                  <a:pt x="19084" y="15365"/>
                </a:lnTo>
                <a:lnTo>
                  <a:pt x="19175" y="15318"/>
                </a:lnTo>
                <a:cubicBezTo>
                  <a:pt x="19257" y="15278"/>
                  <a:pt x="19268" y="15235"/>
                  <a:pt x="19290" y="14875"/>
                </a:cubicBezTo>
                <a:lnTo>
                  <a:pt x="19314" y="14479"/>
                </a:lnTo>
                <a:lnTo>
                  <a:pt x="19439" y="15342"/>
                </a:lnTo>
                <a:cubicBezTo>
                  <a:pt x="19508" y="15815"/>
                  <a:pt x="19565" y="16204"/>
                  <a:pt x="19567" y="16204"/>
                </a:cubicBezTo>
                <a:cubicBezTo>
                  <a:pt x="19569" y="16204"/>
                  <a:pt x="19579" y="15989"/>
                  <a:pt x="19589" y="15738"/>
                </a:cubicBezTo>
                <a:lnTo>
                  <a:pt x="19607" y="15283"/>
                </a:lnTo>
                <a:lnTo>
                  <a:pt x="19724" y="15283"/>
                </a:lnTo>
                <a:cubicBezTo>
                  <a:pt x="19806" y="15280"/>
                  <a:pt x="19861" y="15192"/>
                  <a:pt x="19902" y="15004"/>
                </a:cubicBezTo>
                <a:cubicBezTo>
                  <a:pt x="19959" y="14744"/>
                  <a:pt x="19962" y="14751"/>
                  <a:pt x="19987" y="15015"/>
                </a:cubicBezTo>
                <a:cubicBezTo>
                  <a:pt x="20008" y="15249"/>
                  <a:pt x="20035" y="15283"/>
                  <a:pt x="20162" y="15283"/>
                </a:cubicBezTo>
                <a:cubicBezTo>
                  <a:pt x="20292" y="15283"/>
                  <a:pt x="20315" y="15254"/>
                  <a:pt x="20327" y="15027"/>
                </a:cubicBezTo>
                <a:cubicBezTo>
                  <a:pt x="20341" y="14778"/>
                  <a:pt x="20343" y="14771"/>
                  <a:pt x="20364" y="15015"/>
                </a:cubicBezTo>
                <a:cubicBezTo>
                  <a:pt x="20383" y="15245"/>
                  <a:pt x="20418" y="15271"/>
                  <a:pt x="20678" y="15272"/>
                </a:cubicBezTo>
                <a:cubicBezTo>
                  <a:pt x="20865" y="15272"/>
                  <a:pt x="20976" y="15221"/>
                  <a:pt x="20985" y="15120"/>
                </a:cubicBezTo>
                <a:cubicBezTo>
                  <a:pt x="20995" y="15010"/>
                  <a:pt x="21006" y="15007"/>
                  <a:pt x="21022" y="15120"/>
                </a:cubicBezTo>
                <a:cubicBezTo>
                  <a:pt x="21037" y="15222"/>
                  <a:pt x="21142" y="15283"/>
                  <a:pt x="21304" y="15283"/>
                </a:cubicBezTo>
                <a:lnTo>
                  <a:pt x="21563" y="15283"/>
                </a:lnTo>
                <a:lnTo>
                  <a:pt x="21571" y="14910"/>
                </a:lnTo>
                <a:cubicBezTo>
                  <a:pt x="21575" y="14703"/>
                  <a:pt x="21581" y="14123"/>
                  <a:pt x="21585" y="13628"/>
                </a:cubicBezTo>
                <a:cubicBezTo>
                  <a:pt x="21591" y="12864"/>
                  <a:pt x="21587" y="12571"/>
                  <a:pt x="21560" y="11657"/>
                </a:cubicBezTo>
                <a:cubicBezTo>
                  <a:pt x="21543" y="11065"/>
                  <a:pt x="21523" y="10610"/>
                  <a:pt x="21518" y="10655"/>
                </a:cubicBezTo>
                <a:cubicBezTo>
                  <a:pt x="21512" y="10699"/>
                  <a:pt x="21500" y="10947"/>
                  <a:pt x="21490" y="11203"/>
                </a:cubicBezTo>
                <a:cubicBezTo>
                  <a:pt x="21472" y="11643"/>
                  <a:pt x="21473" y="11713"/>
                  <a:pt x="21502" y="12567"/>
                </a:cubicBezTo>
                <a:cubicBezTo>
                  <a:pt x="21519" y="13061"/>
                  <a:pt x="21531" y="13616"/>
                  <a:pt x="21529" y="13803"/>
                </a:cubicBezTo>
                <a:cubicBezTo>
                  <a:pt x="21526" y="14132"/>
                  <a:pt x="21521" y="14141"/>
                  <a:pt x="21387" y="14141"/>
                </a:cubicBezTo>
                <a:lnTo>
                  <a:pt x="21248" y="14141"/>
                </a:lnTo>
                <a:lnTo>
                  <a:pt x="21243" y="12928"/>
                </a:lnTo>
                <a:lnTo>
                  <a:pt x="21237" y="11704"/>
                </a:lnTo>
                <a:lnTo>
                  <a:pt x="21209" y="12240"/>
                </a:lnTo>
                <a:cubicBezTo>
                  <a:pt x="21188" y="12619"/>
                  <a:pt x="21180" y="12977"/>
                  <a:pt x="21180" y="13465"/>
                </a:cubicBezTo>
                <a:lnTo>
                  <a:pt x="21180" y="14141"/>
                </a:lnTo>
                <a:lnTo>
                  <a:pt x="21130" y="14187"/>
                </a:lnTo>
                <a:cubicBezTo>
                  <a:pt x="21056" y="14258"/>
                  <a:pt x="21046" y="14086"/>
                  <a:pt x="21067" y="13056"/>
                </a:cubicBezTo>
                <a:cubicBezTo>
                  <a:pt x="21076" y="12590"/>
                  <a:pt x="21081" y="12183"/>
                  <a:pt x="21078" y="12147"/>
                </a:cubicBezTo>
                <a:cubicBezTo>
                  <a:pt x="21075" y="12111"/>
                  <a:pt x="21057" y="12257"/>
                  <a:pt x="21037" y="12473"/>
                </a:cubicBezTo>
                <a:cubicBezTo>
                  <a:pt x="21010" y="12778"/>
                  <a:pt x="21001" y="13003"/>
                  <a:pt x="20999" y="13499"/>
                </a:cubicBezTo>
                <a:lnTo>
                  <a:pt x="20995" y="14141"/>
                </a:lnTo>
                <a:lnTo>
                  <a:pt x="20869" y="14141"/>
                </a:lnTo>
                <a:cubicBezTo>
                  <a:pt x="20725" y="14141"/>
                  <a:pt x="20737" y="14304"/>
                  <a:pt x="20758" y="12707"/>
                </a:cubicBezTo>
                <a:cubicBezTo>
                  <a:pt x="20764" y="12251"/>
                  <a:pt x="20768" y="11853"/>
                  <a:pt x="20765" y="11821"/>
                </a:cubicBezTo>
                <a:cubicBezTo>
                  <a:pt x="20763" y="11788"/>
                  <a:pt x="20742" y="12025"/>
                  <a:pt x="20719" y="12345"/>
                </a:cubicBezTo>
                <a:cubicBezTo>
                  <a:pt x="20691" y="12751"/>
                  <a:pt x="20678" y="13075"/>
                  <a:pt x="20678" y="13406"/>
                </a:cubicBezTo>
                <a:cubicBezTo>
                  <a:pt x="20678" y="14135"/>
                  <a:pt x="20659" y="14237"/>
                  <a:pt x="20538" y="14187"/>
                </a:cubicBezTo>
                <a:lnTo>
                  <a:pt x="20430" y="14141"/>
                </a:lnTo>
                <a:lnTo>
                  <a:pt x="20431" y="13686"/>
                </a:lnTo>
                <a:cubicBezTo>
                  <a:pt x="20431" y="13435"/>
                  <a:pt x="20436" y="12756"/>
                  <a:pt x="20441" y="12170"/>
                </a:cubicBezTo>
                <a:lnTo>
                  <a:pt x="20450" y="11098"/>
                </a:lnTo>
                <a:lnTo>
                  <a:pt x="20419" y="11482"/>
                </a:lnTo>
                <a:cubicBezTo>
                  <a:pt x="20374" y="12028"/>
                  <a:pt x="20363" y="12356"/>
                  <a:pt x="20356" y="13301"/>
                </a:cubicBezTo>
                <a:lnTo>
                  <a:pt x="20349" y="14141"/>
                </a:lnTo>
                <a:lnTo>
                  <a:pt x="20201" y="14187"/>
                </a:lnTo>
                <a:cubicBezTo>
                  <a:pt x="20097" y="14218"/>
                  <a:pt x="20048" y="14179"/>
                  <a:pt x="20036" y="14047"/>
                </a:cubicBezTo>
                <a:cubicBezTo>
                  <a:pt x="20021" y="13885"/>
                  <a:pt x="20021" y="13837"/>
                  <a:pt x="20035" y="13698"/>
                </a:cubicBezTo>
                <a:cubicBezTo>
                  <a:pt x="20055" y="13503"/>
                  <a:pt x="20090" y="12649"/>
                  <a:pt x="20090" y="12345"/>
                </a:cubicBezTo>
                <a:cubicBezTo>
                  <a:pt x="20090" y="12032"/>
                  <a:pt x="20018" y="11244"/>
                  <a:pt x="19971" y="11039"/>
                </a:cubicBezTo>
                <a:cubicBezTo>
                  <a:pt x="19911" y="10776"/>
                  <a:pt x="19881" y="11008"/>
                  <a:pt x="19838" y="12077"/>
                </a:cubicBezTo>
                <a:cubicBezTo>
                  <a:pt x="19799" y="13050"/>
                  <a:pt x="19800" y="13088"/>
                  <a:pt x="19858" y="13185"/>
                </a:cubicBezTo>
                <a:cubicBezTo>
                  <a:pt x="19874" y="13210"/>
                  <a:pt x="19891" y="13344"/>
                  <a:pt x="19898" y="13488"/>
                </a:cubicBezTo>
                <a:cubicBezTo>
                  <a:pt x="19921" y="13968"/>
                  <a:pt x="19890" y="14136"/>
                  <a:pt x="19760" y="14199"/>
                </a:cubicBezTo>
                <a:cubicBezTo>
                  <a:pt x="19657" y="14250"/>
                  <a:pt x="19636" y="14217"/>
                  <a:pt x="19617" y="13989"/>
                </a:cubicBezTo>
                <a:cubicBezTo>
                  <a:pt x="19592" y="13680"/>
                  <a:pt x="19548" y="12252"/>
                  <a:pt x="19548" y="11704"/>
                </a:cubicBezTo>
                <a:cubicBezTo>
                  <a:pt x="19548" y="11233"/>
                  <a:pt x="19517" y="11211"/>
                  <a:pt x="19447" y="11634"/>
                </a:cubicBezTo>
                <a:cubicBezTo>
                  <a:pt x="19371" y="12088"/>
                  <a:pt x="19338" y="12496"/>
                  <a:pt x="19307" y="13360"/>
                </a:cubicBezTo>
                <a:lnTo>
                  <a:pt x="19277" y="14141"/>
                </a:lnTo>
                <a:lnTo>
                  <a:pt x="19179" y="14141"/>
                </a:lnTo>
                <a:lnTo>
                  <a:pt x="19081" y="14141"/>
                </a:lnTo>
                <a:lnTo>
                  <a:pt x="19074" y="13231"/>
                </a:lnTo>
                <a:cubicBezTo>
                  <a:pt x="19070" y="12729"/>
                  <a:pt x="19060" y="10831"/>
                  <a:pt x="19052" y="9011"/>
                </a:cubicBezTo>
                <a:cubicBezTo>
                  <a:pt x="19044" y="7190"/>
                  <a:pt x="19035" y="5699"/>
                  <a:pt x="19031" y="5699"/>
                </a:cubicBezTo>
                <a:close/>
                <a:moveTo>
                  <a:pt x="6968" y="5909"/>
                </a:moveTo>
                <a:cubicBezTo>
                  <a:pt x="6965" y="5870"/>
                  <a:pt x="6946" y="6102"/>
                  <a:pt x="6926" y="6434"/>
                </a:cubicBezTo>
                <a:lnTo>
                  <a:pt x="6890" y="7040"/>
                </a:lnTo>
                <a:lnTo>
                  <a:pt x="6924" y="10491"/>
                </a:lnTo>
                <a:cubicBezTo>
                  <a:pt x="6943" y="12390"/>
                  <a:pt x="6956" y="14007"/>
                  <a:pt x="6953" y="14082"/>
                </a:cubicBezTo>
                <a:cubicBezTo>
                  <a:pt x="6949" y="14158"/>
                  <a:pt x="6893" y="14222"/>
                  <a:pt x="6828" y="14222"/>
                </a:cubicBezTo>
                <a:cubicBezTo>
                  <a:pt x="6729" y="14222"/>
                  <a:pt x="6707" y="14176"/>
                  <a:pt x="6692" y="13954"/>
                </a:cubicBezTo>
                <a:cubicBezTo>
                  <a:pt x="6680" y="13772"/>
                  <a:pt x="6668" y="12911"/>
                  <a:pt x="6655" y="11249"/>
                </a:cubicBezTo>
                <a:cubicBezTo>
                  <a:pt x="6644" y="9910"/>
                  <a:pt x="6633" y="8729"/>
                  <a:pt x="6630" y="8614"/>
                </a:cubicBezTo>
                <a:cubicBezTo>
                  <a:pt x="6622" y="8291"/>
                  <a:pt x="6576" y="9146"/>
                  <a:pt x="6568" y="9768"/>
                </a:cubicBezTo>
                <a:cubicBezTo>
                  <a:pt x="6562" y="10247"/>
                  <a:pt x="6556" y="10331"/>
                  <a:pt x="6499" y="10608"/>
                </a:cubicBezTo>
                <a:cubicBezTo>
                  <a:pt x="6403" y="11070"/>
                  <a:pt x="6349" y="11863"/>
                  <a:pt x="6330" y="13115"/>
                </a:cubicBezTo>
                <a:cubicBezTo>
                  <a:pt x="6322" y="13630"/>
                  <a:pt x="6335" y="13733"/>
                  <a:pt x="6469" y="14164"/>
                </a:cubicBezTo>
                <a:cubicBezTo>
                  <a:pt x="6527" y="14353"/>
                  <a:pt x="6550" y="14374"/>
                  <a:pt x="6553" y="14246"/>
                </a:cubicBezTo>
                <a:cubicBezTo>
                  <a:pt x="6556" y="14149"/>
                  <a:pt x="6567" y="13922"/>
                  <a:pt x="6579" y="13733"/>
                </a:cubicBezTo>
                <a:cubicBezTo>
                  <a:pt x="6602" y="13354"/>
                  <a:pt x="6599" y="13301"/>
                  <a:pt x="6627" y="14526"/>
                </a:cubicBezTo>
                <a:lnTo>
                  <a:pt x="6643" y="15213"/>
                </a:lnTo>
                <a:lnTo>
                  <a:pt x="6785" y="15248"/>
                </a:lnTo>
                <a:cubicBezTo>
                  <a:pt x="6875" y="15275"/>
                  <a:pt x="6932" y="15235"/>
                  <a:pt x="6942" y="15132"/>
                </a:cubicBezTo>
                <a:cubicBezTo>
                  <a:pt x="6952" y="15018"/>
                  <a:pt x="6960" y="15021"/>
                  <a:pt x="6965" y="15132"/>
                </a:cubicBezTo>
                <a:cubicBezTo>
                  <a:pt x="6969" y="15227"/>
                  <a:pt x="7022" y="15283"/>
                  <a:pt x="7095" y="15283"/>
                </a:cubicBezTo>
                <a:cubicBezTo>
                  <a:pt x="7214" y="15283"/>
                  <a:pt x="7219" y="15279"/>
                  <a:pt x="7242" y="14887"/>
                </a:cubicBezTo>
                <a:lnTo>
                  <a:pt x="7267" y="14479"/>
                </a:lnTo>
                <a:lnTo>
                  <a:pt x="7387" y="15318"/>
                </a:lnTo>
                <a:cubicBezTo>
                  <a:pt x="7453" y="15783"/>
                  <a:pt x="7511" y="16173"/>
                  <a:pt x="7515" y="16181"/>
                </a:cubicBezTo>
                <a:cubicBezTo>
                  <a:pt x="7520" y="16190"/>
                  <a:pt x="7532" y="15989"/>
                  <a:pt x="7542" y="15738"/>
                </a:cubicBezTo>
                <a:lnTo>
                  <a:pt x="7559" y="15283"/>
                </a:lnTo>
                <a:lnTo>
                  <a:pt x="7693" y="15283"/>
                </a:lnTo>
                <a:cubicBezTo>
                  <a:pt x="7812" y="15283"/>
                  <a:pt x="7840" y="15235"/>
                  <a:pt x="7938" y="14817"/>
                </a:cubicBezTo>
                <a:cubicBezTo>
                  <a:pt x="8039" y="14388"/>
                  <a:pt x="8058" y="14349"/>
                  <a:pt x="8147" y="14432"/>
                </a:cubicBezTo>
                <a:cubicBezTo>
                  <a:pt x="8200" y="14483"/>
                  <a:pt x="8256" y="14560"/>
                  <a:pt x="8268" y="14607"/>
                </a:cubicBezTo>
                <a:cubicBezTo>
                  <a:pt x="8287" y="14675"/>
                  <a:pt x="8294" y="14585"/>
                  <a:pt x="8305" y="14176"/>
                </a:cubicBezTo>
                <a:cubicBezTo>
                  <a:pt x="8324" y="13484"/>
                  <a:pt x="8324" y="13465"/>
                  <a:pt x="8291" y="13465"/>
                </a:cubicBezTo>
                <a:cubicBezTo>
                  <a:pt x="8247" y="13465"/>
                  <a:pt x="8145" y="12903"/>
                  <a:pt x="8067" y="12240"/>
                </a:cubicBezTo>
                <a:cubicBezTo>
                  <a:pt x="7956" y="11297"/>
                  <a:pt x="7909" y="11027"/>
                  <a:pt x="7856" y="11028"/>
                </a:cubicBezTo>
                <a:cubicBezTo>
                  <a:pt x="7801" y="11028"/>
                  <a:pt x="7741" y="11428"/>
                  <a:pt x="7720" y="11937"/>
                </a:cubicBezTo>
                <a:cubicBezTo>
                  <a:pt x="7701" y="12403"/>
                  <a:pt x="7714" y="12476"/>
                  <a:pt x="7762" y="12170"/>
                </a:cubicBezTo>
                <a:lnTo>
                  <a:pt x="7805" y="11902"/>
                </a:lnTo>
                <a:lnTo>
                  <a:pt x="7903" y="12567"/>
                </a:lnTo>
                <a:cubicBezTo>
                  <a:pt x="7957" y="12933"/>
                  <a:pt x="8001" y="13299"/>
                  <a:pt x="8001" y="13383"/>
                </a:cubicBezTo>
                <a:cubicBezTo>
                  <a:pt x="8001" y="13467"/>
                  <a:pt x="7981" y="13670"/>
                  <a:pt x="7956" y="13838"/>
                </a:cubicBezTo>
                <a:cubicBezTo>
                  <a:pt x="7919" y="14089"/>
                  <a:pt x="7883" y="14158"/>
                  <a:pt x="7751" y="14199"/>
                </a:cubicBezTo>
                <a:cubicBezTo>
                  <a:pt x="7613" y="14242"/>
                  <a:pt x="7589" y="14203"/>
                  <a:pt x="7570" y="13978"/>
                </a:cubicBezTo>
                <a:cubicBezTo>
                  <a:pt x="7544" y="13673"/>
                  <a:pt x="7501" y="12248"/>
                  <a:pt x="7501" y="11704"/>
                </a:cubicBezTo>
                <a:cubicBezTo>
                  <a:pt x="7501" y="11233"/>
                  <a:pt x="7470" y="11211"/>
                  <a:pt x="7399" y="11634"/>
                </a:cubicBezTo>
                <a:cubicBezTo>
                  <a:pt x="7324" y="12088"/>
                  <a:pt x="7291" y="12496"/>
                  <a:pt x="7259" y="13360"/>
                </a:cubicBezTo>
                <a:lnTo>
                  <a:pt x="7231" y="14141"/>
                </a:lnTo>
                <a:lnTo>
                  <a:pt x="7129" y="14187"/>
                </a:lnTo>
                <a:cubicBezTo>
                  <a:pt x="7055" y="14220"/>
                  <a:pt x="7026" y="14180"/>
                  <a:pt x="7022" y="14036"/>
                </a:cubicBezTo>
                <a:cubicBezTo>
                  <a:pt x="7019" y="13928"/>
                  <a:pt x="7007" y="12071"/>
                  <a:pt x="6995" y="9908"/>
                </a:cubicBezTo>
                <a:cubicBezTo>
                  <a:pt x="6983" y="7746"/>
                  <a:pt x="6971" y="5948"/>
                  <a:pt x="6968" y="5909"/>
                </a:cubicBezTo>
                <a:close/>
                <a:moveTo>
                  <a:pt x="6361" y="6003"/>
                </a:moveTo>
                <a:lnTo>
                  <a:pt x="6343" y="6446"/>
                </a:lnTo>
                <a:cubicBezTo>
                  <a:pt x="6334" y="6693"/>
                  <a:pt x="6326" y="6920"/>
                  <a:pt x="6326" y="6947"/>
                </a:cubicBezTo>
                <a:cubicBezTo>
                  <a:pt x="6326" y="6974"/>
                  <a:pt x="6349" y="7171"/>
                  <a:pt x="6378" y="7378"/>
                </a:cubicBezTo>
                <a:lnTo>
                  <a:pt x="6431" y="7751"/>
                </a:lnTo>
                <a:lnTo>
                  <a:pt x="6451" y="7390"/>
                </a:lnTo>
                <a:lnTo>
                  <a:pt x="6472" y="7029"/>
                </a:lnTo>
                <a:lnTo>
                  <a:pt x="6522" y="7425"/>
                </a:lnTo>
                <a:lnTo>
                  <a:pt x="6573" y="7821"/>
                </a:lnTo>
                <a:lnTo>
                  <a:pt x="6593" y="7483"/>
                </a:lnTo>
                <a:cubicBezTo>
                  <a:pt x="6622" y="6983"/>
                  <a:pt x="6619" y="6873"/>
                  <a:pt x="6560" y="6457"/>
                </a:cubicBezTo>
                <a:lnTo>
                  <a:pt x="6507" y="6072"/>
                </a:lnTo>
                <a:lnTo>
                  <a:pt x="6490" y="6411"/>
                </a:lnTo>
                <a:lnTo>
                  <a:pt x="6473" y="6749"/>
                </a:lnTo>
                <a:lnTo>
                  <a:pt x="6417" y="6376"/>
                </a:lnTo>
                <a:lnTo>
                  <a:pt x="6361" y="6003"/>
                </a:lnTo>
                <a:close/>
                <a:moveTo>
                  <a:pt x="5563" y="6049"/>
                </a:moveTo>
                <a:cubicBezTo>
                  <a:pt x="5555" y="6132"/>
                  <a:pt x="5542" y="6382"/>
                  <a:pt x="5526" y="6795"/>
                </a:cubicBezTo>
                <a:cubicBezTo>
                  <a:pt x="5498" y="7509"/>
                  <a:pt x="5497" y="7612"/>
                  <a:pt x="5512" y="7915"/>
                </a:cubicBezTo>
                <a:cubicBezTo>
                  <a:pt x="5521" y="8099"/>
                  <a:pt x="5539" y="9231"/>
                  <a:pt x="5552" y="10433"/>
                </a:cubicBezTo>
                <a:cubicBezTo>
                  <a:pt x="5580" y="13131"/>
                  <a:pt x="5584" y="13872"/>
                  <a:pt x="5569" y="14071"/>
                </a:cubicBezTo>
                <a:cubicBezTo>
                  <a:pt x="5561" y="14168"/>
                  <a:pt x="5471" y="14213"/>
                  <a:pt x="5323" y="14187"/>
                </a:cubicBezTo>
                <a:cubicBezTo>
                  <a:pt x="5112" y="14150"/>
                  <a:pt x="5087" y="14121"/>
                  <a:pt x="5076" y="13873"/>
                </a:cubicBezTo>
                <a:cubicBezTo>
                  <a:pt x="5057" y="13456"/>
                  <a:pt x="5093" y="13188"/>
                  <a:pt x="5185" y="13068"/>
                </a:cubicBezTo>
                <a:cubicBezTo>
                  <a:pt x="5252" y="12980"/>
                  <a:pt x="5264" y="12922"/>
                  <a:pt x="5276" y="12602"/>
                </a:cubicBezTo>
                <a:cubicBezTo>
                  <a:pt x="5295" y="12026"/>
                  <a:pt x="5292" y="11992"/>
                  <a:pt x="5219" y="11891"/>
                </a:cubicBezTo>
                <a:cubicBezTo>
                  <a:pt x="5181" y="11838"/>
                  <a:pt x="5090" y="11583"/>
                  <a:pt x="5016" y="11331"/>
                </a:cubicBezTo>
                <a:cubicBezTo>
                  <a:pt x="4841" y="10730"/>
                  <a:pt x="4804" y="10734"/>
                  <a:pt x="4757" y="11354"/>
                </a:cubicBezTo>
                <a:cubicBezTo>
                  <a:pt x="4723" y="11801"/>
                  <a:pt x="4693" y="12519"/>
                  <a:pt x="4703" y="12648"/>
                </a:cubicBezTo>
                <a:cubicBezTo>
                  <a:pt x="4706" y="12679"/>
                  <a:pt x="4728" y="12553"/>
                  <a:pt x="4754" y="12369"/>
                </a:cubicBezTo>
                <a:lnTo>
                  <a:pt x="4800" y="12030"/>
                </a:lnTo>
                <a:lnTo>
                  <a:pt x="4894" y="12310"/>
                </a:lnTo>
                <a:cubicBezTo>
                  <a:pt x="5007" y="12650"/>
                  <a:pt x="5024" y="12849"/>
                  <a:pt x="4981" y="13290"/>
                </a:cubicBezTo>
                <a:cubicBezTo>
                  <a:pt x="4917" y="13962"/>
                  <a:pt x="4835" y="14222"/>
                  <a:pt x="4690" y="14222"/>
                </a:cubicBezTo>
                <a:cubicBezTo>
                  <a:pt x="4571" y="14222"/>
                  <a:pt x="4551" y="14182"/>
                  <a:pt x="4534" y="13931"/>
                </a:cubicBezTo>
                <a:cubicBezTo>
                  <a:pt x="4509" y="13566"/>
                  <a:pt x="4469" y="12201"/>
                  <a:pt x="4469" y="11704"/>
                </a:cubicBezTo>
                <a:cubicBezTo>
                  <a:pt x="4469" y="11228"/>
                  <a:pt x="4438" y="11210"/>
                  <a:pt x="4368" y="11634"/>
                </a:cubicBezTo>
                <a:cubicBezTo>
                  <a:pt x="4292" y="12088"/>
                  <a:pt x="4259" y="12496"/>
                  <a:pt x="4227" y="13360"/>
                </a:cubicBezTo>
                <a:lnTo>
                  <a:pt x="4198" y="14141"/>
                </a:lnTo>
                <a:lnTo>
                  <a:pt x="4037" y="14187"/>
                </a:lnTo>
                <a:cubicBezTo>
                  <a:pt x="3902" y="14221"/>
                  <a:pt x="3869" y="14180"/>
                  <a:pt x="3836" y="13954"/>
                </a:cubicBezTo>
                <a:cubicBezTo>
                  <a:pt x="3791" y="13645"/>
                  <a:pt x="3787" y="13446"/>
                  <a:pt x="3823" y="13231"/>
                </a:cubicBezTo>
                <a:cubicBezTo>
                  <a:pt x="3850" y="13067"/>
                  <a:pt x="3862" y="12627"/>
                  <a:pt x="3856" y="12077"/>
                </a:cubicBezTo>
                <a:cubicBezTo>
                  <a:pt x="3851" y="11633"/>
                  <a:pt x="3787" y="11195"/>
                  <a:pt x="3710" y="11074"/>
                </a:cubicBezTo>
                <a:cubicBezTo>
                  <a:pt x="3642" y="10968"/>
                  <a:pt x="3626" y="11094"/>
                  <a:pt x="3592" y="11960"/>
                </a:cubicBezTo>
                <a:cubicBezTo>
                  <a:pt x="3564" y="12681"/>
                  <a:pt x="3564" y="12640"/>
                  <a:pt x="3602" y="12742"/>
                </a:cubicBezTo>
                <a:cubicBezTo>
                  <a:pt x="3619" y="12789"/>
                  <a:pt x="3643" y="12935"/>
                  <a:pt x="3656" y="13056"/>
                </a:cubicBezTo>
                <a:cubicBezTo>
                  <a:pt x="3678" y="13271"/>
                  <a:pt x="3678" y="13293"/>
                  <a:pt x="3635" y="13919"/>
                </a:cubicBezTo>
                <a:cubicBezTo>
                  <a:pt x="3548" y="15180"/>
                  <a:pt x="3502" y="17243"/>
                  <a:pt x="3524" y="18816"/>
                </a:cubicBezTo>
                <a:cubicBezTo>
                  <a:pt x="3542" y="20080"/>
                  <a:pt x="3588" y="20681"/>
                  <a:pt x="3703" y="21160"/>
                </a:cubicBezTo>
                <a:cubicBezTo>
                  <a:pt x="3805" y="21586"/>
                  <a:pt x="3987" y="21318"/>
                  <a:pt x="4069" y="20623"/>
                </a:cubicBezTo>
                <a:lnTo>
                  <a:pt x="4106" y="20309"/>
                </a:lnTo>
                <a:lnTo>
                  <a:pt x="3966" y="20309"/>
                </a:lnTo>
                <a:cubicBezTo>
                  <a:pt x="3698" y="20304"/>
                  <a:pt x="3570" y="19297"/>
                  <a:pt x="3570" y="17196"/>
                </a:cubicBezTo>
                <a:cubicBezTo>
                  <a:pt x="3570" y="16354"/>
                  <a:pt x="3596" y="15625"/>
                  <a:pt x="3662" y="14642"/>
                </a:cubicBezTo>
                <a:lnTo>
                  <a:pt x="3711" y="13919"/>
                </a:lnTo>
                <a:lnTo>
                  <a:pt x="3758" y="14421"/>
                </a:lnTo>
                <a:cubicBezTo>
                  <a:pt x="3834" y="15213"/>
                  <a:pt x="3857" y="15283"/>
                  <a:pt x="4029" y="15283"/>
                </a:cubicBezTo>
                <a:cubicBezTo>
                  <a:pt x="4185" y="15283"/>
                  <a:pt x="4186" y="15278"/>
                  <a:pt x="4210" y="14875"/>
                </a:cubicBezTo>
                <a:lnTo>
                  <a:pt x="4235" y="14479"/>
                </a:lnTo>
                <a:lnTo>
                  <a:pt x="4360" y="15342"/>
                </a:lnTo>
                <a:cubicBezTo>
                  <a:pt x="4428" y="15815"/>
                  <a:pt x="4487" y="16204"/>
                  <a:pt x="4489" y="16204"/>
                </a:cubicBezTo>
                <a:cubicBezTo>
                  <a:pt x="4491" y="16204"/>
                  <a:pt x="4500" y="15989"/>
                  <a:pt x="4510" y="15738"/>
                </a:cubicBezTo>
                <a:lnTo>
                  <a:pt x="4528" y="15283"/>
                </a:lnTo>
                <a:lnTo>
                  <a:pt x="4692" y="15283"/>
                </a:lnTo>
                <a:lnTo>
                  <a:pt x="4856" y="15283"/>
                </a:lnTo>
                <a:lnTo>
                  <a:pt x="4932" y="14607"/>
                </a:lnTo>
                <a:cubicBezTo>
                  <a:pt x="5011" y="13904"/>
                  <a:pt x="5034" y="13900"/>
                  <a:pt x="5034" y="14595"/>
                </a:cubicBezTo>
                <a:cubicBezTo>
                  <a:pt x="5034" y="15247"/>
                  <a:pt x="5048" y="15283"/>
                  <a:pt x="5329" y="15283"/>
                </a:cubicBezTo>
                <a:cubicBezTo>
                  <a:pt x="5481" y="15283"/>
                  <a:pt x="5600" y="15223"/>
                  <a:pt x="5604" y="15143"/>
                </a:cubicBezTo>
                <a:cubicBezTo>
                  <a:pt x="5628" y="14627"/>
                  <a:pt x="5634" y="13244"/>
                  <a:pt x="5621" y="11133"/>
                </a:cubicBezTo>
                <a:lnTo>
                  <a:pt x="5607" y="8882"/>
                </a:lnTo>
                <a:lnTo>
                  <a:pt x="5637" y="8055"/>
                </a:lnTo>
                <a:lnTo>
                  <a:pt x="5668" y="7227"/>
                </a:lnTo>
                <a:lnTo>
                  <a:pt x="5622" y="6912"/>
                </a:lnTo>
                <a:cubicBezTo>
                  <a:pt x="5592" y="6709"/>
                  <a:pt x="5576" y="6504"/>
                  <a:pt x="5576" y="6306"/>
                </a:cubicBezTo>
                <a:cubicBezTo>
                  <a:pt x="5576" y="6051"/>
                  <a:pt x="5572" y="5967"/>
                  <a:pt x="5563" y="6049"/>
                </a:cubicBezTo>
                <a:close/>
                <a:moveTo>
                  <a:pt x="16284" y="6049"/>
                </a:moveTo>
                <a:cubicBezTo>
                  <a:pt x="16276" y="6132"/>
                  <a:pt x="16264" y="6382"/>
                  <a:pt x="16247" y="6795"/>
                </a:cubicBezTo>
                <a:cubicBezTo>
                  <a:pt x="16220" y="7509"/>
                  <a:pt x="16218" y="7612"/>
                  <a:pt x="16233" y="7915"/>
                </a:cubicBezTo>
                <a:cubicBezTo>
                  <a:pt x="16242" y="8099"/>
                  <a:pt x="16260" y="9231"/>
                  <a:pt x="16273" y="10433"/>
                </a:cubicBezTo>
                <a:cubicBezTo>
                  <a:pt x="16300" y="13003"/>
                  <a:pt x="16305" y="13787"/>
                  <a:pt x="16293" y="14036"/>
                </a:cubicBezTo>
                <a:cubicBezTo>
                  <a:pt x="16287" y="14161"/>
                  <a:pt x="16243" y="14222"/>
                  <a:pt x="16154" y="14222"/>
                </a:cubicBezTo>
                <a:cubicBezTo>
                  <a:pt x="15997" y="14222"/>
                  <a:pt x="15986" y="14133"/>
                  <a:pt x="16020" y="13138"/>
                </a:cubicBezTo>
                <a:cubicBezTo>
                  <a:pt x="16033" y="12771"/>
                  <a:pt x="16043" y="12348"/>
                  <a:pt x="16043" y="12194"/>
                </a:cubicBezTo>
                <a:cubicBezTo>
                  <a:pt x="16044" y="11926"/>
                  <a:pt x="16042" y="11921"/>
                  <a:pt x="16006" y="12217"/>
                </a:cubicBezTo>
                <a:cubicBezTo>
                  <a:pt x="15979" y="12441"/>
                  <a:pt x="15964" y="12723"/>
                  <a:pt x="15953" y="13220"/>
                </a:cubicBezTo>
                <a:cubicBezTo>
                  <a:pt x="15944" y="13624"/>
                  <a:pt x="15929" y="13982"/>
                  <a:pt x="15914" y="14082"/>
                </a:cubicBezTo>
                <a:cubicBezTo>
                  <a:pt x="15900" y="14183"/>
                  <a:pt x="15798" y="14292"/>
                  <a:pt x="15667" y="14339"/>
                </a:cubicBezTo>
                <a:cubicBezTo>
                  <a:pt x="15474" y="14408"/>
                  <a:pt x="15438" y="14380"/>
                  <a:pt x="15393" y="14152"/>
                </a:cubicBezTo>
                <a:cubicBezTo>
                  <a:pt x="15297" y="13671"/>
                  <a:pt x="15270" y="12701"/>
                  <a:pt x="15317" y="11471"/>
                </a:cubicBezTo>
                <a:cubicBezTo>
                  <a:pt x="15342" y="10842"/>
                  <a:pt x="15334" y="10681"/>
                  <a:pt x="15302" y="11144"/>
                </a:cubicBezTo>
                <a:cubicBezTo>
                  <a:pt x="15269" y="11630"/>
                  <a:pt x="15237" y="12762"/>
                  <a:pt x="15237" y="13465"/>
                </a:cubicBezTo>
                <a:cubicBezTo>
                  <a:pt x="15237" y="14274"/>
                  <a:pt x="15260" y="14771"/>
                  <a:pt x="15310" y="15062"/>
                </a:cubicBezTo>
                <a:cubicBezTo>
                  <a:pt x="15337" y="15217"/>
                  <a:pt x="15416" y="15279"/>
                  <a:pt x="15627" y="15283"/>
                </a:cubicBezTo>
                <a:cubicBezTo>
                  <a:pt x="15870" y="15289"/>
                  <a:pt x="15912" y="15248"/>
                  <a:pt x="15929" y="15039"/>
                </a:cubicBezTo>
                <a:cubicBezTo>
                  <a:pt x="15948" y="14815"/>
                  <a:pt x="15952" y="14815"/>
                  <a:pt x="15976" y="15039"/>
                </a:cubicBezTo>
                <a:cubicBezTo>
                  <a:pt x="15997" y="15233"/>
                  <a:pt x="16035" y="15283"/>
                  <a:pt x="16161" y="15283"/>
                </a:cubicBezTo>
                <a:cubicBezTo>
                  <a:pt x="16248" y="15283"/>
                  <a:pt x="16322" y="15221"/>
                  <a:pt x="16326" y="15143"/>
                </a:cubicBezTo>
                <a:cubicBezTo>
                  <a:pt x="16350" y="14627"/>
                  <a:pt x="16355" y="13244"/>
                  <a:pt x="16342" y="11133"/>
                </a:cubicBezTo>
                <a:lnTo>
                  <a:pt x="16328" y="8882"/>
                </a:lnTo>
                <a:lnTo>
                  <a:pt x="16359" y="8055"/>
                </a:lnTo>
                <a:lnTo>
                  <a:pt x="16390" y="7227"/>
                </a:lnTo>
                <a:lnTo>
                  <a:pt x="16344" y="6912"/>
                </a:lnTo>
                <a:cubicBezTo>
                  <a:pt x="16313" y="6709"/>
                  <a:pt x="16298" y="6504"/>
                  <a:pt x="16298" y="6306"/>
                </a:cubicBezTo>
                <a:cubicBezTo>
                  <a:pt x="16298" y="6051"/>
                  <a:pt x="16293" y="5967"/>
                  <a:pt x="16284" y="6049"/>
                </a:cubicBezTo>
                <a:close/>
                <a:moveTo>
                  <a:pt x="1621" y="7681"/>
                </a:moveTo>
                <a:cubicBezTo>
                  <a:pt x="1618" y="7680"/>
                  <a:pt x="1606" y="7876"/>
                  <a:pt x="1595" y="8125"/>
                </a:cubicBezTo>
                <a:lnTo>
                  <a:pt x="1575" y="8579"/>
                </a:lnTo>
                <a:lnTo>
                  <a:pt x="1621" y="8964"/>
                </a:lnTo>
                <a:cubicBezTo>
                  <a:pt x="1677" y="9428"/>
                  <a:pt x="1677" y="9424"/>
                  <a:pt x="1708" y="9046"/>
                </a:cubicBezTo>
                <a:cubicBezTo>
                  <a:pt x="1732" y="8747"/>
                  <a:pt x="1732" y="8754"/>
                  <a:pt x="1777" y="9116"/>
                </a:cubicBezTo>
                <a:cubicBezTo>
                  <a:pt x="1829" y="9522"/>
                  <a:pt x="1834" y="9506"/>
                  <a:pt x="1858" y="8906"/>
                </a:cubicBezTo>
                <a:cubicBezTo>
                  <a:pt x="1874" y="8482"/>
                  <a:pt x="1875" y="8479"/>
                  <a:pt x="1817" y="8125"/>
                </a:cubicBezTo>
                <a:lnTo>
                  <a:pt x="1760" y="7775"/>
                </a:lnTo>
                <a:lnTo>
                  <a:pt x="1742" y="8090"/>
                </a:lnTo>
                <a:lnTo>
                  <a:pt x="1725" y="8416"/>
                </a:lnTo>
                <a:lnTo>
                  <a:pt x="1677" y="8043"/>
                </a:lnTo>
                <a:cubicBezTo>
                  <a:pt x="1650" y="7840"/>
                  <a:pt x="1625" y="7682"/>
                  <a:pt x="1621" y="7681"/>
                </a:cubicBezTo>
                <a:close/>
                <a:moveTo>
                  <a:pt x="20182" y="7681"/>
                </a:moveTo>
                <a:cubicBezTo>
                  <a:pt x="20178" y="7680"/>
                  <a:pt x="20167" y="7876"/>
                  <a:pt x="20156" y="8125"/>
                </a:cubicBezTo>
                <a:lnTo>
                  <a:pt x="20136" y="8579"/>
                </a:lnTo>
                <a:lnTo>
                  <a:pt x="20182" y="8964"/>
                </a:lnTo>
                <a:cubicBezTo>
                  <a:pt x="20237" y="9428"/>
                  <a:pt x="20238" y="9424"/>
                  <a:pt x="20268" y="9046"/>
                </a:cubicBezTo>
                <a:cubicBezTo>
                  <a:pt x="20292" y="8747"/>
                  <a:pt x="20293" y="8754"/>
                  <a:pt x="20338" y="9116"/>
                </a:cubicBezTo>
                <a:cubicBezTo>
                  <a:pt x="20389" y="9522"/>
                  <a:pt x="20395" y="9506"/>
                  <a:pt x="20418" y="8906"/>
                </a:cubicBezTo>
                <a:cubicBezTo>
                  <a:pt x="20435" y="8482"/>
                  <a:pt x="20435" y="8479"/>
                  <a:pt x="20378" y="8125"/>
                </a:cubicBezTo>
                <a:lnTo>
                  <a:pt x="20320" y="7775"/>
                </a:lnTo>
                <a:lnTo>
                  <a:pt x="20303" y="8090"/>
                </a:lnTo>
                <a:lnTo>
                  <a:pt x="20286" y="8416"/>
                </a:lnTo>
                <a:lnTo>
                  <a:pt x="20237" y="8043"/>
                </a:lnTo>
                <a:cubicBezTo>
                  <a:pt x="20210" y="7840"/>
                  <a:pt x="20185" y="7682"/>
                  <a:pt x="20182" y="7681"/>
                </a:cubicBezTo>
                <a:close/>
                <a:moveTo>
                  <a:pt x="9303" y="7833"/>
                </a:moveTo>
                <a:cubicBezTo>
                  <a:pt x="9298" y="7834"/>
                  <a:pt x="9285" y="8039"/>
                  <a:pt x="9274" y="8288"/>
                </a:cubicBezTo>
                <a:lnTo>
                  <a:pt x="9255" y="8731"/>
                </a:lnTo>
                <a:lnTo>
                  <a:pt x="9303" y="9116"/>
                </a:lnTo>
                <a:cubicBezTo>
                  <a:pt x="9362" y="9581"/>
                  <a:pt x="9366" y="9589"/>
                  <a:pt x="9391" y="9186"/>
                </a:cubicBezTo>
                <a:lnTo>
                  <a:pt x="9410" y="8859"/>
                </a:lnTo>
                <a:lnTo>
                  <a:pt x="9450" y="9186"/>
                </a:lnTo>
                <a:cubicBezTo>
                  <a:pt x="9502" y="9604"/>
                  <a:pt x="9515" y="9591"/>
                  <a:pt x="9535" y="9092"/>
                </a:cubicBezTo>
                <a:cubicBezTo>
                  <a:pt x="9551" y="8690"/>
                  <a:pt x="9550" y="8665"/>
                  <a:pt x="9509" y="8334"/>
                </a:cubicBezTo>
                <a:cubicBezTo>
                  <a:pt x="9457" y="7909"/>
                  <a:pt x="9436" y="7898"/>
                  <a:pt x="9417" y="8288"/>
                </a:cubicBezTo>
                <a:cubicBezTo>
                  <a:pt x="9403" y="8590"/>
                  <a:pt x="9403" y="8583"/>
                  <a:pt x="9357" y="8206"/>
                </a:cubicBezTo>
                <a:cubicBezTo>
                  <a:pt x="9332" y="7996"/>
                  <a:pt x="9307" y="7833"/>
                  <a:pt x="9303" y="7833"/>
                </a:cubicBezTo>
                <a:close/>
                <a:moveTo>
                  <a:pt x="11431" y="9046"/>
                </a:moveTo>
                <a:cubicBezTo>
                  <a:pt x="11422" y="9043"/>
                  <a:pt x="11393" y="9950"/>
                  <a:pt x="11399" y="10013"/>
                </a:cubicBezTo>
                <a:cubicBezTo>
                  <a:pt x="11402" y="10037"/>
                  <a:pt x="11422" y="10205"/>
                  <a:pt x="11444" y="10386"/>
                </a:cubicBezTo>
                <a:cubicBezTo>
                  <a:pt x="11494" y="10796"/>
                  <a:pt x="11509" y="10803"/>
                  <a:pt x="11524" y="10421"/>
                </a:cubicBezTo>
                <a:cubicBezTo>
                  <a:pt x="11537" y="10124"/>
                  <a:pt x="11537" y="10122"/>
                  <a:pt x="11589" y="10456"/>
                </a:cubicBezTo>
                <a:lnTo>
                  <a:pt x="11642" y="10795"/>
                </a:lnTo>
                <a:lnTo>
                  <a:pt x="11664" y="10433"/>
                </a:lnTo>
                <a:cubicBezTo>
                  <a:pt x="11676" y="10236"/>
                  <a:pt x="11686" y="10029"/>
                  <a:pt x="11686" y="9967"/>
                </a:cubicBezTo>
                <a:cubicBezTo>
                  <a:pt x="11686" y="9904"/>
                  <a:pt x="11662" y="9688"/>
                  <a:pt x="11634" y="9489"/>
                </a:cubicBezTo>
                <a:lnTo>
                  <a:pt x="11583" y="9127"/>
                </a:lnTo>
                <a:lnTo>
                  <a:pt x="11558" y="9442"/>
                </a:lnTo>
                <a:lnTo>
                  <a:pt x="11534" y="9768"/>
                </a:lnTo>
                <a:lnTo>
                  <a:pt x="11486" y="9407"/>
                </a:lnTo>
                <a:cubicBezTo>
                  <a:pt x="11459" y="9209"/>
                  <a:pt x="11435" y="9047"/>
                  <a:pt x="11431" y="9046"/>
                </a:cubicBezTo>
                <a:close/>
                <a:moveTo>
                  <a:pt x="3118" y="10596"/>
                </a:moveTo>
                <a:cubicBezTo>
                  <a:pt x="3080" y="10538"/>
                  <a:pt x="3040" y="11046"/>
                  <a:pt x="3000" y="12112"/>
                </a:cubicBezTo>
                <a:cubicBezTo>
                  <a:pt x="2957" y="13236"/>
                  <a:pt x="2957" y="13950"/>
                  <a:pt x="3000" y="14561"/>
                </a:cubicBezTo>
                <a:cubicBezTo>
                  <a:pt x="3040" y="15128"/>
                  <a:pt x="3085" y="15118"/>
                  <a:pt x="3137" y="14514"/>
                </a:cubicBezTo>
                <a:cubicBezTo>
                  <a:pt x="3172" y="14114"/>
                  <a:pt x="3179" y="14081"/>
                  <a:pt x="3185" y="14292"/>
                </a:cubicBezTo>
                <a:cubicBezTo>
                  <a:pt x="3189" y="14429"/>
                  <a:pt x="3183" y="14833"/>
                  <a:pt x="3173" y="15202"/>
                </a:cubicBezTo>
                <a:cubicBezTo>
                  <a:pt x="3148" y="16058"/>
                  <a:pt x="3024" y="17632"/>
                  <a:pt x="2940" y="18140"/>
                </a:cubicBezTo>
                <a:cubicBezTo>
                  <a:pt x="2885" y="18471"/>
                  <a:pt x="2872" y="18492"/>
                  <a:pt x="2822" y="18350"/>
                </a:cubicBezTo>
                <a:cubicBezTo>
                  <a:pt x="2791" y="18262"/>
                  <a:pt x="2735" y="17944"/>
                  <a:pt x="2699" y="17650"/>
                </a:cubicBezTo>
                <a:lnTo>
                  <a:pt x="2631" y="17126"/>
                </a:lnTo>
                <a:lnTo>
                  <a:pt x="2606" y="17440"/>
                </a:lnTo>
                <a:lnTo>
                  <a:pt x="2580" y="17755"/>
                </a:lnTo>
                <a:lnTo>
                  <a:pt x="2540" y="17440"/>
                </a:lnTo>
                <a:cubicBezTo>
                  <a:pt x="2489" y="17018"/>
                  <a:pt x="2479" y="17030"/>
                  <a:pt x="2458" y="17557"/>
                </a:cubicBezTo>
                <a:cubicBezTo>
                  <a:pt x="2439" y="18051"/>
                  <a:pt x="2442" y="18106"/>
                  <a:pt x="2508" y="18548"/>
                </a:cubicBezTo>
                <a:cubicBezTo>
                  <a:pt x="2545" y="18798"/>
                  <a:pt x="2548" y="18797"/>
                  <a:pt x="2572" y="18490"/>
                </a:cubicBezTo>
                <a:lnTo>
                  <a:pt x="2598" y="18175"/>
                </a:lnTo>
                <a:lnTo>
                  <a:pt x="2646" y="18513"/>
                </a:lnTo>
                <a:cubicBezTo>
                  <a:pt x="2692" y="18849"/>
                  <a:pt x="2694" y="18853"/>
                  <a:pt x="2709" y="18571"/>
                </a:cubicBezTo>
                <a:cubicBezTo>
                  <a:pt x="2725" y="18288"/>
                  <a:pt x="2727" y="18286"/>
                  <a:pt x="2811" y="18595"/>
                </a:cubicBezTo>
                <a:cubicBezTo>
                  <a:pt x="2922" y="19007"/>
                  <a:pt x="3011" y="19024"/>
                  <a:pt x="3059" y="18641"/>
                </a:cubicBezTo>
                <a:cubicBezTo>
                  <a:pt x="3150" y="17910"/>
                  <a:pt x="3215" y="15911"/>
                  <a:pt x="3217" y="13838"/>
                </a:cubicBezTo>
                <a:cubicBezTo>
                  <a:pt x="3218" y="12604"/>
                  <a:pt x="3215" y="12375"/>
                  <a:pt x="3184" y="11552"/>
                </a:cubicBezTo>
                <a:cubicBezTo>
                  <a:pt x="3156" y="10809"/>
                  <a:pt x="3144" y="10635"/>
                  <a:pt x="3118" y="10596"/>
                </a:cubicBezTo>
                <a:close/>
                <a:moveTo>
                  <a:pt x="11884" y="10725"/>
                </a:moveTo>
                <a:cubicBezTo>
                  <a:pt x="11878" y="10725"/>
                  <a:pt x="11865" y="10984"/>
                  <a:pt x="11854" y="11308"/>
                </a:cubicBezTo>
                <a:cubicBezTo>
                  <a:pt x="11834" y="11885"/>
                  <a:pt x="11835" y="11902"/>
                  <a:pt x="11863" y="12637"/>
                </a:cubicBezTo>
                <a:cubicBezTo>
                  <a:pt x="11878" y="13047"/>
                  <a:pt x="11893" y="13560"/>
                  <a:pt x="11895" y="13768"/>
                </a:cubicBezTo>
                <a:lnTo>
                  <a:pt x="11899" y="14141"/>
                </a:lnTo>
                <a:lnTo>
                  <a:pt x="11586" y="14187"/>
                </a:lnTo>
                <a:lnTo>
                  <a:pt x="11274" y="14222"/>
                </a:lnTo>
                <a:lnTo>
                  <a:pt x="11238" y="13791"/>
                </a:lnTo>
                <a:cubicBezTo>
                  <a:pt x="11182" y="13102"/>
                  <a:pt x="11181" y="12700"/>
                  <a:pt x="11222" y="11214"/>
                </a:cubicBezTo>
                <a:cubicBezTo>
                  <a:pt x="11225" y="11110"/>
                  <a:pt x="11222" y="11028"/>
                  <a:pt x="11216" y="11028"/>
                </a:cubicBezTo>
                <a:cubicBezTo>
                  <a:pt x="11199" y="11028"/>
                  <a:pt x="11146" y="12428"/>
                  <a:pt x="11138" y="13103"/>
                </a:cubicBezTo>
                <a:cubicBezTo>
                  <a:pt x="11128" y="13909"/>
                  <a:pt x="11154" y="14574"/>
                  <a:pt x="11211" y="14969"/>
                </a:cubicBezTo>
                <a:cubicBezTo>
                  <a:pt x="11251" y="15247"/>
                  <a:pt x="11279" y="15277"/>
                  <a:pt x="11592" y="15283"/>
                </a:cubicBezTo>
                <a:cubicBezTo>
                  <a:pt x="11903" y="15290"/>
                  <a:pt x="11929" y="15261"/>
                  <a:pt x="11937" y="15015"/>
                </a:cubicBezTo>
                <a:cubicBezTo>
                  <a:pt x="11941" y="14869"/>
                  <a:pt x="11945" y="14176"/>
                  <a:pt x="11945" y="13465"/>
                </a:cubicBezTo>
                <a:cubicBezTo>
                  <a:pt x="11944" y="12474"/>
                  <a:pt x="11938" y="12001"/>
                  <a:pt x="11919" y="11447"/>
                </a:cubicBezTo>
                <a:cubicBezTo>
                  <a:pt x="11905" y="11050"/>
                  <a:pt x="11889" y="10725"/>
                  <a:pt x="11884" y="10725"/>
                </a:cubicBezTo>
                <a:close/>
                <a:moveTo>
                  <a:pt x="62" y="13465"/>
                </a:moveTo>
                <a:cubicBezTo>
                  <a:pt x="45" y="13465"/>
                  <a:pt x="-9" y="14352"/>
                  <a:pt x="1" y="14479"/>
                </a:cubicBezTo>
                <a:cubicBezTo>
                  <a:pt x="4" y="14524"/>
                  <a:pt x="24" y="14726"/>
                  <a:pt x="45" y="14922"/>
                </a:cubicBezTo>
                <a:cubicBezTo>
                  <a:pt x="92" y="15366"/>
                  <a:pt x="107" y="15332"/>
                  <a:pt x="142" y="14735"/>
                </a:cubicBezTo>
                <a:lnTo>
                  <a:pt x="169" y="14269"/>
                </a:lnTo>
                <a:lnTo>
                  <a:pt x="123" y="13861"/>
                </a:lnTo>
                <a:cubicBezTo>
                  <a:pt x="98" y="13640"/>
                  <a:pt x="71" y="13465"/>
                  <a:pt x="62" y="13465"/>
                </a:cubicBezTo>
                <a:close/>
                <a:moveTo>
                  <a:pt x="10264" y="16811"/>
                </a:moveTo>
                <a:cubicBezTo>
                  <a:pt x="10260" y="16811"/>
                  <a:pt x="10249" y="17019"/>
                  <a:pt x="10239" y="17277"/>
                </a:cubicBezTo>
                <a:cubicBezTo>
                  <a:pt x="10221" y="17716"/>
                  <a:pt x="10222" y="17759"/>
                  <a:pt x="10241" y="17953"/>
                </a:cubicBezTo>
                <a:cubicBezTo>
                  <a:pt x="10253" y="18068"/>
                  <a:pt x="10277" y="18240"/>
                  <a:pt x="10294" y="18338"/>
                </a:cubicBezTo>
                <a:cubicBezTo>
                  <a:pt x="10321" y="18490"/>
                  <a:pt x="10330" y="18484"/>
                  <a:pt x="10350" y="18245"/>
                </a:cubicBezTo>
                <a:cubicBezTo>
                  <a:pt x="10373" y="17970"/>
                  <a:pt x="10375" y="17967"/>
                  <a:pt x="10416" y="18280"/>
                </a:cubicBezTo>
                <a:cubicBezTo>
                  <a:pt x="10473" y="18711"/>
                  <a:pt x="10479" y="18708"/>
                  <a:pt x="10502" y="18198"/>
                </a:cubicBezTo>
                <a:cubicBezTo>
                  <a:pt x="10524" y="17708"/>
                  <a:pt x="10521" y="17637"/>
                  <a:pt x="10455" y="17196"/>
                </a:cubicBezTo>
                <a:cubicBezTo>
                  <a:pt x="10418" y="16949"/>
                  <a:pt x="10417" y="16954"/>
                  <a:pt x="10397" y="17277"/>
                </a:cubicBezTo>
                <a:lnTo>
                  <a:pt x="10376" y="17615"/>
                </a:lnTo>
                <a:lnTo>
                  <a:pt x="10323" y="17207"/>
                </a:lnTo>
                <a:cubicBezTo>
                  <a:pt x="10295" y="16986"/>
                  <a:pt x="10268" y="16811"/>
                  <a:pt x="10264" y="16811"/>
                </a:cubicBezTo>
                <a:close/>
                <a:moveTo>
                  <a:pt x="21457" y="17126"/>
                </a:moveTo>
                <a:lnTo>
                  <a:pt x="21431" y="17440"/>
                </a:lnTo>
                <a:lnTo>
                  <a:pt x="21406" y="17755"/>
                </a:lnTo>
                <a:lnTo>
                  <a:pt x="21366" y="17440"/>
                </a:lnTo>
                <a:cubicBezTo>
                  <a:pt x="21314" y="17017"/>
                  <a:pt x="21305" y="17031"/>
                  <a:pt x="21284" y="17569"/>
                </a:cubicBezTo>
                <a:cubicBezTo>
                  <a:pt x="21265" y="18057"/>
                  <a:pt x="21265" y="18058"/>
                  <a:pt x="21341" y="18606"/>
                </a:cubicBezTo>
                <a:cubicBezTo>
                  <a:pt x="21372" y="18826"/>
                  <a:pt x="21370" y="18838"/>
                  <a:pt x="21400" y="18478"/>
                </a:cubicBezTo>
                <a:lnTo>
                  <a:pt x="21424" y="18163"/>
                </a:lnTo>
                <a:lnTo>
                  <a:pt x="21463" y="18478"/>
                </a:lnTo>
                <a:cubicBezTo>
                  <a:pt x="21514" y="18884"/>
                  <a:pt x="21522" y="18871"/>
                  <a:pt x="21545" y="18373"/>
                </a:cubicBezTo>
                <a:lnTo>
                  <a:pt x="21564" y="17953"/>
                </a:lnTo>
                <a:lnTo>
                  <a:pt x="21510" y="17545"/>
                </a:lnTo>
                <a:lnTo>
                  <a:pt x="21457" y="17126"/>
                </a:lnTo>
                <a:close/>
                <a:moveTo>
                  <a:pt x="15626" y="17137"/>
                </a:moveTo>
                <a:cubicBezTo>
                  <a:pt x="15612" y="17146"/>
                  <a:pt x="15603" y="17293"/>
                  <a:pt x="15590" y="17569"/>
                </a:cubicBezTo>
                <a:lnTo>
                  <a:pt x="15570" y="18012"/>
                </a:lnTo>
                <a:lnTo>
                  <a:pt x="15614" y="18396"/>
                </a:lnTo>
                <a:cubicBezTo>
                  <a:pt x="15670" y="18883"/>
                  <a:pt x="15677" y="18874"/>
                  <a:pt x="15700" y="18338"/>
                </a:cubicBezTo>
                <a:cubicBezTo>
                  <a:pt x="15719" y="17894"/>
                  <a:pt x="15719" y="17886"/>
                  <a:pt x="15680" y="17499"/>
                </a:cubicBezTo>
                <a:cubicBezTo>
                  <a:pt x="15656" y="17248"/>
                  <a:pt x="15639" y="17128"/>
                  <a:pt x="15626" y="17137"/>
                </a:cubicBezTo>
                <a:close/>
                <a:moveTo>
                  <a:pt x="4937" y="17242"/>
                </a:moveTo>
                <a:lnTo>
                  <a:pt x="4917" y="17592"/>
                </a:lnTo>
                <a:cubicBezTo>
                  <a:pt x="4906" y="17787"/>
                  <a:pt x="4896" y="17992"/>
                  <a:pt x="4896" y="18047"/>
                </a:cubicBezTo>
                <a:cubicBezTo>
                  <a:pt x="4896" y="18101"/>
                  <a:pt x="4918" y="18322"/>
                  <a:pt x="4945" y="18536"/>
                </a:cubicBezTo>
                <a:cubicBezTo>
                  <a:pt x="4972" y="18751"/>
                  <a:pt x="4996" y="18930"/>
                  <a:pt x="5000" y="18933"/>
                </a:cubicBezTo>
                <a:cubicBezTo>
                  <a:pt x="5004" y="18936"/>
                  <a:pt x="5015" y="18711"/>
                  <a:pt x="5026" y="18431"/>
                </a:cubicBezTo>
                <a:lnTo>
                  <a:pt x="5043" y="17918"/>
                </a:lnTo>
                <a:lnTo>
                  <a:pt x="4990" y="17580"/>
                </a:lnTo>
                <a:lnTo>
                  <a:pt x="4937" y="17242"/>
                </a:lnTo>
                <a:close/>
                <a:moveTo>
                  <a:pt x="1346" y="17265"/>
                </a:moveTo>
                <a:lnTo>
                  <a:pt x="1324" y="17837"/>
                </a:lnTo>
                <a:lnTo>
                  <a:pt x="1301" y="18408"/>
                </a:lnTo>
                <a:lnTo>
                  <a:pt x="1355" y="18816"/>
                </a:lnTo>
                <a:cubicBezTo>
                  <a:pt x="1385" y="19045"/>
                  <a:pt x="1415" y="19234"/>
                  <a:pt x="1422" y="19236"/>
                </a:cubicBezTo>
                <a:cubicBezTo>
                  <a:pt x="1435" y="19239"/>
                  <a:pt x="1480" y="18235"/>
                  <a:pt x="1471" y="18128"/>
                </a:cubicBezTo>
                <a:cubicBezTo>
                  <a:pt x="1468" y="18093"/>
                  <a:pt x="1439" y="17882"/>
                  <a:pt x="1406" y="17662"/>
                </a:cubicBezTo>
                <a:lnTo>
                  <a:pt x="1346" y="17265"/>
                </a:lnTo>
                <a:close/>
                <a:moveTo>
                  <a:pt x="12517" y="17265"/>
                </a:moveTo>
                <a:lnTo>
                  <a:pt x="12494" y="17837"/>
                </a:lnTo>
                <a:lnTo>
                  <a:pt x="12472" y="18408"/>
                </a:lnTo>
                <a:lnTo>
                  <a:pt x="12526" y="18816"/>
                </a:lnTo>
                <a:cubicBezTo>
                  <a:pt x="12555" y="19045"/>
                  <a:pt x="12585" y="19234"/>
                  <a:pt x="12592" y="19236"/>
                </a:cubicBezTo>
                <a:cubicBezTo>
                  <a:pt x="12606" y="19239"/>
                  <a:pt x="12651" y="18235"/>
                  <a:pt x="12642" y="18128"/>
                </a:cubicBezTo>
                <a:cubicBezTo>
                  <a:pt x="12640" y="18093"/>
                  <a:pt x="12610" y="17882"/>
                  <a:pt x="12577" y="17662"/>
                </a:cubicBezTo>
                <a:lnTo>
                  <a:pt x="12517" y="17265"/>
                </a:lnTo>
                <a:close/>
                <a:moveTo>
                  <a:pt x="7975" y="17324"/>
                </a:moveTo>
                <a:cubicBezTo>
                  <a:pt x="7966" y="17316"/>
                  <a:pt x="7960" y="17386"/>
                  <a:pt x="7950" y="17510"/>
                </a:cubicBezTo>
                <a:cubicBezTo>
                  <a:pt x="7918" y="17894"/>
                  <a:pt x="7922" y="18129"/>
                  <a:pt x="7971" y="18548"/>
                </a:cubicBezTo>
                <a:cubicBezTo>
                  <a:pt x="8025" y="19017"/>
                  <a:pt x="8025" y="19012"/>
                  <a:pt x="8048" y="18560"/>
                </a:cubicBezTo>
                <a:cubicBezTo>
                  <a:pt x="8075" y="18017"/>
                  <a:pt x="8072" y="17910"/>
                  <a:pt x="8019" y="17557"/>
                </a:cubicBezTo>
                <a:cubicBezTo>
                  <a:pt x="7997" y="17406"/>
                  <a:pt x="7984" y="17331"/>
                  <a:pt x="7975" y="1732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080" name="تجميع"/>
          <p:cNvGrpSpPr/>
          <p:nvPr/>
        </p:nvGrpSpPr>
        <p:grpSpPr>
          <a:xfrm>
            <a:off x="4629838" y="11891930"/>
            <a:ext cx="15124324" cy="1262880"/>
            <a:chOff x="0" y="0"/>
            <a:chExt cx="15124323" cy="1262878"/>
          </a:xfrm>
        </p:grpSpPr>
        <p:grpSp>
          <p:nvGrpSpPr>
            <p:cNvPr id="1059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05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58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4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060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063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061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62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067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065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6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0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068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9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3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071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2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6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074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075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079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07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8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085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082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83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8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183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086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9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0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9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184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5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6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7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8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0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6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191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2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3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4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5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7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8" name="تجميع"/>
          <p:cNvGrpSpPr/>
          <p:nvPr/>
        </p:nvGrpSpPr>
        <p:grpSpPr>
          <a:xfrm>
            <a:off x="1959789" y="3210653"/>
            <a:ext cx="21307742" cy="8280126"/>
            <a:chOff x="0" y="0"/>
            <a:chExt cx="21307741" cy="8280125"/>
          </a:xfrm>
        </p:grpSpPr>
        <p:grpSp>
          <p:nvGrpSpPr>
            <p:cNvPr id="1204" name="تجميع"/>
            <p:cNvGrpSpPr/>
            <p:nvPr/>
          </p:nvGrpSpPr>
          <p:grpSpPr>
            <a:xfrm>
              <a:off x="16869824" y="198529"/>
              <a:ext cx="4437918" cy="1199360"/>
              <a:chOff x="0" y="0"/>
              <a:chExt cx="4437916" cy="1199358"/>
            </a:xfrm>
          </p:grpSpPr>
          <p:sp>
            <p:nvSpPr>
              <p:cNvPr id="1200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03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201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2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5" name="Google Shape;1024;p34"/>
            <p:cNvSpPr txBox="1"/>
            <p:nvPr/>
          </p:nvSpPr>
          <p:spPr>
            <a:xfrm>
              <a:off x="16655991" y="0"/>
              <a:ext cx="1505667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206" name="Google Shape;711;p27"/>
            <p:cNvSpPr txBox="1"/>
            <p:nvPr/>
          </p:nvSpPr>
          <p:spPr>
            <a:xfrm>
              <a:off x="18483668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  <p:pic>
          <p:nvPicPr>
            <p:cNvPr id="1207" name="IMG_4220.png" descr="IMG_422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9172" r="789" b="29634"/>
            <a:stretch>
              <a:fillRect/>
            </a:stretch>
          </p:blipFill>
          <p:spPr>
            <a:xfrm>
              <a:off x="0" y="781965"/>
              <a:ext cx="20803791" cy="7498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2" y="0"/>
                  </a:moveTo>
                  <a:lnTo>
                    <a:pt x="10749" y="11008"/>
                  </a:lnTo>
                  <a:lnTo>
                    <a:pt x="10745" y="21600"/>
                  </a:lnTo>
                  <a:lnTo>
                    <a:pt x="10825" y="21600"/>
                  </a:lnTo>
                  <a:lnTo>
                    <a:pt x="10822" y="11008"/>
                  </a:lnTo>
                  <a:lnTo>
                    <a:pt x="10819" y="0"/>
                  </a:lnTo>
                  <a:lnTo>
                    <a:pt x="10752" y="0"/>
                  </a:lnTo>
                  <a:close/>
                  <a:moveTo>
                    <a:pt x="9711" y="1546"/>
                  </a:moveTo>
                  <a:cubicBezTo>
                    <a:pt x="9667" y="1532"/>
                    <a:pt x="9626" y="1601"/>
                    <a:pt x="9608" y="1745"/>
                  </a:cubicBezTo>
                  <a:cubicBezTo>
                    <a:pt x="9600" y="1807"/>
                    <a:pt x="9597" y="1807"/>
                    <a:pt x="9569" y="1754"/>
                  </a:cubicBezTo>
                  <a:cubicBezTo>
                    <a:pt x="9553" y="1722"/>
                    <a:pt x="9520" y="1697"/>
                    <a:pt x="9496" y="1697"/>
                  </a:cubicBezTo>
                  <a:cubicBezTo>
                    <a:pt x="9444" y="1697"/>
                    <a:pt x="9394" y="1848"/>
                    <a:pt x="9400" y="1992"/>
                  </a:cubicBezTo>
                  <a:cubicBezTo>
                    <a:pt x="9404" y="2077"/>
                    <a:pt x="9399" y="2088"/>
                    <a:pt x="9355" y="2098"/>
                  </a:cubicBezTo>
                  <a:cubicBezTo>
                    <a:pt x="9271" y="2117"/>
                    <a:pt x="9223" y="2362"/>
                    <a:pt x="9269" y="2536"/>
                  </a:cubicBezTo>
                  <a:cubicBezTo>
                    <a:pt x="9287" y="2601"/>
                    <a:pt x="9284" y="2619"/>
                    <a:pt x="9243" y="2724"/>
                  </a:cubicBezTo>
                  <a:cubicBezTo>
                    <a:pt x="9182" y="2879"/>
                    <a:pt x="9182" y="3006"/>
                    <a:pt x="9243" y="3161"/>
                  </a:cubicBezTo>
                  <a:cubicBezTo>
                    <a:pt x="9284" y="3267"/>
                    <a:pt x="9287" y="3284"/>
                    <a:pt x="9269" y="3350"/>
                  </a:cubicBezTo>
                  <a:cubicBezTo>
                    <a:pt x="9226" y="3515"/>
                    <a:pt x="9271" y="3766"/>
                    <a:pt x="9347" y="3787"/>
                  </a:cubicBezTo>
                  <a:cubicBezTo>
                    <a:pt x="9384" y="3796"/>
                    <a:pt x="9392" y="3816"/>
                    <a:pt x="9399" y="3920"/>
                  </a:cubicBezTo>
                  <a:cubicBezTo>
                    <a:pt x="9412" y="4096"/>
                    <a:pt x="9447" y="4189"/>
                    <a:pt x="9501" y="4189"/>
                  </a:cubicBezTo>
                  <a:cubicBezTo>
                    <a:pt x="9527" y="4189"/>
                    <a:pt x="9558" y="4173"/>
                    <a:pt x="9571" y="4154"/>
                  </a:cubicBezTo>
                  <a:cubicBezTo>
                    <a:pt x="9590" y="4125"/>
                    <a:pt x="9601" y="4141"/>
                    <a:pt x="9624" y="4228"/>
                  </a:cubicBezTo>
                  <a:cubicBezTo>
                    <a:pt x="9649" y="4321"/>
                    <a:pt x="9663" y="4338"/>
                    <a:pt x="9712" y="4338"/>
                  </a:cubicBezTo>
                  <a:cubicBezTo>
                    <a:pt x="9762" y="4338"/>
                    <a:pt x="9776" y="4322"/>
                    <a:pt x="9799" y="4229"/>
                  </a:cubicBezTo>
                  <a:cubicBezTo>
                    <a:pt x="9826" y="4124"/>
                    <a:pt x="9829" y="4121"/>
                    <a:pt x="9871" y="4170"/>
                  </a:cubicBezTo>
                  <a:cubicBezTo>
                    <a:pt x="9952" y="4263"/>
                    <a:pt x="10027" y="4104"/>
                    <a:pt x="10012" y="3869"/>
                  </a:cubicBezTo>
                  <a:cubicBezTo>
                    <a:pt x="10009" y="3811"/>
                    <a:pt x="10018" y="3796"/>
                    <a:pt x="10065" y="3787"/>
                  </a:cubicBezTo>
                  <a:cubicBezTo>
                    <a:pt x="10152" y="3769"/>
                    <a:pt x="10191" y="3542"/>
                    <a:pt x="10141" y="3343"/>
                  </a:cubicBezTo>
                  <a:cubicBezTo>
                    <a:pt x="10122" y="3266"/>
                    <a:pt x="10123" y="3258"/>
                    <a:pt x="10160" y="3206"/>
                  </a:cubicBezTo>
                  <a:cubicBezTo>
                    <a:pt x="10230" y="3106"/>
                    <a:pt x="10236" y="2896"/>
                    <a:pt x="10175" y="2736"/>
                  </a:cubicBezTo>
                  <a:cubicBezTo>
                    <a:pt x="10141" y="2648"/>
                    <a:pt x="10136" y="2618"/>
                    <a:pt x="10148" y="2556"/>
                  </a:cubicBezTo>
                  <a:cubicBezTo>
                    <a:pt x="10185" y="2367"/>
                    <a:pt x="10147" y="2155"/>
                    <a:pt x="10068" y="2110"/>
                  </a:cubicBezTo>
                  <a:cubicBezTo>
                    <a:pt x="10029" y="2088"/>
                    <a:pt x="10021" y="2065"/>
                    <a:pt x="10013" y="1956"/>
                  </a:cubicBezTo>
                  <a:cubicBezTo>
                    <a:pt x="9997" y="1738"/>
                    <a:pt x="9920" y="1634"/>
                    <a:pt x="9852" y="1735"/>
                  </a:cubicBezTo>
                  <a:cubicBezTo>
                    <a:pt x="9830" y="1768"/>
                    <a:pt x="9819" y="1756"/>
                    <a:pt x="9787" y="1661"/>
                  </a:cubicBezTo>
                  <a:cubicBezTo>
                    <a:pt x="9764" y="1591"/>
                    <a:pt x="9737" y="1554"/>
                    <a:pt x="9711" y="1546"/>
                  </a:cubicBezTo>
                  <a:close/>
                  <a:moveTo>
                    <a:pt x="21000" y="1966"/>
                  </a:moveTo>
                  <a:cubicBezTo>
                    <a:pt x="20998" y="1971"/>
                    <a:pt x="20866" y="2603"/>
                    <a:pt x="20706" y="3370"/>
                  </a:cubicBezTo>
                  <a:cubicBezTo>
                    <a:pt x="20546" y="4138"/>
                    <a:pt x="20412" y="4778"/>
                    <a:pt x="20409" y="4794"/>
                  </a:cubicBezTo>
                  <a:cubicBezTo>
                    <a:pt x="20405" y="4809"/>
                    <a:pt x="20672" y="4821"/>
                    <a:pt x="21002" y="4821"/>
                  </a:cubicBezTo>
                  <a:lnTo>
                    <a:pt x="21600" y="4821"/>
                  </a:lnTo>
                  <a:lnTo>
                    <a:pt x="21567" y="4663"/>
                  </a:lnTo>
                  <a:cubicBezTo>
                    <a:pt x="21508" y="4388"/>
                    <a:pt x="21306" y="3415"/>
                    <a:pt x="21152" y="2673"/>
                  </a:cubicBezTo>
                  <a:cubicBezTo>
                    <a:pt x="21070" y="2279"/>
                    <a:pt x="21002" y="1961"/>
                    <a:pt x="21000" y="1966"/>
                  </a:cubicBezTo>
                  <a:close/>
                  <a:moveTo>
                    <a:pt x="3515" y="2899"/>
                  </a:moveTo>
                  <a:cubicBezTo>
                    <a:pt x="3375" y="2913"/>
                    <a:pt x="3172" y="3155"/>
                    <a:pt x="3085" y="3431"/>
                  </a:cubicBezTo>
                  <a:cubicBezTo>
                    <a:pt x="2985" y="3746"/>
                    <a:pt x="2936" y="4285"/>
                    <a:pt x="2969" y="4715"/>
                  </a:cubicBezTo>
                  <a:cubicBezTo>
                    <a:pt x="2994" y="5049"/>
                    <a:pt x="3027" y="5215"/>
                    <a:pt x="3113" y="5441"/>
                  </a:cubicBezTo>
                  <a:cubicBezTo>
                    <a:pt x="3196" y="5659"/>
                    <a:pt x="3242" y="5731"/>
                    <a:pt x="3341" y="5806"/>
                  </a:cubicBezTo>
                  <a:cubicBezTo>
                    <a:pt x="3539" y="5953"/>
                    <a:pt x="3751" y="5801"/>
                    <a:pt x="3891" y="5413"/>
                  </a:cubicBezTo>
                  <a:cubicBezTo>
                    <a:pt x="3934" y="5296"/>
                    <a:pt x="3968" y="5168"/>
                    <a:pt x="3968" y="5131"/>
                  </a:cubicBezTo>
                  <a:cubicBezTo>
                    <a:pt x="3968" y="5094"/>
                    <a:pt x="3980" y="4974"/>
                    <a:pt x="3995" y="4865"/>
                  </a:cubicBezTo>
                  <a:cubicBezTo>
                    <a:pt x="4016" y="4714"/>
                    <a:pt x="4022" y="4587"/>
                    <a:pt x="4021" y="4336"/>
                  </a:cubicBezTo>
                  <a:cubicBezTo>
                    <a:pt x="4018" y="3906"/>
                    <a:pt x="3987" y="3715"/>
                    <a:pt x="3859" y="3349"/>
                  </a:cubicBezTo>
                  <a:cubicBezTo>
                    <a:pt x="3760" y="3065"/>
                    <a:pt x="3694" y="2964"/>
                    <a:pt x="3571" y="2907"/>
                  </a:cubicBezTo>
                  <a:cubicBezTo>
                    <a:pt x="3554" y="2900"/>
                    <a:pt x="3535" y="2897"/>
                    <a:pt x="3515" y="2899"/>
                  </a:cubicBezTo>
                  <a:close/>
                  <a:moveTo>
                    <a:pt x="5124" y="3125"/>
                  </a:moveTo>
                  <a:cubicBezTo>
                    <a:pt x="5022" y="3100"/>
                    <a:pt x="4920" y="3169"/>
                    <a:pt x="4800" y="3341"/>
                  </a:cubicBezTo>
                  <a:cubicBezTo>
                    <a:pt x="4698" y="3485"/>
                    <a:pt x="4679" y="3529"/>
                    <a:pt x="4629" y="3737"/>
                  </a:cubicBezTo>
                  <a:cubicBezTo>
                    <a:pt x="4558" y="4029"/>
                    <a:pt x="4527" y="4312"/>
                    <a:pt x="4527" y="4673"/>
                  </a:cubicBezTo>
                  <a:cubicBezTo>
                    <a:pt x="4527" y="5072"/>
                    <a:pt x="4566" y="5337"/>
                    <a:pt x="4665" y="5609"/>
                  </a:cubicBezTo>
                  <a:cubicBezTo>
                    <a:pt x="4755" y="5855"/>
                    <a:pt x="4825" y="5963"/>
                    <a:pt x="4939" y="6031"/>
                  </a:cubicBezTo>
                  <a:cubicBezTo>
                    <a:pt x="5096" y="6125"/>
                    <a:pt x="5262" y="6026"/>
                    <a:pt x="5403" y="5756"/>
                  </a:cubicBezTo>
                  <a:cubicBezTo>
                    <a:pt x="5523" y="5525"/>
                    <a:pt x="5590" y="5102"/>
                    <a:pt x="5590" y="4574"/>
                  </a:cubicBezTo>
                  <a:cubicBezTo>
                    <a:pt x="5590" y="4112"/>
                    <a:pt x="5559" y="3911"/>
                    <a:pt x="5429" y="3551"/>
                  </a:cubicBezTo>
                  <a:cubicBezTo>
                    <a:pt x="5334" y="3289"/>
                    <a:pt x="5315" y="3255"/>
                    <a:pt x="5227" y="3181"/>
                  </a:cubicBezTo>
                  <a:cubicBezTo>
                    <a:pt x="5192" y="3151"/>
                    <a:pt x="5158" y="3133"/>
                    <a:pt x="5124" y="3125"/>
                  </a:cubicBezTo>
                  <a:close/>
                  <a:moveTo>
                    <a:pt x="15490" y="3353"/>
                  </a:moveTo>
                  <a:cubicBezTo>
                    <a:pt x="15383" y="3355"/>
                    <a:pt x="15272" y="3371"/>
                    <a:pt x="15243" y="3402"/>
                  </a:cubicBezTo>
                  <a:cubicBezTo>
                    <a:pt x="15217" y="3430"/>
                    <a:pt x="15184" y="3465"/>
                    <a:pt x="15169" y="3480"/>
                  </a:cubicBezTo>
                  <a:cubicBezTo>
                    <a:pt x="14964" y="3694"/>
                    <a:pt x="14790" y="4067"/>
                    <a:pt x="14639" y="4617"/>
                  </a:cubicBezTo>
                  <a:cubicBezTo>
                    <a:pt x="14576" y="4844"/>
                    <a:pt x="14544" y="4991"/>
                    <a:pt x="14429" y="5584"/>
                  </a:cubicBezTo>
                  <a:cubicBezTo>
                    <a:pt x="14421" y="5625"/>
                    <a:pt x="14408" y="5705"/>
                    <a:pt x="14400" y="5761"/>
                  </a:cubicBezTo>
                  <a:cubicBezTo>
                    <a:pt x="14350" y="6105"/>
                    <a:pt x="14319" y="6331"/>
                    <a:pt x="14311" y="6422"/>
                  </a:cubicBezTo>
                  <a:cubicBezTo>
                    <a:pt x="14306" y="6473"/>
                    <a:pt x="14298" y="6548"/>
                    <a:pt x="14292" y="6589"/>
                  </a:cubicBezTo>
                  <a:cubicBezTo>
                    <a:pt x="14236" y="6964"/>
                    <a:pt x="14209" y="8143"/>
                    <a:pt x="14244" y="8691"/>
                  </a:cubicBezTo>
                  <a:cubicBezTo>
                    <a:pt x="14257" y="8886"/>
                    <a:pt x="14270" y="9095"/>
                    <a:pt x="14273" y="9157"/>
                  </a:cubicBezTo>
                  <a:cubicBezTo>
                    <a:pt x="14277" y="9218"/>
                    <a:pt x="14285" y="9301"/>
                    <a:pt x="14290" y="9342"/>
                  </a:cubicBezTo>
                  <a:cubicBezTo>
                    <a:pt x="14310" y="9476"/>
                    <a:pt x="14331" y="9682"/>
                    <a:pt x="14331" y="9727"/>
                  </a:cubicBezTo>
                  <a:cubicBezTo>
                    <a:pt x="14331" y="9751"/>
                    <a:pt x="14343" y="9841"/>
                    <a:pt x="14357" y="9928"/>
                  </a:cubicBezTo>
                  <a:cubicBezTo>
                    <a:pt x="14371" y="10015"/>
                    <a:pt x="14396" y="10187"/>
                    <a:pt x="14412" y="10310"/>
                  </a:cubicBezTo>
                  <a:cubicBezTo>
                    <a:pt x="14429" y="10433"/>
                    <a:pt x="14447" y="10549"/>
                    <a:pt x="14453" y="10570"/>
                  </a:cubicBezTo>
                  <a:cubicBezTo>
                    <a:pt x="14458" y="10590"/>
                    <a:pt x="14485" y="10725"/>
                    <a:pt x="14512" y="10868"/>
                  </a:cubicBezTo>
                  <a:cubicBezTo>
                    <a:pt x="14597" y="11306"/>
                    <a:pt x="14674" y="11600"/>
                    <a:pt x="14779" y="11882"/>
                  </a:cubicBezTo>
                  <a:cubicBezTo>
                    <a:pt x="14834" y="12030"/>
                    <a:pt x="14885" y="12152"/>
                    <a:pt x="14892" y="12152"/>
                  </a:cubicBezTo>
                  <a:cubicBezTo>
                    <a:pt x="14899" y="12152"/>
                    <a:pt x="14912" y="12177"/>
                    <a:pt x="14921" y="12207"/>
                  </a:cubicBezTo>
                  <a:cubicBezTo>
                    <a:pt x="14937" y="12260"/>
                    <a:pt x="14967" y="12308"/>
                    <a:pt x="15069" y="12449"/>
                  </a:cubicBezTo>
                  <a:cubicBezTo>
                    <a:pt x="15095" y="12485"/>
                    <a:pt x="15149" y="12535"/>
                    <a:pt x="15190" y="12560"/>
                  </a:cubicBezTo>
                  <a:cubicBezTo>
                    <a:pt x="15230" y="12585"/>
                    <a:pt x="15272" y="12620"/>
                    <a:pt x="15283" y="12637"/>
                  </a:cubicBezTo>
                  <a:cubicBezTo>
                    <a:pt x="15320" y="12694"/>
                    <a:pt x="15502" y="12672"/>
                    <a:pt x="15598" y="12598"/>
                  </a:cubicBezTo>
                  <a:cubicBezTo>
                    <a:pt x="15650" y="12558"/>
                    <a:pt x="15697" y="12525"/>
                    <a:pt x="15702" y="12525"/>
                  </a:cubicBezTo>
                  <a:cubicBezTo>
                    <a:pt x="15708" y="12524"/>
                    <a:pt x="15711" y="12505"/>
                    <a:pt x="15709" y="12482"/>
                  </a:cubicBezTo>
                  <a:cubicBezTo>
                    <a:pt x="15707" y="12459"/>
                    <a:pt x="15757" y="12403"/>
                    <a:pt x="15826" y="12354"/>
                  </a:cubicBezTo>
                  <a:cubicBezTo>
                    <a:pt x="16017" y="12218"/>
                    <a:pt x="16322" y="11847"/>
                    <a:pt x="16407" y="11648"/>
                  </a:cubicBezTo>
                  <a:cubicBezTo>
                    <a:pt x="16467" y="11507"/>
                    <a:pt x="16466" y="11298"/>
                    <a:pt x="16405" y="11049"/>
                  </a:cubicBezTo>
                  <a:lnTo>
                    <a:pt x="16360" y="10868"/>
                  </a:lnTo>
                  <a:lnTo>
                    <a:pt x="16385" y="10756"/>
                  </a:lnTo>
                  <a:cubicBezTo>
                    <a:pt x="16398" y="10695"/>
                    <a:pt x="16415" y="10611"/>
                    <a:pt x="16422" y="10570"/>
                  </a:cubicBezTo>
                  <a:cubicBezTo>
                    <a:pt x="16430" y="10529"/>
                    <a:pt x="16442" y="10471"/>
                    <a:pt x="16448" y="10440"/>
                  </a:cubicBezTo>
                  <a:cubicBezTo>
                    <a:pt x="16455" y="10410"/>
                    <a:pt x="16464" y="10359"/>
                    <a:pt x="16469" y="10328"/>
                  </a:cubicBezTo>
                  <a:cubicBezTo>
                    <a:pt x="16473" y="10298"/>
                    <a:pt x="16482" y="10247"/>
                    <a:pt x="16488" y="10216"/>
                  </a:cubicBezTo>
                  <a:cubicBezTo>
                    <a:pt x="16532" y="10005"/>
                    <a:pt x="16584" y="9650"/>
                    <a:pt x="16610" y="9379"/>
                  </a:cubicBezTo>
                  <a:cubicBezTo>
                    <a:pt x="16709" y="8377"/>
                    <a:pt x="16729" y="7907"/>
                    <a:pt x="16698" y="7240"/>
                  </a:cubicBezTo>
                  <a:cubicBezTo>
                    <a:pt x="16676" y="6739"/>
                    <a:pt x="16602" y="5994"/>
                    <a:pt x="16542" y="5668"/>
                  </a:cubicBezTo>
                  <a:cubicBezTo>
                    <a:pt x="16535" y="5633"/>
                    <a:pt x="16530" y="5585"/>
                    <a:pt x="16530" y="5561"/>
                  </a:cubicBezTo>
                  <a:cubicBezTo>
                    <a:pt x="16530" y="5537"/>
                    <a:pt x="16515" y="5462"/>
                    <a:pt x="16497" y="5395"/>
                  </a:cubicBezTo>
                  <a:cubicBezTo>
                    <a:pt x="16478" y="5328"/>
                    <a:pt x="16463" y="5261"/>
                    <a:pt x="16463" y="5248"/>
                  </a:cubicBezTo>
                  <a:cubicBezTo>
                    <a:pt x="16463" y="5234"/>
                    <a:pt x="16445" y="5149"/>
                    <a:pt x="16423" y="5058"/>
                  </a:cubicBezTo>
                  <a:cubicBezTo>
                    <a:pt x="16401" y="4967"/>
                    <a:pt x="16382" y="4880"/>
                    <a:pt x="16382" y="4865"/>
                  </a:cubicBezTo>
                  <a:cubicBezTo>
                    <a:pt x="16382" y="4819"/>
                    <a:pt x="16245" y="4371"/>
                    <a:pt x="16167" y="4163"/>
                  </a:cubicBezTo>
                  <a:cubicBezTo>
                    <a:pt x="16088" y="3953"/>
                    <a:pt x="15908" y="3593"/>
                    <a:pt x="15881" y="3593"/>
                  </a:cubicBezTo>
                  <a:cubicBezTo>
                    <a:pt x="15872" y="3593"/>
                    <a:pt x="15859" y="3579"/>
                    <a:pt x="15852" y="3561"/>
                  </a:cubicBezTo>
                  <a:cubicBezTo>
                    <a:pt x="15845" y="3543"/>
                    <a:pt x="15815" y="3507"/>
                    <a:pt x="15786" y="3481"/>
                  </a:cubicBezTo>
                  <a:cubicBezTo>
                    <a:pt x="15756" y="3456"/>
                    <a:pt x="15724" y="3417"/>
                    <a:pt x="15714" y="3396"/>
                  </a:cubicBezTo>
                  <a:cubicBezTo>
                    <a:pt x="15701" y="3365"/>
                    <a:pt x="15597" y="3352"/>
                    <a:pt x="15490" y="3353"/>
                  </a:cubicBezTo>
                  <a:close/>
                  <a:moveTo>
                    <a:pt x="7118" y="3753"/>
                  </a:moveTo>
                  <a:cubicBezTo>
                    <a:pt x="6967" y="3758"/>
                    <a:pt x="6815" y="3905"/>
                    <a:pt x="6698" y="4170"/>
                  </a:cubicBezTo>
                  <a:cubicBezTo>
                    <a:pt x="6621" y="4344"/>
                    <a:pt x="6525" y="4748"/>
                    <a:pt x="6495" y="5024"/>
                  </a:cubicBezTo>
                  <a:cubicBezTo>
                    <a:pt x="6469" y="5264"/>
                    <a:pt x="6470" y="5775"/>
                    <a:pt x="6496" y="6063"/>
                  </a:cubicBezTo>
                  <a:cubicBezTo>
                    <a:pt x="6521" y="6336"/>
                    <a:pt x="6605" y="6706"/>
                    <a:pt x="6685" y="6901"/>
                  </a:cubicBezTo>
                  <a:cubicBezTo>
                    <a:pt x="6761" y="7087"/>
                    <a:pt x="6891" y="7276"/>
                    <a:pt x="6969" y="7316"/>
                  </a:cubicBezTo>
                  <a:cubicBezTo>
                    <a:pt x="7003" y="7333"/>
                    <a:pt x="7089" y="7342"/>
                    <a:pt x="7160" y="7336"/>
                  </a:cubicBezTo>
                  <a:cubicBezTo>
                    <a:pt x="7264" y="7328"/>
                    <a:pt x="7302" y="7308"/>
                    <a:pt x="7364" y="7230"/>
                  </a:cubicBezTo>
                  <a:cubicBezTo>
                    <a:pt x="7621" y="6903"/>
                    <a:pt x="7751" y="6387"/>
                    <a:pt x="7772" y="5617"/>
                  </a:cubicBezTo>
                  <a:cubicBezTo>
                    <a:pt x="7781" y="5244"/>
                    <a:pt x="7749" y="4909"/>
                    <a:pt x="7671" y="4578"/>
                  </a:cubicBezTo>
                  <a:cubicBezTo>
                    <a:pt x="7568" y="4141"/>
                    <a:pt x="7449" y="3911"/>
                    <a:pt x="7266" y="3796"/>
                  </a:cubicBezTo>
                  <a:cubicBezTo>
                    <a:pt x="7218" y="3765"/>
                    <a:pt x="7168" y="3752"/>
                    <a:pt x="7118" y="3753"/>
                  </a:cubicBezTo>
                  <a:close/>
                  <a:moveTo>
                    <a:pt x="8364" y="6087"/>
                  </a:moveTo>
                  <a:cubicBezTo>
                    <a:pt x="8250" y="6087"/>
                    <a:pt x="8191" y="6127"/>
                    <a:pt x="8076" y="6278"/>
                  </a:cubicBezTo>
                  <a:cubicBezTo>
                    <a:pt x="7965" y="6424"/>
                    <a:pt x="7884" y="6630"/>
                    <a:pt x="7819" y="6932"/>
                  </a:cubicBezTo>
                  <a:cubicBezTo>
                    <a:pt x="7743" y="7291"/>
                    <a:pt x="7731" y="7421"/>
                    <a:pt x="7734" y="7870"/>
                  </a:cubicBezTo>
                  <a:cubicBezTo>
                    <a:pt x="7736" y="8337"/>
                    <a:pt x="7757" y="8562"/>
                    <a:pt x="7826" y="8860"/>
                  </a:cubicBezTo>
                  <a:cubicBezTo>
                    <a:pt x="7923" y="9277"/>
                    <a:pt x="8099" y="9603"/>
                    <a:pt x="8258" y="9660"/>
                  </a:cubicBezTo>
                  <a:cubicBezTo>
                    <a:pt x="8370" y="9700"/>
                    <a:pt x="8408" y="9699"/>
                    <a:pt x="8491" y="9656"/>
                  </a:cubicBezTo>
                  <a:cubicBezTo>
                    <a:pt x="8913" y="9440"/>
                    <a:pt x="9143" y="8149"/>
                    <a:pt x="8953" y="7067"/>
                  </a:cubicBezTo>
                  <a:cubicBezTo>
                    <a:pt x="8844" y="6443"/>
                    <a:pt x="8629" y="6086"/>
                    <a:pt x="8364" y="6087"/>
                  </a:cubicBezTo>
                  <a:close/>
                  <a:moveTo>
                    <a:pt x="4316" y="6422"/>
                  </a:moveTo>
                  <a:cubicBezTo>
                    <a:pt x="4236" y="6422"/>
                    <a:pt x="4132" y="6507"/>
                    <a:pt x="4012" y="6671"/>
                  </a:cubicBezTo>
                  <a:cubicBezTo>
                    <a:pt x="3907" y="6816"/>
                    <a:pt x="3882" y="6869"/>
                    <a:pt x="3842" y="7031"/>
                  </a:cubicBezTo>
                  <a:cubicBezTo>
                    <a:pt x="3750" y="7403"/>
                    <a:pt x="3714" y="7868"/>
                    <a:pt x="3746" y="8257"/>
                  </a:cubicBezTo>
                  <a:cubicBezTo>
                    <a:pt x="3775" y="8598"/>
                    <a:pt x="3806" y="8751"/>
                    <a:pt x="3890" y="8974"/>
                  </a:cubicBezTo>
                  <a:cubicBezTo>
                    <a:pt x="3973" y="9191"/>
                    <a:pt x="4001" y="9237"/>
                    <a:pt x="4103" y="9328"/>
                  </a:cubicBezTo>
                  <a:cubicBezTo>
                    <a:pt x="4306" y="9510"/>
                    <a:pt x="4569" y="9321"/>
                    <a:pt x="4703" y="8897"/>
                  </a:cubicBezTo>
                  <a:cubicBezTo>
                    <a:pt x="4761" y="8714"/>
                    <a:pt x="4804" y="8295"/>
                    <a:pt x="4807" y="7891"/>
                  </a:cubicBezTo>
                  <a:cubicBezTo>
                    <a:pt x="4809" y="7450"/>
                    <a:pt x="4778" y="7256"/>
                    <a:pt x="4638" y="6863"/>
                  </a:cubicBezTo>
                  <a:cubicBezTo>
                    <a:pt x="4548" y="6610"/>
                    <a:pt x="4527" y="6569"/>
                    <a:pt x="4445" y="6500"/>
                  </a:cubicBezTo>
                  <a:cubicBezTo>
                    <a:pt x="4395" y="6456"/>
                    <a:pt x="4337" y="6422"/>
                    <a:pt x="4316" y="6422"/>
                  </a:cubicBezTo>
                  <a:close/>
                  <a:moveTo>
                    <a:pt x="6970" y="7661"/>
                  </a:moveTo>
                  <a:cubicBezTo>
                    <a:pt x="6930" y="7666"/>
                    <a:pt x="6891" y="7682"/>
                    <a:pt x="6854" y="7709"/>
                  </a:cubicBezTo>
                  <a:cubicBezTo>
                    <a:pt x="6662" y="7848"/>
                    <a:pt x="6511" y="8184"/>
                    <a:pt x="6422" y="8675"/>
                  </a:cubicBezTo>
                  <a:lnTo>
                    <a:pt x="6375" y="8932"/>
                  </a:lnTo>
                  <a:lnTo>
                    <a:pt x="6375" y="9455"/>
                  </a:lnTo>
                  <a:cubicBezTo>
                    <a:pt x="6375" y="9974"/>
                    <a:pt x="6375" y="9978"/>
                    <a:pt x="6420" y="10236"/>
                  </a:cubicBezTo>
                  <a:cubicBezTo>
                    <a:pt x="6506" y="10723"/>
                    <a:pt x="6701" y="11156"/>
                    <a:pt x="6864" y="11224"/>
                  </a:cubicBezTo>
                  <a:cubicBezTo>
                    <a:pt x="7074" y="11311"/>
                    <a:pt x="7222" y="11228"/>
                    <a:pt x="7375" y="10939"/>
                  </a:cubicBezTo>
                  <a:cubicBezTo>
                    <a:pt x="7655" y="10409"/>
                    <a:pt x="7737" y="9352"/>
                    <a:pt x="7563" y="8523"/>
                  </a:cubicBezTo>
                  <a:cubicBezTo>
                    <a:pt x="7498" y="8217"/>
                    <a:pt x="7434" y="8040"/>
                    <a:pt x="7334" y="7894"/>
                  </a:cubicBezTo>
                  <a:cubicBezTo>
                    <a:pt x="7218" y="7725"/>
                    <a:pt x="7090" y="7645"/>
                    <a:pt x="6970" y="7661"/>
                  </a:cubicBezTo>
                  <a:close/>
                  <a:moveTo>
                    <a:pt x="18667" y="8431"/>
                  </a:moveTo>
                  <a:cubicBezTo>
                    <a:pt x="18612" y="8431"/>
                    <a:pt x="18514" y="8496"/>
                    <a:pt x="18321" y="8661"/>
                  </a:cubicBezTo>
                  <a:cubicBezTo>
                    <a:pt x="18160" y="8799"/>
                    <a:pt x="18094" y="8947"/>
                    <a:pt x="18039" y="9289"/>
                  </a:cubicBezTo>
                  <a:cubicBezTo>
                    <a:pt x="18011" y="9460"/>
                    <a:pt x="17999" y="9505"/>
                    <a:pt x="17986" y="9476"/>
                  </a:cubicBezTo>
                  <a:cubicBezTo>
                    <a:pt x="17973" y="9447"/>
                    <a:pt x="17955" y="9482"/>
                    <a:pt x="17913" y="9609"/>
                  </a:cubicBezTo>
                  <a:cubicBezTo>
                    <a:pt x="17883" y="9704"/>
                    <a:pt x="17857" y="9792"/>
                    <a:pt x="17857" y="9806"/>
                  </a:cubicBezTo>
                  <a:cubicBezTo>
                    <a:pt x="17857" y="9819"/>
                    <a:pt x="17845" y="9900"/>
                    <a:pt x="17830" y="9984"/>
                  </a:cubicBezTo>
                  <a:cubicBezTo>
                    <a:pt x="17795" y="10190"/>
                    <a:pt x="17796" y="10467"/>
                    <a:pt x="17833" y="10692"/>
                  </a:cubicBezTo>
                  <a:cubicBezTo>
                    <a:pt x="17898" y="11086"/>
                    <a:pt x="18077" y="11526"/>
                    <a:pt x="18176" y="11533"/>
                  </a:cubicBezTo>
                  <a:cubicBezTo>
                    <a:pt x="18209" y="11536"/>
                    <a:pt x="18226" y="11555"/>
                    <a:pt x="18226" y="11589"/>
                  </a:cubicBezTo>
                  <a:cubicBezTo>
                    <a:pt x="18226" y="11622"/>
                    <a:pt x="18260" y="11668"/>
                    <a:pt x="18318" y="11712"/>
                  </a:cubicBezTo>
                  <a:cubicBezTo>
                    <a:pt x="18369" y="11750"/>
                    <a:pt x="18450" y="11847"/>
                    <a:pt x="18499" y="11928"/>
                  </a:cubicBezTo>
                  <a:cubicBezTo>
                    <a:pt x="18611" y="12112"/>
                    <a:pt x="18765" y="12290"/>
                    <a:pt x="18869" y="12358"/>
                  </a:cubicBezTo>
                  <a:cubicBezTo>
                    <a:pt x="18983" y="12431"/>
                    <a:pt x="19184" y="12408"/>
                    <a:pt x="19281" y="12310"/>
                  </a:cubicBezTo>
                  <a:cubicBezTo>
                    <a:pt x="19382" y="12208"/>
                    <a:pt x="19499" y="12009"/>
                    <a:pt x="19571" y="11814"/>
                  </a:cubicBezTo>
                  <a:cubicBezTo>
                    <a:pt x="19681" y="11521"/>
                    <a:pt x="19708" y="11190"/>
                    <a:pt x="19648" y="10878"/>
                  </a:cubicBezTo>
                  <a:cubicBezTo>
                    <a:pt x="19618" y="10724"/>
                    <a:pt x="19618" y="10704"/>
                    <a:pt x="19637" y="10650"/>
                  </a:cubicBezTo>
                  <a:cubicBezTo>
                    <a:pt x="19688" y="10509"/>
                    <a:pt x="19655" y="9882"/>
                    <a:pt x="19586" y="9678"/>
                  </a:cubicBezTo>
                  <a:cubicBezTo>
                    <a:pt x="19505" y="9439"/>
                    <a:pt x="19479" y="9377"/>
                    <a:pt x="19413" y="9258"/>
                  </a:cubicBezTo>
                  <a:cubicBezTo>
                    <a:pt x="19339" y="9126"/>
                    <a:pt x="19206" y="8978"/>
                    <a:pt x="19193" y="9014"/>
                  </a:cubicBezTo>
                  <a:cubicBezTo>
                    <a:pt x="19189" y="9024"/>
                    <a:pt x="19177" y="8984"/>
                    <a:pt x="19166" y="8923"/>
                  </a:cubicBezTo>
                  <a:cubicBezTo>
                    <a:pt x="19146" y="8817"/>
                    <a:pt x="19074" y="8691"/>
                    <a:pt x="19033" y="8691"/>
                  </a:cubicBezTo>
                  <a:cubicBezTo>
                    <a:pt x="19022" y="8691"/>
                    <a:pt x="18992" y="8666"/>
                    <a:pt x="18966" y="8636"/>
                  </a:cubicBezTo>
                  <a:cubicBezTo>
                    <a:pt x="18890" y="8548"/>
                    <a:pt x="18720" y="8431"/>
                    <a:pt x="18667" y="8431"/>
                  </a:cubicBezTo>
                  <a:close/>
                  <a:moveTo>
                    <a:pt x="3512" y="9817"/>
                  </a:moveTo>
                  <a:cubicBezTo>
                    <a:pt x="3378" y="9836"/>
                    <a:pt x="3168" y="10087"/>
                    <a:pt x="3085" y="10350"/>
                  </a:cubicBezTo>
                  <a:cubicBezTo>
                    <a:pt x="2984" y="10670"/>
                    <a:pt x="2934" y="11229"/>
                    <a:pt x="2969" y="11650"/>
                  </a:cubicBezTo>
                  <a:cubicBezTo>
                    <a:pt x="2997" y="11983"/>
                    <a:pt x="3029" y="12139"/>
                    <a:pt x="3113" y="12360"/>
                  </a:cubicBezTo>
                  <a:cubicBezTo>
                    <a:pt x="3196" y="12578"/>
                    <a:pt x="3223" y="12624"/>
                    <a:pt x="3325" y="12714"/>
                  </a:cubicBezTo>
                  <a:cubicBezTo>
                    <a:pt x="3520" y="12888"/>
                    <a:pt x="3791" y="12684"/>
                    <a:pt x="3917" y="12270"/>
                  </a:cubicBezTo>
                  <a:cubicBezTo>
                    <a:pt x="3977" y="12072"/>
                    <a:pt x="4023" y="11620"/>
                    <a:pt x="4021" y="11248"/>
                  </a:cubicBezTo>
                  <a:cubicBezTo>
                    <a:pt x="4018" y="10814"/>
                    <a:pt x="3986" y="10631"/>
                    <a:pt x="3850" y="10255"/>
                  </a:cubicBezTo>
                  <a:cubicBezTo>
                    <a:pt x="3743" y="9962"/>
                    <a:pt x="3693" y="9887"/>
                    <a:pt x="3564" y="9824"/>
                  </a:cubicBezTo>
                  <a:cubicBezTo>
                    <a:pt x="3549" y="9817"/>
                    <a:pt x="3531" y="9815"/>
                    <a:pt x="3512" y="9817"/>
                  </a:cubicBezTo>
                  <a:close/>
                  <a:moveTo>
                    <a:pt x="5064" y="9824"/>
                  </a:moveTo>
                  <a:cubicBezTo>
                    <a:pt x="4984" y="9843"/>
                    <a:pt x="4895" y="9924"/>
                    <a:pt x="4794" y="10067"/>
                  </a:cubicBezTo>
                  <a:cubicBezTo>
                    <a:pt x="4694" y="10208"/>
                    <a:pt x="4664" y="10271"/>
                    <a:pt x="4630" y="10414"/>
                  </a:cubicBezTo>
                  <a:cubicBezTo>
                    <a:pt x="4528" y="10829"/>
                    <a:pt x="4499" y="11345"/>
                    <a:pt x="4551" y="11814"/>
                  </a:cubicBezTo>
                  <a:cubicBezTo>
                    <a:pt x="4571" y="11998"/>
                    <a:pt x="4594" y="12102"/>
                    <a:pt x="4650" y="12271"/>
                  </a:cubicBezTo>
                  <a:cubicBezTo>
                    <a:pt x="4735" y="12525"/>
                    <a:pt x="4804" y="12648"/>
                    <a:pt x="4907" y="12725"/>
                  </a:cubicBezTo>
                  <a:cubicBezTo>
                    <a:pt x="5101" y="12870"/>
                    <a:pt x="5318" y="12715"/>
                    <a:pt x="5466" y="12326"/>
                  </a:cubicBezTo>
                  <a:cubicBezTo>
                    <a:pt x="5494" y="12253"/>
                    <a:pt x="5525" y="12101"/>
                    <a:pt x="5552" y="11912"/>
                  </a:cubicBezTo>
                  <a:cubicBezTo>
                    <a:pt x="5591" y="11632"/>
                    <a:pt x="5593" y="11587"/>
                    <a:pt x="5588" y="11240"/>
                  </a:cubicBezTo>
                  <a:cubicBezTo>
                    <a:pt x="5580" y="10779"/>
                    <a:pt x="5557" y="10640"/>
                    <a:pt x="5426" y="10263"/>
                  </a:cubicBezTo>
                  <a:cubicBezTo>
                    <a:pt x="5312" y="9937"/>
                    <a:pt x="5199" y="9794"/>
                    <a:pt x="5064" y="9824"/>
                  </a:cubicBezTo>
                  <a:close/>
                  <a:moveTo>
                    <a:pt x="2631" y="15336"/>
                  </a:moveTo>
                  <a:cubicBezTo>
                    <a:pt x="2456" y="15342"/>
                    <a:pt x="2288" y="15541"/>
                    <a:pt x="2165" y="15914"/>
                  </a:cubicBezTo>
                  <a:cubicBezTo>
                    <a:pt x="2064" y="16218"/>
                    <a:pt x="2020" y="16485"/>
                    <a:pt x="1998" y="16914"/>
                  </a:cubicBezTo>
                  <a:cubicBezTo>
                    <a:pt x="1952" y="17813"/>
                    <a:pt x="2167" y="18694"/>
                    <a:pt x="2485" y="18908"/>
                  </a:cubicBezTo>
                  <a:cubicBezTo>
                    <a:pt x="2831" y="19140"/>
                    <a:pt x="3190" y="18564"/>
                    <a:pt x="3277" y="17639"/>
                  </a:cubicBezTo>
                  <a:cubicBezTo>
                    <a:pt x="3358" y="16782"/>
                    <a:pt x="3220" y="15914"/>
                    <a:pt x="2945" y="15537"/>
                  </a:cubicBezTo>
                  <a:cubicBezTo>
                    <a:pt x="2843" y="15398"/>
                    <a:pt x="2736" y="15332"/>
                    <a:pt x="2631" y="15336"/>
                  </a:cubicBezTo>
                  <a:close/>
                  <a:moveTo>
                    <a:pt x="17659" y="15337"/>
                  </a:moveTo>
                  <a:cubicBezTo>
                    <a:pt x="17358" y="15300"/>
                    <a:pt x="17072" y="15834"/>
                    <a:pt x="16993" y="16674"/>
                  </a:cubicBezTo>
                  <a:cubicBezTo>
                    <a:pt x="16901" y="17658"/>
                    <a:pt x="17106" y="18639"/>
                    <a:pt x="17459" y="18903"/>
                  </a:cubicBezTo>
                  <a:cubicBezTo>
                    <a:pt x="17676" y="19065"/>
                    <a:pt x="17923" y="18884"/>
                    <a:pt x="18085" y="18443"/>
                  </a:cubicBezTo>
                  <a:cubicBezTo>
                    <a:pt x="18421" y="17530"/>
                    <a:pt x="18304" y="15917"/>
                    <a:pt x="17868" y="15457"/>
                  </a:cubicBezTo>
                  <a:cubicBezTo>
                    <a:pt x="17799" y="15385"/>
                    <a:pt x="17729" y="15346"/>
                    <a:pt x="17659" y="15337"/>
                  </a:cubicBezTo>
                  <a:close/>
                  <a:moveTo>
                    <a:pt x="6307" y="15342"/>
                  </a:moveTo>
                  <a:cubicBezTo>
                    <a:pt x="6208" y="15343"/>
                    <a:pt x="6107" y="15405"/>
                    <a:pt x="6011" y="15537"/>
                  </a:cubicBezTo>
                  <a:cubicBezTo>
                    <a:pt x="5884" y="15710"/>
                    <a:pt x="5787" y="15977"/>
                    <a:pt x="5724" y="16321"/>
                  </a:cubicBezTo>
                  <a:cubicBezTo>
                    <a:pt x="5618" y="16903"/>
                    <a:pt x="5635" y="17630"/>
                    <a:pt x="5766" y="18176"/>
                  </a:cubicBezTo>
                  <a:cubicBezTo>
                    <a:pt x="5851" y="18530"/>
                    <a:pt x="5979" y="18777"/>
                    <a:pt x="6143" y="18905"/>
                  </a:cubicBezTo>
                  <a:cubicBezTo>
                    <a:pt x="6242" y="18982"/>
                    <a:pt x="6432" y="18956"/>
                    <a:pt x="6531" y="18852"/>
                  </a:cubicBezTo>
                  <a:cubicBezTo>
                    <a:pt x="6712" y="18660"/>
                    <a:pt x="6854" y="18282"/>
                    <a:pt x="6919" y="17816"/>
                  </a:cubicBezTo>
                  <a:cubicBezTo>
                    <a:pt x="6956" y="17548"/>
                    <a:pt x="6968" y="17027"/>
                    <a:pt x="6945" y="16732"/>
                  </a:cubicBezTo>
                  <a:cubicBezTo>
                    <a:pt x="6876" y="15879"/>
                    <a:pt x="6602" y="15337"/>
                    <a:pt x="6307" y="15342"/>
                  </a:cubicBezTo>
                  <a:close/>
                  <a:moveTo>
                    <a:pt x="13925" y="15344"/>
                  </a:moveTo>
                  <a:cubicBezTo>
                    <a:pt x="13780" y="15370"/>
                    <a:pt x="13638" y="15519"/>
                    <a:pt x="13528" y="15783"/>
                  </a:cubicBezTo>
                  <a:cubicBezTo>
                    <a:pt x="13448" y="15976"/>
                    <a:pt x="13371" y="16317"/>
                    <a:pt x="13337" y="16627"/>
                  </a:cubicBezTo>
                  <a:cubicBezTo>
                    <a:pt x="13302" y="16950"/>
                    <a:pt x="13307" y="17455"/>
                    <a:pt x="13349" y="17778"/>
                  </a:cubicBezTo>
                  <a:cubicBezTo>
                    <a:pt x="13420" y="18324"/>
                    <a:pt x="13590" y="18747"/>
                    <a:pt x="13798" y="18903"/>
                  </a:cubicBezTo>
                  <a:cubicBezTo>
                    <a:pt x="14087" y="19118"/>
                    <a:pt x="14413" y="18722"/>
                    <a:pt x="14545" y="17996"/>
                  </a:cubicBezTo>
                  <a:cubicBezTo>
                    <a:pt x="14700" y="17144"/>
                    <a:pt x="14613" y="16178"/>
                    <a:pt x="14333" y="15639"/>
                  </a:cubicBezTo>
                  <a:cubicBezTo>
                    <a:pt x="14216" y="15415"/>
                    <a:pt x="14069" y="15318"/>
                    <a:pt x="13925" y="15344"/>
                  </a:cubicBezTo>
                  <a:close/>
                  <a:moveTo>
                    <a:pt x="885" y="17174"/>
                  </a:moveTo>
                  <a:cubicBezTo>
                    <a:pt x="107" y="17174"/>
                    <a:pt x="0" y="17181"/>
                    <a:pt x="0" y="17230"/>
                  </a:cubicBezTo>
                  <a:cubicBezTo>
                    <a:pt x="0" y="17279"/>
                    <a:pt x="107" y="17286"/>
                    <a:pt x="885" y="17286"/>
                  </a:cubicBezTo>
                  <a:cubicBezTo>
                    <a:pt x="1662" y="17286"/>
                    <a:pt x="1770" y="17279"/>
                    <a:pt x="1770" y="17230"/>
                  </a:cubicBezTo>
                  <a:cubicBezTo>
                    <a:pt x="1770" y="17181"/>
                    <a:pt x="1662" y="17174"/>
                    <a:pt x="885" y="17174"/>
                  </a:cubicBezTo>
                  <a:close/>
                  <a:moveTo>
                    <a:pt x="4458" y="17174"/>
                  </a:moveTo>
                  <a:cubicBezTo>
                    <a:pt x="3638" y="17174"/>
                    <a:pt x="3526" y="17181"/>
                    <a:pt x="3526" y="17230"/>
                  </a:cubicBezTo>
                  <a:cubicBezTo>
                    <a:pt x="3526" y="17279"/>
                    <a:pt x="3638" y="17286"/>
                    <a:pt x="4458" y="17286"/>
                  </a:cubicBezTo>
                  <a:cubicBezTo>
                    <a:pt x="5277" y="17286"/>
                    <a:pt x="5389" y="17279"/>
                    <a:pt x="5389" y="17230"/>
                  </a:cubicBezTo>
                  <a:cubicBezTo>
                    <a:pt x="5389" y="17181"/>
                    <a:pt x="5277" y="17174"/>
                    <a:pt x="4458" y="17174"/>
                  </a:cubicBezTo>
                  <a:close/>
                  <a:moveTo>
                    <a:pt x="8091" y="17174"/>
                  </a:moveTo>
                  <a:cubicBezTo>
                    <a:pt x="7272" y="17174"/>
                    <a:pt x="7159" y="17181"/>
                    <a:pt x="7159" y="17230"/>
                  </a:cubicBezTo>
                  <a:cubicBezTo>
                    <a:pt x="7159" y="17279"/>
                    <a:pt x="7272" y="17286"/>
                    <a:pt x="8091" y="17286"/>
                  </a:cubicBezTo>
                  <a:cubicBezTo>
                    <a:pt x="8910" y="17286"/>
                    <a:pt x="9023" y="17279"/>
                    <a:pt x="9023" y="17230"/>
                  </a:cubicBezTo>
                  <a:cubicBezTo>
                    <a:pt x="9023" y="17181"/>
                    <a:pt x="8910" y="17174"/>
                    <a:pt x="8091" y="17174"/>
                  </a:cubicBezTo>
                  <a:close/>
                  <a:moveTo>
                    <a:pt x="12153" y="17174"/>
                  </a:moveTo>
                  <a:cubicBezTo>
                    <a:pt x="11334" y="17174"/>
                    <a:pt x="11221" y="17181"/>
                    <a:pt x="11221" y="17230"/>
                  </a:cubicBezTo>
                  <a:cubicBezTo>
                    <a:pt x="11221" y="17279"/>
                    <a:pt x="11334" y="17286"/>
                    <a:pt x="12153" y="17286"/>
                  </a:cubicBezTo>
                  <a:cubicBezTo>
                    <a:pt x="12972" y="17286"/>
                    <a:pt x="13085" y="17279"/>
                    <a:pt x="13085" y="17230"/>
                  </a:cubicBezTo>
                  <a:cubicBezTo>
                    <a:pt x="13085" y="17181"/>
                    <a:pt x="12972" y="17174"/>
                    <a:pt x="12153" y="17174"/>
                  </a:cubicBezTo>
                  <a:close/>
                  <a:moveTo>
                    <a:pt x="15779" y="17174"/>
                  </a:moveTo>
                  <a:cubicBezTo>
                    <a:pt x="14954" y="17174"/>
                    <a:pt x="14841" y="17181"/>
                    <a:pt x="14841" y="17230"/>
                  </a:cubicBezTo>
                  <a:cubicBezTo>
                    <a:pt x="14841" y="17279"/>
                    <a:pt x="14954" y="17286"/>
                    <a:pt x="15779" y="17286"/>
                  </a:cubicBezTo>
                  <a:cubicBezTo>
                    <a:pt x="16604" y="17286"/>
                    <a:pt x="16718" y="17279"/>
                    <a:pt x="16718" y="17230"/>
                  </a:cubicBezTo>
                  <a:cubicBezTo>
                    <a:pt x="16718" y="17181"/>
                    <a:pt x="16604" y="17174"/>
                    <a:pt x="15779" y="17174"/>
                  </a:cubicBezTo>
                  <a:close/>
                  <a:moveTo>
                    <a:pt x="19406" y="17174"/>
                  </a:moveTo>
                  <a:cubicBezTo>
                    <a:pt x="18586" y="17174"/>
                    <a:pt x="18474" y="17181"/>
                    <a:pt x="18474" y="17230"/>
                  </a:cubicBezTo>
                  <a:cubicBezTo>
                    <a:pt x="18474" y="17279"/>
                    <a:pt x="18586" y="17286"/>
                    <a:pt x="19406" y="17286"/>
                  </a:cubicBezTo>
                  <a:cubicBezTo>
                    <a:pt x="20225" y="17286"/>
                    <a:pt x="20337" y="17279"/>
                    <a:pt x="20337" y="17230"/>
                  </a:cubicBezTo>
                  <a:cubicBezTo>
                    <a:pt x="20337" y="17181"/>
                    <a:pt x="20225" y="17174"/>
                    <a:pt x="19406" y="17174"/>
                  </a:cubicBezTo>
                  <a:close/>
                </a:path>
              </a:pathLst>
            </a:cu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209" name="IMG_4219.png" descr="IMG_4219.png"/>
          <p:cNvPicPr>
            <a:picLocks noChangeAspect="1"/>
          </p:cNvPicPr>
          <p:nvPr/>
        </p:nvPicPr>
        <p:blipFill>
          <a:blip r:embed="rId3">
            <a:extLst/>
          </a:blip>
          <a:srcRect l="19106" t="40741" r="2475" b="50843"/>
          <a:stretch>
            <a:fillRect/>
          </a:stretch>
        </p:blipFill>
        <p:spPr>
          <a:xfrm>
            <a:off x="13169800" y="11218507"/>
            <a:ext cx="9701664" cy="727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365" fill="norm" stroke="1" extrusionOk="0">
                <a:moveTo>
                  <a:pt x="17278" y="10"/>
                </a:moveTo>
                <a:cubicBezTo>
                  <a:pt x="17266" y="80"/>
                  <a:pt x="17254" y="530"/>
                  <a:pt x="17260" y="884"/>
                </a:cubicBezTo>
                <a:cubicBezTo>
                  <a:pt x="17264" y="1093"/>
                  <a:pt x="17262" y="1301"/>
                  <a:pt x="17254" y="1362"/>
                </a:cubicBezTo>
                <a:cubicBezTo>
                  <a:pt x="17233" y="1535"/>
                  <a:pt x="17197" y="970"/>
                  <a:pt x="17197" y="476"/>
                </a:cubicBezTo>
                <a:cubicBezTo>
                  <a:pt x="17197" y="92"/>
                  <a:pt x="17194" y="58"/>
                  <a:pt x="17179" y="219"/>
                </a:cubicBezTo>
                <a:cubicBezTo>
                  <a:pt x="17169" y="334"/>
                  <a:pt x="17162" y="669"/>
                  <a:pt x="17162" y="1059"/>
                </a:cubicBezTo>
                <a:cubicBezTo>
                  <a:pt x="17162" y="1815"/>
                  <a:pt x="17138" y="2198"/>
                  <a:pt x="17107" y="1933"/>
                </a:cubicBezTo>
                <a:cubicBezTo>
                  <a:pt x="17092" y="1811"/>
                  <a:pt x="17088" y="1594"/>
                  <a:pt x="17091" y="1071"/>
                </a:cubicBezTo>
                <a:cubicBezTo>
                  <a:pt x="17095" y="233"/>
                  <a:pt x="17077" y="152"/>
                  <a:pt x="17058" y="919"/>
                </a:cubicBezTo>
                <a:cubicBezTo>
                  <a:pt x="17043" y="1541"/>
                  <a:pt x="17050" y="2484"/>
                  <a:pt x="17072" y="2680"/>
                </a:cubicBezTo>
                <a:cubicBezTo>
                  <a:pt x="17093" y="2861"/>
                  <a:pt x="17150" y="2700"/>
                  <a:pt x="17176" y="2388"/>
                </a:cubicBezTo>
                <a:cubicBezTo>
                  <a:pt x="17190" y="2224"/>
                  <a:pt x="17212" y="2150"/>
                  <a:pt x="17237" y="2178"/>
                </a:cubicBezTo>
                <a:cubicBezTo>
                  <a:pt x="17271" y="2216"/>
                  <a:pt x="17279" y="2158"/>
                  <a:pt x="17289" y="1817"/>
                </a:cubicBezTo>
                <a:cubicBezTo>
                  <a:pt x="17303" y="1324"/>
                  <a:pt x="17303" y="365"/>
                  <a:pt x="17289" y="80"/>
                </a:cubicBezTo>
                <a:cubicBezTo>
                  <a:pt x="17286" y="2"/>
                  <a:pt x="17282" y="-14"/>
                  <a:pt x="17278" y="10"/>
                </a:cubicBezTo>
                <a:close/>
                <a:moveTo>
                  <a:pt x="445" y="4941"/>
                </a:moveTo>
                <a:cubicBezTo>
                  <a:pt x="440" y="4941"/>
                  <a:pt x="424" y="5119"/>
                  <a:pt x="410" y="5350"/>
                </a:cubicBezTo>
                <a:cubicBezTo>
                  <a:pt x="382" y="5827"/>
                  <a:pt x="382" y="5918"/>
                  <a:pt x="418" y="11972"/>
                </a:cubicBezTo>
                <a:lnTo>
                  <a:pt x="439" y="15283"/>
                </a:lnTo>
                <a:lnTo>
                  <a:pt x="590" y="15283"/>
                </a:lnTo>
                <a:cubicBezTo>
                  <a:pt x="752" y="15283"/>
                  <a:pt x="769" y="15358"/>
                  <a:pt x="769" y="16041"/>
                </a:cubicBezTo>
                <a:cubicBezTo>
                  <a:pt x="769" y="16525"/>
                  <a:pt x="805" y="17571"/>
                  <a:pt x="830" y="17848"/>
                </a:cubicBezTo>
                <a:cubicBezTo>
                  <a:pt x="840" y="17963"/>
                  <a:pt x="869" y="18156"/>
                  <a:pt x="893" y="18268"/>
                </a:cubicBezTo>
                <a:cubicBezTo>
                  <a:pt x="946" y="18520"/>
                  <a:pt x="949" y="18513"/>
                  <a:pt x="1003" y="18315"/>
                </a:cubicBezTo>
                <a:cubicBezTo>
                  <a:pt x="1054" y="18126"/>
                  <a:pt x="1083" y="17583"/>
                  <a:pt x="1104" y="16438"/>
                </a:cubicBezTo>
                <a:cubicBezTo>
                  <a:pt x="1111" y="16012"/>
                  <a:pt x="1123" y="15586"/>
                  <a:pt x="1129" y="15482"/>
                </a:cubicBezTo>
                <a:cubicBezTo>
                  <a:pt x="1137" y="15349"/>
                  <a:pt x="1180" y="15283"/>
                  <a:pt x="1273" y="15283"/>
                </a:cubicBezTo>
                <a:cubicBezTo>
                  <a:pt x="1380" y="15283"/>
                  <a:pt x="1411" y="15239"/>
                  <a:pt x="1428" y="15039"/>
                </a:cubicBezTo>
                <a:cubicBezTo>
                  <a:pt x="1447" y="14808"/>
                  <a:pt x="1449" y="14808"/>
                  <a:pt x="1456" y="15039"/>
                </a:cubicBezTo>
                <a:cubicBezTo>
                  <a:pt x="1462" y="15251"/>
                  <a:pt x="1484" y="15283"/>
                  <a:pt x="1607" y="15283"/>
                </a:cubicBezTo>
                <a:cubicBezTo>
                  <a:pt x="1731" y="15283"/>
                  <a:pt x="1754" y="15254"/>
                  <a:pt x="1767" y="15027"/>
                </a:cubicBezTo>
                <a:cubicBezTo>
                  <a:pt x="1781" y="14776"/>
                  <a:pt x="1782" y="14776"/>
                  <a:pt x="1803" y="15027"/>
                </a:cubicBezTo>
                <a:cubicBezTo>
                  <a:pt x="1822" y="15257"/>
                  <a:pt x="1852" y="15283"/>
                  <a:pt x="2030" y="15283"/>
                </a:cubicBezTo>
                <a:lnTo>
                  <a:pt x="2234" y="15283"/>
                </a:lnTo>
                <a:lnTo>
                  <a:pt x="2262" y="14875"/>
                </a:lnTo>
                <a:lnTo>
                  <a:pt x="2291" y="14479"/>
                </a:lnTo>
                <a:lnTo>
                  <a:pt x="2323" y="14875"/>
                </a:lnTo>
                <a:lnTo>
                  <a:pt x="2355" y="15283"/>
                </a:lnTo>
                <a:lnTo>
                  <a:pt x="2547" y="15283"/>
                </a:lnTo>
                <a:lnTo>
                  <a:pt x="2737" y="15283"/>
                </a:lnTo>
                <a:lnTo>
                  <a:pt x="2744" y="14910"/>
                </a:lnTo>
                <a:cubicBezTo>
                  <a:pt x="2748" y="14703"/>
                  <a:pt x="2755" y="14123"/>
                  <a:pt x="2759" y="13628"/>
                </a:cubicBezTo>
                <a:cubicBezTo>
                  <a:pt x="2765" y="12864"/>
                  <a:pt x="2761" y="12571"/>
                  <a:pt x="2734" y="11657"/>
                </a:cubicBezTo>
                <a:cubicBezTo>
                  <a:pt x="2716" y="11065"/>
                  <a:pt x="2698" y="10610"/>
                  <a:pt x="2692" y="10655"/>
                </a:cubicBezTo>
                <a:cubicBezTo>
                  <a:pt x="2687" y="10699"/>
                  <a:pt x="2674" y="10947"/>
                  <a:pt x="2664" y="11203"/>
                </a:cubicBezTo>
                <a:cubicBezTo>
                  <a:pt x="2647" y="11643"/>
                  <a:pt x="2647" y="11713"/>
                  <a:pt x="2676" y="12567"/>
                </a:cubicBezTo>
                <a:cubicBezTo>
                  <a:pt x="2693" y="13061"/>
                  <a:pt x="2705" y="13616"/>
                  <a:pt x="2703" y="13803"/>
                </a:cubicBezTo>
                <a:cubicBezTo>
                  <a:pt x="2699" y="14130"/>
                  <a:pt x="2694" y="14146"/>
                  <a:pt x="2552" y="14187"/>
                </a:cubicBezTo>
                <a:lnTo>
                  <a:pt x="2405" y="14234"/>
                </a:lnTo>
                <a:lnTo>
                  <a:pt x="2207" y="11692"/>
                </a:lnTo>
                <a:cubicBezTo>
                  <a:pt x="2097" y="10295"/>
                  <a:pt x="2009" y="9107"/>
                  <a:pt x="2010" y="9057"/>
                </a:cubicBezTo>
                <a:cubicBezTo>
                  <a:pt x="2010" y="9008"/>
                  <a:pt x="2091" y="8555"/>
                  <a:pt x="2188" y="8043"/>
                </a:cubicBezTo>
                <a:cubicBezTo>
                  <a:pt x="2349" y="7201"/>
                  <a:pt x="2368" y="7064"/>
                  <a:pt x="2386" y="6597"/>
                </a:cubicBezTo>
                <a:cubicBezTo>
                  <a:pt x="2397" y="6313"/>
                  <a:pt x="2405" y="5995"/>
                  <a:pt x="2405" y="5898"/>
                </a:cubicBezTo>
                <a:cubicBezTo>
                  <a:pt x="2405" y="5676"/>
                  <a:pt x="2276" y="6327"/>
                  <a:pt x="2101" y="7425"/>
                </a:cubicBezTo>
                <a:lnTo>
                  <a:pt x="1972" y="8241"/>
                </a:lnTo>
                <a:lnTo>
                  <a:pt x="1957" y="8987"/>
                </a:lnTo>
                <a:cubicBezTo>
                  <a:pt x="1949" y="9398"/>
                  <a:pt x="1941" y="9824"/>
                  <a:pt x="1938" y="9932"/>
                </a:cubicBezTo>
                <a:cubicBezTo>
                  <a:pt x="1932" y="10198"/>
                  <a:pt x="2026" y="11517"/>
                  <a:pt x="2044" y="11424"/>
                </a:cubicBezTo>
                <a:cubicBezTo>
                  <a:pt x="2052" y="11383"/>
                  <a:pt x="2092" y="11719"/>
                  <a:pt x="2132" y="12182"/>
                </a:cubicBezTo>
                <a:cubicBezTo>
                  <a:pt x="2302" y="14156"/>
                  <a:pt x="2299" y="14245"/>
                  <a:pt x="2049" y="14187"/>
                </a:cubicBezTo>
                <a:lnTo>
                  <a:pt x="1869" y="14141"/>
                </a:lnTo>
                <a:lnTo>
                  <a:pt x="1870" y="13686"/>
                </a:lnTo>
                <a:cubicBezTo>
                  <a:pt x="1871" y="13435"/>
                  <a:pt x="1876" y="12756"/>
                  <a:pt x="1881" y="12170"/>
                </a:cubicBezTo>
                <a:lnTo>
                  <a:pt x="1890" y="11098"/>
                </a:lnTo>
                <a:lnTo>
                  <a:pt x="1859" y="11482"/>
                </a:lnTo>
                <a:cubicBezTo>
                  <a:pt x="1814" y="12028"/>
                  <a:pt x="1802" y="12356"/>
                  <a:pt x="1795" y="13301"/>
                </a:cubicBezTo>
                <a:lnTo>
                  <a:pt x="1789" y="14141"/>
                </a:lnTo>
                <a:lnTo>
                  <a:pt x="1668" y="14187"/>
                </a:lnTo>
                <a:cubicBezTo>
                  <a:pt x="1513" y="14244"/>
                  <a:pt x="1506" y="14165"/>
                  <a:pt x="1506" y="12299"/>
                </a:cubicBezTo>
                <a:cubicBezTo>
                  <a:pt x="1506" y="11596"/>
                  <a:pt x="1502" y="11028"/>
                  <a:pt x="1496" y="11028"/>
                </a:cubicBezTo>
                <a:cubicBezTo>
                  <a:pt x="1490" y="11028"/>
                  <a:pt x="1473" y="11285"/>
                  <a:pt x="1459" y="11599"/>
                </a:cubicBezTo>
                <a:cubicBezTo>
                  <a:pt x="1438" y="12044"/>
                  <a:pt x="1431" y="12378"/>
                  <a:pt x="1431" y="13150"/>
                </a:cubicBezTo>
                <a:lnTo>
                  <a:pt x="1431" y="14141"/>
                </a:lnTo>
                <a:lnTo>
                  <a:pt x="1254" y="14187"/>
                </a:lnTo>
                <a:cubicBezTo>
                  <a:pt x="1156" y="14211"/>
                  <a:pt x="1069" y="14192"/>
                  <a:pt x="1061" y="14152"/>
                </a:cubicBezTo>
                <a:cubicBezTo>
                  <a:pt x="1051" y="14100"/>
                  <a:pt x="1054" y="13877"/>
                  <a:pt x="1071" y="13278"/>
                </a:cubicBezTo>
                <a:cubicBezTo>
                  <a:pt x="1084" y="12822"/>
                  <a:pt x="1097" y="11923"/>
                  <a:pt x="1100" y="11214"/>
                </a:cubicBezTo>
                <a:lnTo>
                  <a:pt x="1106" y="9955"/>
                </a:lnTo>
                <a:lnTo>
                  <a:pt x="1077" y="9955"/>
                </a:lnTo>
                <a:cubicBezTo>
                  <a:pt x="1012" y="9955"/>
                  <a:pt x="911" y="11390"/>
                  <a:pt x="833" y="13418"/>
                </a:cubicBezTo>
                <a:lnTo>
                  <a:pt x="803" y="14222"/>
                </a:lnTo>
                <a:lnTo>
                  <a:pt x="683" y="14222"/>
                </a:lnTo>
                <a:cubicBezTo>
                  <a:pt x="522" y="14222"/>
                  <a:pt x="521" y="14206"/>
                  <a:pt x="499" y="11937"/>
                </a:cubicBezTo>
                <a:cubicBezTo>
                  <a:pt x="489" y="10974"/>
                  <a:pt x="476" y="9009"/>
                  <a:pt x="468" y="7565"/>
                </a:cubicBezTo>
                <a:cubicBezTo>
                  <a:pt x="460" y="6121"/>
                  <a:pt x="450" y="4941"/>
                  <a:pt x="445" y="4941"/>
                </a:cubicBezTo>
                <a:close/>
                <a:moveTo>
                  <a:pt x="12146" y="4941"/>
                </a:moveTo>
                <a:cubicBezTo>
                  <a:pt x="12141" y="4941"/>
                  <a:pt x="12126" y="5119"/>
                  <a:pt x="12112" y="5350"/>
                </a:cubicBezTo>
                <a:cubicBezTo>
                  <a:pt x="12083" y="5827"/>
                  <a:pt x="12083" y="5918"/>
                  <a:pt x="12120" y="11972"/>
                </a:cubicBezTo>
                <a:lnTo>
                  <a:pt x="12140" y="15283"/>
                </a:lnTo>
                <a:lnTo>
                  <a:pt x="12359" y="15283"/>
                </a:lnTo>
                <a:cubicBezTo>
                  <a:pt x="12546" y="15283"/>
                  <a:pt x="12581" y="15251"/>
                  <a:pt x="12598" y="15039"/>
                </a:cubicBezTo>
                <a:cubicBezTo>
                  <a:pt x="12618" y="14808"/>
                  <a:pt x="12620" y="14808"/>
                  <a:pt x="12627" y="15039"/>
                </a:cubicBezTo>
                <a:cubicBezTo>
                  <a:pt x="12637" y="15410"/>
                  <a:pt x="12890" y="15383"/>
                  <a:pt x="12973" y="15004"/>
                </a:cubicBezTo>
                <a:cubicBezTo>
                  <a:pt x="13030" y="14744"/>
                  <a:pt x="13033" y="14751"/>
                  <a:pt x="13058" y="15015"/>
                </a:cubicBezTo>
                <a:cubicBezTo>
                  <a:pt x="13080" y="15259"/>
                  <a:pt x="13109" y="15283"/>
                  <a:pt x="13302" y="15283"/>
                </a:cubicBezTo>
                <a:lnTo>
                  <a:pt x="13520" y="15283"/>
                </a:lnTo>
                <a:lnTo>
                  <a:pt x="13549" y="14875"/>
                </a:lnTo>
                <a:lnTo>
                  <a:pt x="13577" y="14479"/>
                </a:lnTo>
                <a:lnTo>
                  <a:pt x="13610" y="14875"/>
                </a:lnTo>
                <a:cubicBezTo>
                  <a:pt x="13640" y="15265"/>
                  <a:pt x="13646" y="15283"/>
                  <a:pt x="13767" y="15283"/>
                </a:cubicBezTo>
                <a:cubicBezTo>
                  <a:pt x="13889" y="15283"/>
                  <a:pt x="13893" y="15280"/>
                  <a:pt x="13917" y="14887"/>
                </a:cubicBezTo>
                <a:lnTo>
                  <a:pt x="13942" y="14479"/>
                </a:lnTo>
                <a:lnTo>
                  <a:pt x="14062" y="15318"/>
                </a:lnTo>
                <a:cubicBezTo>
                  <a:pt x="14128" y="15783"/>
                  <a:pt x="14186" y="16173"/>
                  <a:pt x="14191" y="16181"/>
                </a:cubicBezTo>
                <a:cubicBezTo>
                  <a:pt x="14195" y="16190"/>
                  <a:pt x="14206" y="15989"/>
                  <a:pt x="14216" y="15738"/>
                </a:cubicBezTo>
                <a:lnTo>
                  <a:pt x="14235" y="15283"/>
                </a:lnTo>
                <a:lnTo>
                  <a:pt x="14383" y="15283"/>
                </a:lnTo>
                <a:cubicBezTo>
                  <a:pt x="14465" y="15283"/>
                  <a:pt x="14535" y="15221"/>
                  <a:pt x="14539" y="15143"/>
                </a:cubicBezTo>
                <a:cubicBezTo>
                  <a:pt x="14563" y="14627"/>
                  <a:pt x="14569" y="13244"/>
                  <a:pt x="14555" y="11133"/>
                </a:cubicBezTo>
                <a:lnTo>
                  <a:pt x="14540" y="8882"/>
                </a:lnTo>
                <a:lnTo>
                  <a:pt x="14571" y="8055"/>
                </a:lnTo>
                <a:lnTo>
                  <a:pt x="14602" y="7227"/>
                </a:lnTo>
                <a:lnTo>
                  <a:pt x="14556" y="6912"/>
                </a:lnTo>
                <a:cubicBezTo>
                  <a:pt x="14526" y="6709"/>
                  <a:pt x="14510" y="6504"/>
                  <a:pt x="14510" y="6306"/>
                </a:cubicBezTo>
                <a:cubicBezTo>
                  <a:pt x="14510" y="5796"/>
                  <a:pt x="14493" y="5969"/>
                  <a:pt x="14461" y="6795"/>
                </a:cubicBezTo>
                <a:cubicBezTo>
                  <a:pt x="14433" y="7509"/>
                  <a:pt x="14432" y="7612"/>
                  <a:pt x="14447" y="7915"/>
                </a:cubicBezTo>
                <a:cubicBezTo>
                  <a:pt x="14456" y="8099"/>
                  <a:pt x="14474" y="9231"/>
                  <a:pt x="14486" y="10433"/>
                </a:cubicBezTo>
                <a:cubicBezTo>
                  <a:pt x="14514" y="13003"/>
                  <a:pt x="14518" y="13787"/>
                  <a:pt x="14506" y="14036"/>
                </a:cubicBezTo>
                <a:cubicBezTo>
                  <a:pt x="14500" y="14159"/>
                  <a:pt x="14459" y="14222"/>
                  <a:pt x="14379" y="14222"/>
                </a:cubicBezTo>
                <a:cubicBezTo>
                  <a:pt x="14277" y="14222"/>
                  <a:pt x="14258" y="14177"/>
                  <a:pt x="14241" y="13931"/>
                </a:cubicBezTo>
                <a:cubicBezTo>
                  <a:pt x="14216" y="13566"/>
                  <a:pt x="14176" y="12201"/>
                  <a:pt x="14176" y="11704"/>
                </a:cubicBezTo>
                <a:cubicBezTo>
                  <a:pt x="14176" y="11228"/>
                  <a:pt x="14145" y="11210"/>
                  <a:pt x="14074" y="11634"/>
                </a:cubicBezTo>
                <a:cubicBezTo>
                  <a:pt x="13998" y="12088"/>
                  <a:pt x="13965" y="12496"/>
                  <a:pt x="13934" y="13360"/>
                </a:cubicBezTo>
                <a:lnTo>
                  <a:pt x="13905" y="14141"/>
                </a:lnTo>
                <a:lnTo>
                  <a:pt x="13798" y="14187"/>
                </a:lnTo>
                <a:lnTo>
                  <a:pt x="13692" y="14234"/>
                </a:lnTo>
                <a:lnTo>
                  <a:pt x="13496" y="11727"/>
                </a:lnTo>
                <a:cubicBezTo>
                  <a:pt x="13388" y="10347"/>
                  <a:pt x="13298" y="9159"/>
                  <a:pt x="13298" y="9092"/>
                </a:cubicBezTo>
                <a:cubicBezTo>
                  <a:pt x="13297" y="9026"/>
                  <a:pt x="13377" y="8555"/>
                  <a:pt x="13474" y="8043"/>
                </a:cubicBezTo>
                <a:cubicBezTo>
                  <a:pt x="13635" y="7201"/>
                  <a:pt x="13653" y="7064"/>
                  <a:pt x="13671" y="6597"/>
                </a:cubicBezTo>
                <a:cubicBezTo>
                  <a:pt x="13682" y="6313"/>
                  <a:pt x="13692" y="5995"/>
                  <a:pt x="13692" y="5898"/>
                </a:cubicBezTo>
                <a:cubicBezTo>
                  <a:pt x="13692" y="5676"/>
                  <a:pt x="13562" y="6327"/>
                  <a:pt x="13387" y="7425"/>
                </a:cubicBezTo>
                <a:lnTo>
                  <a:pt x="13258" y="8241"/>
                </a:lnTo>
                <a:lnTo>
                  <a:pt x="13243" y="8987"/>
                </a:lnTo>
                <a:cubicBezTo>
                  <a:pt x="13235" y="9398"/>
                  <a:pt x="13227" y="9824"/>
                  <a:pt x="13224" y="9932"/>
                </a:cubicBezTo>
                <a:cubicBezTo>
                  <a:pt x="13218" y="10198"/>
                  <a:pt x="13312" y="11517"/>
                  <a:pt x="13330" y="11424"/>
                </a:cubicBezTo>
                <a:cubicBezTo>
                  <a:pt x="13338" y="11383"/>
                  <a:pt x="13377" y="11719"/>
                  <a:pt x="13417" y="12182"/>
                </a:cubicBezTo>
                <a:cubicBezTo>
                  <a:pt x="13589" y="14166"/>
                  <a:pt x="13587" y="14222"/>
                  <a:pt x="13317" y="14222"/>
                </a:cubicBezTo>
                <a:cubicBezTo>
                  <a:pt x="13159" y="14222"/>
                  <a:pt x="13115" y="14172"/>
                  <a:pt x="13104" y="14001"/>
                </a:cubicBezTo>
                <a:cubicBezTo>
                  <a:pt x="13094" y="13833"/>
                  <a:pt x="13095" y="13761"/>
                  <a:pt x="13108" y="13663"/>
                </a:cubicBezTo>
                <a:cubicBezTo>
                  <a:pt x="13127" y="13515"/>
                  <a:pt x="13162" y="12664"/>
                  <a:pt x="13162" y="12345"/>
                </a:cubicBezTo>
                <a:cubicBezTo>
                  <a:pt x="13162" y="12032"/>
                  <a:pt x="13090" y="11244"/>
                  <a:pt x="13043" y="11039"/>
                </a:cubicBezTo>
                <a:cubicBezTo>
                  <a:pt x="12983" y="10776"/>
                  <a:pt x="12952" y="11008"/>
                  <a:pt x="12909" y="12077"/>
                </a:cubicBezTo>
                <a:cubicBezTo>
                  <a:pt x="12870" y="13050"/>
                  <a:pt x="12871" y="13088"/>
                  <a:pt x="12930" y="13185"/>
                </a:cubicBezTo>
                <a:cubicBezTo>
                  <a:pt x="12945" y="13210"/>
                  <a:pt x="12963" y="13344"/>
                  <a:pt x="12970" y="13488"/>
                </a:cubicBezTo>
                <a:cubicBezTo>
                  <a:pt x="12993" y="13966"/>
                  <a:pt x="12961" y="14137"/>
                  <a:pt x="12834" y="14199"/>
                </a:cubicBezTo>
                <a:cubicBezTo>
                  <a:pt x="12720" y="14255"/>
                  <a:pt x="12714" y="14236"/>
                  <a:pt x="12696" y="13896"/>
                </a:cubicBezTo>
                <a:cubicBezTo>
                  <a:pt x="12683" y="13637"/>
                  <a:pt x="12678" y="13206"/>
                  <a:pt x="12678" y="12287"/>
                </a:cubicBezTo>
                <a:cubicBezTo>
                  <a:pt x="12678" y="11594"/>
                  <a:pt x="12673" y="11028"/>
                  <a:pt x="12667" y="11028"/>
                </a:cubicBezTo>
                <a:cubicBezTo>
                  <a:pt x="12661" y="11028"/>
                  <a:pt x="12644" y="11285"/>
                  <a:pt x="12629" y="11599"/>
                </a:cubicBezTo>
                <a:cubicBezTo>
                  <a:pt x="12608" y="12044"/>
                  <a:pt x="12603" y="12378"/>
                  <a:pt x="12603" y="13150"/>
                </a:cubicBezTo>
                <a:lnTo>
                  <a:pt x="12603" y="14141"/>
                </a:lnTo>
                <a:lnTo>
                  <a:pt x="12434" y="14187"/>
                </a:lnTo>
                <a:cubicBezTo>
                  <a:pt x="12216" y="14242"/>
                  <a:pt x="12223" y="14303"/>
                  <a:pt x="12200" y="11937"/>
                </a:cubicBezTo>
                <a:cubicBezTo>
                  <a:pt x="12191" y="10974"/>
                  <a:pt x="12176" y="9009"/>
                  <a:pt x="12168" y="7565"/>
                </a:cubicBezTo>
                <a:cubicBezTo>
                  <a:pt x="12160" y="6121"/>
                  <a:pt x="12151" y="4941"/>
                  <a:pt x="12146" y="4941"/>
                </a:cubicBezTo>
                <a:close/>
                <a:moveTo>
                  <a:pt x="16584" y="4941"/>
                </a:moveTo>
                <a:cubicBezTo>
                  <a:pt x="16579" y="4941"/>
                  <a:pt x="16564" y="5119"/>
                  <a:pt x="16550" y="5350"/>
                </a:cubicBezTo>
                <a:cubicBezTo>
                  <a:pt x="16521" y="5827"/>
                  <a:pt x="16522" y="5918"/>
                  <a:pt x="16558" y="11972"/>
                </a:cubicBezTo>
                <a:lnTo>
                  <a:pt x="16578" y="15283"/>
                </a:lnTo>
                <a:lnTo>
                  <a:pt x="17198" y="15283"/>
                </a:lnTo>
                <a:cubicBezTo>
                  <a:pt x="17564" y="15283"/>
                  <a:pt x="17821" y="15226"/>
                  <a:pt x="17825" y="15143"/>
                </a:cubicBezTo>
                <a:cubicBezTo>
                  <a:pt x="17849" y="14627"/>
                  <a:pt x="17854" y="13244"/>
                  <a:pt x="17841" y="11133"/>
                </a:cubicBezTo>
                <a:lnTo>
                  <a:pt x="17826" y="8882"/>
                </a:lnTo>
                <a:lnTo>
                  <a:pt x="17857" y="8055"/>
                </a:lnTo>
                <a:lnTo>
                  <a:pt x="17888" y="7227"/>
                </a:lnTo>
                <a:lnTo>
                  <a:pt x="17842" y="6912"/>
                </a:lnTo>
                <a:cubicBezTo>
                  <a:pt x="17812" y="6709"/>
                  <a:pt x="17796" y="6504"/>
                  <a:pt x="17796" y="6306"/>
                </a:cubicBezTo>
                <a:cubicBezTo>
                  <a:pt x="17796" y="5796"/>
                  <a:pt x="17778" y="5969"/>
                  <a:pt x="17746" y="6795"/>
                </a:cubicBezTo>
                <a:cubicBezTo>
                  <a:pt x="17718" y="7509"/>
                  <a:pt x="17717" y="7612"/>
                  <a:pt x="17732" y="7915"/>
                </a:cubicBezTo>
                <a:cubicBezTo>
                  <a:pt x="17741" y="8099"/>
                  <a:pt x="17759" y="9231"/>
                  <a:pt x="17772" y="10433"/>
                </a:cubicBezTo>
                <a:cubicBezTo>
                  <a:pt x="17799" y="13003"/>
                  <a:pt x="17804" y="13787"/>
                  <a:pt x="17792" y="14036"/>
                </a:cubicBezTo>
                <a:cubicBezTo>
                  <a:pt x="17783" y="14224"/>
                  <a:pt x="17542" y="14310"/>
                  <a:pt x="17528" y="14129"/>
                </a:cubicBezTo>
                <a:cubicBezTo>
                  <a:pt x="17524" y="14080"/>
                  <a:pt x="17527" y="13838"/>
                  <a:pt x="17533" y="13593"/>
                </a:cubicBezTo>
                <a:cubicBezTo>
                  <a:pt x="17540" y="13347"/>
                  <a:pt x="17541" y="12968"/>
                  <a:pt x="17537" y="12742"/>
                </a:cubicBezTo>
                <a:cubicBezTo>
                  <a:pt x="17526" y="12152"/>
                  <a:pt x="17447" y="11213"/>
                  <a:pt x="17391" y="11016"/>
                </a:cubicBezTo>
                <a:cubicBezTo>
                  <a:pt x="17349" y="10866"/>
                  <a:pt x="17338" y="10896"/>
                  <a:pt x="17285" y="11238"/>
                </a:cubicBezTo>
                <a:cubicBezTo>
                  <a:pt x="17252" y="11449"/>
                  <a:pt x="17184" y="12035"/>
                  <a:pt x="17134" y="12543"/>
                </a:cubicBezTo>
                <a:cubicBezTo>
                  <a:pt x="17084" y="13052"/>
                  <a:pt x="17037" y="13448"/>
                  <a:pt x="17031" y="13418"/>
                </a:cubicBezTo>
                <a:cubicBezTo>
                  <a:pt x="17023" y="13382"/>
                  <a:pt x="17019" y="12534"/>
                  <a:pt x="17022" y="10864"/>
                </a:cubicBezTo>
                <a:cubicBezTo>
                  <a:pt x="17025" y="8468"/>
                  <a:pt x="17027" y="8336"/>
                  <a:pt x="17059" y="7507"/>
                </a:cubicBezTo>
                <a:lnTo>
                  <a:pt x="17092" y="6644"/>
                </a:lnTo>
                <a:lnTo>
                  <a:pt x="17059" y="6457"/>
                </a:lnTo>
                <a:cubicBezTo>
                  <a:pt x="17014" y="6214"/>
                  <a:pt x="16985" y="5770"/>
                  <a:pt x="16994" y="5466"/>
                </a:cubicBezTo>
                <a:cubicBezTo>
                  <a:pt x="17011" y="4880"/>
                  <a:pt x="16970" y="5403"/>
                  <a:pt x="16938" y="6189"/>
                </a:cubicBezTo>
                <a:cubicBezTo>
                  <a:pt x="16905" y="6984"/>
                  <a:pt x="16904" y="7057"/>
                  <a:pt x="16922" y="7320"/>
                </a:cubicBezTo>
                <a:cubicBezTo>
                  <a:pt x="16937" y="7535"/>
                  <a:pt x="16945" y="8311"/>
                  <a:pt x="16960" y="10620"/>
                </a:cubicBezTo>
                <a:cubicBezTo>
                  <a:pt x="16985" y="14337"/>
                  <a:pt x="16993" y="14126"/>
                  <a:pt x="16824" y="14199"/>
                </a:cubicBezTo>
                <a:cubicBezTo>
                  <a:pt x="16663" y="14269"/>
                  <a:pt x="16661" y="14236"/>
                  <a:pt x="16639" y="11937"/>
                </a:cubicBezTo>
                <a:cubicBezTo>
                  <a:pt x="16629" y="10974"/>
                  <a:pt x="16615" y="9009"/>
                  <a:pt x="16607" y="7565"/>
                </a:cubicBezTo>
                <a:cubicBezTo>
                  <a:pt x="16599" y="6121"/>
                  <a:pt x="16589" y="4941"/>
                  <a:pt x="16584" y="4941"/>
                </a:cubicBezTo>
                <a:close/>
                <a:moveTo>
                  <a:pt x="5872" y="5175"/>
                </a:moveTo>
                <a:cubicBezTo>
                  <a:pt x="5865" y="4867"/>
                  <a:pt x="5806" y="6700"/>
                  <a:pt x="5806" y="7215"/>
                </a:cubicBezTo>
                <a:cubicBezTo>
                  <a:pt x="5806" y="7757"/>
                  <a:pt x="5846" y="13216"/>
                  <a:pt x="5859" y="14514"/>
                </a:cubicBezTo>
                <a:cubicBezTo>
                  <a:pt x="5864" y="15005"/>
                  <a:pt x="5869" y="15127"/>
                  <a:pt x="5876" y="14957"/>
                </a:cubicBezTo>
                <a:cubicBezTo>
                  <a:pt x="5906" y="14243"/>
                  <a:pt x="5909" y="13290"/>
                  <a:pt x="5892" y="9349"/>
                </a:cubicBezTo>
                <a:cubicBezTo>
                  <a:pt x="5882" y="7130"/>
                  <a:pt x="5873" y="5254"/>
                  <a:pt x="5872" y="5175"/>
                </a:cubicBezTo>
                <a:close/>
                <a:moveTo>
                  <a:pt x="18091" y="5175"/>
                </a:moveTo>
                <a:cubicBezTo>
                  <a:pt x="18085" y="4867"/>
                  <a:pt x="18027" y="6700"/>
                  <a:pt x="18027" y="7215"/>
                </a:cubicBezTo>
                <a:cubicBezTo>
                  <a:pt x="18027" y="7757"/>
                  <a:pt x="18066" y="13216"/>
                  <a:pt x="18079" y="14514"/>
                </a:cubicBezTo>
                <a:cubicBezTo>
                  <a:pt x="18084" y="15005"/>
                  <a:pt x="18089" y="15127"/>
                  <a:pt x="18097" y="14957"/>
                </a:cubicBezTo>
                <a:cubicBezTo>
                  <a:pt x="18127" y="14243"/>
                  <a:pt x="18130" y="13290"/>
                  <a:pt x="18113" y="9349"/>
                </a:cubicBezTo>
                <a:cubicBezTo>
                  <a:pt x="18103" y="7130"/>
                  <a:pt x="18093" y="5254"/>
                  <a:pt x="18091" y="5175"/>
                </a:cubicBezTo>
                <a:close/>
                <a:moveTo>
                  <a:pt x="14804" y="5455"/>
                </a:moveTo>
                <a:cubicBezTo>
                  <a:pt x="14794" y="5389"/>
                  <a:pt x="14772" y="5735"/>
                  <a:pt x="14757" y="6271"/>
                </a:cubicBezTo>
                <a:cubicBezTo>
                  <a:pt x="14737" y="6937"/>
                  <a:pt x="14738" y="7105"/>
                  <a:pt x="14763" y="10631"/>
                </a:cubicBezTo>
                <a:cubicBezTo>
                  <a:pt x="14777" y="12649"/>
                  <a:pt x="14792" y="14414"/>
                  <a:pt x="14795" y="14561"/>
                </a:cubicBezTo>
                <a:cubicBezTo>
                  <a:pt x="14805" y="15038"/>
                  <a:pt x="14819" y="14845"/>
                  <a:pt x="14832" y="14071"/>
                </a:cubicBezTo>
                <a:cubicBezTo>
                  <a:pt x="14841" y="13510"/>
                  <a:pt x="14840" y="12348"/>
                  <a:pt x="14827" y="9617"/>
                </a:cubicBezTo>
                <a:cubicBezTo>
                  <a:pt x="14818" y="7586"/>
                  <a:pt x="14811" y="5808"/>
                  <a:pt x="14811" y="5664"/>
                </a:cubicBezTo>
                <a:cubicBezTo>
                  <a:pt x="14810" y="5544"/>
                  <a:pt x="14808" y="5477"/>
                  <a:pt x="14804" y="5455"/>
                </a:cubicBezTo>
                <a:close/>
                <a:moveTo>
                  <a:pt x="9174" y="5699"/>
                </a:moveTo>
                <a:cubicBezTo>
                  <a:pt x="9170" y="5700"/>
                  <a:pt x="9151" y="6001"/>
                  <a:pt x="9131" y="6376"/>
                </a:cubicBezTo>
                <a:lnTo>
                  <a:pt x="9096" y="7064"/>
                </a:lnTo>
                <a:lnTo>
                  <a:pt x="9111" y="8393"/>
                </a:lnTo>
                <a:cubicBezTo>
                  <a:pt x="9119" y="9127"/>
                  <a:pt x="9136" y="11170"/>
                  <a:pt x="9148" y="12928"/>
                </a:cubicBezTo>
                <a:lnTo>
                  <a:pt x="9171" y="16123"/>
                </a:lnTo>
                <a:lnTo>
                  <a:pt x="9148" y="16449"/>
                </a:lnTo>
                <a:cubicBezTo>
                  <a:pt x="9106" y="17045"/>
                  <a:pt x="9016" y="17440"/>
                  <a:pt x="8920" y="17452"/>
                </a:cubicBezTo>
                <a:cubicBezTo>
                  <a:pt x="8811" y="17466"/>
                  <a:pt x="8771" y="17216"/>
                  <a:pt x="8734" y="16286"/>
                </a:cubicBezTo>
                <a:lnTo>
                  <a:pt x="8706" y="15598"/>
                </a:lnTo>
                <a:lnTo>
                  <a:pt x="8737" y="14374"/>
                </a:lnTo>
                <a:cubicBezTo>
                  <a:pt x="8756" y="13611"/>
                  <a:pt x="8763" y="13162"/>
                  <a:pt x="8754" y="13196"/>
                </a:cubicBezTo>
                <a:cubicBezTo>
                  <a:pt x="8717" y="13349"/>
                  <a:pt x="8657" y="16122"/>
                  <a:pt x="8672" y="17021"/>
                </a:cubicBezTo>
                <a:cubicBezTo>
                  <a:pt x="8688" y="17983"/>
                  <a:pt x="8739" y="18554"/>
                  <a:pt x="8827" y="18793"/>
                </a:cubicBezTo>
                <a:cubicBezTo>
                  <a:pt x="8915" y="19030"/>
                  <a:pt x="9055" y="18533"/>
                  <a:pt x="9159" y="17604"/>
                </a:cubicBezTo>
                <a:cubicBezTo>
                  <a:pt x="9167" y="17530"/>
                  <a:pt x="9186" y="16993"/>
                  <a:pt x="9201" y="16414"/>
                </a:cubicBezTo>
                <a:lnTo>
                  <a:pt x="9227" y="15365"/>
                </a:lnTo>
                <a:lnTo>
                  <a:pt x="9330" y="15318"/>
                </a:lnTo>
                <a:cubicBezTo>
                  <a:pt x="9406" y="15285"/>
                  <a:pt x="9437" y="15208"/>
                  <a:pt x="9453" y="15015"/>
                </a:cubicBezTo>
                <a:cubicBezTo>
                  <a:pt x="9473" y="14773"/>
                  <a:pt x="9476" y="14778"/>
                  <a:pt x="9490" y="15027"/>
                </a:cubicBezTo>
                <a:cubicBezTo>
                  <a:pt x="9502" y="15251"/>
                  <a:pt x="9524" y="15283"/>
                  <a:pt x="9635" y="15283"/>
                </a:cubicBezTo>
                <a:cubicBezTo>
                  <a:pt x="9762" y="15283"/>
                  <a:pt x="9766" y="15271"/>
                  <a:pt x="9790" y="14875"/>
                </a:cubicBezTo>
                <a:lnTo>
                  <a:pt x="9815" y="14479"/>
                </a:lnTo>
                <a:lnTo>
                  <a:pt x="9939" y="15342"/>
                </a:lnTo>
                <a:cubicBezTo>
                  <a:pt x="10008" y="15815"/>
                  <a:pt x="10066" y="16204"/>
                  <a:pt x="10068" y="16204"/>
                </a:cubicBezTo>
                <a:cubicBezTo>
                  <a:pt x="10070" y="16204"/>
                  <a:pt x="10080" y="15989"/>
                  <a:pt x="10089" y="15738"/>
                </a:cubicBezTo>
                <a:lnTo>
                  <a:pt x="10107" y="15283"/>
                </a:lnTo>
                <a:lnTo>
                  <a:pt x="10247" y="15283"/>
                </a:lnTo>
                <a:cubicBezTo>
                  <a:pt x="10364" y="15283"/>
                  <a:pt x="10391" y="15247"/>
                  <a:pt x="10409" y="15027"/>
                </a:cubicBezTo>
                <a:cubicBezTo>
                  <a:pt x="10430" y="14776"/>
                  <a:pt x="10432" y="14776"/>
                  <a:pt x="10446" y="15027"/>
                </a:cubicBezTo>
                <a:cubicBezTo>
                  <a:pt x="10459" y="15255"/>
                  <a:pt x="10482" y="15283"/>
                  <a:pt x="10618" y="15283"/>
                </a:cubicBezTo>
                <a:cubicBezTo>
                  <a:pt x="10704" y="15283"/>
                  <a:pt x="10777" y="15221"/>
                  <a:pt x="10781" y="15143"/>
                </a:cubicBezTo>
                <a:cubicBezTo>
                  <a:pt x="10805" y="14627"/>
                  <a:pt x="10810" y="13244"/>
                  <a:pt x="10797" y="11133"/>
                </a:cubicBezTo>
                <a:lnTo>
                  <a:pt x="10783" y="8882"/>
                </a:lnTo>
                <a:lnTo>
                  <a:pt x="10814" y="8055"/>
                </a:lnTo>
                <a:lnTo>
                  <a:pt x="10844" y="7227"/>
                </a:lnTo>
                <a:lnTo>
                  <a:pt x="10799" y="6912"/>
                </a:lnTo>
                <a:cubicBezTo>
                  <a:pt x="10768" y="6709"/>
                  <a:pt x="10753" y="6504"/>
                  <a:pt x="10753" y="6306"/>
                </a:cubicBezTo>
                <a:cubicBezTo>
                  <a:pt x="10753" y="5796"/>
                  <a:pt x="10735" y="5969"/>
                  <a:pt x="10702" y="6795"/>
                </a:cubicBezTo>
                <a:cubicBezTo>
                  <a:pt x="10674" y="7509"/>
                  <a:pt x="10673" y="7612"/>
                  <a:pt x="10688" y="7915"/>
                </a:cubicBezTo>
                <a:cubicBezTo>
                  <a:pt x="10697" y="8099"/>
                  <a:pt x="10715" y="9231"/>
                  <a:pt x="10728" y="10433"/>
                </a:cubicBezTo>
                <a:cubicBezTo>
                  <a:pt x="10755" y="13003"/>
                  <a:pt x="10760" y="13787"/>
                  <a:pt x="10748" y="14036"/>
                </a:cubicBezTo>
                <a:cubicBezTo>
                  <a:pt x="10742" y="14158"/>
                  <a:pt x="10702" y="14222"/>
                  <a:pt x="10625" y="14222"/>
                </a:cubicBezTo>
                <a:cubicBezTo>
                  <a:pt x="10512" y="14222"/>
                  <a:pt x="10509" y="14209"/>
                  <a:pt x="10498" y="13826"/>
                </a:cubicBezTo>
                <a:cubicBezTo>
                  <a:pt x="10492" y="13611"/>
                  <a:pt x="10487" y="12879"/>
                  <a:pt x="10487" y="12194"/>
                </a:cubicBezTo>
                <a:lnTo>
                  <a:pt x="10486" y="10946"/>
                </a:lnTo>
                <a:lnTo>
                  <a:pt x="10451" y="11482"/>
                </a:lnTo>
                <a:cubicBezTo>
                  <a:pt x="10419" y="11982"/>
                  <a:pt x="10416" y="12081"/>
                  <a:pt x="10420" y="13080"/>
                </a:cubicBezTo>
                <a:lnTo>
                  <a:pt x="10424" y="14141"/>
                </a:lnTo>
                <a:lnTo>
                  <a:pt x="10281" y="14187"/>
                </a:lnTo>
                <a:cubicBezTo>
                  <a:pt x="10161" y="14224"/>
                  <a:pt x="10135" y="14191"/>
                  <a:pt x="10117" y="13978"/>
                </a:cubicBezTo>
                <a:cubicBezTo>
                  <a:pt x="10092" y="13679"/>
                  <a:pt x="10049" y="12242"/>
                  <a:pt x="10049" y="11704"/>
                </a:cubicBezTo>
                <a:cubicBezTo>
                  <a:pt x="10049" y="11233"/>
                  <a:pt x="10018" y="11211"/>
                  <a:pt x="9947" y="11634"/>
                </a:cubicBezTo>
                <a:cubicBezTo>
                  <a:pt x="9871" y="12088"/>
                  <a:pt x="9838" y="12496"/>
                  <a:pt x="9807" y="13360"/>
                </a:cubicBezTo>
                <a:lnTo>
                  <a:pt x="9779" y="14141"/>
                </a:lnTo>
                <a:lnTo>
                  <a:pt x="9668" y="14141"/>
                </a:lnTo>
                <a:lnTo>
                  <a:pt x="9559" y="14141"/>
                </a:lnTo>
                <a:lnTo>
                  <a:pt x="9563" y="12695"/>
                </a:lnTo>
                <a:lnTo>
                  <a:pt x="9567" y="11249"/>
                </a:lnTo>
                <a:lnTo>
                  <a:pt x="9529" y="11751"/>
                </a:lnTo>
                <a:cubicBezTo>
                  <a:pt x="9495" y="12183"/>
                  <a:pt x="9489" y="12372"/>
                  <a:pt x="9484" y="13196"/>
                </a:cubicBezTo>
                <a:lnTo>
                  <a:pt x="9478" y="14141"/>
                </a:lnTo>
                <a:lnTo>
                  <a:pt x="9352" y="14141"/>
                </a:lnTo>
                <a:lnTo>
                  <a:pt x="9225" y="14141"/>
                </a:lnTo>
                <a:lnTo>
                  <a:pt x="9218" y="13231"/>
                </a:lnTo>
                <a:cubicBezTo>
                  <a:pt x="9214" y="12729"/>
                  <a:pt x="9204" y="10831"/>
                  <a:pt x="9196" y="9011"/>
                </a:cubicBezTo>
                <a:cubicBezTo>
                  <a:pt x="9188" y="7190"/>
                  <a:pt x="9177" y="5699"/>
                  <a:pt x="9174" y="5699"/>
                </a:cubicBezTo>
                <a:close/>
                <a:moveTo>
                  <a:pt x="9324" y="5699"/>
                </a:moveTo>
                <a:cubicBezTo>
                  <a:pt x="9313" y="5699"/>
                  <a:pt x="9282" y="6591"/>
                  <a:pt x="9289" y="6679"/>
                </a:cubicBezTo>
                <a:cubicBezTo>
                  <a:pt x="9292" y="6708"/>
                  <a:pt x="9312" y="6875"/>
                  <a:pt x="9334" y="7052"/>
                </a:cubicBezTo>
                <a:cubicBezTo>
                  <a:pt x="9357" y="7229"/>
                  <a:pt x="9378" y="7366"/>
                  <a:pt x="9383" y="7367"/>
                </a:cubicBezTo>
                <a:cubicBezTo>
                  <a:pt x="9392" y="7367"/>
                  <a:pt x="9431" y="6458"/>
                  <a:pt x="9424" y="6399"/>
                </a:cubicBezTo>
                <a:cubicBezTo>
                  <a:pt x="9403" y="6197"/>
                  <a:pt x="9331" y="5699"/>
                  <a:pt x="9324" y="5699"/>
                </a:cubicBezTo>
                <a:close/>
                <a:moveTo>
                  <a:pt x="19031" y="5699"/>
                </a:moveTo>
                <a:cubicBezTo>
                  <a:pt x="19027" y="5700"/>
                  <a:pt x="19008" y="6001"/>
                  <a:pt x="18989" y="6376"/>
                </a:cubicBezTo>
                <a:lnTo>
                  <a:pt x="18952" y="7064"/>
                </a:lnTo>
                <a:lnTo>
                  <a:pt x="18967" y="8393"/>
                </a:lnTo>
                <a:cubicBezTo>
                  <a:pt x="18976" y="9127"/>
                  <a:pt x="18993" y="11170"/>
                  <a:pt x="19005" y="12928"/>
                </a:cubicBezTo>
                <a:lnTo>
                  <a:pt x="19027" y="16123"/>
                </a:lnTo>
                <a:lnTo>
                  <a:pt x="19004" y="16449"/>
                </a:lnTo>
                <a:cubicBezTo>
                  <a:pt x="18963" y="17045"/>
                  <a:pt x="18874" y="17440"/>
                  <a:pt x="18778" y="17452"/>
                </a:cubicBezTo>
                <a:cubicBezTo>
                  <a:pt x="18668" y="17466"/>
                  <a:pt x="18629" y="17216"/>
                  <a:pt x="18591" y="16286"/>
                </a:cubicBezTo>
                <a:lnTo>
                  <a:pt x="18563" y="15598"/>
                </a:lnTo>
                <a:lnTo>
                  <a:pt x="18594" y="14374"/>
                </a:lnTo>
                <a:cubicBezTo>
                  <a:pt x="18613" y="13611"/>
                  <a:pt x="18619" y="13162"/>
                  <a:pt x="18611" y="13196"/>
                </a:cubicBezTo>
                <a:cubicBezTo>
                  <a:pt x="18573" y="13349"/>
                  <a:pt x="18514" y="16122"/>
                  <a:pt x="18529" y="17021"/>
                </a:cubicBezTo>
                <a:cubicBezTo>
                  <a:pt x="18545" y="17983"/>
                  <a:pt x="18595" y="18554"/>
                  <a:pt x="18684" y="18793"/>
                </a:cubicBezTo>
                <a:cubicBezTo>
                  <a:pt x="18772" y="19030"/>
                  <a:pt x="18912" y="18533"/>
                  <a:pt x="19016" y="17604"/>
                </a:cubicBezTo>
                <a:cubicBezTo>
                  <a:pt x="19024" y="17530"/>
                  <a:pt x="19043" y="16993"/>
                  <a:pt x="19057" y="16414"/>
                </a:cubicBezTo>
                <a:lnTo>
                  <a:pt x="19084" y="15365"/>
                </a:lnTo>
                <a:lnTo>
                  <a:pt x="19175" y="15318"/>
                </a:lnTo>
                <a:cubicBezTo>
                  <a:pt x="19257" y="15278"/>
                  <a:pt x="19268" y="15235"/>
                  <a:pt x="19290" y="14875"/>
                </a:cubicBezTo>
                <a:lnTo>
                  <a:pt x="19314" y="14479"/>
                </a:lnTo>
                <a:lnTo>
                  <a:pt x="19439" y="15342"/>
                </a:lnTo>
                <a:cubicBezTo>
                  <a:pt x="19508" y="15815"/>
                  <a:pt x="19565" y="16204"/>
                  <a:pt x="19567" y="16204"/>
                </a:cubicBezTo>
                <a:cubicBezTo>
                  <a:pt x="19569" y="16204"/>
                  <a:pt x="19579" y="15989"/>
                  <a:pt x="19589" y="15738"/>
                </a:cubicBezTo>
                <a:lnTo>
                  <a:pt x="19607" y="15283"/>
                </a:lnTo>
                <a:lnTo>
                  <a:pt x="19724" y="15283"/>
                </a:lnTo>
                <a:cubicBezTo>
                  <a:pt x="19806" y="15280"/>
                  <a:pt x="19861" y="15192"/>
                  <a:pt x="19902" y="15004"/>
                </a:cubicBezTo>
                <a:cubicBezTo>
                  <a:pt x="19959" y="14744"/>
                  <a:pt x="19962" y="14751"/>
                  <a:pt x="19987" y="15015"/>
                </a:cubicBezTo>
                <a:cubicBezTo>
                  <a:pt x="20008" y="15249"/>
                  <a:pt x="20035" y="15283"/>
                  <a:pt x="20162" y="15283"/>
                </a:cubicBezTo>
                <a:cubicBezTo>
                  <a:pt x="20292" y="15283"/>
                  <a:pt x="20315" y="15254"/>
                  <a:pt x="20327" y="15027"/>
                </a:cubicBezTo>
                <a:cubicBezTo>
                  <a:pt x="20341" y="14778"/>
                  <a:pt x="20343" y="14771"/>
                  <a:pt x="20364" y="15015"/>
                </a:cubicBezTo>
                <a:cubicBezTo>
                  <a:pt x="20383" y="15245"/>
                  <a:pt x="20418" y="15271"/>
                  <a:pt x="20678" y="15272"/>
                </a:cubicBezTo>
                <a:cubicBezTo>
                  <a:pt x="20865" y="15272"/>
                  <a:pt x="20976" y="15221"/>
                  <a:pt x="20985" y="15120"/>
                </a:cubicBezTo>
                <a:cubicBezTo>
                  <a:pt x="20995" y="15010"/>
                  <a:pt x="21006" y="15007"/>
                  <a:pt x="21022" y="15120"/>
                </a:cubicBezTo>
                <a:cubicBezTo>
                  <a:pt x="21037" y="15222"/>
                  <a:pt x="21142" y="15283"/>
                  <a:pt x="21304" y="15283"/>
                </a:cubicBezTo>
                <a:lnTo>
                  <a:pt x="21563" y="15283"/>
                </a:lnTo>
                <a:lnTo>
                  <a:pt x="21571" y="14910"/>
                </a:lnTo>
                <a:cubicBezTo>
                  <a:pt x="21575" y="14703"/>
                  <a:pt x="21581" y="14123"/>
                  <a:pt x="21585" y="13628"/>
                </a:cubicBezTo>
                <a:cubicBezTo>
                  <a:pt x="21591" y="12864"/>
                  <a:pt x="21587" y="12571"/>
                  <a:pt x="21560" y="11657"/>
                </a:cubicBezTo>
                <a:cubicBezTo>
                  <a:pt x="21543" y="11065"/>
                  <a:pt x="21523" y="10610"/>
                  <a:pt x="21518" y="10655"/>
                </a:cubicBezTo>
                <a:cubicBezTo>
                  <a:pt x="21512" y="10699"/>
                  <a:pt x="21500" y="10947"/>
                  <a:pt x="21490" y="11203"/>
                </a:cubicBezTo>
                <a:cubicBezTo>
                  <a:pt x="21472" y="11643"/>
                  <a:pt x="21473" y="11713"/>
                  <a:pt x="21502" y="12567"/>
                </a:cubicBezTo>
                <a:cubicBezTo>
                  <a:pt x="21519" y="13061"/>
                  <a:pt x="21531" y="13616"/>
                  <a:pt x="21529" y="13803"/>
                </a:cubicBezTo>
                <a:cubicBezTo>
                  <a:pt x="21526" y="14132"/>
                  <a:pt x="21521" y="14141"/>
                  <a:pt x="21387" y="14141"/>
                </a:cubicBezTo>
                <a:lnTo>
                  <a:pt x="21248" y="14141"/>
                </a:lnTo>
                <a:lnTo>
                  <a:pt x="21243" y="12928"/>
                </a:lnTo>
                <a:lnTo>
                  <a:pt x="21237" y="11704"/>
                </a:lnTo>
                <a:lnTo>
                  <a:pt x="21209" y="12240"/>
                </a:lnTo>
                <a:cubicBezTo>
                  <a:pt x="21188" y="12619"/>
                  <a:pt x="21180" y="12977"/>
                  <a:pt x="21180" y="13465"/>
                </a:cubicBezTo>
                <a:lnTo>
                  <a:pt x="21180" y="14141"/>
                </a:lnTo>
                <a:lnTo>
                  <a:pt x="21130" y="14187"/>
                </a:lnTo>
                <a:cubicBezTo>
                  <a:pt x="21056" y="14258"/>
                  <a:pt x="21046" y="14086"/>
                  <a:pt x="21067" y="13056"/>
                </a:cubicBezTo>
                <a:cubicBezTo>
                  <a:pt x="21076" y="12590"/>
                  <a:pt x="21081" y="12183"/>
                  <a:pt x="21078" y="12147"/>
                </a:cubicBezTo>
                <a:cubicBezTo>
                  <a:pt x="21075" y="12111"/>
                  <a:pt x="21057" y="12257"/>
                  <a:pt x="21037" y="12473"/>
                </a:cubicBezTo>
                <a:cubicBezTo>
                  <a:pt x="21010" y="12778"/>
                  <a:pt x="21001" y="13003"/>
                  <a:pt x="20999" y="13499"/>
                </a:cubicBezTo>
                <a:lnTo>
                  <a:pt x="20995" y="14141"/>
                </a:lnTo>
                <a:lnTo>
                  <a:pt x="20869" y="14141"/>
                </a:lnTo>
                <a:cubicBezTo>
                  <a:pt x="20725" y="14141"/>
                  <a:pt x="20737" y="14304"/>
                  <a:pt x="20758" y="12707"/>
                </a:cubicBezTo>
                <a:cubicBezTo>
                  <a:pt x="20764" y="12251"/>
                  <a:pt x="20768" y="11853"/>
                  <a:pt x="20765" y="11821"/>
                </a:cubicBezTo>
                <a:cubicBezTo>
                  <a:pt x="20763" y="11788"/>
                  <a:pt x="20742" y="12025"/>
                  <a:pt x="20719" y="12345"/>
                </a:cubicBezTo>
                <a:cubicBezTo>
                  <a:pt x="20691" y="12751"/>
                  <a:pt x="20678" y="13075"/>
                  <a:pt x="20678" y="13406"/>
                </a:cubicBezTo>
                <a:cubicBezTo>
                  <a:pt x="20678" y="14135"/>
                  <a:pt x="20659" y="14237"/>
                  <a:pt x="20538" y="14187"/>
                </a:cubicBezTo>
                <a:lnTo>
                  <a:pt x="20430" y="14141"/>
                </a:lnTo>
                <a:lnTo>
                  <a:pt x="20431" y="13686"/>
                </a:lnTo>
                <a:cubicBezTo>
                  <a:pt x="20431" y="13435"/>
                  <a:pt x="20436" y="12756"/>
                  <a:pt x="20441" y="12170"/>
                </a:cubicBezTo>
                <a:lnTo>
                  <a:pt x="20450" y="11098"/>
                </a:lnTo>
                <a:lnTo>
                  <a:pt x="20419" y="11482"/>
                </a:lnTo>
                <a:cubicBezTo>
                  <a:pt x="20374" y="12028"/>
                  <a:pt x="20363" y="12356"/>
                  <a:pt x="20356" y="13301"/>
                </a:cubicBezTo>
                <a:lnTo>
                  <a:pt x="20349" y="14141"/>
                </a:lnTo>
                <a:lnTo>
                  <a:pt x="20201" y="14187"/>
                </a:lnTo>
                <a:cubicBezTo>
                  <a:pt x="20097" y="14218"/>
                  <a:pt x="20048" y="14179"/>
                  <a:pt x="20036" y="14047"/>
                </a:cubicBezTo>
                <a:cubicBezTo>
                  <a:pt x="20021" y="13885"/>
                  <a:pt x="20021" y="13837"/>
                  <a:pt x="20035" y="13698"/>
                </a:cubicBezTo>
                <a:cubicBezTo>
                  <a:pt x="20055" y="13503"/>
                  <a:pt x="20090" y="12649"/>
                  <a:pt x="20090" y="12345"/>
                </a:cubicBezTo>
                <a:cubicBezTo>
                  <a:pt x="20090" y="12032"/>
                  <a:pt x="20018" y="11244"/>
                  <a:pt x="19971" y="11039"/>
                </a:cubicBezTo>
                <a:cubicBezTo>
                  <a:pt x="19911" y="10776"/>
                  <a:pt x="19881" y="11008"/>
                  <a:pt x="19838" y="12077"/>
                </a:cubicBezTo>
                <a:cubicBezTo>
                  <a:pt x="19799" y="13050"/>
                  <a:pt x="19800" y="13088"/>
                  <a:pt x="19858" y="13185"/>
                </a:cubicBezTo>
                <a:cubicBezTo>
                  <a:pt x="19874" y="13210"/>
                  <a:pt x="19891" y="13344"/>
                  <a:pt x="19898" y="13488"/>
                </a:cubicBezTo>
                <a:cubicBezTo>
                  <a:pt x="19921" y="13968"/>
                  <a:pt x="19890" y="14136"/>
                  <a:pt x="19760" y="14199"/>
                </a:cubicBezTo>
                <a:cubicBezTo>
                  <a:pt x="19657" y="14250"/>
                  <a:pt x="19636" y="14217"/>
                  <a:pt x="19617" y="13989"/>
                </a:cubicBezTo>
                <a:cubicBezTo>
                  <a:pt x="19592" y="13680"/>
                  <a:pt x="19548" y="12252"/>
                  <a:pt x="19548" y="11704"/>
                </a:cubicBezTo>
                <a:cubicBezTo>
                  <a:pt x="19548" y="11233"/>
                  <a:pt x="19517" y="11211"/>
                  <a:pt x="19447" y="11634"/>
                </a:cubicBezTo>
                <a:cubicBezTo>
                  <a:pt x="19371" y="12088"/>
                  <a:pt x="19338" y="12496"/>
                  <a:pt x="19307" y="13360"/>
                </a:cubicBezTo>
                <a:lnTo>
                  <a:pt x="19277" y="14141"/>
                </a:lnTo>
                <a:lnTo>
                  <a:pt x="19179" y="14141"/>
                </a:lnTo>
                <a:lnTo>
                  <a:pt x="19081" y="14141"/>
                </a:lnTo>
                <a:lnTo>
                  <a:pt x="19074" y="13231"/>
                </a:lnTo>
                <a:cubicBezTo>
                  <a:pt x="19070" y="12729"/>
                  <a:pt x="19060" y="10831"/>
                  <a:pt x="19052" y="9011"/>
                </a:cubicBezTo>
                <a:cubicBezTo>
                  <a:pt x="19044" y="7190"/>
                  <a:pt x="19035" y="5699"/>
                  <a:pt x="19031" y="5699"/>
                </a:cubicBezTo>
                <a:close/>
                <a:moveTo>
                  <a:pt x="6968" y="5909"/>
                </a:moveTo>
                <a:cubicBezTo>
                  <a:pt x="6965" y="5870"/>
                  <a:pt x="6946" y="6102"/>
                  <a:pt x="6926" y="6434"/>
                </a:cubicBezTo>
                <a:lnTo>
                  <a:pt x="6890" y="7040"/>
                </a:lnTo>
                <a:lnTo>
                  <a:pt x="6924" y="10491"/>
                </a:lnTo>
                <a:cubicBezTo>
                  <a:pt x="6943" y="12390"/>
                  <a:pt x="6956" y="14007"/>
                  <a:pt x="6953" y="14082"/>
                </a:cubicBezTo>
                <a:cubicBezTo>
                  <a:pt x="6949" y="14158"/>
                  <a:pt x="6893" y="14222"/>
                  <a:pt x="6828" y="14222"/>
                </a:cubicBezTo>
                <a:cubicBezTo>
                  <a:pt x="6729" y="14222"/>
                  <a:pt x="6707" y="14176"/>
                  <a:pt x="6692" y="13954"/>
                </a:cubicBezTo>
                <a:cubicBezTo>
                  <a:pt x="6680" y="13772"/>
                  <a:pt x="6668" y="12911"/>
                  <a:pt x="6655" y="11249"/>
                </a:cubicBezTo>
                <a:cubicBezTo>
                  <a:pt x="6644" y="9910"/>
                  <a:pt x="6633" y="8729"/>
                  <a:pt x="6630" y="8614"/>
                </a:cubicBezTo>
                <a:cubicBezTo>
                  <a:pt x="6622" y="8291"/>
                  <a:pt x="6576" y="9146"/>
                  <a:pt x="6568" y="9768"/>
                </a:cubicBezTo>
                <a:cubicBezTo>
                  <a:pt x="6562" y="10247"/>
                  <a:pt x="6556" y="10331"/>
                  <a:pt x="6499" y="10608"/>
                </a:cubicBezTo>
                <a:cubicBezTo>
                  <a:pt x="6403" y="11070"/>
                  <a:pt x="6349" y="11863"/>
                  <a:pt x="6330" y="13115"/>
                </a:cubicBezTo>
                <a:cubicBezTo>
                  <a:pt x="6322" y="13630"/>
                  <a:pt x="6335" y="13733"/>
                  <a:pt x="6469" y="14164"/>
                </a:cubicBezTo>
                <a:cubicBezTo>
                  <a:pt x="6527" y="14353"/>
                  <a:pt x="6550" y="14374"/>
                  <a:pt x="6553" y="14246"/>
                </a:cubicBezTo>
                <a:cubicBezTo>
                  <a:pt x="6556" y="14149"/>
                  <a:pt x="6567" y="13922"/>
                  <a:pt x="6579" y="13733"/>
                </a:cubicBezTo>
                <a:cubicBezTo>
                  <a:pt x="6602" y="13354"/>
                  <a:pt x="6599" y="13301"/>
                  <a:pt x="6627" y="14526"/>
                </a:cubicBezTo>
                <a:lnTo>
                  <a:pt x="6643" y="15213"/>
                </a:lnTo>
                <a:lnTo>
                  <a:pt x="6785" y="15248"/>
                </a:lnTo>
                <a:cubicBezTo>
                  <a:pt x="6875" y="15275"/>
                  <a:pt x="6932" y="15235"/>
                  <a:pt x="6942" y="15132"/>
                </a:cubicBezTo>
                <a:cubicBezTo>
                  <a:pt x="6952" y="15018"/>
                  <a:pt x="6960" y="15021"/>
                  <a:pt x="6965" y="15132"/>
                </a:cubicBezTo>
                <a:cubicBezTo>
                  <a:pt x="6969" y="15227"/>
                  <a:pt x="7022" y="15283"/>
                  <a:pt x="7095" y="15283"/>
                </a:cubicBezTo>
                <a:cubicBezTo>
                  <a:pt x="7214" y="15283"/>
                  <a:pt x="7219" y="15279"/>
                  <a:pt x="7242" y="14887"/>
                </a:cubicBezTo>
                <a:lnTo>
                  <a:pt x="7267" y="14479"/>
                </a:lnTo>
                <a:lnTo>
                  <a:pt x="7387" y="15318"/>
                </a:lnTo>
                <a:cubicBezTo>
                  <a:pt x="7453" y="15783"/>
                  <a:pt x="7511" y="16173"/>
                  <a:pt x="7515" y="16181"/>
                </a:cubicBezTo>
                <a:cubicBezTo>
                  <a:pt x="7520" y="16190"/>
                  <a:pt x="7532" y="15989"/>
                  <a:pt x="7542" y="15738"/>
                </a:cubicBezTo>
                <a:lnTo>
                  <a:pt x="7559" y="15283"/>
                </a:lnTo>
                <a:lnTo>
                  <a:pt x="7693" y="15283"/>
                </a:lnTo>
                <a:cubicBezTo>
                  <a:pt x="7812" y="15283"/>
                  <a:pt x="7840" y="15235"/>
                  <a:pt x="7938" y="14817"/>
                </a:cubicBezTo>
                <a:cubicBezTo>
                  <a:pt x="8039" y="14388"/>
                  <a:pt x="8058" y="14349"/>
                  <a:pt x="8147" y="14432"/>
                </a:cubicBezTo>
                <a:cubicBezTo>
                  <a:pt x="8200" y="14483"/>
                  <a:pt x="8256" y="14560"/>
                  <a:pt x="8268" y="14607"/>
                </a:cubicBezTo>
                <a:cubicBezTo>
                  <a:pt x="8287" y="14675"/>
                  <a:pt x="8294" y="14585"/>
                  <a:pt x="8305" y="14176"/>
                </a:cubicBezTo>
                <a:cubicBezTo>
                  <a:pt x="8324" y="13484"/>
                  <a:pt x="8324" y="13465"/>
                  <a:pt x="8291" y="13465"/>
                </a:cubicBezTo>
                <a:cubicBezTo>
                  <a:pt x="8247" y="13465"/>
                  <a:pt x="8145" y="12903"/>
                  <a:pt x="8067" y="12240"/>
                </a:cubicBezTo>
                <a:cubicBezTo>
                  <a:pt x="7956" y="11297"/>
                  <a:pt x="7909" y="11027"/>
                  <a:pt x="7856" y="11028"/>
                </a:cubicBezTo>
                <a:cubicBezTo>
                  <a:pt x="7801" y="11028"/>
                  <a:pt x="7741" y="11428"/>
                  <a:pt x="7720" y="11937"/>
                </a:cubicBezTo>
                <a:cubicBezTo>
                  <a:pt x="7701" y="12403"/>
                  <a:pt x="7714" y="12476"/>
                  <a:pt x="7762" y="12170"/>
                </a:cubicBezTo>
                <a:lnTo>
                  <a:pt x="7805" y="11902"/>
                </a:lnTo>
                <a:lnTo>
                  <a:pt x="7903" y="12567"/>
                </a:lnTo>
                <a:cubicBezTo>
                  <a:pt x="7957" y="12933"/>
                  <a:pt x="8001" y="13299"/>
                  <a:pt x="8001" y="13383"/>
                </a:cubicBezTo>
                <a:cubicBezTo>
                  <a:pt x="8001" y="13467"/>
                  <a:pt x="7981" y="13670"/>
                  <a:pt x="7956" y="13838"/>
                </a:cubicBezTo>
                <a:cubicBezTo>
                  <a:pt x="7919" y="14089"/>
                  <a:pt x="7883" y="14158"/>
                  <a:pt x="7751" y="14199"/>
                </a:cubicBezTo>
                <a:cubicBezTo>
                  <a:pt x="7613" y="14242"/>
                  <a:pt x="7589" y="14203"/>
                  <a:pt x="7570" y="13978"/>
                </a:cubicBezTo>
                <a:cubicBezTo>
                  <a:pt x="7544" y="13673"/>
                  <a:pt x="7501" y="12248"/>
                  <a:pt x="7501" y="11704"/>
                </a:cubicBezTo>
                <a:cubicBezTo>
                  <a:pt x="7501" y="11233"/>
                  <a:pt x="7470" y="11211"/>
                  <a:pt x="7399" y="11634"/>
                </a:cubicBezTo>
                <a:cubicBezTo>
                  <a:pt x="7324" y="12088"/>
                  <a:pt x="7291" y="12496"/>
                  <a:pt x="7259" y="13360"/>
                </a:cubicBezTo>
                <a:lnTo>
                  <a:pt x="7231" y="14141"/>
                </a:lnTo>
                <a:lnTo>
                  <a:pt x="7129" y="14187"/>
                </a:lnTo>
                <a:cubicBezTo>
                  <a:pt x="7055" y="14220"/>
                  <a:pt x="7026" y="14180"/>
                  <a:pt x="7022" y="14036"/>
                </a:cubicBezTo>
                <a:cubicBezTo>
                  <a:pt x="7019" y="13928"/>
                  <a:pt x="7007" y="12071"/>
                  <a:pt x="6995" y="9908"/>
                </a:cubicBezTo>
                <a:cubicBezTo>
                  <a:pt x="6983" y="7746"/>
                  <a:pt x="6971" y="5948"/>
                  <a:pt x="6968" y="5909"/>
                </a:cubicBezTo>
                <a:close/>
                <a:moveTo>
                  <a:pt x="6361" y="6003"/>
                </a:moveTo>
                <a:lnTo>
                  <a:pt x="6343" y="6446"/>
                </a:lnTo>
                <a:cubicBezTo>
                  <a:pt x="6334" y="6693"/>
                  <a:pt x="6326" y="6920"/>
                  <a:pt x="6326" y="6947"/>
                </a:cubicBezTo>
                <a:cubicBezTo>
                  <a:pt x="6326" y="6974"/>
                  <a:pt x="6349" y="7171"/>
                  <a:pt x="6378" y="7378"/>
                </a:cubicBezTo>
                <a:lnTo>
                  <a:pt x="6431" y="7751"/>
                </a:lnTo>
                <a:lnTo>
                  <a:pt x="6451" y="7390"/>
                </a:lnTo>
                <a:lnTo>
                  <a:pt x="6472" y="7029"/>
                </a:lnTo>
                <a:lnTo>
                  <a:pt x="6522" y="7425"/>
                </a:lnTo>
                <a:lnTo>
                  <a:pt x="6573" y="7821"/>
                </a:lnTo>
                <a:lnTo>
                  <a:pt x="6593" y="7483"/>
                </a:lnTo>
                <a:cubicBezTo>
                  <a:pt x="6622" y="6983"/>
                  <a:pt x="6619" y="6873"/>
                  <a:pt x="6560" y="6457"/>
                </a:cubicBezTo>
                <a:lnTo>
                  <a:pt x="6507" y="6072"/>
                </a:lnTo>
                <a:lnTo>
                  <a:pt x="6490" y="6411"/>
                </a:lnTo>
                <a:lnTo>
                  <a:pt x="6473" y="6749"/>
                </a:lnTo>
                <a:lnTo>
                  <a:pt x="6417" y="6376"/>
                </a:lnTo>
                <a:lnTo>
                  <a:pt x="6361" y="6003"/>
                </a:lnTo>
                <a:close/>
                <a:moveTo>
                  <a:pt x="5563" y="6049"/>
                </a:moveTo>
                <a:cubicBezTo>
                  <a:pt x="5555" y="6132"/>
                  <a:pt x="5542" y="6382"/>
                  <a:pt x="5526" y="6795"/>
                </a:cubicBezTo>
                <a:cubicBezTo>
                  <a:pt x="5498" y="7509"/>
                  <a:pt x="5497" y="7612"/>
                  <a:pt x="5512" y="7915"/>
                </a:cubicBezTo>
                <a:cubicBezTo>
                  <a:pt x="5521" y="8099"/>
                  <a:pt x="5539" y="9231"/>
                  <a:pt x="5552" y="10433"/>
                </a:cubicBezTo>
                <a:cubicBezTo>
                  <a:pt x="5580" y="13131"/>
                  <a:pt x="5584" y="13872"/>
                  <a:pt x="5569" y="14071"/>
                </a:cubicBezTo>
                <a:cubicBezTo>
                  <a:pt x="5561" y="14168"/>
                  <a:pt x="5471" y="14213"/>
                  <a:pt x="5323" y="14187"/>
                </a:cubicBezTo>
                <a:cubicBezTo>
                  <a:pt x="5112" y="14150"/>
                  <a:pt x="5087" y="14121"/>
                  <a:pt x="5076" y="13873"/>
                </a:cubicBezTo>
                <a:cubicBezTo>
                  <a:pt x="5057" y="13456"/>
                  <a:pt x="5093" y="13188"/>
                  <a:pt x="5185" y="13068"/>
                </a:cubicBezTo>
                <a:cubicBezTo>
                  <a:pt x="5252" y="12980"/>
                  <a:pt x="5264" y="12922"/>
                  <a:pt x="5276" y="12602"/>
                </a:cubicBezTo>
                <a:cubicBezTo>
                  <a:pt x="5295" y="12026"/>
                  <a:pt x="5292" y="11992"/>
                  <a:pt x="5219" y="11891"/>
                </a:cubicBezTo>
                <a:cubicBezTo>
                  <a:pt x="5181" y="11838"/>
                  <a:pt x="5090" y="11583"/>
                  <a:pt x="5016" y="11331"/>
                </a:cubicBezTo>
                <a:cubicBezTo>
                  <a:pt x="4841" y="10730"/>
                  <a:pt x="4804" y="10734"/>
                  <a:pt x="4757" y="11354"/>
                </a:cubicBezTo>
                <a:cubicBezTo>
                  <a:pt x="4723" y="11801"/>
                  <a:pt x="4693" y="12519"/>
                  <a:pt x="4703" y="12648"/>
                </a:cubicBezTo>
                <a:cubicBezTo>
                  <a:pt x="4706" y="12679"/>
                  <a:pt x="4728" y="12553"/>
                  <a:pt x="4754" y="12369"/>
                </a:cubicBezTo>
                <a:lnTo>
                  <a:pt x="4800" y="12030"/>
                </a:lnTo>
                <a:lnTo>
                  <a:pt x="4894" y="12310"/>
                </a:lnTo>
                <a:cubicBezTo>
                  <a:pt x="5007" y="12650"/>
                  <a:pt x="5024" y="12849"/>
                  <a:pt x="4981" y="13290"/>
                </a:cubicBezTo>
                <a:cubicBezTo>
                  <a:pt x="4917" y="13962"/>
                  <a:pt x="4835" y="14222"/>
                  <a:pt x="4690" y="14222"/>
                </a:cubicBezTo>
                <a:cubicBezTo>
                  <a:pt x="4571" y="14222"/>
                  <a:pt x="4551" y="14182"/>
                  <a:pt x="4534" y="13931"/>
                </a:cubicBezTo>
                <a:cubicBezTo>
                  <a:pt x="4509" y="13566"/>
                  <a:pt x="4469" y="12201"/>
                  <a:pt x="4469" y="11704"/>
                </a:cubicBezTo>
                <a:cubicBezTo>
                  <a:pt x="4469" y="11228"/>
                  <a:pt x="4438" y="11210"/>
                  <a:pt x="4368" y="11634"/>
                </a:cubicBezTo>
                <a:cubicBezTo>
                  <a:pt x="4292" y="12088"/>
                  <a:pt x="4259" y="12496"/>
                  <a:pt x="4227" y="13360"/>
                </a:cubicBezTo>
                <a:lnTo>
                  <a:pt x="4198" y="14141"/>
                </a:lnTo>
                <a:lnTo>
                  <a:pt x="4037" y="14187"/>
                </a:lnTo>
                <a:cubicBezTo>
                  <a:pt x="3902" y="14221"/>
                  <a:pt x="3869" y="14180"/>
                  <a:pt x="3836" y="13954"/>
                </a:cubicBezTo>
                <a:cubicBezTo>
                  <a:pt x="3791" y="13645"/>
                  <a:pt x="3787" y="13446"/>
                  <a:pt x="3823" y="13231"/>
                </a:cubicBezTo>
                <a:cubicBezTo>
                  <a:pt x="3850" y="13067"/>
                  <a:pt x="3862" y="12627"/>
                  <a:pt x="3856" y="12077"/>
                </a:cubicBezTo>
                <a:cubicBezTo>
                  <a:pt x="3851" y="11633"/>
                  <a:pt x="3787" y="11195"/>
                  <a:pt x="3710" y="11074"/>
                </a:cubicBezTo>
                <a:cubicBezTo>
                  <a:pt x="3642" y="10968"/>
                  <a:pt x="3626" y="11094"/>
                  <a:pt x="3592" y="11960"/>
                </a:cubicBezTo>
                <a:cubicBezTo>
                  <a:pt x="3564" y="12681"/>
                  <a:pt x="3564" y="12640"/>
                  <a:pt x="3602" y="12742"/>
                </a:cubicBezTo>
                <a:cubicBezTo>
                  <a:pt x="3619" y="12789"/>
                  <a:pt x="3643" y="12935"/>
                  <a:pt x="3656" y="13056"/>
                </a:cubicBezTo>
                <a:cubicBezTo>
                  <a:pt x="3678" y="13271"/>
                  <a:pt x="3678" y="13293"/>
                  <a:pt x="3635" y="13919"/>
                </a:cubicBezTo>
                <a:cubicBezTo>
                  <a:pt x="3548" y="15180"/>
                  <a:pt x="3502" y="17243"/>
                  <a:pt x="3524" y="18816"/>
                </a:cubicBezTo>
                <a:cubicBezTo>
                  <a:pt x="3542" y="20080"/>
                  <a:pt x="3588" y="20681"/>
                  <a:pt x="3703" y="21160"/>
                </a:cubicBezTo>
                <a:cubicBezTo>
                  <a:pt x="3805" y="21586"/>
                  <a:pt x="3987" y="21318"/>
                  <a:pt x="4069" y="20623"/>
                </a:cubicBezTo>
                <a:lnTo>
                  <a:pt x="4106" y="20309"/>
                </a:lnTo>
                <a:lnTo>
                  <a:pt x="3966" y="20309"/>
                </a:lnTo>
                <a:cubicBezTo>
                  <a:pt x="3698" y="20304"/>
                  <a:pt x="3570" y="19297"/>
                  <a:pt x="3570" y="17196"/>
                </a:cubicBezTo>
                <a:cubicBezTo>
                  <a:pt x="3570" y="16354"/>
                  <a:pt x="3596" y="15625"/>
                  <a:pt x="3662" y="14642"/>
                </a:cubicBezTo>
                <a:lnTo>
                  <a:pt x="3711" y="13919"/>
                </a:lnTo>
                <a:lnTo>
                  <a:pt x="3758" y="14421"/>
                </a:lnTo>
                <a:cubicBezTo>
                  <a:pt x="3834" y="15213"/>
                  <a:pt x="3857" y="15283"/>
                  <a:pt x="4029" y="15283"/>
                </a:cubicBezTo>
                <a:cubicBezTo>
                  <a:pt x="4185" y="15283"/>
                  <a:pt x="4186" y="15278"/>
                  <a:pt x="4210" y="14875"/>
                </a:cubicBezTo>
                <a:lnTo>
                  <a:pt x="4235" y="14479"/>
                </a:lnTo>
                <a:lnTo>
                  <a:pt x="4360" y="15342"/>
                </a:lnTo>
                <a:cubicBezTo>
                  <a:pt x="4428" y="15815"/>
                  <a:pt x="4487" y="16204"/>
                  <a:pt x="4489" y="16204"/>
                </a:cubicBezTo>
                <a:cubicBezTo>
                  <a:pt x="4491" y="16204"/>
                  <a:pt x="4500" y="15989"/>
                  <a:pt x="4510" y="15738"/>
                </a:cubicBezTo>
                <a:lnTo>
                  <a:pt x="4528" y="15283"/>
                </a:lnTo>
                <a:lnTo>
                  <a:pt x="4692" y="15283"/>
                </a:lnTo>
                <a:lnTo>
                  <a:pt x="4856" y="15283"/>
                </a:lnTo>
                <a:lnTo>
                  <a:pt x="4932" y="14607"/>
                </a:lnTo>
                <a:cubicBezTo>
                  <a:pt x="5011" y="13904"/>
                  <a:pt x="5034" y="13900"/>
                  <a:pt x="5034" y="14595"/>
                </a:cubicBezTo>
                <a:cubicBezTo>
                  <a:pt x="5034" y="15247"/>
                  <a:pt x="5048" y="15283"/>
                  <a:pt x="5329" y="15283"/>
                </a:cubicBezTo>
                <a:cubicBezTo>
                  <a:pt x="5481" y="15283"/>
                  <a:pt x="5600" y="15223"/>
                  <a:pt x="5604" y="15143"/>
                </a:cubicBezTo>
                <a:cubicBezTo>
                  <a:pt x="5628" y="14627"/>
                  <a:pt x="5634" y="13244"/>
                  <a:pt x="5621" y="11133"/>
                </a:cubicBezTo>
                <a:lnTo>
                  <a:pt x="5607" y="8882"/>
                </a:lnTo>
                <a:lnTo>
                  <a:pt x="5637" y="8055"/>
                </a:lnTo>
                <a:lnTo>
                  <a:pt x="5668" y="7227"/>
                </a:lnTo>
                <a:lnTo>
                  <a:pt x="5622" y="6912"/>
                </a:lnTo>
                <a:cubicBezTo>
                  <a:pt x="5592" y="6709"/>
                  <a:pt x="5576" y="6504"/>
                  <a:pt x="5576" y="6306"/>
                </a:cubicBezTo>
                <a:cubicBezTo>
                  <a:pt x="5576" y="6051"/>
                  <a:pt x="5572" y="5967"/>
                  <a:pt x="5563" y="6049"/>
                </a:cubicBezTo>
                <a:close/>
                <a:moveTo>
                  <a:pt x="16284" y="6049"/>
                </a:moveTo>
                <a:cubicBezTo>
                  <a:pt x="16276" y="6132"/>
                  <a:pt x="16264" y="6382"/>
                  <a:pt x="16247" y="6795"/>
                </a:cubicBezTo>
                <a:cubicBezTo>
                  <a:pt x="16220" y="7509"/>
                  <a:pt x="16218" y="7612"/>
                  <a:pt x="16233" y="7915"/>
                </a:cubicBezTo>
                <a:cubicBezTo>
                  <a:pt x="16242" y="8099"/>
                  <a:pt x="16260" y="9231"/>
                  <a:pt x="16273" y="10433"/>
                </a:cubicBezTo>
                <a:cubicBezTo>
                  <a:pt x="16300" y="13003"/>
                  <a:pt x="16305" y="13787"/>
                  <a:pt x="16293" y="14036"/>
                </a:cubicBezTo>
                <a:cubicBezTo>
                  <a:pt x="16287" y="14161"/>
                  <a:pt x="16243" y="14222"/>
                  <a:pt x="16154" y="14222"/>
                </a:cubicBezTo>
                <a:cubicBezTo>
                  <a:pt x="15997" y="14222"/>
                  <a:pt x="15986" y="14133"/>
                  <a:pt x="16020" y="13138"/>
                </a:cubicBezTo>
                <a:cubicBezTo>
                  <a:pt x="16033" y="12771"/>
                  <a:pt x="16043" y="12348"/>
                  <a:pt x="16043" y="12194"/>
                </a:cubicBezTo>
                <a:cubicBezTo>
                  <a:pt x="16044" y="11926"/>
                  <a:pt x="16042" y="11921"/>
                  <a:pt x="16006" y="12217"/>
                </a:cubicBezTo>
                <a:cubicBezTo>
                  <a:pt x="15979" y="12441"/>
                  <a:pt x="15964" y="12723"/>
                  <a:pt x="15953" y="13220"/>
                </a:cubicBezTo>
                <a:cubicBezTo>
                  <a:pt x="15944" y="13624"/>
                  <a:pt x="15929" y="13982"/>
                  <a:pt x="15914" y="14082"/>
                </a:cubicBezTo>
                <a:cubicBezTo>
                  <a:pt x="15900" y="14183"/>
                  <a:pt x="15798" y="14292"/>
                  <a:pt x="15667" y="14339"/>
                </a:cubicBezTo>
                <a:cubicBezTo>
                  <a:pt x="15474" y="14408"/>
                  <a:pt x="15438" y="14380"/>
                  <a:pt x="15393" y="14152"/>
                </a:cubicBezTo>
                <a:cubicBezTo>
                  <a:pt x="15297" y="13671"/>
                  <a:pt x="15270" y="12701"/>
                  <a:pt x="15317" y="11471"/>
                </a:cubicBezTo>
                <a:cubicBezTo>
                  <a:pt x="15342" y="10842"/>
                  <a:pt x="15334" y="10681"/>
                  <a:pt x="15302" y="11144"/>
                </a:cubicBezTo>
                <a:cubicBezTo>
                  <a:pt x="15269" y="11630"/>
                  <a:pt x="15237" y="12762"/>
                  <a:pt x="15237" y="13465"/>
                </a:cubicBezTo>
                <a:cubicBezTo>
                  <a:pt x="15237" y="14274"/>
                  <a:pt x="15260" y="14771"/>
                  <a:pt x="15310" y="15062"/>
                </a:cubicBezTo>
                <a:cubicBezTo>
                  <a:pt x="15337" y="15217"/>
                  <a:pt x="15416" y="15279"/>
                  <a:pt x="15627" y="15283"/>
                </a:cubicBezTo>
                <a:cubicBezTo>
                  <a:pt x="15870" y="15289"/>
                  <a:pt x="15912" y="15248"/>
                  <a:pt x="15929" y="15039"/>
                </a:cubicBezTo>
                <a:cubicBezTo>
                  <a:pt x="15948" y="14815"/>
                  <a:pt x="15952" y="14815"/>
                  <a:pt x="15976" y="15039"/>
                </a:cubicBezTo>
                <a:cubicBezTo>
                  <a:pt x="15997" y="15233"/>
                  <a:pt x="16035" y="15283"/>
                  <a:pt x="16161" y="15283"/>
                </a:cubicBezTo>
                <a:cubicBezTo>
                  <a:pt x="16248" y="15283"/>
                  <a:pt x="16322" y="15221"/>
                  <a:pt x="16326" y="15143"/>
                </a:cubicBezTo>
                <a:cubicBezTo>
                  <a:pt x="16350" y="14627"/>
                  <a:pt x="16355" y="13244"/>
                  <a:pt x="16342" y="11133"/>
                </a:cubicBezTo>
                <a:lnTo>
                  <a:pt x="16328" y="8882"/>
                </a:lnTo>
                <a:lnTo>
                  <a:pt x="16359" y="8055"/>
                </a:lnTo>
                <a:lnTo>
                  <a:pt x="16390" y="7227"/>
                </a:lnTo>
                <a:lnTo>
                  <a:pt x="16344" y="6912"/>
                </a:lnTo>
                <a:cubicBezTo>
                  <a:pt x="16313" y="6709"/>
                  <a:pt x="16298" y="6504"/>
                  <a:pt x="16298" y="6306"/>
                </a:cubicBezTo>
                <a:cubicBezTo>
                  <a:pt x="16298" y="6051"/>
                  <a:pt x="16293" y="5967"/>
                  <a:pt x="16284" y="6049"/>
                </a:cubicBezTo>
                <a:close/>
                <a:moveTo>
                  <a:pt x="1621" y="7681"/>
                </a:moveTo>
                <a:cubicBezTo>
                  <a:pt x="1618" y="7680"/>
                  <a:pt x="1606" y="7876"/>
                  <a:pt x="1595" y="8125"/>
                </a:cubicBezTo>
                <a:lnTo>
                  <a:pt x="1575" y="8579"/>
                </a:lnTo>
                <a:lnTo>
                  <a:pt x="1621" y="8964"/>
                </a:lnTo>
                <a:cubicBezTo>
                  <a:pt x="1677" y="9428"/>
                  <a:pt x="1677" y="9424"/>
                  <a:pt x="1708" y="9046"/>
                </a:cubicBezTo>
                <a:cubicBezTo>
                  <a:pt x="1732" y="8747"/>
                  <a:pt x="1732" y="8754"/>
                  <a:pt x="1777" y="9116"/>
                </a:cubicBezTo>
                <a:cubicBezTo>
                  <a:pt x="1829" y="9522"/>
                  <a:pt x="1834" y="9506"/>
                  <a:pt x="1858" y="8906"/>
                </a:cubicBezTo>
                <a:cubicBezTo>
                  <a:pt x="1874" y="8482"/>
                  <a:pt x="1875" y="8479"/>
                  <a:pt x="1817" y="8125"/>
                </a:cubicBezTo>
                <a:lnTo>
                  <a:pt x="1760" y="7775"/>
                </a:lnTo>
                <a:lnTo>
                  <a:pt x="1742" y="8090"/>
                </a:lnTo>
                <a:lnTo>
                  <a:pt x="1725" y="8416"/>
                </a:lnTo>
                <a:lnTo>
                  <a:pt x="1677" y="8043"/>
                </a:lnTo>
                <a:cubicBezTo>
                  <a:pt x="1650" y="7840"/>
                  <a:pt x="1625" y="7682"/>
                  <a:pt x="1621" y="7681"/>
                </a:cubicBezTo>
                <a:close/>
                <a:moveTo>
                  <a:pt x="20182" y="7681"/>
                </a:moveTo>
                <a:cubicBezTo>
                  <a:pt x="20178" y="7680"/>
                  <a:pt x="20167" y="7876"/>
                  <a:pt x="20156" y="8125"/>
                </a:cubicBezTo>
                <a:lnTo>
                  <a:pt x="20136" y="8579"/>
                </a:lnTo>
                <a:lnTo>
                  <a:pt x="20182" y="8964"/>
                </a:lnTo>
                <a:cubicBezTo>
                  <a:pt x="20237" y="9428"/>
                  <a:pt x="20238" y="9424"/>
                  <a:pt x="20268" y="9046"/>
                </a:cubicBezTo>
                <a:cubicBezTo>
                  <a:pt x="20292" y="8747"/>
                  <a:pt x="20293" y="8754"/>
                  <a:pt x="20338" y="9116"/>
                </a:cubicBezTo>
                <a:cubicBezTo>
                  <a:pt x="20389" y="9522"/>
                  <a:pt x="20395" y="9506"/>
                  <a:pt x="20418" y="8906"/>
                </a:cubicBezTo>
                <a:cubicBezTo>
                  <a:pt x="20435" y="8482"/>
                  <a:pt x="20435" y="8479"/>
                  <a:pt x="20378" y="8125"/>
                </a:cubicBezTo>
                <a:lnTo>
                  <a:pt x="20320" y="7775"/>
                </a:lnTo>
                <a:lnTo>
                  <a:pt x="20303" y="8090"/>
                </a:lnTo>
                <a:lnTo>
                  <a:pt x="20286" y="8416"/>
                </a:lnTo>
                <a:lnTo>
                  <a:pt x="20237" y="8043"/>
                </a:lnTo>
                <a:cubicBezTo>
                  <a:pt x="20210" y="7840"/>
                  <a:pt x="20185" y="7682"/>
                  <a:pt x="20182" y="7681"/>
                </a:cubicBezTo>
                <a:close/>
                <a:moveTo>
                  <a:pt x="9303" y="7833"/>
                </a:moveTo>
                <a:cubicBezTo>
                  <a:pt x="9298" y="7834"/>
                  <a:pt x="9285" y="8039"/>
                  <a:pt x="9274" y="8288"/>
                </a:cubicBezTo>
                <a:lnTo>
                  <a:pt x="9255" y="8731"/>
                </a:lnTo>
                <a:lnTo>
                  <a:pt x="9303" y="9116"/>
                </a:lnTo>
                <a:cubicBezTo>
                  <a:pt x="9362" y="9581"/>
                  <a:pt x="9366" y="9589"/>
                  <a:pt x="9391" y="9186"/>
                </a:cubicBezTo>
                <a:lnTo>
                  <a:pt x="9410" y="8859"/>
                </a:lnTo>
                <a:lnTo>
                  <a:pt x="9450" y="9186"/>
                </a:lnTo>
                <a:cubicBezTo>
                  <a:pt x="9502" y="9604"/>
                  <a:pt x="9515" y="9591"/>
                  <a:pt x="9535" y="9092"/>
                </a:cubicBezTo>
                <a:cubicBezTo>
                  <a:pt x="9551" y="8690"/>
                  <a:pt x="9550" y="8665"/>
                  <a:pt x="9509" y="8334"/>
                </a:cubicBezTo>
                <a:cubicBezTo>
                  <a:pt x="9457" y="7909"/>
                  <a:pt x="9436" y="7898"/>
                  <a:pt x="9417" y="8288"/>
                </a:cubicBezTo>
                <a:cubicBezTo>
                  <a:pt x="9403" y="8590"/>
                  <a:pt x="9403" y="8583"/>
                  <a:pt x="9357" y="8206"/>
                </a:cubicBezTo>
                <a:cubicBezTo>
                  <a:pt x="9332" y="7996"/>
                  <a:pt x="9307" y="7833"/>
                  <a:pt x="9303" y="7833"/>
                </a:cubicBezTo>
                <a:close/>
                <a:moveTo>
                  <a:pt x="11431" y="9046"/>
                </a:moveTo>
                <a:cubicBezTo>
                  <a:pt x="11422" y="9043"/>
                  <a:pt x="11393" y="9950"/>
                  <a:pt x="11399" y="10013"/>
                </a:cubicBezTo>
                <a:cubicBezTo>
                  <a:pt x="11402" y="10037"/>
                  <a:pt x="11422" y="10205"/>
                  <a:pt x="11444" y="10386"/>
                </a:cubicBezTo>
                <a:cubicBezTo>
                  <a:pt x="11494" y="10796"/>
                  <a:pt x="11509" y="10803"/>
                  <a:pt x="11524" y="10421"/>
                </a:cubicBezTo>
                <a:cubicBezTo>
                  <a:pt x="11537" y="10124"/>
                  <a:pt x="11537" y="10122"/>
                  <a:pt x="11589" y="10456"/>
                </a:cubicBezTo>
                <a:lnTo>
                  <a:pt x="11642" y="10795"/>
                </a:lnTo>
                <a:lnTo>
                  <a:pt x="11664" y="10433"/>
                </a:lnTo>
                <a:cubicBezTo>
                  <a:pt x="11676" y="10236"/>
                  <a:pt x="11686" y="10029"/>
                  <a:pt x="11686" y="9967"/>
                </a:cubicBezTo>
                <a:cubicBezTo>
                  <a:pt x="11686" y="9904"/>
                  <a:pt x="11662" y="9688"/>
                  <a:pt x="11634" y="9489"/>
                </a:cubicBezTo>
                <a:lnTo>
                  <a:pt x="11583" y="9127"/>
                </a:lnTo>
                <a:lnTo>
                  <a:pt x="11558" y="9442"/>
                </a:lnTo>
                <a:lnTo>
                  <a:pt x="11534" y="9768"/>
                </a:lnTo>
                <a:lnTo>
                  <a:pt x="11486" y="9407"/>
                </a:lnTo>
                <a:cubicBezTo>
                  <a:pt x="11459" y="9209"/>
                  <a:pt x="11435" y="9047"/>
                  <a:pt x="11431" y="9046"/>
                </a:cubicBezTo>
                <a:close/>
                <a:moveTo>
                  <a:pt x="3118" y="10596"/>
                </a:moveTo>
                <a:cubicBezTo>
                  <a:pt x="3080" y="10538"/>
                  <a:pt x="3040" y="11046"/>
                  <a:pt x="3000" y="12112"/>
                </a:cubicBezTo>
                <a:cubicBezTo>
                  <a:pt x="2957" y="13236"/>
                  <a:pt x="2957" y="13950"/>
                  <a:pt x="3000" y="14561"/>
                </a:cubicBezTo>
                <a:cubicBezTo>
                  <a:pt x="3040" y="15128"/>
                  <a:pt x="3085" y="15118"/>
                  <a:pt x="3137" y="14514"/>
                </a:cubicBezTo>
                <a:cubicBezTo>
                  <a:pt x="3172" y="14114"/>
                  <a:pt x="3179" y="14081"/>
                  <a:pt x="3185" y="14292"/>
                </a:cubicBezTo>
                <a:cubicBezTo>
                  <a:pt x="3189" y="14429"/>
                  <a:pt x="3183" y="14833"/>
                  <a:pt x="3173" y="15202"/>
                </a:cubicBezTo>
                <a:cubicBezTo>
                  <a:pt x="3148" y="16058"/>
                  <a:pt x="3024" y="17632"/>
                  <a:pt x="2940" y="18140"/>
                </a:cubicBezTo>
                <a:cubicBezTo>
                  <a:pt x="2885" y="18471"/>
                  <a:pt x="2872" y="18492"/>
                  <a:pt x="2822" y="18350"/>
                </a:cubicBezTo>
                <a:cubicBezTo>
                  <a:pt x="2791" y="18262"/>
                  <a:pt x="2735" y="17944"/>
                  <a:pt x="2699" y="17650"/>
                </a:cubicBezTo>
                <a:lnTo>
                  <a:pt x="2631" y="17126"/>
                </a:lnTo>
                <a:lnTo>
                  <a:pt x="2606" y="17440"/>
                </a:lnTo>
                <a:lnTo>
                  <a:pt x="2580" y="17755"/>
                </a:lnTo>
                <a:lnTo>
                  <a:pt x="2540" y="17440"/>
                </a:lnTo>
                <a:cubicBezTo>
                  <a:pt x="2489" y="17018"/>
                  <a:pt x="2479" y="17030"/>
                  <a:pt x="2458" y="17557"/>
                </a:cubicBezTo>
                <a:cubicBezTo>
                  <a:pt x="2439" y="18051"/>
                  <a:pt x="2442" y="18106"/>
                  <a:pt x="2508" y="18548"/>
                </a:cubicBezTo>
                <a:cubicBezTo>
                  <a:pt x="2545" y="18798"/>
                  <a:pt x="2548" y="18797"/>
                  <a:pt x="2572" y="18490"/>
                </a:cubicBezTo>
                <a:lnTo>
                  <a:pt x="2598" y="18175"/>
                </a:lnTo>
                <a:lnTo>
                  <a:pt x="2646" y="18513"/>
                </a:lnTo>
                <a:cubicBezTo>
                  <a:pt x="2692" y="18849"/>
                  <a:pt x="2694" y="18853"/>
                  <a:pt x="2709" y="18571"/>
                </a:cubicBezTo>
                <a:cubicBezTo>
                  <a:pt x="2725" y="18288"/>
                  <a:pt x="2727" y="18286"/>
                  <a:pt x="2811" y="18595"/>
                </a:cubicBezTo>
                <a:cubicBezTo>
                  <a:pt x="2922" y="19007"/>
                  <a:pt x="3011" y="19024"/>
                  <a:pt x="3059" y="18641"/>
                </a:cubicBezTo>
                <a:cubicBezTo>
                  <a:pt x="3150" y="17910"/>
                  <a:pt x="3215" y="15911"/>
                  <a:pt x="3217" y="13838"/>
                </a:cubicBezTo>
                <a:cubicBezTo>
                  <a:pt x="3218" y="12604"/>
                  <a:pt x="3215" y="12375"/>
                  <a:pt x="3184" y="11552"/>
                </a:cubicBezTo>
                <a:cubicBezTo>
                  <a:pt x="3156" y="10809"/>
                  <a:pt x="3144" y="10635"/>
                  <a:pt x="3118" y="10596"/>
                </a:cubicBezTo>
                <a:close/>
                <a:moveTo>
                  <a:pt x="11884" y="10725"/>
                </a:moveTo>
                <a:cubicBezTo>
                  <a:pt x="11878" y="10725"/>
                  <a:pt x="11865" y="10984"/>
                  <a:pt x="11854" y="11308"/>
                </a:cubicBezTo>
                <a:cubicBezTo>
                  <a:pt x="11834" y="11885"/>
                  <a:pt x="11835" y="11902"/>
                  <a:pt x="11863" y="12637"/>
                </a:cubicBezTo>
                <a:cubicBezTo>
                  <a:pt x="11878" y="13047"/>
                  <a:pt x="11893" y="13560"/>
                  <a:pt x="11895" y="13768"/>
                </a:cubicBezTo>
                <a:lnTo>
                  <a:pt x="11899" y="14141"/>
                </a:lnTo>
                <a:lnTo>
                  <a:pt x="11586" y="14187"/>
                </a:lnTo>
                <a:lnTo>
                  <a:pt x="11274" y="14222"/>
                </a:lnTo>
                <a:lnTo>
                  <a:pt x="11238" y="13791"/>
                </a:lnTo>
                <a:cubicBezTo>
                  <a:pt x="11182" y="13102"/>
                  <a:pt x="11181" y="12700"/>
                  <a:pt x="11222" y="11214"/>
                </a:cubicBezTo>
                <a:cubicBezTo>
                  <a:pt x="11225" y="11110"/>
                  <a:pt x="11222" y="11028"/>
                  <a:pt x="11216" y="11028"/>
                </a:cubicBezTo>
                <a:cubicBezTo>
                  <a:pt x="11199" y="11028"/>
                  <a:pt x="11146" y="12428"/>
                  <a:pt x="11138" y="13103"/>
                </a:cubicBezTo>
                <a:cubicBezTo>
                  <a:pt x="11128" y="13909"/>
                  <a:pt x="11154" y="14574"/>
                  <a:pt x="11211" y="14969"/>
                </a:cubicBezTo>
                <a:cubicBezTo>
                  <a:pt x="11251" y="15247"/>
                  <a:pt x="11279" y="15277"/>
                  <a:pt x="11592" y="15283"/>
                </a:cubicBezTo>
                <a:cubicBezTo>
                  <a:pt x="11903" y="15290"/>
                  <a:pt x="11929" y="15261"/>
                  <a:pt x="11937" y="15015"/>
                </a:cubicBezTo>
                <a:cubicBezTo>
                  <a:pt x="11941" y="14869"/>
                  <a:pt x="11945" y="14176"/>
                  <a:pt x="11945" y="13465"/>
                </a:cubicBezTo>
                <a:cubicBezTo>
                  <a:pt x="11944" y="12474"/>
                  <a:pt x="11938" y="12001"/>
                  <a:pt x="11919" y="11447"/>
                </a:cubicBezTo>
                <a:cubicBezTo>
                  <a:pt x="11905" y="11050"/>
                  <a:pt x="11889" y="10725"/>
                  <a:pt x="11884" y="10725"/>
                </a:cubicBezTo>
                <a:close/>
                <a:moveTo>
                  <a:pt x="62" y="13465"/>
                </a:moveTo>
                <a:cubicBezTo>
                  <a:pt x="45" y="13465"/>
                  <a:pt x="-9" y="14352"/>
                  <a:pt x="1" y="14479"/>
                </a:cubicBezTo>
                <a:cubicBezTo>
                  <a:pt x="4" y="14524"/>
                  <a:pt x="24" y="14726"/>
                  <a:pt x="45" y="14922"/>
                </a:cubicBezTo>
                <a:cubicBezTo>
                  <a:pt x="92" y="15366"/>
                  <a:pt x="107" y="15332"/>
                  <a:pt x="142" y="14735"/>
                </a:cubicBezTo>
                <a:lnTo>
                  <a:pt x="169" y="14269"/>
                </a:lnTo>
                <a:lnTo>
                  <a:pt x="123" y="13861"/>
                </a:lnTo>
                <a:cubicBezTo>
                  <a:pt x="98" y="13640"/>
                  <a:pt x="71" y="13465"/>
                  <a:pt x="62" y="13465"/>
                </a:cubicBezTo>
                <a:close/>
                <a:moveTo>
                  <a:pt x="10264" y="16811"/>
                </a:moveTo>
                <a:cubicBezTo>
                  <a:pt x="10260" y="16811"/>
                  <a:pt x="10249" y="17019"/>
                  <a:pt x="10239" y="17277"/>
                </a:cubicBezTo>
                <a:cubicBezTo>
                  <a:pt x="10221" y="17716"/>
                  <a:pt x="10222" y="17759"/>
                  <a:pt x="10241" y="17953"/>
                </a:cubicBezTo>
                <a:cubicBezTo>
                  <a:pt x="10253" y="18068"/>
                  <a:pt x="10277" y="18240"/>
                  <a:pt x="10294" y="18338"/>
                </a:cubicBezTo>
                <a:cubicBezTo>
                  <a:pt x="10321" y="18490"/>
                  <a:pt x="10330" y="18484"/>
                  <a:pt x="10350" y="18245"/>
                </a:cubicBezTo>
                <a:cubicBezTo>
                  <a:pt x="10373" y="17970"/>
                  <a:pt x="10375" y="17967"/>
                  <a:pt x="10416" y="18280"/>
                </a:cubicBezTo>
                <a:cubicBezTo>
                  <a:pt x="10473" y="18711"/>
                  <a:pt x="10479" y="18708"/>
                  <a:pt x="10502" y="18198"/>
                </a:cubicBezTo>
                <a:cubicBezTo>
                  <a:pt x="10524" y="17708"/>
                  <a:pt x="10521" y="17637"/>
                  <a:pt x="10455" y="17196"/>
                </a:cubicBezTo>
                <a:cubicBezTo>
                  <a:pt x="10418" y="16949"/>
                  <a:pt x="10417" y="16954"/>
                  <a:pt x="10397" y="17277"/>
                </a:cubicBezTo>
                <a:lnTo>
                  <a:pt x="10376" y="17615"/>
                </a:lnTo>
                <a:lnTo>
                  <a:pt x="10323" y="17207"/>
                </a:lnTo>
                <a:cubicBezTo>
                  <a:pt x="10295" y="16986"/>
                  <a:pt x="10268" y="16811"/>
                  <a:pt x="10264" y="16811"/>
                </a:cubicBezTo>
                <a:close/>
                <a:moveTo>
                  <a:pt x="21457" y="17126"/>
                </a:moveTo>
                <a:lnTo>
                  <a:pt x="21431" y="17440"/>
                </a:lnTo>
                <a:lnTo>
                  <a:pt x="21406" y="17755"/>
                </a:lnTo>
                <a:lnTo>
                  <a:pt x="21366" y="17440"/>
                </a:lnTo>
                <a:cubicBezTo>
                  <a:pt x="21314" y="17017"/>
                  <a:pt x="21305" y="17031"/>
                  <a:pt x="21284" y="17569"/>
                </a:cubicBezTo>
                <a:cubicBezTo>
                  <a:pt x="21265" y="18057"/>
                  <a:pt x="21265" y="18058"/>
                  <a:pt x="21341" y="18606"/>
                </a:cubicBezTo>
                <a:cubicBezTo>
                  <a:pt x="21372" y="18826"/>
                  <a:pt x="21370" y="18838"/>
                  <a:pt x="21400" y="18478"/>
                </a:cubicBezTo>
                <a:lnTo>
                  <a:pt x="21424" y="18163"/>
                </a:lnTo>
                <a:lnTo>
                  <a:pt x="21463" y="18478"/>
                </a:lnTo>
                <a:cubicBezTo>
                  <a:pt x="21514" y="18884"/>
                  <a:pt x="21522" y="18871"/>
                  <a:pt x="21545" y="18373"/>
                </a:cubicBezTo>
                <a:lnTo>
                  <a:pt x="21564" y="17953"/>
                </a:lnTo>
                <a:lnTo>
                  <a:pt x="21510" y="17545"/>
                </a:lnTo>
                <a:lnTo>
                  <a:pt x="21457" y="17126"/>
                </a:lnTo>
                <a:close/>
                <a:moveTo>
                  <a:pt x="15626" y="17137"/>
                </a:moveTo>
                <a:cubicBezTo>
                  <a:pt x="15612" y="17146"/>
                  <a:pt x="15603" y="17293"/>
                  <a:pt x="15590" y="17569"/>
                </a:cubicBezTo>
                <a:lnTo>
                  <a:pt x="15570" y="18012"/>
                </a:lnTo>
                <a:lnTo>
                  <a:pt x="15614" y="18396"/>
                </a:lnTo>
                <a:cubicBezTo>
                  <a:pt x="15670" y="18883"/>
                  <a:pt x="15677" y="18874"/>
                  <a:pt x="15700" y="18338"/>
                </a:cubicBezTo>
                <a:cubicBezTo>
                  <a:pt x="15719" y="17894"/>
                  <a:pt x="15719" y="17886"/>
                  <a:pt x="15680" y="17499"/>
                </a:cubicBezTo>
                <a:cubicBezTo>
                  <a:pt x="15656" y="17248"/>
                  <a:pt x="15639" y="17128"/>
                  <a:pt x="15626" y="17137"/>
                </a:cubicBezTo>
                <a:close/>
                <a:moveTo>
                  <a:pt x="4937" y="17242"/>
                </a:moveTo>
                <a:lnTo>
                  <a:pt x="4917" y="17592"/>
                </a:lnTo>
                <a:cubicBezTo>
                  <a:pt x="4906" y="17787"/>
                  <a:pt x="4896" y="17992"/>
                  <a:pt x="4896" y="18047"/>
                </a:cubicBezTo>
                <a:cubicBezTo>
                  <a:pt x="4896" y="18101"/>
                  <a:pt x="4918" y="18322"/>
                  <a:pt x="4945" y="18536"/>
                </a:cubicBezTo>
                <a:cubicBezTo>
                  <a:pt x="4972" y="18751"/>
                  <a:pt x="4996" y="18930"/>
                  <a:pt x="5000" y="18933"/>
                </a:cubicBezTo>
                <a:cubicBezTo>
                  <a:pt x="5004" y="18936"/>
                  <a:pt x="5015" y="18711"/>
                  <a:pt x="5026" y="18431"/>
                </a:cubicBezTo>
                <a:lnTo>
                  <a:pt x="5043" y="17918"/>
                </a:lnTo>
                <a:lnTo>
                  <a:pt x="4990" y="17580"/>
                </a:lnTo>
                <a:lnTo>
                  <a:pt x="4937" y="17242"/>
                </a:lnTo>
                <a:close/>
                <a:moveTo>
                  <a:pt x="1346" y="17265"/>
                </a:moveTo>
                <a:lnTo>
                  <a:pt x="1324" y="17837"/>
                </a:lnTo>
                <a:lnTo>
                  <a:pt x="1301" y="18408"/>
                </a:lnTo>
                <a:lnTo>
                  <a:pt x="1355" y="18816"/>
                </a:lnTo>
                <a:cubicBezTo>
                  <a:pt x="1385" y="19045"/>
                  <a:pt x="1415" y="19234"/>
                  <a:pt x="1422" y="19236"/>
                </a:cubicBezTo>
                <a:cubicBezTo>
                  <a:pt x="1435" y="19239"/>
                  <a:pt x="1480" y="18235"/>
                  <a:pt x="1471" y="18128"/>
                </a:cubicBezTo>
                <a:cubicBezTo>
                  <a:pt x="1468" y="18093"/>
                  <a:pt x="1439" y="17882"/>
                  <a:pt x="1406" y="17662"/>
                </a:cubicBezTo>
                <a:lnTo>
                  <a:pt x="1346" y="17265"/>
                </a:lnTo>
                <a:close/>
                <a:moveTo>
                  <a:pt x="12517" y="17265"/>
                </a:moveTo>
                <a:lnTo>
                  <a:pt x="12494" y="17837"/>
                </a:lnTo>
                <a:lnTo>
                  <a:pt x="12472" y="18408"/>
                </a:lnTo>
                <a:lnTo>
                  <a:pt x="12526" y="18816"/>
                </a:lnTo>
                <a:cubicBezTo>
                  <a:pt x="12555" y="19045"/>
                  <a:pt x="12585" y="19234"/>
                  <a:pt x="12592" y="19236"/>
                </a:cubicBezTo>
                <a:cubicBezTo>
                  <a:pt x="12606" y="19239"/>
                  <a:pt x="12651" y="18235"/>
                  <a:pt x="12642" y="18128"/>
                </a:cubicBezTo>
                <a:cubicBezTo>
                  <a:pt x="12640" y="18093"/>
                  <a:pt x="12610" y="17882"/>
                  <a:pt x="12577" y="17662"/>
                </a:cubicBezTo>
                <a:lnTo>
                  <a:pt x="12517" y="17265"/>
                </a:lnTo>
                <a:close/>
                <a:moveTo>
                  <a:pt x="7975" y="17324"/>
                </a:moveTo>
                <a:cubicBezTo>
                  <a:pt x="7966" y="17316"/>
                  <a:pt x="7960" y="17386"/>
                  <a:pt x="7950" y="17510"/>
                </a:cubicBezTo>
                <a:cubicBezTo>
                  <a:pt x="7918" y="17894"/>
                  <a:pt x="7922" y="18129"/>
                  <a:pt x="7971" y="18548"/>
                </a:cubicBezTo>
                <a:cubicBezTo>
                  <a:pt x="8025" y="19017"/>
                  <a:pt x="8025" y="19012"/>
                  <a:pt x="8048" y="18560"/>
                </a:cubicBezTo>
                <a:cubicBezTo>
                  <a:pt x="8075" y="18017"/>
                  <a:pt x="8072" y="17910"/>
                  <a:pt x="8019" y="17557"/>
                </a:cubicBezTo>
                <a:cubicBezTo>
                  <a:pt x="7997" y="17406"/>
                  <a:pt x="7984" y="17331"/>
                  <a:pt x="7975" y="1732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233" name="تجميع"/>
          <p:cNvGrpSpPr/>
          <p:nvPr/>
        </p:nvGrpSpPr>
        <p:grpSpPr>
          <a:xfrm>
            <a:off x="4629838" y="12072274"/>
            <a:ext cx="15124324" cy="1262880"/>
            <a:chOff x="0" y="0"/>
            <a:chExt cx="15124323" cy="1262878"/>
          </a:xfrm>
        </p:grpSpPr>
        <p:grpSp>
          <p:nvGrpSpPr>
            <p:cNvPr id="1212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21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1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7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21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21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214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1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220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21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9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3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22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2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6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22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5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9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22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228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232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23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31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2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238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235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36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1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336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239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1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2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3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4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5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42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337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8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9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0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1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3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9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344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5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6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7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8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50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60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357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353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6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54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5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8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359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361" name="IMG_4221.png" descr="IMG_4221.png"/>
          <p:cNvPicPr>
            <a:picLocks noChangeAspect="1"/>
          </p:cNvPicPr>
          <p:nvPr/>
        </p:nvPicPr>
        <p:blipFill>
          <a:blip r:embed="rId2">
            <a:extLst/>
          </a:blip>
          <a:srcRect l="1922" t="13673" r="2597" b="31201"/>
          <a:stretch>
            <a:fillRect/>
          </a:stretch>
        </p:blipFill>
        <p:spPr>
          <a:xfrm>
            <a:off x="3486335" y="4395420"/>
            <a:ext cx="17411331" cy="7021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10366" y="0"/>
                </a:moveTo>
                <a:lnTo>
                  <a:pt x="10366" y="10711"/>
                </a:lnTo>
                <a:lnTo>
                  <a:pt x="10366" y="21600"/>
                </a:lnTo>
                <a:lnTo>
                  <a:pt x="10461" y="21600"/>
                </a:lnTo>
                <a:lnTo>
                  <a:pt x="10461" y="10711"/>
                </a:lnTo>
                <a:lnTo>
                  <a:pt x="10461" y="0"/>
                </a:lnTo>
                <a:lnTo>
                  <a:pt x="10366" y="0"/>
                </a:lnTo>
                <a:close/>
                <a:moveTo>
                  <a:pt x="20938" y="534"/>
                </a:moveTo>
                <a:cubicBezTo>
                  <a:pt x="20912" y="541"/>
                  <a:pt x="20884" y="696"/>
                  <a:pt x="20817" y="1010"/>
                </a:cubicBezTo>
                <a:cubicBezTo>
                  <a:pt x="20762" y="1267"/>
                  <a:pt x="20717" y="1436"/>
                  <a:pt x="20699" y="1455"/>
                </a:cubicBezTo>
                <a:cubicBezTo>
                  <a:pt x="20683" y="1473"/>
                  <a:pt x="20584" y="1526"/>
                  <a:pt x="20480" y="1573"/>
                </a:cubicBezTo>
                <a:cubicBezTo>
                  <a:pt x="20376" y="1619"/>
                  <a:pt x="20288" y="1664"/>
                  <a:pt x="20285" y="1673"/>
                </a:cubicBezTo>
                <a:cubicBezTo>
                  <a:pt x="20281" y="1681"/>
                  <a:pt x="20333" y="1833"/>
                  <a:pt x="20399" y="2011"/>
                </a:cubicBezTo>
                <a:cubicBezTo>
                  <a:pt x="20466" y="2188"/>
                  <a:pt x="20535" y="2378"/>
                  <a:pt x="20552" y="2431"/>
                </a:cubicBezTo>
                <a:lnTo>
                  <a:pt x="20583" y="2527"/>
                </a:lnTo>
                <a:lnTo>
                  <a:pt x="20558" y="3071"/>
                </a:lnTo>
                <a:cubicBezTo>
                  <a:pt x="20543" y="3396"/>
                  <a:pt x="20538" y="3613"/>
                  <a:pt x="20546" y="3613"/>
                </a:cubicBezTo>
                <a:cubicBezTo>
                  <a:pt x="20553" y="3613"/>
                  <a:pt x="20645" y="3513"/>
                  <a:pt x="20751" y="3390"/>
                </a:cubicBezTo>
                <a:lnTo>
                  <a:pt x="20944" y="3167"/>
                </a:lnTo>
                <a:lnTo>
                  <a:pt x="21117" y="3371"/>
                </a:lnTo>
                <a:cubicBezTo>
                  <a:pt x="21366" y="3665"/>
                  <a:pt x="21347" y="3664"/>
                  <a:pt x="21339" y="3388"/>
                </a:cubicBezTo>
                <a:cubicBezTo>
                  <a:pt x="21335" y="3261"/>
                  <a:pt x="21324" y="3011"/>
                  <a:pt x="21314" y="2832"/>
                </a:cubicBezTo>
                <a:lnTo>
                  <a:pt x="21297" y="2508"/>
                </a:lnTo>
                <a:lnTo>
                  <a:pt x="21445" y="2113"/>
                </a:lnTo>
                <a:cubicBezTo>
                  <a:pt x="21527" y="1897"/>
                  <a:pt x="21596" y="1708"/>
                  <a:pt x="21598" y="1695"/>
                </a:cubicBezTo>
                <a:cubicBezTo>
                  <a:pt x="21600" y="1681"/>
                  <a:pt x="21511" y="1626"/>
                  <a:pt x="21401" y="1574"/>
                </a:cubicBezTo>
                <a:cubicBezTo>
                  <a:pt x="21290" y="1521"/>
                  <a:pt x="21189" y="1465"/>
                  <a:pt x="21177" y="1449"/>
                </a:cubicBezTo>
                <a:cubicBezTo>
                  <a:pt x="21164" y="1433"/>
                  <a:pt x="21106" y="1206"/>
                  <a:pt x="21049" y="944"/>
                </a:cubicBezTo>
                <a:cubicBezTo>
                  <a:pt x="20988" y="667"/>
                  <a:pt x="20964" y="526"/>
                  <a:pt x="20938" y="534"/>
                </a:cubicBezTo>
                <a:close/>
                <a:moveTo>
                  <a:pt x="9037" y="881"/>
                </a:moveTo>
                <a:cubicBezTo>
                  <a:pt x="8971" y="881"/>
                  <a:pt x="8853" y="992"/>
                  <a:pt x="8806" y="1100"/>
                </a:cubicBezTo>
                <a:cubicBezTo>
                  <a:pt x="8742" y="1247"/>
                  <a:pt x="8724" y="1371"/>
                  <a:pt x="8731" y="1619"/>
                </a:cubicBezTo>
                <a:cubicBezTo>
                  <a:pt x="8742" y="2079"/>
                  <a:pt x="8853" y="2563"/>
                  <a:pt x="9126" y="3339"/>
                </a:cubicBezTo>
                <a:cubicBezTo>
                  <a:pt x="9192" y="3526"/>
                  <a:pt x="9253" y="3680"/>
                  <a:pt x="9262" y="3680"/>
                </a:cubicBezTo>
                <a:cubicBezTo>
                  <a:pt x="9271" y="3680"/>
                  <a:pt x="9312" y="3586"/>
                  <a:pt x="9353" y="3471"/>
                </a:cubicBezTo>
                <a:cubicBezTo>
                  <a:pt x="9557" y="2898"/>
                  <a:pt x="9663" y="2531"/>
                  <a:pt x="9739" y="2128"/>
                </a:cubicBezTo>
                <a:cubicBezTo>
                  <a:pt x="9775" y="1935"/>
                  <a:pt x="9780" y="1872"/>
                  <a:pt x="9781" y="1605"/>
                </a:cubicBezTo>
                <a:cubicBezTo>
                  <a:pt x="9781" y="1235"/>
                  <a:pt x="9758" y="1135"/>
                  <a:pt x="9641" y="993"/>
                </a:cubicBezTo>
                <a:cubicBezTo>
                  <a:pt x="9528" y="854"/>
                  <a:pt x="9423" y="860"/>
                  <a:pt x="9326" y="1010"/>
                </a:cubicBezTo>
                <a:cubicBezTo>
                  <a:pt x="9262" y="1108"/>
                  <a:pt x="9252" y="1114"/>
                  <a:pt x="9232" y="1070"/>
                </a:cubicBezTo>
                <a:cubicBezTo>
                  <a:pt x="9193" y="982"/>
                  <a:pt x="9090" y="882"/>
                  <a:pt x="9037" y="881"/>
                </a:cubicBezTo>
                <a:close/>
                <a:moveTo>
                  <a:pt x="3397" y="5096"/>
                </a:moveTo>
                <a:cubicBezTo>
                  <a:pt x="3373" y="5096"/>
                  <a:pt x="3385" y="5166"/>
                  <a:pt x="3421" y="5244"/>
                </a:cubicBezTo>
                <a:cubicBezTo>
                  <a:pt x="3458" y="5322"/>
                  <a:pt x="3456" y="5413"/>
                  <a:pt x="3418" y="5377"/>
                </a:cubicBezTo>
                <a:cubicBezTo>
                  <a:pt x="3407" y="5366"/>
                  <a:pt x="3399" y="5372"/>
                  <a:pt x="3401" y="5389"/>
                </a:cubicBezTo>
                <a:cubicBezTo>
                  <a:pt x="3404" y="5406"/>
                  <a:pt x="3386" y="5469"/>
                  <a:pt x="3362" y="5528"/>
                </a:cubicBezTo>
                <a:lnTo>
                  <a:pt x="3320" y="5634"/>
                </a:lnTo>
                <a:lnTo>
                  <a:pt x="3346" y="5809"/>
                </a:lnTo>
                <a:cubicBezTo>
                  <a:pt x="3361" y="5905"/>
                  <a:pt x="3371" y="6030"/>
                  <a:pt x="3368" y="6087"/>
                </a:cubicBezTo>
                <a:lnTo>
                  <a:pt x="3365" y="6192"/>
                </a:lnTo>
                <a:lnTo>
                  <a:pt x="2977" y="6434"/>
                </a:lnTo>
                <a:cubicBezTo>
                  <a:pt x="2764" y="6567"/>
                  <a:pt x="2586" y="6677"/>
                  <a:pt x="2580" y="6678"/>
                </a:cubicBezTo>
                <a:cubicBezTo>
                  <a:pt x="2570" y="6680"/>
                  <a:pt x="2530" y="6479"/>
                  <a:pt x="2500" y="6264"/>
                </a:cubicBezTo>
                <a:cubicBezTo>
                  <a:pt x="2482" y="6139"/>
                  <a:pt x="2482" y="6132"/>
                  <a:pt x="2519" y="6054"/>
                </a:cubicBezTo>
                <a:cubicBezTo>
                  <a:pt x="2542" y="6005"/>
                  <a:pt x="2582" y="5967"/>
                  <a:pt x="2624" y="5953"/>
                </a:cubicBezTo>
                <a:cubicBezTo>
                  <a:pt x="2661" y="5941"/>
                  <a:pt x="2691" y="5919"/>
                  <a:pt x="2691" y="5905"/>
                </a:cubicBezTo>
                <a:cubicBezTo>
                  <a:pt x="2691" y="5834"/>
                  <a:pt x="2640" y="5810"/>
                  <a:pt x="2454" y="5799"/>
                </a:cubicBezTo>
                <a:lnTo>
                  <a:pt x="2250" y="5787"/>
                </a:lnTo>
                <a:lnTo>
                  <a:pt x="2246" y="5876"/>
                </a:lnTo>
                <a:cubicBezTo>
                  <a:pt x="2240" y="6002"/>
                  <a:pt x="2314" y="6142"/>
                  <a:pt x="2384" y="6135"/>
                </a:cubicBezTo>
                <a:cubicBezTo>
                  <a:pt x="2413" y="6132"/>
                  <a:pt x="2443" y="6151"/>
                  <a:pt x="2453" y="6178"/>
                </a:cubicBezTo>
                <a:cubicBezTo>
                  <a:pt x="2479" y="6244"/>
                  <a:pt x="2514" y="6561"/>
                  <a:pt x="2505" y="6645"/>
                </a:cubicBezTo>
                <a:cubicBezTo>
                  <a:pt x="2501" y="6684"/>
                  <a:pt x="2505" y="6735"/>
                  <a:pt x="2513" y="6760"/>
                </a:cubicBezTo>
                <a:cubicBezTo>
                  <a:pt x="2525" y="6794"/>
                  <a:pt x="2522" y="6820"/>
                  <a:pt x="2502" y="6865"/>
                </a:cubicBezTo>
                <a:cubicBezTo>
                  <a:pt x="2487" y="6898"/>
                  <a:pt x="2469" y="6914"/>
                  <a:pt x="2462" y="6902"/>
                </a:cubicBezTo>
                <a:cubicBezTo>
                  <a:pt x="2454" y="6890"/>
                  <a:pt x="2430" y="6904"/>
                  <a:pt x="2409" y="6935"/>
                </a:cubicBezTo>
                <a:cubicBezTo>
                  <a:pt x="2373" y="6988"/>
                  <a:pt x="2370" y="6986"/>
                  <a:pt x="2291" y="6869"/>
                </a:cubicBezTo>
                <a:cubicBezTo>
                  <a:pt x="2191" y="6720"/>
                  <a:pt x="2141" y="6680"/>
                  <a:pt x="2016" y="6656"/>
                </a:cubicBezTo>
                <a:cubicBezTo>
                  <a:pt x="1770" y="6610"/>
                  <a:pt x="1539" y="6988"/>
                  <a:pt x="1468" y="7552"/>
                </a:cubicBezTo>
                <a:cubicBezTo>
                  <a:pt x="1384" y="8221"/>
                  <a:pt x="1504" y="8880"/>
                  <a:pt x="1765" y="9187"/>
                </a:cubicBezTo>
                <a:cubicBezTo>
                  <a:pt x="1850" y="9287"/>
                  <a:pt x="1866" y="9295"/>
                  <a:pt x="2006" y="9295"/>
                </a:cubicBezTo>
                <a:cubicBezTo>
                  <a:pt x="2148" y="9295"/>
                  <a:pt x="2160" y="9288"/>
                  <a:pt x="2247" y="9181"/>
                </a:cubicBezTo>
                <a:cubicBezTo>
                  <a:pt x="2359" y="9044"/>
                  <a:pt x="2430" y="8884"/>
                  <a:pt x="2487" y="8632"/>
                </a:cubicBezTo>
                <a:cubicBezTo>
                  <a:pt x="2527" y="8454"/>
                  <a:pt x="2533" y="8440"/>
                  <a:pt x="2587" y="8425"/>
                </a:cubicBezTo>
                <a:cubicBezTo>
                  <a:pt x="2636" y="8412"/>
                  <a:pt x="2648" y="8423"/>
                  <a:pt x="2671" y="8497"/>
                </a:cubicBezTo>
                <a:cubicBezTo>
                  <a:pt x="2701" y="8594"/>
                  <a:pt x="2729" y="8773"/>
                  <a:pt x="2767" y="9126"/>
                </a:cubicBezTo>
                <a:cubicBezTo>
                  <a:pt x="2781" y="9256"/>
                  <a:pt x="2795" y="9340"/>
                  <a:pt x="2797" y="9312"/>
                </a:cubicBezTo>
                <a:cubicBezTo>
                  <a:pt x="2799" y="9284"/>
                  <a:pt x="2779" y="9085"/>
                  <a:pt x="2752" y="8872"/>
                </a:cubicBezTo>
                <a:cubicBezTo>
                  <a:pt x="2689" y="8364"/>
                  <a:pt x="2689" y="8386"/>
                  <a:pt x="2746" y="8374"/>
                </a:cubicBezTo>
                <a:cubicBezTo>
                  <a:pt x="2827" y="8358"/>
                  <a:pt x="2839" y="8334"/>
                  <a:pt x="2796" y="8278"/>
                </a:cubicBezTo>
                <a:cubicBezTo>
                  <a:pt x="2775" y="8250"/>
                  <a:pt x="2761" y="8209"/>
                  <a:pt x="2764" y="8187"/>
                </a:cubicBezTo>
                <a:cubicBezTo>
                  <a:pt x="2770" y="8146"/>
                  <a:pt x="2780" y="8147"/>
                  <a:pt x="2845" y="8185"/>
                </a:cubicBezTo>
                <a:cubicBezTo>
                  <a:pt x="2881" y="8206"/>
                  <a:pt x="2882" y="8203"/>
                  <a:pt x="2882" y="8048"/>
                </a:cubicBezTo>
                <a:cubicBezTo>
                  <a:pt x="2882" y="7891"/>
                  <a:pt x="2883" y="7887"/>
                  <a:pt x="3108" y="7277"/>
                </a:cubicBezTo>
                <a:cubicBezTo>
                  <a:pt x="3417" y="6439"/>
                  <a:pt x="3432" y="6413"/>
                  <a:pt x="3462" y="6660"/>
                </a:cubicBezTo>
                <a:cubicBezTo>
                  <a:pt x="3477" y="6780"/>
                  <a:pt x="3477" y="6782"/>
                  <a:pt x="3412" y="6900"/>
                </a:cubicBezTo>
                <a:cubicBezTo>
                  <a:pt x="3170" y="7341"/>
                  <a:pt x="3140" y="8275"/>
                  <a:pt x="3350" y="8832"/>
                </a:cubicBezTo>
                <a:cubicBezTo>
                  <a:pt x="3504" y="9241"/>
                  <a:pt x="3735" y="9371"/>
                  <a:pt x="3963" y="9176"/>
                </a:cubicBezTo>
                <a:cubicBezTo>
                  <a:pt x="4270" y="8913"/>
                  <a:pt x="4409" y="8069"/>
                  <a:pt x="4263" y="7340"/>
                </a:cubicBezTo>
                <a:cubicBezTo>
                  <a:pt x="4206" y="7051"/>
                  <a:pt x="4142" y="6898"/>
                  <a:pt x="4012" y="6739"/>
                </a:cubicBezTo>
                <a:cubicBezTo>
                  <a:pt x="3938" y="6649"/>
                  <a:pt x="3906" y="6631"/>
                  <a:pt x="3801" y="6620"/>
                </a:cubicBezTo>
                <a:cubicBezTo>
                  <a:pt x="3732" y="6612"/>
                  <a:pt x="3652" y="6622"/>
                  <a:pt x="3622" y="6643"/>
                </a:cubicBezTo>
                <a:cubicBezTo>
                  <a:pt x="3573" y="6677"/>
                  <a:pt x="3566" y="6674"/>
                  <a:pt x="3545" y="6605"/>
                </a:cubicBezTo>
                <a:cubicBezTo>
                  <a:pt x="3532" y="6563"/>
                  <a:pt x="3522" y="6542"/>
                  <a:pt x="3521" y="6559"/>
                </a:cubicBezTo>
                <a:cubicBezTo>
                  <a:pt x="3521" y="6575"/>
                  <a:pt x="3512" y="6570"/>
                  <a:pt x="3501" y="6546"/>
                </a:cubicBezTo>
                <a:cubicBezTo>
                  <a:pt x="3472" y="6488"/>
                  <a:pt x="3475" y="6398"/>
                  <a:pt x="3509" y="6323"/>
                </a:cubicBezTo>
                <a:cubicBezTo>
                  <a:pt x="3564" y="6199"/>
                  <a:pt x="3579" y="6077"/>
                  <a:pt x="3571" y="5822"/>
                </a:cubicBezTo>
                <a:cubicBezTo>
                  <a:pt x="3558" y="5406"/>
                  <a:pt x="3541" y="5294"/>
                  <a:pt x="3472" y="5189"/>
                </a:cubicBezTo>
                <a:cubicBezTo>
                  <a:pt x="3438" y="5138"/>
                  <a:pt x="3404" y="5096"/>
                  <a:pt x="3397" y="5096"/>
                </a:cubicBezTo>
                <a:close/>
                <a:moveTo>
                  <a:pt x="5423" y="5278"/>
                </a:moveTo>
                <a:cubicBezTo>
                  <a:pt x="5381" y="5259"/>
                  <a:pt x="5350" y="5333"/>
                  <a:pt x="5362" y="5423"/>
                </a:cubicBezTo>
                <a:cubicBezTo>
                  <a:pt x="5368" y="5470"/>
                  <a:pt x="5400" y="5499"/>
                  <a:pt x="5498" y="5547"/>
                </a:cubicBezTo>
                <a:cubicBezTo>
                  <a:pt x="5569" y="5581"/>
                  <a:pt x="5661" y="5611"/>
                  <a:pt x="5704" y="5616"/>
                </a:cubicBezTo>
                <a:cubicBezTo>
                  <a:pt x="5821" y="5629"/>
                  <a:pt x="5820" y="5619"/>
                  <a:pt x="5803" y="6479"/>
                </a:cubicBezTo>
                <a:cubicBezTo>
                  <a:pt x="5790" y="7149"/>
                  <a:pt x="5787" y="7208"/>
                  <a:pt x="5761" y="7263"/>
                </a:cubicBezTo>
                <a:cubicBezTo>
                  <a:pt x="5735" y="7318"/>
                  <a:pt x="5735" y="7327"/>
                  <a:pt x="5756" y="7364"/>
                </a:cubicBezTo>
                <a:cubicBezTo>
                  <a:pt x="5777" y="7403"/>
                  <a:pt x="5777" y="7466"/>
                  <a:pt x="5758" y="8250"/>
                </a:cubicBezTo>
                <a:cubicBezTo>
                  <a:pt x="5734" y="9213"/>
                  <a:pt x="5727" y="9342"/>
                  <a:pt x="5702" y="9367"/>
                </a:cubicBezTo>
                <a:cubicBezTo>
                  <a:pt x="5687" y="9381"/>
                  <a:pt x="5687" y="9397"/>
                  <a:pt x="5700" y="9447"/>
                </a:cubicBezTo>
                <a:cubicBezTo>
                  <a:pt x="5712" y="9496"/>
                  <a:pt x="5712" y="9521"/>
                  <a:pt x="5700" y="9551"/>
                </a:cubicBezTo>
                <a:cubicBezTo>
                  <a:pt x="5690" y="9576"/>
                  <a:pt x="5688" y="9611"/>
                  <a:pt x="5695" y="9645"/>
                </a:cubicBezTo>
                <a:cubicBezTo>
                  <a:pt x="5712" y="9723"/>
                  <a:pt x="5676" y="9923"/>
                  <a:pt x="5650" y="9898"/>
                </a:cubicBezTo>
                <a:cubicBezTo>
                  <a:pt x="5636" y="9884"/>
                  <a:pt x="5629" y="9906"/>
                  <a:pt x="5626" y="9973"/>
                </a:cubicBezTo>
                <a:cubicBezTo>
                  <a:pt x="5622" y="10049"/>
                  <a:pt x="5614" y="10071"/>
                  <a:pt x="5585" y="10076"/>
                </a:cubicBezTo>
                <a:cubicBezTo>
                  <a:pt x="5543" y="10084"/>
                  <a:pt x="5512" y="10011"/>
                  <a:pt x="5524" y="9936"/>
                </a:cubicBezTo>
                <a:cubicBezTo>
                  <a:pt x="5528" y="9908"/>
                  <a:pt x="5527" y="9888"/>
                  <a:pt x="5522" y="9893"/>
                </a:cubicBezTo>
                <a:cubicBezTo>
                  <a:pt x="5516" y="9897"/>
                  <a:pt x="5489" y="9839"/>
                  <a:pt x="5461" y="9762"/>
                </a:cubicBezTo>
                <a:cubicBezTo>
                  <a:pt x="5433" y="9686"/>
                  <a:pt x="5391" y="9599"/>
                  <a:pt x="5368" y="9571"/>
                </a:cubicBezTo>
                <a:cubicBezTo>
                  <a:pt x="5334" y="9531"/>
                  <a:pt x="5324" y="9495"/>
                  <a:pt x="5320" y="9407"/>
                </a:cubicBezTo>
                <a:cubicBezTo>
                  <a:pt x="5311" y="9165"/>
                  <a:pt x="5300" y="9075"/>
                  <a:pt x="5275" y="9042"/>
                </a:cubicBezTo>
                <a:cubicBezTo>
                  <a:pt x="5252" y="9011"/>
                  <a:pt x="5248" y="9024"/>
                  <a:pt x="5240" y="9190"/>
                </a:cubicBezTo>
                <a:cubicBezTo>
                  <a:pt x="5235" y="9290"/>
                  <a:pt x="5235" y="9388"/>
                  <a:pt x="5240" y="9407"/>
                </a:cubicBezTo>
                <a:cubicBezTo>
                  <a:pt x="5244" y="9426"/>
                  <a:pt x="5242" y="9450"/>
                  <a:pt x="5234" y="9462"/>
                </a:cubicBezTo>
                <a:cubicBezTo>
                  <a:pt x="5214" y="9492"/>
                  <a:pt x="5259" y="9648"/>
                  <a:pt x="5281" y="9627"/>
                </a:cubicBezTo>
                <a:cubicBezTo>
                  <a:pt x="5303" y="9606"/>
                  <a:pt x="5332" y="9724"/>
                  <a:pt x="5322" y="9789"/>
                </a:cubicBezTo>
                <a:cubicBezTo>
                  <a:pt x="5318" y="9814"/>
                  <a:pt x="5366" y="10024"/>
                  <a:pt x="5428" y="10255"/>
                </a:cubicBezTo>
                <a:lnTo>
                  <a:pt x="5540" y="10677"/>
                </a:lnTo>
                <a:lnTo>
                  <a:pt x="5600" y="10677"/>
                </a:lnTo>
                <a:lnTo>
                  <a:pt x="5661" y="10677"/>
                </a:lnTo>
                <a:lnTo>
                  <a:pt x="5675" y="10900"/>
                </a:lnTo>
                <a:cubicBezTo>
                  <a:pt x="5683" y="11023"/>
                  <a:pt x="5698" y="11149"/>
                  <a:pt x="5708" y="11178"/>
                </a:cubicBezTo>
                <a:cubicBezTo>
                  <a:pt x="5721" y="11219"/>
                  <a:pt x="5732" y="11224"/>
                  <a:pt x="5752" y="11198"/>
                </a:cubicBezTo>
                <a:cubicBezTo>
                  <a:pt x="5789" y="11149"/>
                  <a:pt x="5796" y="11039"/>
                  <a:pt x="5786" y="10650"/>
                </a:cubicBezTo>
                <a:cubicBezTo>
                  <a:pt x="5781" y="10460"/>
                  <a:pt x="5778" y="10275"/>
                  <a:pt x="5779" y="10238"/>
                </a:cubicBezTo>
                <a:cubicBezTo>
                  <a:pt x="5779" y="10201"/>
                  <a:pt x="5782" y="10064"/>
                  <a:pt x="5786" y="9934"/>
                </a:cubicBezTo>
                <a:cubicBezTo>
                  <a:pt x="5789" y="9805"/>
                  <a:pt x="5791" y="9661"/>
                  <a:pt x="5791" y="9615"/>
                </a:cubicBezTo>
                <a:cubicBezTo>
                  <a:pt x="5788" y="9070"/>
                  <a:pt x="5794" y="8587"/>
                  <a:pt x="5805" y="8420"/>
                </a:cubicBezTo>
                <a:cubicBezTo>
                  <a:pt x="5812" y="8308"/>
                  <a:pt x="5818" y="8036"/>
                  <a:pt x="5818" y="7819"/>
                </a:cubicBezTo>
                <a:cubicBezTo>
                  <a:pt x="5818" y="7459"/>
                  <a:pt x="5820" y="7420"/>
                  <a:pt x="5845" y="7382"/>
                </a:cubicBezTo>
                <a:cubicBezTo>
                  <a:pt x="5860" y="7358"/>
                  <a:pt x="5873" y="7330"/>
                  <a:pt x="5873" y="7318"/>
                </a:cubicBezTo>
                <a:cubicBezTo>
                  <a:pt x="5873" y="7306"/>
                  <a:pt x="5860" y="7287"/>
                  <a:pt x="5845" y="7278"/>
                </a:cubicBezTo>
                <a:cubicBezTo>
                  <a:pt x="5813" y="7257"/>
                  <a:pt x="5814" y="7289"/>
                  <a:pt x="5837" y="6401"/>
                </a:cubicBezTo>
                <a:cubicBezTo>
                  <a:pt x="5848" y="6008"/>
                  <a:pt x="5861" y="5718"/>
                  <a:pt x="5870" y="5695"/>
                </a:cubicBezTo>
                <a:cubicBezTo>
                  <a:pt x="5882" y="5667"/>
                  <a:pt x="5894" y="5666"/>
                  <a:pt x="5917" y="5694"/>
                </a:cubicBezTo>
                <a:cubicBezTo>
                  <a:pt x="5964" y="5752"/>
                  <a:pt x="6116" y="5836"/>
                  <a:pt x="6192" y="5846"/>
                </a:cubicBezTo>
                <a:cubicBezTo>
                  <a:pt x="6257" y="5854"/>
                  <a:pt x="6260" y="5850"/>
                  <a:pt x="6265" y="5761"/>
                </a:cubicBezTo>
                <a:cubicBezTo>
                  <a:pt x="6268" y="5686"/>
                  <a:pt x="6264" y="5670"/>
                  <a:pt x="6239" y="5670"/>
                </a:cubicBezTo>
                <a:cubicBezTo>
                  <a:pt x="6223" y="5670"/>
                  <a:pt x="6179" y="5647"/>
                  <a:pt x="6140" y="5620"/>
                </a:cubicBezTo>
                <a:cubicBezTo>
                  <a:pt x="6102" y="5593"/>
                  <a:pt x="6010" y="5555"/>
                  <a:pt x="5936" y="5536"/>
                </a:cubicBezTo>
                <a:cubicBezTo>
                  <a:pt x="5862" y="5516"/>
                  <a:pt x="5786" y="5478"/>
                  <a:pt x="5766" y="5452"/>
                </a:cubicBezTo>
                <a:cubicBezTo>
                  <a:pt x="5746" y="5427"/>
                  <a:pt x="5669" y="5380"/>
                  <a:pt x="5594" y="5349"/>
                </a:cubicBezTo>
                <a:cubicBezTo>
                  <a:pt x="5519" y="5318"/>
                  <a:pt x="5442" y="5287"/>
                  <a:pt x="5423" y="5278"/>
                </a:cubicBezTo>
                <a:close/>
                <a:moveTo>
                  <a:pt x="18310" y="5542"/>
                </a:moveTo>
                <a:cubicBezTo>
                  <a:pt x="18281" y="5540"/>
                  <a:pt x="18249" y="5541"/>
                  <a:pt x="18213" y="5547"/>
                </a:cubicBezTo>
                <a:cubicBezTo>
                  <a:pt x="18026" y="5576"/>
                  <a:pt x="18024" y="5580"/>
                  <a:pt x="17971" y="5910"/>
                </a:cubicBezTo>
                <a:cubicBezTo>
                  <a:pt x="17946" y="6065"/>
                  <a:pt x="17920" y="6211"/>
                  <a:pt x="17913" y="6234"/>
                </a:cubicBezTo>
                <a:cubicBezTo>
                  <a:pt x="17905" y="6260"/>
                  <a:pt x="17867" y="6275"/>
                  <a:pt x="17813" y="6275"/>
                </a:cubicBezTo>
                <a:cubicBezTo>
                  <a:pt x="17710" y="6275"/>
                  <a:pt x="17646" y="6334"/>
                  <a:pt x="17614" y="6456"/>
                </a:cubicBezTo>
                <a:cubicBezTo>
                  <a:pt x="17601" y="6505"/>
                  <a:pt x="17565" y="6576"/>
                  <a:pt x="17535" y="6615"/>
                </a:cubicBezTo>
                <a:cubicBezTo>
                  <a:pt x="17480" y="6684"/>
                  <a:pt x="17441" y="6835"/>
                  <a:pt x="17441" y="6979"/>
                </a:cubicBezTo>
                <a:cubicBezTo>
                  <a:pt x="17441" y="7014"/>
                  <a:pt x="17432" y="7063"/>
                  <a:pt x="17421" y="7086"/>
                </a:cubicBezTo>
                <a:cubicBezTo>
                  <a:pt x="17410" y="7109"/>
                  <a:pt x="17401" y="7169"/>
                  <a:pt x="17401" y="7222"/>
                </a:cubicBezTo>
                <a:cubicBezTo>
                  <a:pt x="17401" y="7297"/>
                  <a:pt x="17411" y="7332"/>
                  <a:pt x="17455" y="7394"/>
                </a:cubicBezTo>
                <a:cubicBezTo>
                  <a:pt x="17486" y="7436"/>
                  <a:pt x="17523" y="7520"/>
                  <a:pt x="17538" y="7582"/>
                </a:cubicBezTo>
                <a:cubicBezTo>
                  <a:pt x="17568" y="7700"/>
                  <a:pt x="17657" y="7869"/>
                  <a:pt x="17713" y="7913"/>
                </a:cubicBezTo>
                <a:cubicBezTo>
                  <a:pt x="17732" y="7927"/>
                  <a:pt x="17769" y="7991"/>
                  <a:pt x="17795" y="8057"/>
                </a:cubicBezTo>
                <a:lnTo>
                  <a:pt x="17844" y="8175"/>
                </a:lnTo>
                <a:lnTo>
                  <a:pt x="17789" y="8317"/>
                </a:lnTo>
                <a:cubicBezTo>
                  <a:pt x="17759" y="8394"/>
                  <a:pt x="17720" y="8516"/>
                  <a:pt x="17703" y="8589"/>
                </a:cubicBezTo>
                <a:cubicBezTo>
                  <a:pt x="17525" y="9369"/>
                  <a:pt x="17467" y="10058"/>
                  <a:pt x="17516" y="10812"/>
                </a:cubicBezTo>
                <a:cubicBezTo>
                  <a:pt x="17529" y="11015"/>
                  <a:pt x="17564" y="11371"/>
                  <a:pt x="17577" y="11432"/>
                </a:cubicBezTo>
                <a:cubicBezTo>
                  <a:pt x="17602" y="11548"/>
                  <a:pt x="17645" y="11807"/>
                  <a:pt x="17645" y="11835"/>
                </a:cubicBezTo>
                <a:cubicBezTo>
                  <a:pt x="17645" y="11852"/>
                  <a:pt x="17654" y="11884"/>
                  <a:pt x="17664" y="11906"/>
                </a:cubicBezTo>
                <a:cubicBezTo>
                  <a:pt x="17675" y="11928"/>
                  <a:pt x="17699" y="12019"/>
                  <a:pt x="17718" y="12109"/>
                </a:cubicBezTo>
                <a:lnTo>
                  <a:pt x="17753" y="12272"/>
                </a:lnTo>
                <a:lnTo>
                  <a:pt x="17721" y="12325"/>
                </a:lnTo>
                <a:cubicBezTo>
                  <a:pt x="17703" y="12354"/>
                  <a:pt x="17684" y="12407"/>
                  <a:pt x="17680" y="12443"/>
                </a:cubicBezTo>
                <a:cubicBezTo>
                  <a:pt x="17675" y="12480"/>
                  <a:pt x="17643" y="12550"/>
                  <a:pt x="17609" y="12600"/>
                </a:cubicBezTo>
                <a:cubicBezTo>
                  <a:pt x="17548" y="12688"/>
                  <a:pt x="17509" y="12837"/>
                  <a:pt x="17509" y="12981"/>
                </a:cubicBezTo>
                <a:cubicBezTo>
                  <a:pt x="17509" y="13016"/>
                  <a:pt x="17500" y="13065"/>
                  <a:pt x="17489" y="13088"/>
                </a:cubicBezTo>
                <a:cubicBezTo>
                  <a:pt x="17477" y="13111"/>
                  <a:pt x="17469" y="13173"/>
                  <a:pt x="17469" y="13226"/>
                </a:cubicBezTo>
                <a:cubicBezTo>
                  <a:pt x="17469" y="13301"/>
                  <a:pt x="17480" y="13341"/>
                  <a:pt x="17520" y="13404"/>
                </a:cubicBezTo>
                <a:cubicBezTo>
                  <a:pt x="17549" y="13449"/>
                  <a:pt x="17588" y="13539"/>
                  <a:pt x="17609" y="13607"/>
                </a:cubicBezTo>
                <a:cubicBezTo>
                  <a:pt x="17649" y="13736"/>
                  <a:pt x="17724" y="13869"/>
                  <a:pt x="17781" y="13912"/>
                </a:cubicBezTo>
                <a:cubicBezTo>
                  <a:pt x="17800" y="13926"/>
                  <a:pt x="17834" y="13980"/>
                  <a:pt x="17856" y="14032"/>
                </a:cubicBezTo>
                <a:cubicBezTo>
                  <a:pt x="17916" y="14168"/>
                  <a:pt x="18002" y="14294"/>
                  <a:pt x="18047" y="14309"/>
                </a:cubicBezTo>
                <a:cubicBezTo>
                  <a:pt x="18188" y="14356"/>
                  <a:pt x="18304" y="14134"/>
                  <a:pt x="18324" y="13779"/>
                </a:cubicBezTo>
                <a:cubicBezTo>
                  <a:pt x="18332" y="13649"/>
                  <a:pt x="18334" y="13644"/>
                  <a:pt x="18388" y="13634"/>
                </a:cubicBezTo>
                <a:cubicBezTo>
                  <a:pt x="18432" y="13626"/>
                  <a:pt x="18459" y="13647"/>
                  <a:pt x="18509" y="13726"/>
                </a:cubicBezTo>
                <a:cubicBezTo>
                  <a:pt x="18545" y="13783"/>
                  <a:pt x="18596" y="13839"/>
                  <a:pt x="18623" y="13851"/>
                </a:cubicBezTo>
                <a:cubicBezTo>
                  <a:pt x="18650" y="13863"/>
                  <a:pt x="18694" y="13921"/>
                  <a:pt x="18721" y="13979"/>
                </a:cubicBezTo>
                <a:cubicBezTo>
                  <a:pt x="18749" y="14038"/>
                  <a:pt x="18811" y="14119"/>
                  <a:pt x="18859" y="14161"/>
                </a:cubicBezTo>
                <a:cubicBezTo>
                  <a:pt x="18934" y="14227"/>
                  <a:pt x="18953" y="14233"/>
                  <a:pt x="19006" y="14200"/>
                </a:cubicBezTo>
                <a:cubicBezTo>
                  <a:pt x="19116" y="14131"/>
                  <a:pt x="19183" y="13900"/>
                  <a:pt x="19186" y="13580"/>
                </a:cubicBezTo>
                <a:cubicBezTo>
                  <a:pt x="19188" y="13420"/>
                  <a:pt x="19191" y="13405"/>
                  <a:pt x="19234" y="13352"/>
                </a:cubicBezTo>
                <a:cubicBezTo>
                  <a:pt x="19260" y="13320"/>
                  <a:pt x="19287" y="13277"/>
                  <a:pt x="19294" y="13258"/>
                </a:cubicBezTo>
                <a:cubicBezTo>
                  <a:pt x="19302" y="13238"/>
                  <a:pt x="19318" y="13222"/>
                  <a:pt x="19328" y="13222"/>
                </a:cubicBezTo>
                <a:cubicBezTo>
                  <a:pt x="19356" y="13222"/>
                  <a:pt x="19516" y="12938"/>
                  <a:pt x="19600" y="12738"/>
                </a:cubicBezTo>
                <a:cubicBezTo>
                  <a:pt x="19681" y="12545"/>
                  <a:pt x="19789" y="12221"/>
                  <a:pt x="19832" y="12042"/>
                </a:cubicBezTo>
                <a:cubicBezTo>
                  <a:pt x="19882" y="11830"/>
                  <a:pt x="19942" y="11497"/>
                  <a:pt x="19942" y="11429"/>
                </a:cubicBezTo>
                <a:cubicBezTo>
                  <a:pt x="19942" y="11403"/>
                  <a:pt x="19948" y="11367"/>
                  <a:pt x="19955" y="11349"/>
                </a:cubicBezTo>
                <a:cubicBezTo>
                  <a:pt x="19961" y="11332"/>
                  <a:pt x="19969" y="11287"/>
                  <a:pt x="19972" y="11252"/>
                </a:cubicBezTo>
                <a:cubicBezTo>
                  <a:pt x="19976" y="11200"/>
                  <a:pt x="19989" y="11186"/>
                  <a:pt x="20040" y="11181"/>
                </a:cubicBezTo>
                <a:cubicBezTo>
                  <a:pt x="20187" y="11166"/>
                  <a:pt x="20283" y="10925"/>
                  <a:pt x="20283" y="10569"/>
                </a:cubicBezTo>
                <a:cubicBezTo>
                  <a:pt x="20282" y="10378"/>
                  <a:pt x="20251" y="10235"/>
                  <a:pt x="20181" y="10102"/>
                </a:cubicBezTo>
                <a:cubicBezTo>
                  <a:pt x="20087" y="9925"/>
                  <a:pt x="20134" y="9824"/>
                  <a:pt x="20312" y="9818"/>
                </a:cubicBezTo>
                <a:cubicBezTo>
                  <a:pt x="20382" y="9816"/>
                  <a:pt x="20379" y="9829"/>
                  <a:pt x="20398" y="9479"/>
                </a:cubicBezTo>
                <a:lnTo>
                  <a:pt x="20406" y="9325"/>
                </a:lnTo>
                <a:lnTo>
                  <a:pt x="20211" y="9166"/>
                </a:lnTo>
                <a:cubicBezTo>
                  <a:pt x="20104" y="9079"/>
                  <a:pt x="19990" y="9004"/>
                  <a:pt x="19956" y="8999"/>
                </a:cubicBezTo>
                <a:cubicBezTo>
                  <a:pt x="19900" y="8991"/>
                  <a:pt x="19893" y="8979"/>
                  <a:pt x="19868" y="8855"/>
                </a:cubicBezTo>
                <a:cubicBezTo>
                  <a:pt x="19817" y="8606"/>
                  <a:pt x="19640" y="7996"/>
                  <a:pt x="19618" y="7996"/>
                </a:cubicBezTo>
                <a:cubicBezTo>
                  <a:pt x="19613" y="7996"/>
                  <a:pt x="19579" y="7928"/>
                  <a:pt x="19542" y="7844"/>
                </a:cubicBezTo>
                <a:cubicBezTo>
                  <a:pt x="19441" y="7619"/>
                  <a:pt x="19133" y="7220"/>
                  <a:pt x="19099" y="7272"/>
                </a:cubicBezTo>
                <a:cubicBezTo>
                  <a:pt x="19093" y="7281"/>
                  <a:pt x="19084" y="7273"/>
                  <a:pt x="19079" y="7253"/>
                </a:cubicBezTo>
                <a:cubicBezTo>
                  <a:pt x="19074" y="7234"/>
                  <a:pt x="19046" y="7180"/>
                  <a:pt x="19016" y="7134"/>
                </a:cubicBezTo>
                <a:cubicBezTo>
                  <a:pt x="18975" y="7070"/>
                  <a:pt x="18963" y="7029"/>
                  <a:pt x="18966" y="6974"/>
                </a:cubicBezTo>
                <a:cubicBezTo>
                  <a:pt x="18970" y="6906"/>
                  <a:pt x="18980" y="6899"/>
                  <a:pt x="19082" y="6883"/>
                </a:cubicBezTo>
                <a:cubicBezTo>
                  <a:pt x="19144" y="6874"/>
                  <a:pt x="19199" y="6851"/>
                  <a:pt x="19206" y="6832"/>
                </a:cubicBezTo>
                <a:cubicBezTo>
                  <a:pt x="19213" y="6814"/>
                  <a:pt x="19222" y="6698"/>
                  <a:pt x="19227" y="6576"/>
                </a:cubicBezTo>
                <a:lnTo>
                  <a:pt x="19234" y="6352"/>
                </a:lnTo>
                <a:lnTo>
                  <a:pt x="19143" y="6292"/>
                </a:lnTo>
                <a:cubicBezTo>
                  <a:pt x="19093" y="6259"/>
                  <a:pt x="19012" y="6193"/>
                  <a:pt x="18964" y="6146"/>
                </a:cubicBezTo>
                <a:cubicBezTo>
                  <a:pt x="18889" y="6074"/>
                  <a:pt x="18853" y="6059"/>
                  <a:pt x="18733" y="6058"/>
                </a:cubicBezTo>
                <a:lnTo>
                  <a:pt x="18590" y="6057"/>
                </a:lnTo>
                <a:lnTo>
                  <a:pt x="18586" y="5897"/>
                </a:lnTo>
                <a:cubicBezTo>
                  <a:pt x="18583" y="5780"/>
                  <a:pt x="18576" y="5736"/>
                  <a:pt x="18561" y="5736"/>
                </a:cubicBezTo>
                <a:cubicBezTo>
                  <a:pt x="18549" y="5736"/>
                  <a:pt x="18524" y="5707"/>
                  <a:pt x="18504" y="5672"/>
                </a:cubicBezTo>
                <a:cubicBezTo>
                  <a:pt x="18456" y="5589"/>
                  <a:pt x="18397" y="5548"/>
                  <a:pt x="18310" y="5542"/>
                </a:cubicBezTo>
                <a:close/>
                <a:moveTo>
                  <a:pt x="14716" y="5554"/>
                </a:moveTo>
                <a:cubicBezTo>
                  <a:pt x="14506" y="5558"/>
                  <a:pt x="14482" y="5590"/>
                  <a:pt x="14432" y="5909"/>
                </a:cubicBezTo>
                <a:cubicBezTo>
                  <a:pt x="14375" y="6280"/>
                  <a:pt x="14386" y="6257"/>
                  <a:pt x="14262" y="6285"/>
                </a:cubicBezTo>
                <a:cubicBezTo>
                  <a:pt x="14139" y="6313"/>
                  <a:pt x="14077" y="6373"/>
                  <a:pt x="14063" y="6478"/>
                </a:cubicBezTo>
                <a:cubicBezTo>
                  <a:pt x="14058" y="6516"/>
                  <a:pt x="14031" y="6576"/>
                  <a:pt x="14002" y="6612"/>
                </a:cubicBezTo>
                <a:cubicBezTo>
                  <a:pt x="13934" y="6698"/>
                  <a:pt x="13899" y="6815"/>
                  <a:pt x="13888" y="6985"/>
                </a:cubicBezTo>
                <a:cubicBezTo>
                  <a:pt x="13883" y="7060"/>
                  <a:pt x="13870" y="7130"/>
                  <a:pt x="13859" y="7141"/>
                </a:cubicBezTo>
                <a:cubicBezTo>
                  <a:pt x="13847" y="7152"/>
                  <a:pt x="13839" y="7204"/>
                  <a:pt x="13839" y="7269"/>
                </a:cubicBezTo>
                <a:cubicBezTo>
                  <a:pt x="13839" y="7397"/>
                  <a:pt x="13828" y="7436"/>
                  <a:pt x="13804" y="7388"/>
                </a:cubicBezTo>
                <a:cubicBezTo>
                  <a:pt x="13785" y="7348"/>
                  <a:pt x="13725" y="7421"/>
                  <a:pt x="13615" y="7620"/>
                </a:cubicBezTo>
                <a:cubicBezTo>
                  <a:pt x="13514" y="7801"/>
                  <a:pt x="13336" y="8270"/>
                  <a:pt x="13336" y="8355"/>
                </a:cubicBezTo>
                <a:cubicBezTo>
                  <a:pt x="13336" y="8375"/>
                  <a:pt x="13327" y="8410"/>
                  <a:pt x="13316" y="8433"/>
                </a:cubicBezTo>
                <a:cubicBezTo>
                  <a:pt x="13296" y="8474"/>
                  <a:pt x="13186" y="9011"/>
                  <a:pt x="13186" y="9069"/>
                </a:cubicBezTo>
                <a:cubicBezTo>
                  <a:pt x="13186" y="9086"/>
                  <a:pt x="13196" y="9111"/>
                  <a:pt x="13208" y="9122"/>
                </a:cubicBezTo>
                <a:cubicBezTo>
                  <a:pt x="13249" y="9162"/>
                  <a:pt x="13214" y="9201"/>
                  <a:pt x="13118" y="9223"/>
                </a:cubicBezTo>
                <a:cubicBezTo>
                  <a:pt x="12998" y="9250"/>
                  <a:pt x="12933" y="9315"/>
                  <a:pt x="12912" y="9430"/>
                </a:cubicBezTo>
                <a:cubicBezTo>
                  <a:pt x="12903" y="9479"/>
                  <a:pt x="12872" y="9549"/>
                  <a:pt x="12843" y="9585"/>
                </a:cubicBezTo>
                <a:cubicBezTo>
                  <a:pt x="12785" y="9659"/>
                  <a:pt x="12738" y="9823"/>
                  <a:pt x="12738" y="9955"/>
                </a:cubicBezTo>
                <a:cubicBezTo>
                  <a:pt x="12738" y="10003"/>
                  <a:pt x="12725" y="10069"/>
                  <a:pt x="12710" y="10103"/>
                </a:cubicBezTo>
                <a:cubicBezTo>
                  <a:pt x="12673" y="10186"/>
                  <a:pt x="12676" y="10273"/>
                  <a:pt x="12718" y="10346"/>
                </a:cubicBezTo>
                <a:cubicBezTo>
                  <a:pt x="12785" y="10461"/>
                  <a:pt x="12846" y="10599"/>
                  <a:pt x="12846" y="10634"/>
                </a:cubicBezTo>
                <a:cubicBezTo>
                  <a:pt x="12846" y="10693"/>
                  <a:pt x="12981" y="10929"/>
                  <a:pt x="13015" y="10929"/>
                </a:cubicBezTo>
                <a:cubicBezTo>
                  <a:pt x="13044" y="10929"/>
                  <a:pt x="13118" y="11168"/>
                  <a:pt x="13118" y="11260"/>
                </a:cubicBezTo>
                <a:cubicBezTo>
                  <a:pt x="13118" y="11358"/>
                  <a:pt x="13176" y="11790"/>
                  <a:pt x="13223" y="12042"/>
                </a:cubicBezTo>
                <a:cubicBezTo>
                  <a:pt x="13321" y="12570"/>
                  <a:pt x="13560" y="13225"/>
                  <a:pt x="13733" y="13441"/>
                </a:cubicBezTo>
                <a:cubicBezTo>
                  <a:pt x="13786" y="13507"/>
                  <a:pt x="13836" y="13574"/>
                  <a:pt x="13844" y="13589"/>
                </a:cubicBezTo>
                <a:cubicBezTo>
                  <a:pt x="13852" y="13604"/>
                  <a:pt x="13887" y="13635"/>
                  <a:pt x="13920" y="13658"/>
                </a:cubicBezTo>
                <a:cubicBezTo>
                  <a:pt x="13954" y="13682"/>
                  <a:pt x="14009" y="13743"/>
                  <a:pt x="14043" y="13794"/>
                </a:cubicBezTo>
                <a:cubicBezTo>
                  <a:pt x="14077" y="13845"/>
                  <a:pt x="14128" y="13906"/>
                  <a:pt x="14156" y="13929"/>
                </a:cubicBezTo>
                <a:cubicBezTo>
                  <a:pt x="14185" y="13952"/>
                  <a:pt x="14211" y="13992"/>
                  <a:pt x="14215" y="14017"/>
                </a:cubicBezTo>
                <a:cubicBezTo>
                  <a:pt x="14225" y="14082"/>
                  <a:pt x="14349" y="14272"/>
                  <a:pt x="14400" y="14303"/>
                </a:cubicBezTo>
                <a:cubicBezTo>
                  <a:pt x="14463" y="14339"/>
                  <a:pt x="14478" y="14339"/>
                  <a:pt x="14535" y="14300"/>
                </a:cubicBezTo>
                <a:cubicBezTo>
                  <a:pt x="14621" y="14241"/>
                  <a:pt x="14709" y="13960"/>
                  <a:pt x="14709" y="13742"/>
                </a:cubicBezTo>
                <a:cubicBezTo>
                  <a:pt x="14709" y="13602"/>
                  <a:pt x="14821" y="13533"/>
                  <a:pt x="14860" y="13650"/>
                </a:cubicBezTo>
                <a:cubicBezTo>
                  <a:pt x="14883" y="13721"/>
                  <a:pt x="15006" y="13863"/>
                  <a:pt x="15043" y="13863"/>
                </a:cubicBezTo>
                <a:cubicBezTo>
                  <a:pt x="15059" y="13863"/>
                  <a:pt x="15083" y="13897"/>
                  <a:pt x="15098" y="13936"/>
                </a:cubicBezTo>
                <a:cubicBezTo>
                  <a:pt x="15112" y="13976"/>
                  <a:pt x="15168" y="14060"/>
                  <a:pt x="15222" y="14122"/>
                </a:cubicBezTo>
                <a:cubicBezTo>
                  <a:pt x="15303" y="14216"/>
                  <a:pt x="15329" y="14232"/>
                  <a:pt x="15375" y="14214"/>
                </a:cubicBezTo>
                <a:cubicBezTo>
                  <a:pt x="15453" y="14183"/>
                  <a:pt x="15512" y="14073"/>
                  <a:pt x="15548" y="13897"/>
                </a:cubicBezTo>
                <a:cubicBezTo>
                  <a:pt x="15607" y="13608"/>
                  <a:pt x="15582" y="13334"/>
                  <a:pt x="15478" y="13137"/>
                </a:cubicBezTo>
                <a:cubicBezTo>
                  <a:pt x="15440" y="13065"/>
                  <a:pt x="15429" y="13023"/>
                  <a:pt x="15432" y="12956"/>
                </a:cubicBezTo>
                <a:cubicBezTo>
                  <a:pt x="15436" y="12870"/>
                  <a:pt x="15438" y="12868"/>
                  <a:pt x="15555" y="12858"/>
                </a:cubicBezTo>
                <a:cubicBezTo>
                  <a:pt x="15689" y="12847"/>
                  <a:pt x="15679" y="12872"/>
                  <a:pt x="15694" y="12514"/>
                </a:cubicBezTo>
                <a:lnTo>
                  <a:pt x="15702" y="12330"/>
                </a:lnTo>
                <a:lnTo>
                  <a:pt x="15528" y="12183"/>
                </a:lnTo>
                <a:cubicBezTo>
                  <a:pt x="15432" y="12103"/>
                  <a:pt x="15313" y="12027"/>
                  <a:pt x="15262" y="12015"/>
                </a:cubicBezTo>
                <a:cubicBezTo>
                  <a:pt x="15166" y="11991"/>
                  <a:pt x="15149" y="11959"/>
                  <a:pt x="15199" y="11895"/>
                </a:cubicBezTo>
                <a:cubicBezTo>
                  <a:pt x="15235" y="11850"/>
                  <a:pt x="15243" y="11816"/>
                  <a:pt x="15273" y="11570"/>
                </a:cubicBezTo>
                <a:cubicBezTo>
                  <a:pt x="15319" y="11195"/>
                  <a:pt x="15351" y="10574"/>
                  <a:pt x="15340" y="10263"/>
                </a:cubicBezTo>
                <a:cubicBezTo>
                  <a:pt x="15325" y="9829"/>
                  <a:pt x="15278" y="9296"/>
                  <a:pt x="15234" y="9063"/>
                </a:cubicBezTo>
                <a:cubicBezTo>
                  <a:pt x="15223" y="9004"/>
                  <a:pt x="15200" y="8882"/>
                  <a:pt x="15183" y="8789"/>
                </a:cubicBezTo>
                <a:cubicBezTo>
                  <a:pt x="15157" y="8645"/>
                  <a:pt x="15131" y="8540"/>
                  <a:pt x="15042" y="8206"/>
                </a:cubicBezTo>
                <a:cubicBezTo>
                  <a:pt x="15034" y="8178"/>
                  <a:pt x="15006" y="8092"/>
                  <a:pt x="14978" y="8016"/>
                </a:cubicBezTo>
                <a:cubicBezTo>
                  <a:pt x="14924" y="7867"/>
                  <a:pt x="14927" y="7804"/>
                  <a:pt x="14986" y="7860"/>
                </a:cubicBezTo>
                <a:cubicBezTo>
                  <a:pt x="15007" y="7879"/>
                  <a:pt x="15037" y="7894"/>
                  <a:pt x="15054" y="7894"/>
                </a:cubicBezTo>
                <a:cubicBezTo>
                  <a:pt x="15071" y="7894"/>
                  <a:pt x="15098" y="7932"/>
                  <a:pt x="15114" y="7977"/>
                </a:cubicBezTo>
                <a:cubicBezTo>
                  <a:pt x="15157" y="8100"/>
                  <a:pt x="15274" y="8236"/>
                  <a:pt x="15353" y="8253"/>
                </a:cubicBezTo>
                <a:cubicBezTo>
                  <a:pt x="15480" y="8282"/>
                  <a:pt x="15572" y="8074"/>
                  <a:pt x="15588" y="7721"/>
                </a:cubicBezTo>
                <a:cubicBezTo>
                  <a:pt x="15599" y="7507"/>
                  <a:pt x="15568" y="7336"/>
                  <a:pt x="15496" y="7208"/>
                </a:cubicBezTo>
                <a:cubicBezTo>
                  <a:pt x="15453" y="7132"/>
                  <a:pt x="15442" y="7093"/>
                  <a:pt x="15446" y="7024"/>
                </a:cubicBezTo>
                <a:cubicBezTo>
                  <a:pt x="15451" y="6918"/>
                  <a:pt x="15482" y="6892"/>
                  <a:pt x="15602" y="6887"/>
                </a:cubicBezTo>
                <a:cubicBezTo>
                  <a:pt x="15697" y="6883"/>
                  <a:pt x="15692" y="6898"/>
                  <a:pt x="15708" y="6557"/>
                </a:cubicBezTo>
                <a:lnTo>
                  <a:pt x="15715" y="6384"/>
                </a:lnTo>
                <a:lnTo>
                  <a:pt x="15644" y="6344"/>
                </a:lnTo>
                <a:cubicBezTo>
                  <a:pt x="15604" y="6321"/>
                  <a:pt x="15515" y="6250"/>
                  <a:pt x="15446" y="6186"/>
                </a:cubicBezTo>
                <a:cubicBezTo>
                  <a:pt x="15330" y="6079"/>
                  <a:pt x="15310" y="6071"/>
                  <a:pt x="15188" y="6080"/>
                </a:cubicBezTo>
                <a:lnTo>
                  <a:pt x="15055" y="6091"/>
                </a:lnTo>
                <a:lnTo>
                  <a:pt x="15051" y="5938"/>
                </a:lnTo>
                <a:cubicBezTo>
                  <a:pt x="15048" y="5822"/>
                  <a:pt x="15040" y="5779"/>
                  <a:pt x="15017" y="5749"/>
                </a:cubicBezTo>
                <a:cubicBezTo>
                  <a:pt x="15001" y="5728"/>
                  <a:pt x="14960" y="5674"/>
                  <a:pt x="14926" y="5631"/>
                </a:cubicBezTo>
                <a:cubicBezTo>
                  <a:pt x="14872" y="5560"/>
                  <a:pt x="14848" y="5551"/>
                  <a:pt x="14716" y="5554"/>
                </a:cubicBezTo>
                <a:close/>
                <a:moveTo>
                  <a:pt x="7014" y="5682"/>
                </a:moveTo>
                <a:cubicBezTo>
                  <a:pt x="6980" y="5677"/>
                  <a:pt x="6974" y="5713"/>
                  <a:pt x="6974" y="5822"/>
                </a:cubicBezTo>
                <a:cubicBezTo>
                  <a:pt x="6974" y="5927"/>
                  <a:pt x="6977" y="5938"/>
                  <a:pt x="7011" y="5938"/>
                </a:cubicBezTo>
                <a:cubicBezTo>
                  <a:pt x="7032" y="5938"/>
                  <a:pt x="7094" y="5963"/>
                  <a:pt x="7150" y="5992"/>
                </a:cubicBezTo>
                <a:cubicBezTo>
                  <a:pt x="7206" y="6022"/>
                  <a:pt x="7284" y="6050"/>
                  <a:pt x="7324" y="6053"/>
                </a:cubicBezTo>
                <a:cubicBezTo>
                  <a:pt x="7363" y="6057"/>
                  <a:pt x="7402" y="6076"/>
                  <a:pt x="7411" y="6098"/>
                </a:cubicBezTo>
                <a:cubicBezTo>
                  <a:pt x="7424" y="6130"/>
                  <a:pt x="7423" y="6309"/>
                  <a:pt x="7411" y="6891"/>
                </a:cubicBezTo>
                <a:cubicBezTo>
                  <a:pt x="7396" y="7607"/>
                  <a:pt x="7394" y="7643"/>
                  <a:pt x="7365" y="7700"/>
                </a:cubicBezTo>
                <a:cubicBezTo>
                  <a:pt x="7336" y="7757"/>
                  <a:pt x="7335" y="7763"/>
                  <a:pt x="7359" y="7798"/>
                </a:cubicBezTo>
                <a:cubicBezTo>
                  <a:pt x="7382" y="7832"/>
                  <a:pt x="7384" y="7869"/>
                  <a:pt x="7376" y="8278"/>
                </a:cubicBezTo>
                <a:cubicBezTo>
                  <a:pt x="7357" y="9314"/>
                  <a:pt x="7339" y="9729"/>
                  <a:pt x="7312" y="9788"/>
                </a:cubicBezTo>
                <a:cubicBezTo>
                  <a:pt x="7290" y="9837"/>
                  <a:pt x="7290" y="9845"/>
                  <a:pt x="7309" y="9864"/>
                </a:cubicBezTo>
                <a:cubicBezTo>
                  <a:pt x="7328" y="9882"/>
                  <a:pt x="7328" y="9893"/>
                  <a:pt x="7310" y="9962"/>
                </a:cubicBezTo>
                <a:cubicBezTo>
                  <a:pt x="7295" y="10017"/>
                  <a:pt x="7293" y="10058"/>
                  <a:pt x="7303" y="10099"/>
                </a:cubicBezTo>
                <a:cubicBezTo>
                  <a:pt x="7320" y="10176"/>
                  <a:pt x="7282" y="10329"/>
                  <a:pt x="7252" y="10301"/>
                </a:cubicBezTo>
                <a:cubicBezTo>
                  <a:pt x="7237" y="10286"/>
                  <a:pt x="7232" y="10307"/>
                  <a:pt x="7232" y="10381"/>
                </a:cubicBezTo>
                <a:cubicBezTo>
                  <a:pt x="7232" y="10520"/>
                  <a:pt x="7219" y="10538"/>
                  <a:pt x="7181" y="10450"/>
                </a:cubicBezTo>
                <a:cubicBezTo>
                  <a:pt x="7163" y="10408"/>
                  <a:pt x="7144" y="10373"/>
                  <a:pt x="7139" y="10373"/>
                </a:cubicBezTo>
                <a:cubicBezTo>
                  <a:pt x="7134" y="10373"/>
                  <a:pt x="7131" y="10355"/>
                  <a:pt x="7132" y="10332"/>
                </a:cubicBezTo>
                <a:cubicBezTo>
                  <a:pt x="7133" y="10310"/>
                  <a:pt x="7130" y="10294"/>
                  <a:pt x="7125" y="10298"/>
                </a:cubicBezTo>
                <a:cubicBezTo>
                  <a:pt x="7120" y="10302"/>
                  <a:pt x="7095" y="10248"/>
                  <a:pt x="7070" y="10177"/>
                </a:cubicBezTo>
                <a:cubicBezTo>
                  <a:pt x="7045" y="10107"/>
                  <a:pt x="7008" y="10028"/>
                  <a:pt x="6987" y="10002"/>
                </a:cubicBezTo>
                <a:cubicBezTo>
                  <a:pt x="6951" y="9955"/>
                  <a:pt x="6926" y="9806"/>
                  <a:pt x="6932" y="9671"/>
                </a:cubicBezTo>
                <a:cubicBezTo>
                  <a:pt x="6936" y="9589"/>
                  <a:pt x="6897" y="9446"/>
                  <a:pt x="6871" y="9446"/>
                </a:cubicBezTo>
                <a:cubicBezTo>
                  <a:pt x="6859" y="9446"/>
                  <a:pt x="6853" y="9459"/>
                  <a:pt x="6857" y="9475"/>
                </a:cubicBezTo>
                <a:cubicBezTo>
                  <a:pt x="6861" y="9492"/>
                  <a:pt x="6856" y="9557"/>
                  <a:pt x="6846" y="9621"/>
                </a:cubicBezTo>
                <a:cubicBezTo>
                  <a:pt x="6834" y="9691"/>
                  <a:pt x="6831" y="9755"/>
                  <a:pt x="6838" y="9784"/>
                </a:cubicBezTo>
                <a:cubicBezTo>
                  <a:pt x="6845" y="9813"/>
                  <a:pt x="6844" y="9849"/>
                  <a:pt x="6836" y="9875"/>
                </a:cubicBezTo>
                <a:cubicBezTo>
                  <a:pt x="6825" y="9907"/>
                  <a:pt x="6840" y="9982"/>
                  <a:pt x="6897" y="10170"/>
                </a:cubicBezTo>
                <a:cubicBezTo>
                  <a:pt x="6939" y="10309"/>
                  <a:pt x="6974" y="10435"/>
                  <a:pt x="6974" y="10451"/>
                </a:cubicBezTo>
                <a:cubicBezTo>
                  <a:pt x="6974" y="10467"/>
                  <a:pt x="6986" y="10508"/>
                  <a:pt x="7001" y="10541"/>
                </a:cubicBezTo>
                <a:cubicBezTo>
                  <a:pt x="7016" y="10575"/>
                  <a:pt x="7028" y="10624"/>
                  <a:pt x="7028" y="10649"/>
                </a:cubicBezTo>
                <a:cubicBezTo>
                  <a:pt x="7028" y="10687"/>
                  <a:pt x="7103" y="10975"/>
                  <a:pt x="7140" y="11081"/>
                </a:cubicBezTo>
                <a:cubicBezTo>
                  <a:pt x="7146" y="11099"/>
                  <a:pt x="7178" y="11115"/>
                  <a:pt x="7209" y="11115"/>
                </a:cubicBezTo>
                <a:lnTo>
                  <a:pt x="7266" y="11115"/>
                </a:lnTo>
                <a:lnTo>
                  <a:pt x="7278" y="11283"/>
                </a:lnTo>
                <a:cubicBezTo>
                  <a:pt x="7284" y="11376"/>
                  <a:pt x="7296" y="11494"/>
                  <a:pt x="7303" y="11545"/>
                </a:cubicBezTo>
                <a:cubicBezTo>
                  <a:pt x="7321" y="11661"/>
                  <a:pt x="7375" y="11675"/>
                  <a:pt x="7389" y="11565"/>
                </a:cubicBezTo>
                <a:cubicBezTo>
                  <a:pt x="7401" y="11470"/>
                  <a:pt x="7407" y="10862"/>
                  <a:pt x="7395" y="10845"/>
                </a:cubicBezTo>
                <a:cubicBezTo>
                  <a:pt x="7386" y="10831"/>
                  <a:pt x="7392" y="10401"/>
                  <a:pt x="7403" y="10326"/>
                </a:cubicBezTo>
                <a:cubicBezTo>
                  <a:pt x="7406" y="10301"/>
                  <a:pt x="7403" y="10263"/>
                  <a:pt x="7396" y="10241"/>
                </a:cubicBezTo>
                <a:cubicBezTo>
                  <a:pt x="7387" y="10215"/>
                  <a:pt x="7389" y="10170"/>
                  <a:pt x="7401" y="10110"/>
                </a:cubicBezTo>
                <a:cubicBezTo>
                  <a:pt x="7412" y="10060"/>
                  <a:pt x="7416" y="10012"/>
                  <a:pt x="7409" y="10003"/>
                </a:cubicBezTo>
                <a:cubicBezTo>
                  <a:pt x="7393" y="9978"/>
                  <a:pt x="7392" y="9101"/>
                  <a:pt x="7408" y="8996"/>
                </a:cubicBezTo>
                <a:cubicBezTo>
                  <a:pt x="7416" y="8947"/>
                  <a:pt x="7425" y="8671"/>
                  <a:pt x="7428" y="8383"/>
                </a:cubicBezTo>
                <a:cubicBezTo>
                  <a:pt x="7432" y="8094"/>
                  <a:pt x="7439" y="7844"/>
                  <a:pt x="7443" y="7826"/>
                </a:cubicBezTo>
                <a:cubicBezTo>
                  <a:pt x="7448" y="7808"/>
                  <a:pt x="7460" y="7793"/>
                  <a:pt x="7471" y="7793"/>
                </a:cubicBezTo>
                <a:cubicBezTo>
                  <a:pt x="7499" y="7793"/>
                  <a:pt x="7495" y="7741"/>
                  <a:pt x="7461" y="7686"/>
                </a:cubicBezTo>
                <a:lnTo>
                  <a:pt x="7432" y="7638"/>
                </a:lnTo>
                <a:lnTo>
                  <a:pt x="7448" y="6898"/>
                </a:lnTo>
                <a:cubicBezTo>
                  <a:pt x="7461" y="6323"/>
                  <a:pt x="7469" y="6147"/>
                  <a:pt x="7485" y="6108"/>
                </a:cubicBezTo>
                <a:cubicBezTo>
                  <a:pt x="7503" y="6063"/>
                  <a:pt x="7507" y="6063"/>
                  <a:pt x="7521" y="6109"/>
                </a:cubicBezTo>
                <a:cubicBezTo>
                  <a:pt x="7531" y="6140"/>
                  <a:pt x="7591" y="6186"/>
                  <a:pt x="7667" y="6222"/>
                </a:cubicBezTo>
                <a:cubicBezTo>
                  <a:pt x="7738" y="6255"/>
                  <a:pt x="7810" y="6289"/>
                  <a:pt x="7826" y="6299"/>
                </a:cubicBezTo>
                <a:cubicBezTo>
                  <a:pt x="7865" y="6321"/>
                  <a:pt x="7897" y="6189"/>
                  <a:pt x="7869" y="6124"/>
                </a:cubicBezTo>
                <a:cubicBezTo>
                  <a:pt x="7850" y="6080"/>
                  <a:pt x="7575" y="5928"/>
                  <a:pt x="7543" y="5943"/>
                </a:cubicBezTo>
                <a:cubicBezTo>
                  <a:pt x="7512" y="5958"/>
                  <a:pt x="7389" y="5901"/>
                  <a:pt x="7371" y="5863"/>
                </a:cubicBezTo>
                <a:cubicBezTo>
                  <a:pt x="7361" y="5843"/>
                  <a:pt x="7336" y="5823"/>
                  <a:pt x="7316" y="5819"/>
                </a:cubicBezTo>
                <a:cubicBezTo>
                  <a:pt x="7277" y="5810"/>
                  <a:pt x="7156" y="5754"/>
                  <a:pt x="7058" y="5700"/>
                </a:cubicBezTo>
                <a:cubicBezTo>
                  <a:pt x="7040" y="5690"/>
                  <a:pt x="7025" y="5684"/>
                  <a:pt x="7014" y="5682"/>
                </a:cubicBezTo>
                <a:close/>
                <a:moveTo>
                  <a:pt x="3576" y="6283"/>
                </a:moveTo>
                <a:cubicBezTo>
                  <a:pt x="3575" y="6290"/>
                  <a:pt x="3577" y="6316"/>
                  <a:pt x="3584" y="6358"/>
                </a:cubicBezTo>
                <a:cubicBezTo>
                  <a:pt x="3589" y="6389"/>
                  <a:pt x="3595" y="6407"/>
                  <a:pt x="3599" y="6399"/>
                </a:cubicBezTo>
                <a:cubicBezTo>
                  <a:pt x="3602" y="6390"/>
                  <a:pt x="3598" y="6354"/>
                  <a:pt x="3590" y="6321"/>
                </a:cubicBezTo>
                <a:cubicBezTo>
                  <a:pt x="3582" y="6286"/>
                  <a:pt x="3577" y="6275"/>
                  <a:pt x="3576" y="6283"/>
                </a:cubicBezTo>
                <a:close/>
                <a:moveTo>
                  <a:pt x="6141" y="7972"/>
                </a:moveTo>
                <a:cubicBezTo>
                  <a:pt x="6131" y="7979"/>
                  <a:pt x="6125" y="7995"/>
                  <a:pt x="6119" y="8021"/>
                </a:cubicBezTo>
                <a:cubicBezTo>
                  <a:pt x="6099" y="8117"/>
                  <a:pt x="6115" y="8232"/>
                  <a:pt x="6150" y="8232"/>
                </a:cubicBezTo>
                <a:cubicBezTo>
                  <a:pt x="6166" y="8232"/>
                  <a:pt x="6224" y="8256"/>
                  <a:pt x="6280" y="8285"/>
                </a:cubicBezTo>
                <a:cubicBezTo>
                  <a:pt x="6336" y="8314"/>
                  <a:pt x="6419" y="8342"/>
                  <a:pt x="6464" y="8347"/>
                </a:cubicBezTo>
                <a:lnTo>
                  <a:pt x="6546" y="8358"/>
                </a:lnTo>
                <a:lnTo>
                  <a:pt x="6555" y="8522"/>
                </a:lnTo>
                <a:cubicBezTo>
                  <a:pt x="6564" y="8688"/>
                  <a:pt x="6558" y="9407"/>
                  <a:pt x="6544" y="9750"/>
                </a:cubicBezTo>
                <a:cubicBezTo>
                  <a:pt x="6539" y="9885"/>
                  <a:pt x="6529" y="9951"/>
                  <a:pt x="6507" y="9994"/>
                </a:cubicBezTo>
                <a:cubicBezTo>
                  <a:pt x="6479" y="10050"/>
                  <a:pt x="6479" y="10055"/>
                  <a:pt x="6502" y="10089"/>
                </a:cubicBezTo>
                <a:cubicBezTo>
                  <a:pt x="6525" y="10122"/>
                  <a:pt x="6526" y="10166"/>
                  <a:pt x="6519" y="10586"/>
                </a:cubicBezTo>
                <a:cubicBezTo>
                  <a:pt x="6514" y="10840"/>
                  <a:pt x="6505" y="11267"/>
                  <a:pt x="6497" y="11536"/>
                </a:cubicBezTo>
                <a:cubicBezTo>
                  <a:pt x="6484" y="11964"/>
                  <a:pt x="6479" y="12032"/>
                  <a:pt x="6455" y="12079"/>
                </a:cubicBezTo>
                <a:cubicBezTo>
                  <a:pt x="6429" y="12129"/>
                  <a:pt x="6429" y="12136"/>
                  <a:pt x="6450" y="12156"/>
                </a:cubicBezTo>
                <a:cubicBezTo>
                  <a:pt x="6469" y="12175"/>
                  <a:pt x="6471" y="12188"/>
                  <a:pt x="6457" y="12228"/>
                </a:cubicBezTo>
                <a:cubicBezTo>
                  <a:pt x="6448" y="12257"/>
                  <a:pt x="6444" y="12314"/>
                  <a:pt x="6449" y="12363"/>
                </a:cubicBezTo>
                <a:cubicBezTo>
                  <a:pt x="6460" y="12472"/>
                  <a:pt x="6437" y="12581"/>
                  <a:pt x="6402" y="12581"/>
                </a:cubicBezTo>
                <a:cubicBezTo>
                  <a:pt x="6383" y="12581"/>
                  <a:pt x="6375" y="12605"/>
                  <a:pt x="6375" y="12662"/>
                </a:cubicBezTo>
                <a:cubicBezTo>
                  <a:pt x="6375" y="12752"/>
                  <a:pt x="6344" y="12836"/>
                  <a:pt x="6322" y="12802"/>
                </a:cubicBezTo>
                <a:cubicBezTo>
                  <a:pt x="6314" y="12790"/>
                  <a:pt x="6310" y="12766"/>
                  <a:pt x="6314" y="12750"/>
                </a:cubicBezTo>
                <a:cubicBezTo>
                  <a:pt x="6318" y="12733"/>
                  <a:pt x="6309" y="12704"/>
                  <a:pt x="6293" y="12683"/>
                </a:cubicBezTo>
                <a:cubicBezTo>
                  <a:pt x="6277" y="12662"/>
                  <a:pt x="6267" y="12636"/>
                  <a:pt x="6271" y="12628"/>
                </a:cubicBezTo>
                <a:cubicBezTo>
                  <a:pt x="6279" y="12609"/>
                  <a:pt x="6150" y="12311"/>
                  <a:pt x="6112" y="12259"/>
                </a:cubicBezTo>
                <a:cubicBezTo>
                  <a:pt x="6098" y="12239"/>
                  <a:pt x="6084" y="12194"/>
                  <a:pt x="6082" y="12158"/>
                </a:cubicBezTo>
                <a:cubicBezTo>
                  <a:pt x="6080" y="12122"/>
                  <a:pt x="6076" y="12036"/>
                  <a:pt x="6073" y="11967"/>
                </a:cubicBezTo>
                <a:cubicBezTo>
                  <a:pt x="6067" y="11835"/>
                  <a:pt x="6043" y="11739"/>
                  <a:pt x="6017" y="11739"/>
                </a:cubicBezTo>
                <a:cubicBezTo>
                  <a:pt x="6001" y="11739"/>
                  <a:pt x="5997" y="11785"/>
                  <a:pt x="5991" y="12015"/>
                </a:cubicBezTo>
                <a:cubicBezTo>
                  <a:pt x="5989" y="12083"/>
                  <a:pt x="5983" y="12150"/>
                  <a:pt x="5978" y="12163"/>
                </a:cubicBezTo>
                <a:cubicBezTo>
                  <a:pt x="5963" y="12199"/>
                  <a:pt x="6011" y="12350"/>
                  <a:pt x="6031" y="12331"/>
                </a:cubicBezTo>
                <a:cubicBezTo>
                  <a:pt x="6053" y="12310"/>
                  <a:pt x="6093" y="12450"/>
                  <a:pt x="6098" y="12568"/>
                </a:cubicBezTo>
                <a:cubicBezTo>
                  <a:pt x="6102" y="12671"/>
                  <a:pt x="6127" y="12751"/>
                  <a:pt x="6149" y="12733"/>
                </a:cubicBezTo>
                <a:cubicBezTo>
                  <a:pt x="6176" y="12710"/>
                  <a:pt x="6258" y="12908"/>
                  <a:pt x="6248" y="12972"/>
                </a:cubicBezTo>
                <a:cubicBezTo>
                  <a:pt x="6243" y="13010"/>
                  <a:pt x="6230" y="13022"/>
                  <a:pt x="6211" y="13010"/>
                </a:cubicBezTo>
                <a:cubicBezTo>
                  <a:pt x="6186" y="12993"/>
                  <a:pt x="6185" y="12997"/>
                  <a:pt x="6203" y="13048"/>
                </a:cubicBezTo>
                <a:cubicBezTo>
                  <a:pt x="6214" y="13079"/>
                  <a:pt x="6234" y="13157"/>
                  <a:pt x="6247" y="13222"/>
                </a:cubicBezTo>
                <a:cubicBezTo>
                  <a:pt x="6277" y="13371"/>
                  <a:pt x="6301" y="13408"/>
                  <a:pt x="6369" y="13408"/>
                </a:cubicBezTo>
                <a:lnTo>
                  <a:pt x="6423" y="13408"/>
                </a:lnTo>
                <a:lnTo>
                  <a:pt x="6431" y="13595"/>
                </a:lnTo>
                <a:cubicBezTo>
                  <a:pt x="6435" y="13697"/>
                  <a:pt x="6447" y="13815"/>
                  <a:pt x="6456" y="13857"/>
                </a:cubicBezTo>
                <a:cubicBezTo>
                  <a:pt x="6465" y="13900"/>
                  <a:pt x="6482" y="13930"/>
                  <a:pt x="6495" y="13924"/>
                </a:cubicBezTo>
                <a:cubicBezTo>
                  <a:pt x="6540" y="13903"/>
                  <a:pt x="6552" y="13765"/>
                  <a:pt x="6545" y="13375"/>
                </a:cubicBezTo>
                <a:cubicBezTo>
                  <a:pt x="6541" y="13171"/>
                  <a:pt x="6538" y="12976"/>
                  <a:pt x="6538" y="12944"/>
                </a:cubicBezTo>
                <a:cubicBezTo>
                  <a:pt x="6544" y="12516"/>
                  <a:pt x="6547" y="12424"/>
                  <a:pt x="6557" y="12388"/>
                </a:cubicBezTo>
                <a:cubicBezTo>
                  <a:pt x="6562" y="12366"/>
                  <a:pt x="6562" y="12320"/>
                  <a:pt x="6555" y="12287"/>
                </a:cubicBezTo>
                <a:cubicBezTo>
                  <a:pt x="6536" y="12190"/>
                  <a:pt x="6537" y="11823"/>
                  <a:pt x="6559" y="11266"/>
                </a:cubicBezTo>
                <a:cubicBezTo>
                  <a:pt x="6570" y="10979"/>
                  <a:pt x="6580" y="10604"/>
                  <a:pt x="6580" y="10434"/>
                </a:cubicBezTo>
                <a:cubicBezTo>
                  <a:pt x="6580" y="10157"/>
                  <a:pt x="6583" y="10119"/>
                  <a:pt x="6608" y="10075"/>
                </a:cubicBezTo>
                <a:lnTo>
                  <a:pt x="6637" y="10025"/>
                </a:lnTo>
                <a:lnTo>
                  <a:pt x="6607" y="9986"/>
                </a:lnTo>
                <a:cubicBezTo>
                  <a:pt x="6578" y="9947"/>
                  <a:pt x="6577" y="9934"/>
                  <a:pt x="6586" y="9569"/>
                </a:cubicBezTo>
                <a:cubicBezTo>
                  <a:pt x="6610" y="8559"/>
                  <a:pt x="6630" y="8282"/>
                  <a:pt x="6667" y="8409"/>
                </a:cubicBezTo>
                <a:cubicBezTo>
                  <a:pt x="6675" y="8436"/>
                  <a:pt x="6700" y="8466"/>
                  <a:pt x="6722" y="8475"/>
                </a:cubicBezTo>
                <a:cubicBezTo>
                  <a:pt x="6745" y="8485"/>
                  <a:pt x="6817" y="8520"/>
                  <a:pt x="6883" y="8554"/>
                </a:cubicBezTo>
                <a:cubicBezTo>
                  <a:pt x="7013" y="8619"/>
                  <a:pt x="7028" y="8608"/>
                  <a:pt x="7028" y="8450"/>
                </a:cubicBezTo>
                <a:cubicBezTo>
                  <a:pt x="7028" y="8391"/>
                  <a:pt x="7011" y="8374"/>
                  <a:pt x="6909" y="8322"/>
                </a:cubicBezTo>
                <a:cubicBezTo>
                  <a:pt x="6844" y="8288"/>
                  <a:pt x="6775" y="8252"/>
                  <a:pt x="6756" y="8242"/>
                </a:cubicBezTo>
                <a:cubicBezTo>
                  <a:pt x="6738" y="8232"/>
                  <a:pt x="6691" y="8220"/>
                  <a:pt x="6652" y="8214"/>
                </a:cubicBezTo>
                <a:cubicBezTo>
                  <a:pt x="6613" y="8208"/>
                  <a:pt x="6560" y="8181"/>
                  <a:pt x="6536" y="8154"/>
                </a:cubicBezTo>
                <a:cubicBezTo>
                  <a:pt x="6496" y="8111"/>
                  <a:pt x="6337" y="8030"/>
                  <a:pt x="6190" y="7977"/>
                </a:cubicBezTo>
                <a:cubicBezTo>
                  <a:pt x="6166" y="7969"/>
                  <a:pt x="6151" y="7966"/>
                  <a:pt x="6141" y="7972"/>
                </a:cubicBezTo>
                <a:close/>
                <a:moveTo>
                  <a:pt x="3025" y="8377"/>
                </a:moveTo>
                <a:cubicBezTo>
                  <a:pt x="2964" y="8374"/>
                  <a:pt x="2964" y="8375"/>
                  <a:pt x="2964" y="8489"/>
                </a:cubicBezTo>
                <a:cubicBezTo>
                  <a:pt x="2964" y="8585"/>
                  <a:pt x="2968" y="8603"/>
                  <a:pt x="2994" y="8602"/>
                </a:cubicBezTo>
                <a:cubicBezTo>
                  <a:pt x="3060" y="8601"/>
                  <a:pt x="3086" y="8565"/>
                  <a:pt x="3086" y="8471"/>
                </a:cubicBezTo>
                <a:cubicBezTo>
                  <a:pt x="3086" y="8385"/>
                  <a:pt x="3082" y="8379"/>
                  <a:pt x="3025" y="8377"/>
                </a:cubicBezTo>
                <a:close/>
                <a:moveTo>
                  <a:pt x="7710" y="9130"/>
                </a:moveTo>
                <a:cubicBezTo>
                  <a:pt x="7689" y="9135"/>
                  <a:pt x="7687" y="9158"/>
                  <a:pt x="7687" y="9242"/>
                </a:cubicBezTo>
                <a:lnTo>
                  <a:pt x="7687" y="9359"/>
                </a:lnTo>
                <a:lnTo>
                  <a:pt x="7864" y="9436"/>
                </a:lnTo>
                <a:cubicBezTo>
                  <a:pt x="7961" y="9479"/>
                  <a:pt x="8053" y="9507"/>
                  <a:pt x="8067" y="9499"/>
                </a:cubicBezTo>
                <a:cubicBezTo>
                  <a:pt x="8119" y="9467"/>
                  <a:pt x="8130" y="9535"/>
                  <a:pt x="8128" y="9897"/>
                </a:cubicBezTo>
                <a:cubicBezTo>
                  <a:pt x="8128" y="10084"/>
                  <a:pt x="8122" y="10427"/>
                  <a:pt x="8117" y="10656"/>
                </a:cubicBezTo>
                <a:cubicBezTo>
                  <a:pt x="8109" y="10992"/>
                  <a:pt x="8103" y="11080"/>
                  <a:pt x="8085" y="11114"/>
                </a:cubicBezTo>
                <a:cubicBezTo>
                  <a:pt x="8056" y="11165"/>
                  <a:pt x="8055" y="11220"/>
                  <a:pt x="8081" y="11244"/>
                </a:cubicBezTo>
                <a:cubicBezTo>
                  <a:pt x="8096" y="11259"/>
                  <a:pt x="8099" y="11314"/>
                  <a:pt x="8094" y="11492"/>
                </a:cubicBezTo>
                <a:cubicBezTo>
                  <a:pt x="8091" y="11619"/>
                  <a:pt x="8079" y="12046"/>
                  <a:pt x="8068" y="12442"/>
                </a:cubicBezTo>
                <a:cubicBezTo>
                  <a:pt x="8054" y="12993"/>
                  <a:pt x="8044" y="13176"/>
                  <a:pt x="8028" y="13220"/>
                </a:cubicBezTo>
                <a:cubicBezTo>
                  <a:pt x="8012" y="13264"/>
                  <a:pt x="8011" y="13287"/>
                  <a:pt x="8024" y="13317"/>
                </a:cubicBezTo>
                <a:cubicBezTo>
                  <a:pt x="8036" y="13348"/>
                  <a:pt x="8036" y="13367"/>
                  <a:pt x="8024" y="13396"/>
                </a:cubicBezTo>
                <a:cubicBezTo>
                  <a:pt x="8016" y="13417"/>
                  <a:pt x="8012" y="13476"/>
                  <a:pt x="8016" y="13526"/>
                </a:cubicBezTo>
                <a:cubicBezTo>
                  <a:pt x="8025" y="13640"/>
                  <a:pt x="7999" y="13774"/>
                  <a:pt x="7972" y="13748"/>
                </a:cubicBezTo>
                <a:cubicBezTo>
                  <a:pt x="7959" y="13736"/>
                  <a:pt x="7953" y="13755"/>
                  <a:pt x="7953" y="13807"/>
                </a:cubicBezTo>
                <a:cubicBezTo>
                  <a:pt x="7953" y="13940"/>
                  <a:pt x="7926" y="13971"/>
                  <a:pt x="7885" y="13886"/>
                </a:cubicBezTo>
                <a:cubicBezTo>
                  <a:pt x="7866" y="13845"/>
                  <a:pt x="7850" y="13805"/>
                  <a:pt x="7850" y="13795"/>
                </a:cubicBezTo>
                <a:cubicBezTo>
                  <a:pt x="7851" y="13785"/>
                  <a:pt x="7808" y="13680"/>
                  <a:pt x="7756" y="13563"/>
                </a:cubicBezTo>
                <a:cubicBezTo>
                  <a:pt x="7653" y="13333"/>
                  <a:pt x="7643" y="13294"/>
                  <a:pt x="7641" y="13138"/>
                </a:cubicBezTo>
                <a:cubicBezTo>
                  <a:pt x="7640" y="13036"/>
                  <a:pt x="7608" y="12885"/>
                  <a:pt x="7586" y="12885"/>
                </a:cubicBezTo>
                <a:cubicBezTo>
                  <a:pt x="7572" y="12885"/>
                  <a:pt x="7557" y="13029"/>
                  <a:pt x="7551" y="13215"/>
                </a:cubicBezTo>
                <a:cubicBezTo>
                  <a:pt x="7547" y="13347"/>
                  <a:pt x="7556" y="13393"/>
                  <a:pt x="7658" y="13770"/>
                </a:cubicBezTo>
                <a:cubicBezTo>
                  <a:pt x="7720" y="13997"/>
                  <a:pt x="7790" y="14265"/>
                  <a:pt x="7814" y="14364"/>
                </a:cubicBezTo>
                <a:lnTo>
                  <a:pt x="7858" y="14542"/>
                </a:lnTo>
                <a:lnTo>
                  <a:pt x="7923" y="14533"/>
                </a:lnTo>
                <a:lnTo>
                  <a:pt x="7987" y="14524"/>
                </a:lnTo>
                <a:lnTo>
                  <a:pt x="7997" y="14722"/>
                </a:lnTo>
                <a:cubicBezTo>
                  <a:pt x="8002" y="14830"/>
                  <a:pt x="8016" y="14955"/>
                  <a:pt x="8028" y="14999"/>
                </a:cubicBezTo>
                <a:cubicBezTo>
                  <a:pt x="8045" y="15064"/>
                  <a:pt x="8053" y="15072"/>
                  <a:pt x="8075" y="15043"/>
                </a:cubicBezTo>
                <a:cubicBezTo>
                  <a:pt x="8104" y="15005"/>
                  <a:pt x="8105" y="14973"/>
                  <a:pt x="8103" y="14554"/>
                </a:cubicBezTo>
                <a:cubicBezTo>
                  <a:pt x="8100" y="14108"/>
                  <a:pt x="8100" y="14047"/>
                  <a:pt x="8102" y="13509"/>
                </a:cubicBezTo>
                <a:cubicBezTo>
                  <a:pt x="8103" y="13212"/>
                  <a:pt x="8112" y="12723"/>
                  <a:pt x="8123" y="12421"/>
                </a:cubicBezTo>
                <a:cubicBezTo>
                  <a:pt x="8134" y="12120"/>
                  <a:pt x="8143" y="11736"/>
                  <a:pt x="8143" y="11570"/>
                </a:cubicBezTo>
                <a:cubicBezTo>
                  <a:pt x="8143" y="11296"/>
                  <a:pt x="8146" y="11265"/>
                  <a:pt x="8172" y="11230"/>
                </a:cubicBezTo>
                <a:lnTo>
                  <a:pt x="8202" y="11192"/>
                </a:lnTo>
                <a:lnTo>
                  <a:pt x="8171" y="11133"/>
                </a:lnTo>
                <a:lnTo>
                  <a:pt x="8140" y="11076"/>
                </a:lnTo>
                <a:lnTo>
                  <a:pt x="8159" y="10342"/>
                </a:lnTo>
                <a:cubicBezTo>
                  <a:pt x="8175" y="9773"/>
                  <a:pt x="8184" y="9599"/>
                  <a:pt x="8201" y="9558"/>
                </a:cubicBezTo>
                <a:cubicBezTo>
                  <a:pt x="8222" y="9505"/>
                  <a:pt x="8258" y="9525"/>
                  <a:pt x="8244" y="9583"/>
                </a:cubicBezTo>
                <a:cubicBezTo>
                  <a:pt x="8240" y="9600"/>
                  <a:pt x="8251" y="9615"/>
                  <a:pt x="8269" y="9615"/>
                </a:cubicBezTo>
                <a:cubicBezTo>
                  <a:pt x="8286" y="9615"/>
                  <a:pt x="8361" y="9647"/>
                  <a:pt x="8434" y="9685"/>
                </a:cubicBezTo>
                <a:cubicBezTo>
                  <a:pt x="8544" y="9743"/>
                  <a:pt x="8570" y="9747"/>
                  <a:pt x="8579" y="9710"/>
                </a:cubicBezTo>
                <a:cubicBezTo>
                  <a:pt x="8602" y="9621"/>
                  <a:pt x="8592" y="9549"/>
                  <a:pt x="8554" y="9528"/>
                </a:cubicBezTo>
                <a:cubicBezTo>
                  <a:pt x="8534" y="9517"/>
                  <a:pt x="8498" y="9494"/>
                  <a:pt x="8476" y="9479"/>
                </a:cubicBezTo>
                <a:cubicBezTo>
                  <a:pt x="8428" y="9446"/>
                  <a:pt x="8288" y="9390"/>
                  <a:pt x="8186" y="9362"/>
                </a:cubicBezTo>
                <a:cubicBezTo>
                  <a:pt x="8146" y="9351"/>
                  <a:pt x="8100" y="9321"/>
                  <a:pt x="8084" y="9297"/>
                </a:cubicBezTo>
                <a:cubicBezTo>
                  <a:pt x="8052" y="9249"/>
                  <a:pt x="7818" y="9136"/>
                  <a:pt x="7738" y="9130"/>
                </a:cubicBezTo>
                <a:cubicBezTo>
                  <a:pt x="7725" y="9129"/>
                  <a:pt x="7717" y="9128"/>
                  <a:pt x="7710" y="9130"/>
                </a:cubicBezTo>
                <a:close/>
                <a:moveTo>
                  <a:pt x="3561" y="9818"/>
                </a:moveTo>
                <a:cubicBezTo>
                  <a:pt x="3546" y="9815"/>
                  <a:pt x="3535" y="9831"/>
                  <a:pt x="3535" y="9866"/>
                </a:cubicBezTo>
                <a:cubicBezTo>
                  <a:pt x="3535" y="9893"/>
                  <a:pt x="3548" y="9934"/>
                  <a:pt x="3564" y="9955"/>
                </a:cubicBezTo>
                <a:cubicBezTo>
                  <a:pt x="3590" y="9989"/>
                  <a:pt x="3591" y="9999"/>
                  <a:pt x="3573" y="10032"/>
                </a:cubicBezTo>
                <a:cubicBezTo>
                  <a:pt x="3562" y="10053"/>
                  <a:pt x="3555" y="10086"/>
                  <a:pt x="3557" y="10105"/>
                </a:cubicBezTo>
                <a:cubicBezTo>
                  <a:pt x="3560" y="10125"/>
                  <a:pt x="3544" y="10182"/>
                  <a:pt x="3521" y="10232"/>
                </a:cubicBezTo>
                <a:cubicBezTo>
                  <a:pt x="3475" y="10336"/>
                  <a:pt x="3472" y="10372"/>
                  <a:pt x="3500" y="10550"/>
                </a:cubicBezTo>
                <a:cubicBezTo>
                  <a:pt x="3511" y="10620"/>
                  <a:pt x="3522" y="10730"/>
                  <a:pt x="3524" y="10794"/>
                </a:cubicBezTo>
                <a:lnTo>
                  <a:pt x="3528" y="10910"/>
                </a:lnTo>
                <a:lnTo>
                  <a:pt x="3134" y="11155"/>
                </a:lnTo>
                <a:lnTo>
                  <a:pt x="2739" y="11401"/>
                </a:lnTo>
                <a:lnTo>
                  <a:pt x="2717" y="11327"/>
                </a:lnTo>
                <a:cubicBezTo>
                  <a:pt x="2697" y="11261"/>
                  <a:pt x="2686" y="11191"/>
                  <a:pt x="2652" y="10922"/>
                </a:cubicBezTo>
                <a:cubicBezTo>
                  <a:pt x="2641" y="10841"/>
                  <a:pt x="2645" y="10824"/>
                  <a:pt x="2687" y="10762"/>
                </a:cubicBezTo>
                <a:cubicBezTo>
                  <a:pt x="2716" y="10720"/>
                  <a:pt x="2758" y="10694"/>
                  <a:pt x="2794" y="10694"/>
                </a:cubicBezTo>
                <a:cubicBezTo>
                  <a:pt x="2858" y="10694"/>
                  <a:pt x="2866" y="10674"/>
                  <a:pt x="2838" y="10585"/>
                </a:cubicBezTo>
                <a:cubicBezTo>
                  <a:pt x="2824" y="10541"/>
                  <a:pt x="2783" y="10529"/>
                  <a:pt x="2610" y="10519"/>
                </a:cubicBezTo>
                <a:lnTo>
                  <a:pt x="2400" y="10508"/>
                </a:lnTo>
                <a:lnTo>
                  <a:pt x="2396" y="10610"/>
                </a:lnTo>
                <a:cubicBezTo>
                  <a:pt x="2393" y="10694"/>
                  <a:pt x="2402" y="10726"/>
                  <a:pt x="2448" y="10806"/>
                </a:cubicBezTo>
                <a:cubicBezTo>
                  <a:pt x="2485" y="10871"/>
                  <a:pt x="2514" y="10898"/>
                  <a:pt x="2537" y="10887"/>
                </a:cubicBezTo>
                <a:cubicBezTo>
                  <a:pt x="2557" y="10877"/>
                  <a:pt x="2581" y="10893"/>
                  <a:pt x="2595" y="10926"/>
                </a:cubicBezTo>
                <a:cubicBezTo>
                  <a:pt x="2632" y="11006"/>
                  <a:pt x="2664" y="11242"/>
                  <a:pt x="2659" y="11390"/>
                </a:cubicBezTo>
                <a:cubicBezTo>
                  <a:pt x="2655" y="11503"/>
                  <a:pt x="2646" y="11531"/>
                  <a:pt x="2590" y="11613"/>
                </a:cubicBezTo>
                <a:lnTo>
                  <a:pt x="2526" y="11707"/>
                </a:lnTo>
                <a:lnTo>
                  <a:pt x="2462" y="11606"/>
                </a:lnTo>
                <a:cubicBezTo>
                  <a:pt x="2355" y="11435"/>
                  <a:pt x="2290" y="11392"/>
                  <a:pt x="2141" y="11388"/>
                </a:cubicBezTo>
                <a:cubicBezTo>
                  <a:pt x="2009" y="11385"/>
                  <a:pt x="2000" y="11389"/>
                  <a:pt x="1900" y="11512"/>
                </a:cubicBezTo>
                <a:cubicBezTo>
                  <a:pt x="1732" y="11718"/>
                  <a:pt x="1636" y="12034"/>
                  <a:pt x="1604" y="12488"/>
                </a:cubicBezTo>
                <a:cubicBezTo>
                  <a:pt x="1559" y="13123"/>
                  <a:pt x="1716" y="13747"/>
                  <a:pt x="1975" y="13969"/>
                </a:cubicBezTo>
                <a:cubicBezTo>
                  <a:pt x="2070" y="14051"/>
                  <a:pt x="2230" y="14050"/>
                  <a:pt x="2335" y="13969"/>
                </a:cubicBezTo>
                <a:cubicBezTo>
                  <a:pt x="2470" y="13865"/>
                  <a:pt x="2593" y="13611"/>
                  <a:pt x="2656" y="13302"/>
                </a:cubicBezTo>
                <a:cubicBezTo>
                  <a:pt x="2668" y="13243"/>
                  <a:pt x="2689" y="13187"/>
                  <a:pt x="2702" y="13178"/>
                </a:cubicBezTo>
                <a:cubicBezTo>
                  <a:pt x="2791" y="13118"/>
                  <a:pt x="2798" y="13121"/>
                  <a:pt x="2833" y="13226"/>
                </a:cubicBezTo>
                <a:cubicBezTo>
                  <a:pt x="2870" y="13333"/>
                  <a:pt x="2878" y="13331"/>
                  <a:pt x="2855" y="13222"/>
                </a:cubicBezTo>
                <a:cubicBezTo>
                  <a:pt x="2838" y="13144"/>
                  <a:pt x="2854" y="13115"/>
                  <a:pt x="2918" y="13105"/>
                </a:cubicBezTo>
                <a:cubicBezTo>
                  <a:pt x="2972" y="13097"/>
                  <a:pt x="3016" y="13020"/>
                  <a:pt x="2967" y="13020"/>
                </a:cubicBezTo>
                <a:cubicBezTo>
                  <a:pt x="2933" y="13020"/>
                  <a:pt x="2914" y="12961"/>
                  <a:pt x="2933" y="12915"/>
                </a:cubicBezTo>
                <a:cubicBezTo>
                  <a:pt x="2941" y="12894"/>
                  <a:pt x="2960" y="12896"/>
                  <a:pt x="2984" y="12918"/>
                </a:cubicBezTo>
                <a:cubicBezTo>
                  <a:pt x="3032" y="12964"/>
                  <a:pt x="3038" y="12948"/>
                  <a:pt x="3038" y="12768"/>
                </a:cubicBezTo>
                <a:cubicBezTo>
                  <a:pt x="3038" y="12625"/>
                  <a:pt x="3045" y="12604"/>
                  <a:pt x="3262" y="12020"/>
                </a:cubicBezTo>
                <a:cubicBezTo>
                  <a:pt x="3531" y="11293"/>
                  <a:pt x="3570" y="11205"/>
                  <a:pt x="3595" y="11270"/>
                </a:cubicBezTo>
                <a:cubicBezTo>
                  <a:pt x="3605" y="11296"/>
                  <a:pt x="3616" y="11356"/>
                  <a:pt x="3621" y="11403"/>
                </a:cubicBezTo>
                <a:cubicBezTo>
                  <a:pt x="3628" y="11477"/>
                  <a:pt x="3617" y="11515"/>
                  <a:pt x="3549" y="11664"/>
                </a:cubicBezTo>
                <a:cubicBezTo>
                  <a:pt x="3410" y="11966"/>
                  <a:pt x="3340" y="12436"/>
                  <a:pt x="3369" y="12856"/>
                </a:cubicBezTo>
                <a:cubicBezTo>
                  <a:pt x="3412" y="13453"/>
                  <a:pt x="3583" y="13867"/>
                  <a:pt x="3830" y="13968"/>
                </a:cubicBezTo>
                <a:cubicBezTo>
                  <a:pt x="4137" y="14094"/>
                  <a:pt x="4417" y="13606"/>
                  <a:pt x="4474" y="12845"/>
                </a:cubicBezTo>
                <a:cubicBezTo>
                  <a:pt x="4511" y="12334"/>
                  <a:pt x="4391" y="11745"/>
                  <a:pt x="4198" y="11501"/>
                </a:cubicBezTo>
                <a:cubicBezTo>
                  <a:pt x="4076" y="11345"/>
                  <a:pt x="3905" y="11290"/>
                  <a:pt x="3789" y="11370"/>
                </a:cubicBezTo>
                <a:cubicBezTo>
                  <a:pt x="3730" y="11411"/>
                  <a:pt x="3695" y="11380"/>
                  <a:pt x="3730" y="11316"/>
                </a:cubicBezTo>
                <a:cubicBezTo>
                  <a:pt x="3762" y="11259"/>
                  <a:pt x="3763" y="11042"/>
                  <a:pt x="3733" y="10987"/>
                </a:cubicBezTo>
                <a:cubicBezTo>
                  <a:pt x="3711" y="10947"/>
                  <a:pt x="3711" y="10936"/>
                  <a:pt x="3732" y="10813"/>
                </a:cubicBezTo>
                <a:cubicBezTo>
                  <a:pt x="3757" y="10669"/>
                  <a:pt x="3753" y="10561"/>
                  <a:pt x="3709" y="10129"/>
                </a:cubicBezTo>
                <a:cubicBezTo>
                  <a:pt x="3698" y="10023"/>
                  <a:pt x="3686" y="9979"/>
                  <a:pt x="3663" y="9965"/>
                </a:cubicBezTo>
                <a:cubicBezTo>
                  <a:pt x="3646" y="9954"/>
                  <a:pt x="3621" y="9916"/>
                  <a:pt x="3608" y="9881"/>
                </a:cubicBezTo>
                <a:cubicBezTo>
                  <a:pt x="3594" y="9843"/>
                  <a:pt x="3576" y="9821"/>
                  <a:pt x="3561" y="9818"/>
                </a:cubicBezTo>
                <a:close/>
                <a:moveTo>
                  <a:pt x="3124" y="13095"/>
                </a:moveTo>
                <a:cubicBezTo>
                  <a:pt x="3116" y="13095"/>
                  <a:pt x="3115" y="13113"/>
                  <a:pt x="3119" y="13160"/>
                </a:cubicBezTo>
                <a:cubicBezTo>
                  <a:pt x="3122" y="13204"/>
                  <a:pt x="3125" y="13258"/>
                  <a:pt x="3126" y="13281"/>
                </a:cubicBezTo>
                <a:cubicBezTo>
                  <a:pt x="3127" y="13329"/>
                  <a:pt x="3205" y="13339"/>
                  <a:pt x="3233" y="13294"/>
                </a:cubicBezTo>
                <a:cubicBezTo>
                  <a:pt x="3266" y="13243"/>
                  <a:pt x="3239" y="13121"/>
                  <a:pt x="3195" y="13121"/>
                </a:cubicBezTo>
                <a:cubicBezTo>
                  <a:pt x="3173" y="13121"/>
                  <a:pt x="3146" y="13111"/>
                  <a:pt x="3135" y="13100"/>
                </a:cubicBezTo>
                <a:cubicBezTo>
                  <a:pt x="3130" y="13096"/>
                  <a:pt x="3127" y="13095"/>
                  <a:pt x="3124" y="13095"/>
                </a:cubicBezTo>
                <a:close/>
                <a:moveTo>
                  <a:pt x="13656" y="16749"/>
                </a:moveTo>
                <a:cubicBezTo>
                  <a:pt x="13552" y="16747"/>
                  <a:pt x="13444" y="16804"/>
                  <a:pt x="13341" y="16931"/>
                </a:cubicBezTo>
                <a:cubicBezTo>
                  <a:pt x="13021" y="17322"/>
                  <a:pt x="12888" y="18298"/>
                  <a:pt x="13044" y="19108"/>
                </a:cubicBezTo>
                <a:cubicBezTo>
                  <a:pt x="13125" y="19530"/>
                  <a:pt x="13248" y="19800"/>
                  <a:pt x="13431" y="19959"/>
                </a:cubicBezTo>
                <a:cubicBezTo>
                  <a:pt x="13507" y="20026"/>
                  <a:pt x="13540" y="20034"/>
                  <a:pt x="13669" y="20024"/>
                </a:cubicBezTo>
                <a:cubicBezTo>
                  <a:pt x="13807" y="20013"/>
                  <a:pt x="13826" y="20003"/>
                  <a:pt x="13924" y="19890"/>
                </a:cubicBezTo>
                <a:cubicBezTo>
                  <a:pt x="14192" y="19581"/>
                  <a:pt x="14349" y="18859"/>
                  <a:pt x="14302" y="18157"/>
                </a:cubicBezTo>
                <a:cubicBezTo>
                  <a:pt x="14246" y="17307"/>
                  <a:pt x="13967" y="16757"/>
                  <a:pt x="13656" y="16749"/>
                </a:cubicBezTo>
                <a:close/>
                <a:moveTo>
                  <a:pt x="17366" y="16757"/>
                </a:moveTo>
                <a:cubicBezTo>
                  <a:pt x="17166" y="16754"/>
                  <a:pt x="17012" y="16907"/>
                  <a:pt x="16882" y="17238"/>
                </a:cubicBezTo>
                <a:cubicBezTo>
                  <a:pt x="16801" y="17442"/>
                  <a:pt x="16733" y="17747"/>
                  <a:pt x="16708" y="18012"/>
                </a:cubicBezTo>
                <a:cubicBezTo>
                  <a:pt x="16691" y="18204"/>
                  <a:pt x="16690" y="18591"/>
                  <a:pt x="16708" y="18782"/>
                </a:cubicBezTo>
                <a:cubicBezTo>
                  <a:pt x="16758" y="19322"/>
                  <a:pt x="16924" y="19774"/>
                  <a:pt x="17139" y="19955"/>
                </a:cubicBezTo>
                <a:cubicBezTo>
                  <a:pt x="17206" y="20012"/>
                  <a:pt x="17261" y="20032"/>
                  <a:pt x="17346" y="20032"/>
                </a:cubicBezTo>
                <a:cubicBezTo>
                  <a:pt x="17549" y="20032"/>
                  <a:pt x="17676" y="19914"/>
                  <a:pt x="17814" y="19593"/>
                </a:cubicBezTo>
                <a:cubicBezTo>
                  <a:pt x="18086" y="18962"/>
                  <a:pt x="18094" y="17895"/>
                  <a:pt x="17833" y="17237"/>
                </a:cubicBezTo>
                <a:cubicBezTo>
                  <a:pt x="17704" y="16912"/>
                  <a:pt x="17556" y="16760"/>
                  <a:pt x="17366" y="16757"/>
                </a:cubicBezTo>
                <a:close/>
                <a:moveTo>
                  <a:pt x="5873" y="16759"/>
                </a:moveTo>
                <a:cubicBezTo>
                  <a:pt x="5801" y="16759"/>
                  <a:pt x="5728" y="16781"/>
                  <a:pt x="5668" y="16828"/>
                </a:cubicBezTo>
                <a:cubicBezTo>
                  <a:pt x="5273" y="17133"/>
                  <a:pt x="5092" y="18272"/>
                  <a:pt x="5291" y="19197"/>
                </a:cubicBezTo>
                <a:cubicBezTo>
                  <a:pt x="5367" y="19554"/>
                  <a:pt x="5546" y="19900"/>
                  <a:pt x="5705" y="19999"/>
                </a:cubicBezTo>
                <a:cubicBezTo>
                  <a:pt x="5788" y="20051"/>
                  <a:pt x="6033" y="20020"/>
                  <a:pt x="6104" y="19949"/>
                </a:cubicBezTo>
                <a:cubicBezTo>
                  <a:pt x="6262" y="19792"/>
                  <a:pt x="6396" y="19493"/>
                  <a:pt x="6469" y="19133"/>
                </a:cubicBezTo>
                <a:cubicBezTo>
                  <a:pt x="6650" y="18241"/>
                  <a:pt x="6461" y="17124"/>
                  <a:pt x="6079" y="16829"/>
                </a:cubicBezTo>
                <a:cubicBezTo>
                  <a:pt x="6018" y="16782"/>
                  <a:pt x="5946" y="16759"/>
                  <a:pt x="5873" y="16759"/>
                </a:cubicBezTo>
                <a:close/>
                <a:moveTo>
                  <a:pt x="2155" y="16760"/>
                </a:moveTo>
                <a:cubicBezTo>
                  <a:pt x="1779" y="16761"/>
                  <a:pt x="1495" y="17466"/>
                  <a:pt x="1496" y="18398"/>
                </a:cubicBezTo>
                <a:cubicBezTo>
                  <a:pt x="1496" y="19144"/>
                  <a:pt x="1692" y="19794"/>
                  <a:pt x="1973" y="19981"/>
                </a:cubicBezTo>
                <a:cubicBezTo>
                  <a:pt x="2072" y="20047"/>
                  <a:pt x="2248" y="20046"/>
                  <a:pt x="2339" y="19980"/>
                </a:cubicBezTo>
                <a:cubicBezTo>
                  <a:pt x="2508" y="19857"/>
                  <a:pt x="2651" y="19584"/>
                  <a:pt x="2737" y="19222"/>
                </a:cubicBezTo>
                <a:cubicBezTo>
                  <a:pt x="2779" y="19042"/>
                  <a:pt x="2828" y="18603"/>
                  <a:pt x="2828" y="18399"/>
                </a:cubicBezTo>
                <a:cubicBezTo>
                  <a:pt x="2828" y="18195"/>
                  <a:pt x="2779" y="17755"/>
                  <a:pt x="2737" y="17576"/>
                </a:cubicBezTo>
                <a:cubicBezTo>
                  <a:pt x="2612" y="17047"/>
                  <a:pt x="2407" y="16760"/>
                  <a:pt x="2155" y="16760"/>
                </a:cubicBezTo>
                <a:close/>
                <a:moveTo>
                  <a:pt x="11800" y="18416"/>
                </a:moveTo>
                <a:cubicBezTo>
                  <a:pt x="10963" y="18416"/>
                  <a:pt x="10848" y="18421"/>
                  <a:pt x="10848" y="18466"/>
                </a:cubicBezTo>
                <a:cubicBezTo>
                  <a:pt x="10848" y="18510"/>
                  <a:pt x="10963" y="18517"/>
                  <a:pt x="11800" y="18517"/>
                </a:cubicBezTo>
                <a:cubicBezTo>
                  <a:pt x="12636" y="18517"/>
                  <a:pt x="12751" y="18510"/>
                  <a:pt x="12751" y="18466"/>
                </a:cubicBezTo>
                <a:cubicBezTo>
                  <a:pt x="12751" y="18421"/>
                  <a:pt x="12636" y="18416"/>
                  <a:pt x="11800" y="18416"/>
                </a:cubicBezTo>
                <a:close/>
                <a:moveTo>
                  <a:pt x="15484" y="18416"/>
                </a:moveTo>
                <a:cubicBezTo>
                  <a:pt x="14647" y="18416"/>
                  <a:pt x="14532" y="18421"/>
                  <a:pt x="14532" y="18466"/>
                </a:cubicBezTo>
                <a:cubicBezTo>
                  <a:pt x="14532" y="18510"/>
                  <a:pt x="14647" y="18517"/>
                  <a:pt x="15484" y="18517"/>
                </a:cubicBezTo>
                <a:cubicBezTo>
                  <a:pt x="16320" y="18517"/>
                  <a:pt x="16435" y="18510"/>
                  <a:pt x="16435" y="18466"/>
                </a:cubicBezTo>
                <a:cubicBezTo>
                  <a:pt x="16435" y="18421"/>
                  <a:pt x="16320" y="18416"/>
                  <a:pt x="15484" y="18416"/>
                </a:cubicBezTo>
                <a:close/>
                <a:moveTo>
                  <a:pt x="19167" y="18416"/>
                </a:moveTo>
                <a:cubicBezTo>
                  <a:pt x="18331" y="18416"/>
                  <a:pt x="18216" y="18421"/>
                  <a:pt x="18216" y="18466"/>
                </a:cubicBezTo>
                <a:cubicBezTo>
                  <a:pt x="18216" y="18510"/>
                  <a:pt x="18331" y="18517"/>
                  <a:pt x="19167" y="18517"/>
                </a:cubicBezTo>
                <a:cubicBezTo>
                  <a:pt x="20004" y="18517"/>
                  <a:pt x="20119" y="18510"/>
                  <a:pt x="20119" y="18466"/>
                </a:cubicBezTo>
                <a:cubicBezTo>
                  <a:pt x="20119" y="18421"/>
                  <a:pt x="20004" y="18416"/>
                  <a:pt x="19167" y="18416"/>
                </a:cubicBezTo>
                <a:close/>
                <a:moveTo>
                  <a:pt x="415" y="18449"/>
                </a:moveTo>
                <a:cubicBezTo>
                  <a:pt x="232" y="18449"/>
                  <a:pt x="125" y="18453"/>
                  <a:pt x="0" y="18455"/>
                </a:cubicBezTo>
                <a:lnTo>
                  <a:pt x="0" y="18511"/>
                </a:lnTo>
                <a:cubicBezTo>
                  <a:pt x="125" y="18514"/>
                  <a:pt x="232" y="18517"/>
                  <a:pt x="415" y="18517"/>
                </a:cubicBezTo>
                <a:cubicBezTo>
                  <a:pt x="972" y="18517"/>
                  <a:pt x="1264" y="18505"/>
                  <a:pt x="1264" y="18483"/>
                </a:cubicBezTo>
                <a:cubicBezTo>
                  <a:pt x="1264" y="18461"/>
                  <a:pt x="972" y="18449"/>
                  <a:pt x="415" y="18449"/>
                </a:cubicBezTo>
                <a:close/>
                <a:moveTo>
                  <a:pt x="3997" y="18449"/>
                </a:moveTo>
                <a:cubicBezTo>
                  <a:pt x="3371" y="18449"/>
                  <a:pt x="3045" y="18461"/>
                  <a:pt x="3045" y="18483"/>
                </a:cubicBezTo>
                <a:cubicBezTo>
                  <a:pt x="3045" y="18505"/>
                  <a:pt x="3371" y="18517"/>
                  <a:pt x="3997" y="18517"/>
                </a:cubicBezTo>
                <a:cubicBezTo>
                  <a:pt x="4622" y="18517"/>
                  <a:pt x="4949" y="18505"/>
                  <a:pt x="4949" y="18483"/>
                </a:cubicBezTo>
                <a:cubicBezTo>
                  <a:pt x="4949" y="18461"/>
                  <a:pt x="4622" y="18449"/>
                  <a:pt x="3997" y="18449"/>
                </a:cubicBezTo>
                <a:close/>
                <a:moveTo>
                  <a:pt x="7680" y="18449"/>
                </a:moveTo>
                <a:cubicBezTo>
                  <a:pt x="7055" y="18449"/>
                  <a:pt x="6729" y="18461"/>
                  <a:pt x="6729" y="18483"/>
                </a:cubicBezTo>
                <a:cubicBezTo>
                  <a:pt x="6729" y="18505"/>
                  <a:pt x="7055" y="18517"/>
                  <a:pt x="7680" y="18517"/>
                </a:cubicBezTo>
                <a:cubicBezTo>
                  <a:pt x="8306" y="18517"/>
                  <a:pt x="8633" y="18505"/>
                  <a:pt x="8633" y="18483"/>
                </a:cubicBezTo>
                <a:cubicBezTo>
                  <a:pt x="8633" y="18461"/>
                  <a:pt x="8306" y="18449"/>
                  <a:pt x="7680" y="18449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1362" name="IMG_4219.png" descr="IMG_4219.png"/>
          <p:cNvPicPr>
            <a:picLocks noChangeAspect="1"/>
          </p:cNvPicPr>
          <p:nvPr/>
        </p:nvPicPr>
        <p:blipFill>
          <a:blip r:embed="rId3">
            <a:extLst/>
          </a:blip>
          <a:srcRect l="19106" t="40741" r="2475" b="50843"/>
          <a:stretch>
            <a:fillRect/>
          </a:stretch>
        </p:blipFill>
        <p:spPr>
          <a:xfrm>
            <a:off x="13565868" y="11416933"/>
            <a:ext cx="9701663" cy="727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365" fill="norm" stroke="1" extrusionOk="0">
                <a:moveTo>
                  <a:pt x="17278" y="10"/>
                </a:moveTo>
                <a:cubicBezTo>
                  <a:pt x="17266" y="80"/>
                  <a:pt x="17254" y="530"/>
                  <a:pt x="17260" y="884"/>
                </a:cubicBezTo>
                <a:cubicBezTo>
                  <a:pt x="17264" y="1093"/>
                  <a:pt x="17262" y="1301"/>
                  <a:pt x="17254" y="1362"/>
                </a:cubicBezTo>
                <a:cubicBezTo>
                  <a:pt x="17233" y="1535"/>
                  <a:pt x="17197" y="970"/>
                  <a:pt x="17197" y="476"/>
                </a:cubicBezTo>
                <a:cubicBezTo>
                  <a:pt x="17197" y="92"/>
                  <a:pt x="17194" y="58"/>
                  <a:pt x="17179" y="219"/>
                </a:cubicBezTo>
                <a:cubicBezTo>
                  <a:pt x="17169" y="334"/>
                  <a:pt x="17162" y="669"/>
                  <a:pt x="17162" y="1059"/>
                </a:cubicBezTo>
                <a:cubicBezTo>
                  <a:pt x="17162" y="1815"/>
                  <a:pt x="17138" y="2198"/>
                  <a:pt x="17107" y="1933"/>
                </a:cubicBezTo>
                <a:cubicBezTo>
                  <a:pt x="17092" y="1811"/>
                  <a:pt x="17088" y="1594"/>
                  <a:pt x="17091" y="1071"/>
                </a:cubicBezTo>
                <a:cubicBezTo>
                  <a:pt x="17095" y="233"/>
                  <a:pt x="17077" y="152"/>
                  <a:pt x="17058" y="919"/>
                </a:cubicBezTo>
                <a:cubicBezTo>
                  <a:pt x="17043" y="1541"/>
                  <a:pt x="17050" y="2484"/>
                  <a:pt x="17072" y="2680"/>
                </a:cubicBezTo>
                <a:cubicBezTo>
                  <a:pt x="17093" y="2861"/>
                  <a:pt x="17150" y="2700"/>
                  <a:pt x="17176" y="2388"/>
                </a:cubicBezTo>
                <a:cubicBezTo>
                  <a:pt x="17190" y="2224"/>
                  <a:pt x="17212" y="2150"/>
                  <a:pt x="17237" y="2178"/>
                </a:cubicBezTo>
                <a:cubicBezTo>
                  <a:pt x="17271" y="2216"/>
                  <a:pt x="17279" y="2158"/>
                  <a:pt x="17289" y="1817"/>
                </a:cubicBezTo>
                <a:cubicBezTo>
                  <a:pt x="17303" y="1324"/>
                  <a:pt x="17303" y="365"/>
                  <a:pt x="17289" y="80"/>
                </a:cubicBezTo>
                <a:cubicBezTo>
                  <a:pt x="17286" y="2"/>
                  <a:pt x="17282" y="-14"/>
                  <a:pt x="17278" y="10"/>
                </a:cubicBezTo>
                <a:close/>
                <a:moveTo>
                  <a:pt x="445" y="4941"/>
                </a:moveTo>
                <a:cubicBezTo>
                  <a:pt x="440" y="4941"/>
                  <a:pt x="424" y="5119"/>
                  <a:pt x="410" y="5350"/>
                </a:cubicBezTo>
                <a:cubicBezTo>
                  <a:pt x="382" y="5827"/>
                  <a:pt x="382" y="5918"/>
                  <a:pt x="418" y="11972"/>
                </a:cubicBezTo>
                <a:lnTo>
                  <a:pt x="439" y="15283"/>
                </a:lnTo>
                <a:lnTo>
                  <a:pt x="590" y="15283"/>
                </a:lnTo>
                <a:cubicBezTo>
                  <a:pt x="752" y="15283"/>
                  <a:pt x="769" y="15358"/>
                  <a:pt x="769" y="16041"/>
                </a:cubicBezTo>
                <a:cubicBezTo>
                  <a:pt x="769" y="16525"/>
                  <a:pt x="805" y="17571"/>
                  <a:pt x="830" y="17848"/>
                </a:cubicBezTo>
                <a:cubicBezTo>
                  <a:pt x="840" y="17963"/>
                  <a:pt x="869" y="18156"/>
                  <a:pt x="893" y="18268"/>
                </a:cubicBezTo>
                <a:cubicBezTo>
                  <a:pt x="946" y="18520"/>
                  <a:pt x="949" y="18513"/>
                  <a:pt x="1003" y="18315"/>
                </a:cubicBezTo>
                <a:cubicBezTo>
                  <a:pt x="1054" y="18126"/>
                  <a:pt x="1083" y="17583"/>
                  <a:pt x="1104" y="16438"/>
                </a:cubicBezTo>
                <a:cubicBezTo>
                  <a:pt x="1111" y="16012"/>
                  <a:pt x="1123" y="15586"/>
                  <a:pt x="1129" y="15482"/>
                </a:cubicBezTo>
                <a:cubicBezTo>
                  <a:pt x="1137" y="15349"/>
                  <a:pt x="1180" y="15283"/>
                  <a:pt x="1273" y="15283"/>
                </a:cubicBezTo>
                <a:cubicBezTo>
                  <a:pt x="1380" y="15283"/>
                  <a:pt x="1411" y="15239"/>
                  <a:pt x="1428" y="15039"/>
                </a:cubicBezTo>
                <a:cubicBezTo>
                  <a:pt x="1447" y="14808"/>
                  <a:pt x="1449" y="14808"/>
                  <a:pt x="1456" y="15039"/>
                </a:cubicBezTo>
                <a:cubicBezTo>
                  <a:pt x="1462" y="15251"/>
                  <a:pt x="1484" y="15283"/>
                  <a:pt x="1607" y="15283"/>
                </a:cubicBezTo>
                <a:cubicBezTo>
                  <a:pt x="1731" y="15283"/>
                  <a:pt x="1754" y="15254"/>
                  <a:pt x="1767" y="15027"/>
                </a:cubicBezTo>
                <a:cubicBezTo>
                  <a:pt x="1781" y="14776"/>
                  <a:pt x="1782" y="14776"/>
                  <a:pt x="1803" y="15027"/>
                </a:cubicBezTo>
                <a:cubicBezTo>
                  <a:pt x="1822" y="15257"/>
                  <a:pt x="1852" y="15283"/>
                  <a:pt x="2030" y="15283"/>
                </a:cubicBezTo>
                <a:lnTo>
                  <a:pt x="2234" y="15283"/>
                </a:lnTo>
                <a:lnTo>
                  <a:pt x="2262" y="14875"/>
                </a:lnTo>
                <a:lnTo>
                  <a:pt x="2291" y="14479"/>
                </a:lnTo>
                <a:lnTo>
                  <a:pt x="2323" y="14875"/>
                </a:lnTo>
                <a:lnTo>
                  <a:pt x="2355" y="15283"/>
                </a:lnTo>
                <a:lnTo>
                  <a:pt x="2547" y="15283"/>
                </a:lnTo>
                <a:lnTo>
                  <a:pt x="2737" y="15283"/>
                </a:lnTo>
                <a:lnTo>
                  <a:pt x="2744" y="14910"/>
                </a:lnTo>
                <a:cubicBezTo>
                  <a:pt x="2748" y="14703"/>
                  <a:pt x="2755" y="14123"/>
                  <a:pt x="2759" y="13628"/>
                </a:cubicBezTo>
                <a:cubicBezTo>
                  <a:pt x="2765" y="12864"/>
                  <a:pt x="2761" y="12571"/>
                  <a:pt x="2734" y="11657"/>
                </a:cubicBezTo>
                <a:cubicBezTo>
                  <a:pt x="2716" y="11065"/>
                  <a:pt x="2698" y="10610"/>
                  <a:pt x="2692" y="10655"/>
                </a:cubicBezTo>
                <a:cubicBezTo>
                  <a:pt x="2687" y="10699"/>
                  <a:pt x="2674" y="10947"/>
                  <a:pt x="2664" y="11203"/>
                </a:cubicBezTo>
                <a:cubicBezTo>
                  <a:pt x="2647" y="11643"/>
                  <a:pt x="2647" y="11713"/>
                  <a:pt x="2676" y="12567"/>
                </a:cubicBezTo>
                <a:cubicBezTo>
                  <a:pt x="2693" y="13061"/>
                  <a:pt x="2705" y="13616"/>
                  <a:pt x="2703" y="13803"/>
                </a:cubicBezTo>
                <a:cubicBezTo>
                  <a:pt x="2699" y="14130"/>
                  <a:pt x="2694" y="14146"/>
                  <a:pt x="2552" y="14187"/>
                </a:cubicBezTo>
                <a:lnTo>
                  <a:pt x="2405" y="14234"/>
                </a:lnTo>
                <a:lnTo>
                  <a:pt x="2207" y="11692"/>
                </a:lnTo>
                <a:cubicBezTo>
                  <a:pt x="2097" y="10295"/>
                  <a:pt x="2009" y="9107"/>
                  <a:pt x="2010" y="9057"/>
                </a:cubicBezTo>
                <a:cubicBezTo>
                  <a:pt x="2010" y="9008"/>
                  <a:pt x="2091" y="8555"/>
                  <a:pt x="2188" y="8043"/>
                </a:cubicBezTo>
                <a:cubicBezTo>
                  <a:pt x="2349" y="7201"/>
                  <a:pt x="2368" y="7064"/>
                  <a:pt x="2386" y="6597"/>
                </a:cubicBezTo>
                <a:cubicBezTo>
                  <a:pt x="2397" y="6313"/>
                  <a:pt x="2405" y="5995"/>
                  <a:pt x="2405" y="5898"/>
                </a:cubicBezTo>
                <a:cubicBezTo>
                  <a:pt x="2405" y="5676"/>
                  <a:pt x="2276" y="6327"/>
                  <a:pt x="2101" y="7425"/>
                </a:cubicBezTo>
                <a:lnTo>
                  <a:pt x="1972" y="8241"/>
                </a:lnTo>
                <a:lnTo>
                  <a:pt x="1957" y="8987"/>
                </a:lnTo>
                <a:cubicBezTo>
                  <a:pt x="1949" y="9398"/>
                  <a:pt x="1941" y="9824"/>
                  <a:pt x="1938" y="9932"/>
                </a:cubicBezTo>
                <a:cubicBezTo>
                  <a:pt x="1932" y="10198"/>
                  <a:pt x="2026" y="11517"/>
                  <a:pt x="2044" y="11424"/>
                </a:cubicBezTo>
                <a:cubicBezTo>
                  <a:pt x="2052" y="11383"/>
                  <a:pt x="2092" y="11719"/>
                  <a:pt x="2132" y="12182"/>
                </a:cubicBezTo>
                <a:cubicBezTo>
                  <a:pt x="2302" y="14156"/>
                  <a:pt x="2299" y="14245"/>
                  <a:pt x="2049" y="14187"/>
                </a:cubicBezTo>
                <a:lnTo>
                  <a:pt x="1869" y="14141"/>
                </a:lnTo>
                <a:lnTo>
                  <a:pt x="1870" y="13686"/>
                </a:lnTo>
                <a:cubicBezTo>
                  <a:pt x="1871" y="13435"/>
                  <a:pt x="1876" y="12756"/>
                  <a:pt x="1881" y="12170"/>
                </a:cubicBezTo>
                <a:lnTo>
                  <a:pt x="1890" y="11098"/>
                </a:lnTo>
                <a:lnTo>
                  <a:pt x="1859" y="11482"/>
                </a:lnTo>
                <a:cubicBezTo>
                  <a:pt x="1814" y="12028"/>
                  <a:pt x="1802" y="12356"/>
                  <a:pt x="1795" y="13301"/>
                </a:cubicBezTo>
                <a:lnTo>
                  <a:pt x="1789" y="14141"/>
                </a:lnTo>
                <a:lnTo>
                  <a:pt x="1668" y="14187"/>
                </a:lnTo>
                <a:cubicBezTo>
                  <a:pt x="1513" y="14244"/>
                  <a:pt x="1506" y="14165"/>
                  <a:pt x="1506" y="12299"/>
                </a:cubicBezTo>
                <a:cubicBezTo>
                  <a:pt x="1506" y="11596"/>
                  <a:pt x="1502" y="11028"/>
                  <a:pt x="1496" y="11028"/>
                </a:cubicBezTo>
                <a:cubicBezTo>
                  <a:pt x="1490" y="11028"/>
                  <a:pt x="1473" y="11285"/>
                  <a:pt x="1459" y="11599"/>
                </a:cubicBezTo>
                <a:cubicBezTo>
                  <a:pt x="1438" y="12044"/>
                  <a:pt x="1431" y="12378"/>
                  <a:pt x="1431" y="13150"/>
                </a:cubicBezTo>
                <a:lnTo>
                  <a:pt x="1431" y="14141"/>
                </a:lnTo>
                <a:lnTo>
                  <a:pt x="1254" y="14187"/>
                </a:lnTo>
                <a:cubicBezTo>
                  <a:pt x="1156" y="14211"/>
                  <a:pt x="1069" y="14192"/>
                  <a:pt x="1061" y="14152"/>
                </a:cubicBezTo>
                <a:cubicBezTo>
                  <a:pt x="1051" y="14100"/>
                  <a:pt x="1054" y="13877"/>
                  <a:pt x="1071" y="13278"/>
                </a:cubicBezTo>
                <a:cubicBezTo>
                  <a:pt x="1084" y="12822"/>
                  <a:pt x="1097" y="11923"/>
                  <a:pt x="1100" y="11214"/>
                </a:cubicBezTo>
                <a:lnTo>
                  <a:pt x="1106" y="9955"/>
                </a:lnTo>
                <a:lnTo>
                  <a:pt x="1077" y="9955"/>
                </a:lnTo>
                <a:cubicBezTo>
                  <a:pt x="1012" y="9955"/>
                  <a:pt x="911" y="11390"/>
                  <a:pt x="833" y="13418"/>
                </a:cubicBezTo>
                <a:lnTo>
                  <a:pt x="803" y="14222"/>
                </a:lnTo>
                <a:lnTo>
                  <a:pt x="683" y="14222"/>
                </a:lnTo>
                <a:cubicBezTo>
                  <a:pt x="522" y="14222"/>
                  <a:pt x="521" y="14206"/>
                  <a:pt x="499" y="11937"/>
                </a:cubicBezTo>
                <a:cubicBezTo>
                  <a:pt x="489" y="10974"/>
                  <a:pt x="476" y="9009"/>
                  <a:pt x="468" y="7565"/>
                </a:cubicBezTo>
                <a:cubicBezTo>
                  <a:pt x="460" y="6121"/>
                  <a:pt x="450" y="4941"/>
                  <a:pt x="445" y="4941"/>
                </a:cubicBezTo>
                <a:close/>
                <a:moveTo>
                  <a:pt x="12146" y="4941"/>
                </a:moveTo>
                <a:cubicBezTo>
                  <a:pt x="12141" y="4941"/>
                  <a:pt x="12126" y="5119"/>
                  <a:pt x="12112" y="5350"/>
                </a:cubicBezTo>
                <a:cubicBezTo>
                  <a:pt x="12083" y="5827"/>
                  <a:pt x="12083" y="5918"/>
                  <a:pt x="12120" y="11972"/>
                </a:cubicBezTo>
                <a:lnTo>
                  <a:pt x="12140" y="15283"/>
                </a:lnTo>
                <a:lnTo>
                  <a:pt x="12359" y="15283"/>
                </a:lnTo>
                <a:cubicBezTo>
                  <a:pt x="12546" y="15283"/>
                  <a:pt x="12581" y="15251"/>
                  <a:pt x="12598" y="15039"/>
                </a:cubicBezTo>
                <a:cubicBezTo>
                  <a:pt x="12618" y="14808"/>
                  <a:pt x="12620" y="14808"/>
                  <a:pt x="12627" y="15039"/>
                </a:cubicBezTo>
                <a:cubicBezTo>
                  <a:pt x="12637" y="15410"/>
                  <a:pt x="12890" y="15383"/>
                  <a:pt x="12973" y="15004"/>
                </a:cubicBezTo>
                <a:cubicBezTo>
                  <a:pt x="13030" y="14744"/>
                  <a:pt x="13033" y="14751"/>
                  <a:pt x="13058" y="15015"/>
                </a:cubicBezTo>
                <a:cubicBezTo>
                  <a:pt x="13080" y="15259"/>
                  <a:pt x="13109" y="15283"/>
                  <a:pt x="13302" y="15283"/>
                </a:cubicBezTo>
                <a:lnTo>
                  <a:pt x="13520" y="15283"/>
                </a:lnTo>
                <a:lnTo>
                  <a:pt x="13549" y="14875"/>
                </a:lnTo>
                <a:lnTo>
                  <a:pt x="13577" y="14479"/>
                </a:lnTo>
                <a:lnTo>
                  <a:pt x="13610" y="14875"/>
                </a:lnTo>
                <a:cubicBezTo>
                  <a:pt x="13640" y="15265"/>
                  <a:pt x="13646" y="15283"/>
                  <a:pt x="13767" y="15283"/>
                </a:cubicBezTo>
                <a:cubicBezTo>
                  <a:pt x="13889" y="15283"/>
                  <a:pt x="13893" y="15280"/>
                  <a:pt x="13917" y="14887"/>
                </a:cubicBezTo>
                <a:lnTo>
                  <a:pt x="13942" y="14479"/>
                </a:lnTo>
                <a:lnTo>
                  <a:pt x="14062" y="15318"/>
                </a:lnTo>
                <a:cubicBezTo>
                  <a:pt x="14128" y="15783"/>
                  <a:pt x="14186" y="16173"/>
                  <a:pt x="14191" y="16181"/>
                </a:cubicBezTo>
                <a:cubicBezTo>
                  <a:pt x="14195" y="16190"/>
                  <a:pt x="14206" y="15989"/>
                  <a:pt x="14216" y="15738"/>
                </a:cubicBezTo>
                <a:lnTo>
                  <a:pt x="14235" y="15283"/>
                </a:lnTo>
                <a:lnTo>
                  <a:pt x="14383" y="15283"/>
                </a:lnTo>
                <a:cubicBezTo>
                  <a:pt x="14465" y="15283"/>
                  <a:pt x="14535" y="15221"/>
                  <a:pt x="14539" y="15143"/>
                </a:cubicBezTo>
                <a:cubicBezTo>
                  <a:pt x="14563" y="14627"/>
                  <a:pt x="14569" y="13244"/>
                  <a:pt x="14555" y="11133"/>
                </a:cubicBezTo>
                <a:lnTo>
                  <a:pt x="14540" y="8882"/>
                </a:lnTo>
                <a:lnTo>
                  <a:pt x="14571" y="8055"/>
                </a:lnTo>
                <a:lnTo>
                  <a:pt x="14602" y="7227"/>
                </a:lnTo>
                <a:lnTo>
                  <a:pt x="14556" y="6912"/>
                </a:lnTo>
                <a:cubicBezTo>
                  <a:pt x="14526" y="6709"/>
                  <a:pt x="14510" y="6504"/>
                  <a:pt x="14510" y="6306"/>
                </a:cubicBezTo>
                <a:cubicBezTo>
                  <a:pt x="14510" y="5796"/>
                  <a:pt x="14493" y="5969"/>
                  <a:pt x="14461" y="6795"/>
                </a:cubicBezTo>
                <a:cubicBezTo>
                  <a:pt x="14433" y="7509"/>
                  <a:pt x="14432" y="7612"/>
                  <a:pt x="14447" y="7915"/>
                </a:cubicBezTo>
                <a:cubicBezTo>
                  <a:pt x="14456" y="8099"/>
                  <a:pt x="14474" y="9231"/>
                  <a:pt x="14486" y="10433"/>
                </a:cubicBezTo>
                <a:cubicBezTo>
                  <a:pt x="14514" y="13003"/>
                  <a:pt x="14518" y="13787"/>
                  <a:pt x="14506" y="14036"/>
                </a:cubicBezTo>
                <a:cubicBezTo>
                  <a:pt x="14500" y="14159"/>
                  <a:pt x="14459" y="14222"/>
                  <a:pt x="14379" y="14222"/>
                </a:cubicBezTo>
                <a:cubicBezTo>
                  <a:pt x="14277" y="14222"/>
                  <a:pt x="14258" y="14177"/>
                  <a:pt x="14241" y="13931"/>
                </a:cubicBezTo>
                <a:cubicBezTo>
                  <a:pt x="14216" y="13566"/>
                  <a:pt x="14176" y="12201"/>
                  <a:pt x="14176" y="11704"/>
                </a:cubicBezTo>
                <a:cubicBezTo>
                  <a:pt x="14176" y="11228"/>
                  <a:pt x="14145" y="11210"/>
                  <a:pt x="14074" y="11634"/>
                </a:cubicBezTo>
                <a:cubicBezTo>
                  <a:pt x="13998" y="12088"/>
                  <a:pt x="13965" y="12496"/>
                  <a:pt x="13934" y="13360"/>
                </a:cubicBezTo>
                <a:lnTo>
                  <a:pt x="13905" y="14141"/>
                </a:lnTo>
                <a:lnTo>
                  <a:pt x="13798" y="14187"/>
                </a:lnTo>
                <a:lnTo>
                  <a:pt x="13692" y="14234"/>
                </a:lnTo>
                <a:lnTo>
                  <a:pt x="13496" y="11727"/>
                </a:lnTo>
                <a:cubicBezTo>
                  <a:pt x="13388" y="10347"/>
                  <a:pt x="13298" y="9159"/>
                  <a:pt x="13298" y="9092"/>
                </a:cubicBezTo>
                <a:cubicBezTo>
                  <a:pt x="13297" y="9026"/>
                  <a:pt x="13377" y="8555"/>
                  <a:pt x="13474" y="8043"/>
                </a:cubicBezTo>
                <a:cubicBezTo>
                  <a:pt x="13635" y="7201"/>
                  <a:pt x="13653" y="7064"/>
                  <a:pt x="13671" y="6597"/>
                </a:cubicBezTo>
                <a:cubicBezTo>
                  <a:pt x="13682" y="6313"/>
                  <a:pt x="13692" y="5995"/>
                  <a:pt x="13692" y="5898"/>
                </a:cubicBezTo>
                <a:cubicBezTo>
                  <a:pt x="13692" y="5676"/>
                  <a:pt x="13562" y="6327"/>
                  <a:pt x="13387" y="7425"/>
                </a:cubicBezTo>
                <a:lnTo>
                  <a:pt x="13258" y="8241"/>
                </a:lnTo>
                <a:lnTo>
                  <a:pt x="13243" y="8987"/>
                </a:lnTo>
                <a:cubicBezTo>
                  <a:pt x="13235" y="9398"/>
                  <a:pt x="13227" y="9824"/>
                  <a:pt x="13224" y="9932"/>
                </a:cubicBezTo>
                <a:cubicBezTo>
                  <a:pt x="13218" y="10198"/>
                  <a:pt x="13312" y="11517"/>
                  <a:pt x="13330" y="11424"/>
                </a:cubicBezTo>
                <a:cubicBezTo>
                  <a:pt x="13338" y="11383"/>
                  <a:pt x="13377" y="11719"/>
                  <a:pt x="13417" y="12182"/>
                </a:cubicBezTo>
                <a:cubicBezTo>
                  <a:pt x="13589" y="14166"/>
                  <a:pt x="13587" y="14222"/>
                  <a:pt x="13317" y="14222"/>
                </a:cubicBezTo>
                <a:cubicBezTo>
                  <a:pt x="13159" y="14222"/>
                  <a:pt x="13115" y="14172"/>
                  <a:pt x="13104" y="14001"/>
                </a:cubicBezTo>
                <a:cubicBezTo>
                  <a:pt x="13094" y="13833"/>
                  <a:pt x="13095" y="13761"/>
                  <a:pt x="13108" y="13663"/>
                </a:cubicBezTo>
                <a:cubicBezTo>
                  <a:pt x="13127" y="13515"/>
                  <a:pt x="13162" y="12664"/>
                  <a:pt x="13162" y="12345"/>
                </a:cubicBezTo>
                <a:cubicBezTo>
                  <a:pt x="13162" y="12032"/>
                  <a:pt x="13090" y="11244"/>
                  <a:pt x="13043" y="11039"/>
                </a:cubicBezTo>
                <a:cubicBezTo>
                  <a:pt x="12983" y="10776"/>
                  <a:pt x="12952" y="11008"/>
                  <a:pt x="12909" y="12077"/>
                </a:cubicBezTo>
                <a:cubicBezTo>
                  <a:pt x="12870" y="13050"/>
                  <a:pt x="12871" y="13088"/>
                  <a:pt x="12930" y="13185"/>
                </a:cubicBezTo>
                <a:cubicBezTo>
                  <a:pt x="12945" y="13210"/>
                  <a:pt x="12963" y="13344"/>
                  <a:pt x="12970" y="13488"/>
                </a:cubicBezTo>
                <a:cubicBezTo>
                  <a:pt x="12993" y="13966"/>
                  <a:pt x="12961" y="14137"/>
                  <a:pt x="12834" y="14199"/>
                </a:cubicBezTo>
                <a:cubicBezTo>
                  <a:pt x="12720" y="14255"/>
                  <a:pt x="12714" y="14236"/>
                  <a:pt x="12696" y="13896"/>
                </a:cubicBezTo>
                <a:cubicBezTo>
                  <a:pt x="12683" y="13637"/>
                  <a:pt x="12678" y="13206"/>
                  <a:pt x="12678" y="12287"/>
                </a:cubicBezTo>
                <a:cubicBezTo>
                  <a:pt x="12678" y="11594"/>
                  <a:pt x="12673" y="11028"/>
                  <a:pt x="12667" y="11028"/>
                </a:cubicBezTo>
                <a:cubicBezTo>
                  <a:pt x="12661" y="11028"/>
                  <a:pt x="12644" y="11285"/>
                  <a:pt x="12629" y="11599"/>
                </a:cubicBezTo>
                <a:cubicBezTo>
                  <a:pt x="12608" y="12044"/>
                  <a:pt x="12603" y="12378"/>
                  <a:pt x="12603" y="13150"/>
                </a:cubicBezTo>
                <a:lnTo>
                  <a:pt x="12603" y="14141"/>
                </a:lnTo>
                <a:lnTo>
                  <a:pt x="12434" y="14187"/>
                </a:lnTo>
                <a:cubicBezTo>
                  <a:pt x="12216" y="14242"/>
                  <a:pt x="12223" y="14303"/>
                  <a:pt x="12200" y="11937"/>
                </a:cubicBezTo>
                <a:cubicBezTo>
                  <a:pt x="12191" y="10974"/>
                  <a:pt x="12176" y="9009"/>
                  <a:pt x="12168" y="7565"/>
                </a:cubicBezTo>
                <a:cubicBezTo>
                  <a:pt x="12160" y="6121"/>
                  <a:pt x="12151" y="4941"/>
                  <a:pt x="12146" y="4941"/>
                </a:cubicBezTo>
                <a:close/>
                <a:moveTo>
                  <a:pt x="16584" y="4941"/>
                </a:moveTo>
                <a:cubicBezTo>
                  <a:pt x="16579" y="4941"/>
                  <a:pt x="16564" y="5119"/>
                  <a:pt x="16550" y="5350"/>
                </a:cubicBezTo>
                <a:cubicBezTo>
                  <a:pt x="16521" y="5827"/>
                  <a:pt x="16522" y="5918"/>
                  <a:pt x="16558" y="11972"/>
                </a:cubicBezTo>
                <a:lnTo>
                  <a:pt x="16578" y="15283"/>
                </a:lnTo>
                <a:lnTo>
                  <a:pt x="17198" y="15283"/>
                </a:lnTo>
                <a:cubicBezTo>
                  <a:pt x="17564" y="15283"/>
                  <a:pt x="17821" y="15226"/>
                  <a:pt x="17825" y="15143"/>
                </a:cubicBezTo>
                <a:cubicBezTo>
                  <a:pt x="17849" y="14627"/>
                  <a:pt x="17854" y="13244"/>
                  <a:pt x="17841" y="11133"/>
                </a:cubicBezTo>
                <a:lnTo>
                  <a:pt x="17826" y="8882"/>
                </a:lnTo>
                <a:lnTo>
                  <a:pt x="17857" y="8055"/>
                </a:lnTo>
                <a:lnTo>
                  <a:pt x="17888" y="7227"/>
                </a:lnTo>
                <a:lnTo>
                  <a:pt x="17842" y="6912"/>
                </a:lnTo>
                <a:cubicBezTo>
                  <a:pt x="17812" y="6709"/>
                  <a:pt x="17796" y="6504"/>
                  <a:pt x="17796" y="6306"/>
                </a:cubicBezTo>
                <a:cubicBezTo>
                  <a:pt x="17796" y="5796"/>
                  <a:pt x="17778" y="5969"/>
                  <a:pt x="17746" y="6795"/>
                </a:cubicBezTo>
                <a:cubicBezTo>
                  <a:pt x="17718" y="7509"/>
                  <a:pt x="17717" y="7612"/>
                  <a:pt x="17732" y="7915"/>
                </a:cubicBezTo>
                <a:cubicBezTo>
                  <a:pt x="17741" y="8099"/>
                  <a:pt x="17759" y="9231"/>
                  <a:pt x="17772" y="10433"/>
                </a:cubicBezTo>
                <a:cubicBezTo>
                  <a:pt x="17799" y="13003"/>
                  <a:pt x="17804" y="13787"/>
                  <a:pt x="17792" y="14036"/>
                </a:cubicBezTo>
                <a:cubicBezTo>
                  <a:pt x="17783" y="14224"/>
                  <a:pt x="17542" y="14310"/>
                  <a:pt x="17528" y="14129"/>
                </a:cubicBezTo>
                <a:cubicBezTo>
                  <a:pt x="17524" y="14080"/>
                  <a:pt x="17527" y="13838"/>
                  <a:pt x="17533" y="13593"/>
                </a:cubicBezTo>
                <a:cubicBezTo>
                  <a:pt x="17540" y="13347"/>
                  <a:pt x="17541" y="12968"/>
                  <a:pt x="17537" y="12742"/>
                </a:cubicBezTo>
                <a:cubicBezTo>
                  <a:pt x="17526" y="12152"/>
                  <a:pt x="17447" y="11213"/>
                  <a:pt x="17391" y="11016"/>
                </a:cubicBezTo>
                <a:cubicBezTo>
                  <a:pt x="17349" y="10866"/>
                  <a:pt x="17338" y="10896"/>
                  <a:pt x="17285" y="11238"/>
                </a:cubicBezTo>
                <a:cubicBezTo>
                  <a:pt x="17252" y="11449"/>
                  <a:pt x="17184" y="12035"/>
                  <a:pt x="17134" y="12543"/>
                </a:cubicBezTo>
                <a:cubicBezTo>
                  <a:pt x="17084" y="13052"/>
                  <a:pt x="17037" y="13448"/>
                  <a:pt x="17031" y="13418"/>
                </a:cubicBezTo>
                <a:cubicBezTo>
                  <a:pt x="17023" y="13382"/>
                  <a:pt x="17019" y="12534"/>
                  <a:pt x="17022" y="10864"/>
                </a:cubicBezTo>
                <a:cubicBezTo>
                  <a:pt x="17025" y="8468"/>
                  <a:pt x="17027" y="8336"/>
                  <a:pt x="17059" y="7507"/>
                </a:cubicBezTo>
                <a:lnTo>
                  <a:pt x="17092" y="6644"/>
                </a:lnTo>
                <a:lnTo>
                  <a:pt x="17059" y="6457"/>
                </a:lnTo>
                <a:cubicBezTo>
                  <a:pt x="17014" y="6214"/>
                  <a:pt x="16985" y="5770"/>
                  <a:pt x="16994" y="5466"/>
                </a:cubicBezTo>
                <a:cubicBezTo>
                  <a:pt x="17011" y="4880"/>
                  <a:pt x="16970" y="5403"/>
                  <a:pt x="16938" y="6189"/>
                </a:cubicBezTo>
                <a:cubicBezTo>
                  <a:pt x="16905" y="6984"/>
                  <a:pt x="16904" y="7057"/>
                  <a:pt x="16922" y="7320"/>
                </a:cubicBezTo>
                <a:cubicBezTo>
                  <a:pt x="16937" y="7535"/>
                  <a:pt x="16945" y="8311"/>
                  <a:pt x="16960" y="10620"/>
                </a:cubicBezTo>
                <a:cubicBezTo>
                  <a:pt x="16985" y="14337"/>
                  <a:pt x="16993" y="14126"/>
                  <a:pt x="16824" y="14199"/>
                </a:cubicBezTo>
                <a:cubicBezTo>
                  <a:pt x="16663" y="14269"/>
                  <a:pt x="16661" y="14236"/>
                  <a:pt x="16639" y="11937"/>
                </a:cubicBezTo>
                <a:cubicBezTo>
                  <a:pt x="16629" y="10974"/>
                  <a:pt x="16615" y="9009"/>
                  <a:pt x="16607" y="7565"/>
                </a:cubicBezTo>
                <a:cubicBezTo>
                  <a:pt x="16599" y="6121"/>
                  <a:pt x="16589" y="4941"/>
                  <a:pt x="16584" y="4941"/>
                </a:cubicBezTo>
                <a:close/>
                <a:moveTo>
                  <a:pt x="5872" y="5175"/>
                </a:moveTo>
                <a:cubicBezTo>
                  <a:pt x="5865" y="4867"/>
                  <a:pt x="5806" y="6700"/>
                  <a:pt x="5806" y="7215"/>
                </a:cubicBezTo>
                <a:cubicBezTo>
                  <a:pt x="5806" y="7757"/>
                  <a:pt x="5846" y="13216"/>
                  <a:pt x="5859" y="14514"/>
                </a:cubicBezTo>
                <a:cubicBezTo>
                  <a:pt x="5864" y="15005"/>
                  <a:pt x="5869" y="15127"/>
                  <a:pt x="5876" y="14957"/>
                </a:cubicBezTo>
                <a:cubicBezTo>
                  <a:pt x="5906" y="14243"/>
                  <a:pt x="5909" y="13290"/>
                  <a:pt x="5892" y="9349"/>
                </a:cubicBezTo>
                <a:cubicBezTo>
                  <a:pt x="5882" y="7130"/>
                  <a:pt x="5873" y="5254"/>
                  <a:pt x="5872" y="5175"/>
                </a:cubicBezTo>
                <a:close/>
                <a:moveTo>
                  <a:pt x="18091" y="5175"/>
                </a:moveTo>
                <a:cubicBezTo>
                  <a:pt x="18085" y="4867"/>
                  <a:pt x="18027" y="6700"/>
                  <a:pt x="18027" y="7215"/>
                </a:cubicBezTo>
                <a:cubicBezTo>
                  <a:pt x="18027" y="7757"/>
                  <a:pt x="18066" y="13216"/>
                  <a:pt x="18079" y="14514"/>
                </a:cubicBezTo>
                <a:cubicBezTo>
                  <a:pt x="18084" y="15005"/>
                  <a:pt x="18089" y="15127"/>
                  <a:pt x="18097" y="14957"/>
                </a:cubicBezTo>
                <a:cubicBezTo>
                  <a:pt x="18127" y="14243"/>
                  <a:pt x="18130" y="13290"/>
                  <a:pt x="18113" y="9349"/>
                </a:cubicBezTo>
                <a:cubicBezTo>
                  <a:pt x="18103" y="7130"/>
                  <a:pt x="18093" y="5254"/>
                  <a:pt x="18091" y="5175"/>
                </a:cubicBezTo>
                <a:close/>
                <a:moveTo>
                  <a:pt x="14804" y="5455"/>
                </a:moveTo>
                <a:cubicBezTo>
                  <a:pt x="14794" y="5389"/>
                  <a:pt x="14772" y="5735"/>
                  <a:pt x="14757" y="6271"/>
                </a:cubicBezTo>
                <a:cubicBezTo>
                  <a:pt x="14737" y="6937"/>
                  <a:pt x="14738" y="7105"/>
                  <a:pt x="14763" y="10631"/>
                </a:cubicBezTo>
                <a:cubicBezTo>
                  <a:pt x="14777" y="12649"/>
                  <a:pt x="14792" y="14414"/>
                  <a:pt x="14795" y="14561"/>
                </a:cubicBezTo>
                <a:cubicBezTo>
                  <a:pt x="14805" y="15038"/>
                  <a:pt x="14819" y="14845"/>
                  <a:pt x="14832" y="14071"/>
                </a:cubicBezTo>
                <a:cubicBezTo>
                  <a:pt x="14841" y="13510"/>
                  <a:pt x="14840" y="12348"/>
                  <a:pt x="14827" y="9617"/>
                </a:cubicBezTo>
                <a:cubicBezTo>
                  <a:pt x="14818" y="7586"/>
                  <a:pt x="14811" y="5808"/>
                  <a:pt x="14811" y="5664"/>
                </a:cubicBezTo>
                <a:cubicBezTo>
                  <a:pt x="14810" y="5544"/>
                  <a:pt x="14808" y="5477"/>
                  <a:pt x="14804" y="5455"/>
                </a:cubicBezTo>
                <a:close/>
                <a:moveTo>
                  <a:pt x="9174" y="5699"/>
                </a:moveTo>
                <a:cubicBezTo>
                  <a:pt x="9170" y="5700"/>
                  <a:pt x="9151" y="6001"/>
                  <a:pt x="9131" y="6376"/>
                </a:cubicBezTo>
                <a:lnTo>
                  <a:pt x="9096" y="7064"/>
                </a:lnTo>
                <a:lnTo>
                  <a:pt x="9111" y="8393"/>
                </a:lnTo>
                <a:cubicBezTo>
                  <a:pt x="9119" y="9127"/>
                  <a:pt x="9136" y="11170"/>
                  <a:pt x="9148" y="12928"/>
                </a:cubicBezTo>
                <a:lnTo>
                  <a:pt x="9171" y="16123"/>
                </a:lnTo>
                <a:lnTo>
                  <a:pt x="9148" y="16449"/>
                </a:lnTo>
                <a:cubicBezTo>
                  <a:pt x="9106" y="17045"/>
                  <a:pt x="9016" y="17440"/>
                  <a:pt x="8920" y="17452"/>
                </a:cubicBezTo>
                <a:cubicBezTo>
                  <a:pt x="8811" y="17466"/>
                  <a:pt x="8771" y="17216"/>
                  <a:pt x="8734" y="16286"/>
                </a:cubicBezTo>
                <a:lnTo>
                  <a:pt x="8706" y="15598"/>
                </a:lnTo>
                <a:lnTo>
                  <a:pt x="8737" y="14374"/>
                </a:lnTo>
                <a:cubicBezTo>
                  <a:pt x="8756" y="13611"/>
                  <a:pt x="8763" y="13162"/>
                  <a:pt x="8754" y="13196"/>
                </a:cubicBezTo>
                <a:cubicBezTo>
                  <a:pt x="8717" y="13349"/>
                  <a:pt x="8657" y="16122"/>
                  <a:pt x="8672" y="17021"/>
                </a:cubicBezTo>
                <a:cubicBezTo>
                  <a:pt x="8688" y="17983"/>
                  <a:pt x="8739" y="18554"/>
                  <a:pt x="8827" y="18793"/>
                </a:cubicBezTo>
                <a:cubicBezTo>
                  <a:pt x="8915" y="19030"/>
                  <a:pt x="9055" y="18533"/>
                  <a:pt x="9159" y="17604"/>
                </a:cubicBezTo>
                <a:cubicBezTo>
                  <a:pt x="9167" y="17530"/>
                  <a:pt x="9186" y="16993"/>
                  <a:pt x="9201" y="16414"/>
                </a:cubicBezTo>
                <a:lnTo>
                  <a:pt x="9227" y="15365"/>
                </a:lnTo>
                <a:lnTo>
                  <a:pt x="9330" y="15318"/>
                </a:lnTo>
                <a:cubicBezTo>
                  <a:pt x="9406" y="15285"/>
                  <a:pt x="9437" y="15208"/>
                  <a:pt x="9453" y="15015"/>
                </a:cubicBezTo>
                <a:cubicBezTo>
                  <a:pt x="9473" y="14773"/>
                  <a:pt x="9476" y="14778"/>
                  <a:pt x="9490" y="15027"/>
                </a:cubicBezTo>
                <a:cubicBezTo>
                  <a:pt x="9502" y="15251"/>
                  <a:pt x="9524" y="15283"/>
                  <a:pt x="9635" y="15283"/>
                </a:cubicBezTo>
                <a:cubicBezTo>
                  <a:pt x="9762" y="15283"/>
                  <a:pt x="9766" y="15271"/>
                  <a:pt x="9790" y="14875"/>
                </a:cubicBezTo>
                <a:lnTo>
                  <a:pt x="9815" y="14479"/>
                </a:lnTo>
                <a:lnTo>
                  <a:pt x="9939" y="15342"/>
                </a:lnTo>
                <a:cubicBezTo>
                  <a:pt x="10008" y="15815"/>
                  <a:pt x="10066" y="16204"/>
                  <a:pt x="10068" y="16204"/>
                </a:cubicBezTo>
                <a:cubicBezTo>
                  <a:pt x="10070" y="16204"/>
                  <a:pt x="10080" y="15989"/>
                  <a:pt x="10089" y="15738"/>
                </a:cubicBezTo>
                <a:lnTo>
                  <a:pt x="10107" y="15283"/>
                </a:lnTo>
                <a:lnTo>
                  <a:pt x="10247" y="15283"/>
                </a:lnTo>
                <a:cubicBezTo>
                  <a:pt x="10364" y="15283"/>
                  <a:pt x="10391" y="15247"/>
                  <a:pt x="10409" y="15027"/>
                </a:cubicBezTo>
                <a:cubicBezTo>
                  <a:pt x="10430" y="14776"/>
                  <a:pt x="10432" y="14776"/>
                  <a:pt x="10446" y="15027"/>
                </a:cubicBezTo>
                <a:cubicBezTo>
                  <a:pt x="10459" y="15255"/>
                  <a:pt x="10482" y="15283"/>
                  <a:pt x="10618" y="15283"/>
                </a:cubicBezTo>
                <a:cubicBezTo>
                  <a:pt x="10704" y="15283"/>
                  <a:pt x="10777" y="15221"/>
                  <a:pt x="10781" y="15143"/>
                </a:cubicBezTo>
                <a:cubicBezTo>
                  <a:pt x="10805" y="14627"/>
                  <a:pt x="10810" y="13244"/>
                  <a:pt x="10797" y="11133"/>
                </a:cubicBezTo>
                <a:lnTo>
                  <a:pt x="10783" y="8882"/>
                </a:lnTo>
                <a:lnTo>
                  <a:pt x="10814" y="8055"/>
                </a:lnTo>
                <a:lnTo>
                  <a:pt x="10844" y="7227"/>
                </a:lnTo>
                <a:lnTo>
                  <a:pt x="10799" y="6912"/>
                </a:lnTo>
                <a:cubicBezTo>
                  <a:pt x="10768" y="6709"/>
                  <a:pt x="10753" y="6504"/>
                  <a:pt x="10753" y="6306"/>
                </a:cubicBezTo>
                <a:cubicBezTo>
                  <a:pt x="10753" y="5796"/>
                  <a:pt x="10735" y="5969"/>
                  <a:pt x="10702" y="6795"/>
                </a:cubicBezTo>
                <a:cubicBezTo>
                  <a:pt x="10674" y="7509"/>
                  <a:pt x="10673" y="7612"/>
                  <a:pt x="10688" y="7915"/>
                </a:cubicBezTo>
                <a:cubicBezTo>
                  <a:pt x="10697" y="8099"/>
                  <a:pt x="10715" y="9231"/>
                  <a:pt x="10728" y="10433"/>
                </a:cubicBezTo>
                <a:cubicBezTo>
                  <a:pt x="10755" y="13003"/>
                  <a:pt x="10760" y="13787"/>
                  <a:pt x="10748" y="14036"/>
                </a:cubicBezTo>
                <a:cubicBezTo>
                  <a:pt x="10742" y="14158"/>
                  <a:pt x="10702" y="14222"/>
                  <a:pt x="10625" y="14222"/>
                </a:cubicBezTo>
                <a:cubicBezTo>
                  <a:pt x="10512" y="14222"/>
                  <a:pt x="10509" y="14209"/>
                  <a:pt x="10498" y="13826"/>
                </a:cubicBezTo>
                <a:cubicBezTo>
                  <a:pt x="10492" y="13611"/>
                  <a:pt x="10487" y="12879"/>
                  <a:pt x="10487" y="12194"/>
                </a:cubicBezTo>
                <a:lnTo>
                  <a:pt x="10486" y="10946"/>
                </a:lnTo>
                <a:lnTo>
                  <a:pt x="10451" y="11482"/>
                </a:lnTo>
                <a:cubicBezTo>
                  <a:pt x="10419" y="11982"/>
                  <a:pt x="10416" y="12081"/>
                  <a:pt x="10420" y="13080"/>
                </a:cubicBezTo>
                <a:lnTo>
                  <a:pt x="10424" y="14141"/>
                </a:lnTo>
                <a:lnTo>
                  <a:pt x="10281" y="14187"/>
                </a:lnTo>
                <a:cubicBezTo>
                  <a:pt x="10161" y="14224"/>
                  <a:pt x="10135" y="14191"/>
                  <a:pt x="10117" y="13978"/>
                </a:cubicBezTo>
                <a:cubicBezTo>
                  <a:pt x="10092" y="13679"/>
                  <a:pt x="10049" y="12242"/>
                  <a:pt x="10049" y="11704"/>
                </a:cubicBezTo>
                <a:cubicBezTo>
                  <a:pt x="10049" y="11233"/>
                  <a:pt x="10018" y="11211"/>
                  <a:pt x="9947" y="11634"/>
                </a:cubicBezTo>
                <a:cubicBezTo>
                  <a:pt x="9871" y="12088"/>
                  <a:pt x="9838" y="12496"/>
                  <a:pt x="9807" y="13360"/>
                </a:cubicBezTo>
                <a:lnTo>
                  <a:pt x="9779" y="14141"/>
                </a:lnTo>
                <a:lnTo>
                  <a:pt x="9668" y="14141"/>
                </a:lnTo>
                <a:lnTo>
                  <a:pt x="9559" y="14141"/>
                </a:lnTo>
                <a:lnTo>
                  <a:pt x="9563" y="12695"/>
                </a:lnTo>
                <a:lnTo>
                  <a:pt x="9567" y="11249"/>
                </a:lnTo>
                <a:lnTo>
                  <a:pt x="9529" y="11751"/>
                </a:lnTo>
                <a:cubicBezTo>
                  <a:pt x="9495" y="12183"/>
                  <a:pt x="9489" y="12372"/>
                  <a:pt x="9484" y="13196"/>
                </a:cubicBezTo>
                <a:lnTo>
                  <a:pt x="9478" y="14141"/>
                </a:lnTo>
                <a:lnTo>
                  <a:pt x="9352" y="14141"/>
                </a:lnTo>
                <a:lnTo>
                  <a:pt x="9225" y="14141"/>
                </a:lnTo>
                <a:lnTo>
                  <a:pt x="9218" y="13231"/>
                </a:lnTo>
                <a:cubicBezTo>
                  <a:pt x="9214" y="12729"/>
                  <a:pt x="9204" y="10831"/>
                  <a:pt x="9196" y="9011"/>
                </a:cubicBezTo>
                <a:cubicBezTo>
                  <a:pt x="9188" y="7190"/>
                  <a:pt x="9177" y="5699"/>
                  <a:pt x="9174" y="5699"/>
                </a:cubicBezTo>
                <a:close/>
                <a:moveTo>
                  <a:pt x="9324" y="5699"/>
                </a:moveTo>
                <a:cubicBezTo>
                  <a:pt x="9313" y="5699"/>
                  <a:pt x="9282" y="6591"/>
                  <a:pt x="9289" y="6679"/>
                </a:cubicBezTo>
                <a:cubicBezTo>
                  <a:pt x="9292" y="6708"/>
                  <a:pt x="9312" y="6875"/>
                  <a:pt x="9334" y="7052"/>
                </a:cubicBezTo>
                <a:cubicBezTo>
                  <a:pt x="9357" y="7229"/>
                  <a:pt x="9378" y="7366"/>
                  <a:pt x="9383" y="7367"/>
                </a:cubicBezTo>
                <a:cubicBezTo>
                  <a:pt x="9392" y="7367"/>
                  <a:pt x="9431" y="6458"/>
                  <a:pt x="9424" y="6399"/>
                </a:cubicBezTo>
                <a:cubicBezTo>
                  <a:pt x="9403" y="6197"/>
                  <a:pt x="9331" y="5699"/>
                  <a:pt x="9324" y="5699"/>
                </a:cubicBezTo>
                <a:close/>
                <a:moveTo>
                  <a:pt x="19031" y="5699"/>
                </a:moveTo>
                <a:cubicBezTo>
                  <a:pt x="19027" y="5700"/>
                  <a:pt x="19008" y="6001"/>
                  <a:pt x="18989" y="6376"/>
                </a:cubicBezTo>
                <a:lnTo>
                  <a:pt x="18952" y="7064"/>
                </a:lnTo>
                <a:lnTo>
                  <a:pt x="18967" y="8393"/>
                </a:lnTo>
                <a:cubicBezTo>
                  <a:pt x="18976" y="9127"/>
                  <a:pt x="18993" y="11170"/>
                  <a:pt x="19005" y="12928"/>
                </a:cubicBezTo>
                <a:lnTo>
                  <a:pt x="19027" y="16123"/>
                </a:lnTo>
                <a:lnTo>
                  <a:pt x="19004" y="16449"/>
                </a:lnTo>
                <a:cubicBezTo>
                  <a:pt x="18963" y="17045"/>
                  <a:pt x="18874" y="17440"/>
                  <a:pt x="18778" y="17452"/>
                </a:cubicBezTo>
                <a:cubicBezTo>
                  <a:pt x="18668" y="17466"/>
                  <a:pt x="18629" y="17216"/>
                  <a:pt x="18591" y="16286"/>
                </a:cubicBezTo>
                <a:lnTo>
                  <a:pt x="18563" y="15598"/>
                </a:lnTo>
                <a:lnTo>
                  <a:pt x="18594" y="14374"/>
                </a:lnTo>
                <a:cubicBezTo>
                  <a:pt x="18613" y="13611"/>
                  <a:pt x="18619" y="13162"/>
                  <a:pt x="18611" y="13196"/>
                </a:cubicBezTo>
                <a:cubicBezTo>
                  <a:pt x="18573" y="13349"/>
                  <a:pt x="18514" y="16122"/>
                  <a:pt x="18529" y="17021"/>
                </a:cubicBezTo>
                <a:cubicBezTo>
                  <a:pt x="18545" y="17983"/>
                  <a:pt x="18595" y="18554"/>
                  <a:pt x="18684" y="18793"/>
                </a:cubicBezTo>
                <a:cubicBezTo>
                  <a:pt x="18772" y="19030"/>
                  <a:pt x="18912" y="18533"/>
                  <a:pt x="19016" y="17604"/>
                </a:cubicBezTo>
                <a:cubicBezTo>
                  <a:pt x="19024" y="17530"/>
                  <a:pt x="19043" y="16993"/>
                  <a:pt x="19057" y="16414"/>
                </a:cubicBezTo>
                <a:lnTo>
                  <a:pt x="19084" y="15365"/>
                </a:lnTo>
                <a:lnTo>
                  <a:pt x="19175" y="15318"/>
                </a:lnTo>
                <a:cubicBezTo>
                  <a:pt x="19257" y="15278"/>
                  <a:pt x="19268" y="15235"/>
                  <a:pt x="19290" y="14875"/>
                </a:cubicBezTo>
                <a:lnTo>
                  <a:pt x="19314" y="14479"/>
                </a:lnTo>
                <a:lnTo>
                  <a:pt x="19439" y="15342"/>
                </a:lnTo>
                <a:cubicBezTo>
                  <a:pt x="19508" y="15815"/>
                  <a:pt x="19565" y="16204"/>
                  <a:pt x="19567" y="16204"/>
                </a:cubicBezTo>
                <a:cubicBezTo>
                  <a:pt x="19569" y="16204"/>
                  <a:pt x="19579" y="15989"/>
                  <a:pt x="19589" y="15738"/>
                </a:cubicBezTo>
                <a:lnTo>
                  <a:pt x="19607" y="15283"/>
                </a:lnTo>
                <a:lnTo>
                  <a:pt x="19724" y="15283"/>
                </a:lnTo>
                <a:cubicBezTo>
                  <a:pt x="19806" y="15280"/>
                  <a:pt x="19861" y="15192"/>
                  <a:pt x="19902" y="15004"/>
                </a:cubicBezTo>
                <a:cubicBezTo>
                  <a:pt x="19959" y="14744"/>
                  <a:pt x="19962" y="14751"/>
                  <a:pt x="19987" y="15015"/>
                </a:cubicBezTo>
                <a:cubicBezTo>
                  <a:pt x="20008" y="15249"/>
                  <a:pt x="20035" y="15283"/>
                  <a:pt x="20162" y="15283"/>
                </a:cubicBezTo>
                <a:cubicBezTo>
                  <a:pt x="20292" y="15283"/>
                  <a:pt x="20315" y="15254"/>
                  <a:pt x="20327" y="15027"/>
                </a:cubicBezTo>
                <a:cubicBezTo>
                  <a:pt x="20341" y="14778"/>
                  <a:pt x="20343" y="14771"/>
                  <a:pt x="20364" y="15015"/>
                </a:cubicBezTo>
                <a:cubicBezTo>
                  <a:pt x="20383" y="15245"/>
                  <a:pt x="20418" y="15271"/>
                  <a:pt x="20678" y="15272"/>
                </a:cubicBezTo>
                <a:cubicBezTo>
                  <a:pt x="20865" y="15272"/>
                  <a:pt x="20976" y="15221"/>
                  <a:pt x="20985" y="15120"/>
                </a:cubicBezTo>
                <a:cubicBezTo>
                  <a:pt x="20995" y="15010"/>
                  <a:pt x="21006" y="15007"/>
                  <a:pt x="21022" y="15120"/>
                </a:cubicBezTo>
                <a:cubicBezTo>
                  <a:pt x="21037" y="15222"/>
                  <a:pt x="21142" y="15283"/>
                  <a:pt x="21304" y="15283"/>
                </a:cubicBezTo>
                <a:lnTo>
                  <a:pt x="21563" y="15283"/>
                </a:lnTo>
                <a:lnTo>
                  <a:pt x="21571" y="14910"/>
                </a:lnTo>
                <a:cubicBezTo>
                  <a:pt x="21575" y="14703"/>
                  <a:pt x="21581" y="14123"/>
                  <a:pt x="21585" y="13628"/>
                </a:cubicBezTo>
                <a:cubicBezTo>
                  <a:pt x="21591" y="12864"/>
                  <a:pt x="21587" y="12571"/>
                  <a:pt x="21560" y="11657"/>
                </a:cubicBezTo>
                <a:cubicBezTo>
                  <a:pt x="21543" y="11065"/>
                  <a:pt x="21523" y="10610"/>
                  <a:pt x="21518" y="10655"/>
                </a:cubicBezTo>
                <a:cubicBezTo>
                  <a:pt x="21512" y="10699"/>
                  <a:pt x="21500" y="10947"/>
                  <a:pt x="21490" y="11203"/>
                </a:cubicBezTo>
                <a:cubicBezTo>
                  <a:pt x="21472" y="11643"/>
                  <a:pt x="21473" y="11713"/>
                  <a:pt x="21502" y="12567"/>
                </a:cubicBezTo>
                <a:cubicBezTo>
                  <a:pt x="21519" y="13061"/>
                  <a:pt x="21531" y="13616"/>
                  <a:pt x="21529" y="13803"/>
                </a:cubicBezTo>
                <a:cubicBezTo>
                  <a:pt x="21526" y="14132"/>
                  <a:pt x="21521" y="14141"/>
                  <a:pt x="21387" y="14141"/>
                </a:cubicBezTo>
                <a:lnTo>
                  <a:pt x="21248" y="14141"/>
                </a:lnTo>
                <a:lnTo>
                  <a:pt x="21243" y="12928"/>
                </a:lnTo>
                <a:lnTo>
                  <a:pt x="21237" y="11704"/>
                </a:lnTo>
                <a:lnTo>
                  <a:pt x="21209" y="12240"/>
                </a:lnTo>
                <a:cubicBezTo>
                  <a:pt x="21188" y="12619"/>
                  <a:pt x="21180" y="12977"/>
                  <a:pt x="21180" y="13465"/>
                </a:cubicBezTo>
                <a:lnTo>
                  <a:pt x="21180" y="14141"/>
                </a:lnTo>
                <a:lnTo>
                  <a:pt x="21130" y="14187"/>
                </a:lnTo>
                <a:cubicBezTo>
                  <a:pt x="21056" y="14258"/>
                  <a:pt x="21046" y="14086"/>
                  <a:pt x="21067" y="13056"/>
                </a:cubicBezTo>
                <a:cubicBezTo>
                  <a:pt x="21076" y="12590"/>
                  <a:pt x="21081" y="12183"/>
                  <a:pt x="21078" y="12147"/>
                </a:cubicBezTo>
                <a:cubicBezTo>
                  <a:pt x="21075" y="12111"/>
                  <a:pt x="21057" y="12257"/>
                  <a:pt x="21037" y="12473"/>
                </a:cubicBezTo>
                <a:cubicBezTo>
                  <a:pt x="21010" y="12778"/>
                  <a:pt x="21001" y="13003"/>
                  <a:pt x="20999" y="13499"/>
                </a:cubicBezTo>
                <a:lnTo>
                  <a:pt x="20995" y="14141"/>
                </a:lnTo>
                <a:lnTo>
                  <a:pt x="20869" y="14141"/>
                </a:lnTo>
                <a:cubicBezTo>
                  <a:pt x="20725" y="14141"/>
                  <a:pt x="20737" y="14304"/>
                  <a:pt x="20758" y="12707"/>
                </a:cubicBezTo>
                <a:cubicBezTo>
                  <a:pt x="20764" y="12251"/>
                  <a:pt x="20768" y="11853"/>
                  <a:pt x="20765" y="11821"/>
                </a:cubicBezTo>
                <a:cubicBezTo>
                  <a:pt x="20763" y="11788"/>
                  <a:pt x="20742" y="12025"/>
                  <a:pt x="20719" y="12345"/>
                </a:cubicBezTo>
                <a:cubicBezTo>
                  <a:pt x="20691" y="12751"/>
                  <a:pt x="20678" y="13075"/>
                  <a:pt x="20678" y="13406"/>
                </a:cubicBezTo>
                <a:cubicBezTo>
                  <a:pt x="20678" y="14135"/>
                  <a:pt x="20659" y="14237"/>
                  <a:pt x="20538" y="14187"/>
                </a:cubicBezTo>
                <a:lnTo>
                  <a:pt x="20430" y="14141"/>
                </a:lnTo>
                <a:lnTo>
                  <a:pt x="20431" y="13686"/>
                </a:lnTo>
                <a:cubicBezTo>
                  <a:pt x="20431" y="13435"/>
                  <a:pt x="20436" y="12756"/>
                  <a:pt x="20441" y="12170"/>
                </a:cubicBezTo>
                <a:lnTo>
                  <a:pt x="20450" y="11098"/>
                </a:lnTo>
                <a:lnTo>
                  <a:pt x="20419" y="11482"/>
                </a:lnTo>
                <a:cubicBezTo>
                  <a:pt x="20374" y="12028"/>
                  <a:pt x="20363" y="12356"/>
                  <a:pt x="20356" y="13301"/>
                </a:cubicBezTo>
                <a:lnTo>
                  <a:pt x="20349" y="14141"/>
                </a:lnTo>
                <a:lnTo>
                  <a:pt x="20201" y="14187"/>
                </a:lnTo>
                <a:cubicBezTo>
                  <a:pt x="20097" y="14218"/>
                  <a:pt x="20048" y="14179"/>
                  <a:pt x="20036" y="14047"/>
                </a:cubicBezTo>
                <a:cubicBezTo>
                  <a:pt x="20021" y="13885"/>
                  <a:pt x="20021" y="13837"/>
                  <a:pt x="20035" y="13698"/>
                </a:cubicBezTo>
                <a:cubicBezTo>
                  <a:pt x="20055" y="13503"/>
                  <a:pt x="20090" y="12649"/>
                  <a:pt x="20090" y="12345"/>
                </a:cubicBezTo>
                <a:cubicBezTo>
                  <a:pt x="20090" y="12032"/>
                  <a:pt x="20018" y="11244"/>
                  <a:pt x="19971" y="11039"/>
                </a:cubicBezTo>
                <a:cubicBezTo>
                  <a:pt x="19911" y="10776"/>
                  <a:pt x="19881" y="11008"/>
                  <a:pt x="19838" y="12077"/>
                </a:cubicBezTo>
                <a:cubicBezTo>
                  <a:pt x="19799" y="13050"/>
                  <a:pt x="19800" y="13088"/>
                  <a:pt x="19858" y="13185"/>
                </a:cubicBezTo>
                <a:cubicBezTo>
                  <a:pt x="19874" y="13210"/>
                  <a:pt x="19891" y="13344"/>
                  <a:pt x="19898" y="13488"/>
                </a:cubicBezTo>
                <a:cubicBezTo>
                  <a:pt x="19921" y="13968"/>
                  <a:pt x="19890" y="14136"/>
                  <a:pt x="19760" y="14199"/>
                </a:cubicBezTo>
                <a:cubicBezTo>
                  <a:pt x="19657" y="14250"/>
                  <a:pt x="19636" y="14217"/>
                  <a:pt x="19617" y="13989"/>
                </a:cubicBezTo>
                <a:cubicBezTo>
                  <a:pt x="19592" y="13680"/>
                  <a:pt x="19548" y="12252"/>
                  <a:pt x="19548" y="11704"/>
                </a:cubicBezTo>
                <a:cubicBezTo>
                  <a:pt x="19548" y="11233"/>
                  <a:pt x="19517" y="11211"/>
                  <a:pt x="19447" y="11634"/>
                </a:cubicBezTo>
                <a:cubicBezTo>
                  <a:pt x="19371" y="12088"/>
                  <a:pt x="19338" y="12496"/>
                  <a:pt x="19307" y="13360"/>
                </a:cubicBezTo>
                <a:lnTo>
                  <a:pt x="19277" y="14141"/>
                </a:lnTo>
                <a:lnTo>
                  <a:pt x="19179" y="14141"/>
                </a:lnTo>
                <a:lnTo>
                  <a:pt x="19081" y="14141"/>
                </a:lnTo>
                <a:lnTo>
                  <a:pt x="19074" y="13231"/>
                </a:lnTo>
                <a:cubicBezTo>
                  <a:pt x="19070" y="12729"/>
                  <a:pt x="19060" y="10831"/>
                  <a:pt x="19052" y="9011"/>
                </a:cubicBezTo>
                <a:cubicBezTo>
                  <a:pt x="19044" y="7190"/>
                  <a:pt x="19035" y="5699"/>
                  <a:pt x="19031" y="5699"/>
                </a:cubicBezTo>
                <a:close/>
                <a:moveTo>
                  <a:pt x="6968" y="5909"/>
                </a:moveTo>
                <a:cubicBezTo>
                  <a:pt x="6965" y="5870"/>
                  <a:pt x="6946" y="6102"/>
                  <a:pt x="6926" y="6434"/>
                </a:cubicBezTo>
                <a:lnTo>
                  <a:pt x="6890" y="7040"/>
                </a:lnTo>
                <a:lnTo>
                  <a:pt x="6924" y="10491"/>
                </a:lnTo>
                <a:cubicBezTo>
                  <a:pt x="6943" y="12390"/>
                  <a:pt x="6956" y="14007"/>
                  <a:pt x="6953" y="14082"/>
                </a:cubicBezTo>
                <a:cubicBezTo>
                  <a:pt x="6949" y="14158"/>
                  <a:pt x="6893" y="14222"/>
                  <a:pt x="6828" y="14222"/>
                </a:cubicBezTo>
                <a:cubicBezTo>
                  <a:pt x="6729" y="14222"/>
                  <a:pt x="6707" y="14176"/>
                  <a:pt x="6692" y="13954"/>
                </a:cubicBezTo>
                <a:cubicBezTo>
                  <a:pt x="6680" y="13772"/>
                  <a:pt x="6668" y="12911"/>
                  <a:pt x="6655" y="11249"/>
                </a:cubicBezTo>
                <a:cubicBezTo>
                  <a:pt x="6644" y="9910"/>
                  <a:pt x="6633" y="8729"/>
                  <a:pt x="6630" y="8614"/>
                </a:cubicBezTo>
                <a:cubicBezTo>
                  <a:pt x="6622" y="8291"/>
                  <a:pt x="6576" y="9146"/>
                  <a:pt x="6568" y="9768"/>
                </a:cubicBezTo>
                <a:cubicBezTo>
                  <a:pt x="6562" y="10247"/>
                  <a:pt x="6556" y="10331"/>
                  <a:pt x="6499" y="10608"/>
                </a:cubicBezTo>
                <a:cubicBezTo>
                  <a:pt x="6403" y="11070"/>
                  <a:pt x="6349" y="11863"/>
                  <a:pt x="6330" y="13115"/>
                </a:cubicBezTo>
                <a:cubicBezTo>
                  <a:pt x="6322" y="13630"/>
                  <a:pt x="6335" y="13733"/>
                  <a:pt x="6469" y="14164"/>
                </a:cubicBezTo>
                <a:cubicBezTo>
                  <a:pt x="6527" y="14353"/>
                  <a:pt x="6550" y="14374"/>
                  <a:pt x="6553" y="14246"/>
                </a:cubicBezTo>
                <a:cubicBezTo>
                  <a:pt x="6556" y="14149"/>
                  <a:pt x="6567" y="13922"/>
                  <a:pt x="6579" y="13733"/>
                </a:cubicBezTo>
                <a:cubicBezTo>
                  <a:pt x="6602" y="13354"/>
                  <a:pt x="6599" y="13301"/>
                  <a:pt x="6627" y="14526"/>
                </a:cubicBezTo>
                <a:lnTo>
                  <a:pt x="6643" y="15213"/>
                </a:lnTo>
                <a:lnTo>
                  <a:pt x="6785" y="15248"/>
                </a:lnTo>
                <a:cubicBezTo>
                  <a:pt x="6875" y="15275"/>
                  <a:pt x="6932" y="15235"/>
                  <a:pt x="6942" y="15132"/>
                </a:cubicBezTo>
                <a:cubicBezTo>
                  <a:pt x="6952" y="15018"/>
                  <a:pt x="6960" y="15021"/>
                  <a:pt x="6965" y="15132"/>
                </a:cubicBezTo>
                <a:cubicBezTo>
                  <a:pt x="6969" y="15227"/>
                  <a:pt x="7022" y="15283"/>
                  <a:pt x="7095" y="15283"/>
                </a:cubicBezTo>
                <a:cubicBezTo>
                  <a:pt x="7214" y="15283"/>
                  <a:pt x="7219" y="15279"/>
                  <a:pt x="7242" y="14887"/>
                </a:cubicBezTo>
                <a:lnTo>
                  <a:pt x="7267" y="14479"/>
                </a:lnTo>
                <a:lnTo>
                  <a:pt x="7387" y="15318"/>
                </a:lnTo>
                <a:cubicBezTo>
                  <a:pt x="7453" y="15783"/>
                  <a:pt x="7511" y="16173"/>
                  <a:pt x="7515" y="16181"/>
                </a:cubicBezTo>
                <a:cubicBezTo>
                  <a:pt x="7520" y="16190"/>
                  <a:pt x="7532" y="15989"/>
                  <a:pt x="7542" y="15738"/>
                </a:cubicBezTo>
                <a:lnTo>
                  <a:pt x="7559" y="15283"/>
                </a:lnTo>
                <a:lnTo>
                  <a:pt x="7693" y="15283"/>
                </a:lnTo>
                <a:cubicBezTo>
                  <a:pt x="7812" y="15283"/>
                  <a:pt x="7840" y="15235"/>
                  <a:pt x="7938" y="14817"/>
                </a:cubicBezTo>
                <a:cubicBezTo>
                  <a:pt x="8039" y="14388"/>
                  <a:pt x="8058" y="14349"/>
                  <a:pt x="8147" y="14432"/>
                </a:cubicBezTo>
                <a:cubicBezTo>
                  <a:pt x="8200" y="14483"/>
                  <a:pt x="8256" y="14560"/>
                  <a:pt x="8268" y="14607"/>
                </a:cubicBezTo>
                <a:cubicBezTo>
                  <a:pt x="8287" y="14675"/>
                  <a:pt x="8294" y="14585"/>
                  <a:pt x="8305" y="14176"/>
                </a:cubicBezTo>
                <a:cubicBezTo>
                  <a:pt x="8324" y="13484"/>
                  <a:pt x="8324" y="13465"/>
                  <a:pt x="8291" y="13465"/>
                </a:cubicBezTo>
                <a:cubicBezTo>
                  <a:pt x="8247" y="13465"/>
                  <a:pt x="8145" y="12903"/>
                  <a:pt x="8067" y="12240"/>
                </a:cubicBezTo>
                <a:cubicBezTo>
                  <a:pt x="7956" y="11297"/>
                  <a:pt x="7909" y="11027"/>
                  <a:pt x="7856" y="11028"/>
                </a:cubicBezTo>
                <a:cubicBezTo>
                  <a:pt x="7801" y="11028"/>
                  <a:pt x="7741" y="11428"/>
                  <a:pt x="7720" y="11937"/>
                </a:cubicBezTo>
                <a:cubicBezTo>
                  <a:pt x="7701" y="12403"/>
                  <a:pt x="7714" y="12476"/>
                  <a:pt x="7762" y="12170"/>
                </a:cubicBezTo>
                <a:lnTo>
                  <a:pt x="7805" y="11902"/>
                </a:lnTo>
                <a:lnTo>
                  <a:pt x="7903" y="12567"/>
                </a:lnTo>
                <a:cubicBezTo>
                  <a:pt x="7957" y="12933"/>
                  <a:pt x="8001" y="13299"/>
                  <a:pt x="8001" y="13383"/>
                </a:cubicBezTo>
                <a:cubicBezTo>
                  <a:pt x="8001" y="13467"/>
                  <a:pt x="7981" y="13670"/>
                  <a:pt x="7956" y="13838"/>
                </a:cubicBezTo>
                <a:cubicBezTo>
                  <a:pt x="7919" y="14089"/>
                  <a:pt x="7883" y="14158"/>
                  <a:pt x="7751" y="14199"/>
                </a:cubicBezTo>
                <a:cubicBezTo>
                  <a:pt x="7613" y="14242"/>
                  <a:pt x="7589" y="14203"/>
                  <a:pt x="7570" y="13978"/>
                </a:cubicBezTo>
                <a:cubicBezTo>
                  <a:pt x="7544" y="13673"/>
                  <a:pt x="7501" y="12248"/>
                  <a:pt x="7501" y="11704"/>
                </a:cubicBezTo>
                <a:cubicBezTo>
                  <a:pt x="7501" y="11233"/>
                  <a:pt x="7470" y="11211"/>
                  <a:pt x="7399" y="11634"/>
                </a:cubicBezTo>
                <a:cubicBezTo>
                  <a:pt x="7324" y="12088"/>
                  <a:pt x="7291" y="12496"/>
                  <a:pt x="7259" y="13360"/>
                </a:cubicBezTo>
                <a:lnTo>
                  <a:pt x="7231" y="14141"/>
                </a:lnTo>
                <a:lnTo>
                  <a:pt x="7129" y="14187"/>
                </a:lnTo>
                <a:cubicBezTo>
                  <a:pt x="7055" y="14220"/>
                  <a:pt x="7026" y="14180"/>
                  <a:pt x="7022" y="14036"/>
                </a:cubicBezTo>
                <a:cubicBezTo>
                  <a:pt x="7019" y="13928"/>
                  <a:pt x="7007" y="12071"/>
                  <a:pt x="6995" y="9908"/>
                </a:cubicBezTo>
                <a:cubicBezTo>
                  <a:pt x="6983" y="7746"/>
                  <a:pt x="6971" y="5948"/>
                  <a:pt x="6968" y="5909"/>
                </a:cubicBezTo>
                <a:close/>
                <a:moveTo>
                  <a:pt x="6361" y="6003"/>
                </a:moveTo>
                <a:lnTo>
                  <a:pt x="6343" y="6446"/>
                </a:lnTo>
                <a:cubicBezTo>
                  <a:pt x="6334" y="6693"/>
                  <a:pt x="6326" y="6920"/>
                  <a:pt x="6326" y="6947"/>
                </a:cubicBezTo>
                <a:cubicBezTo>
                  <a:pt x="6326" y="6974"/>
                  <a:pt x="6349" y="7171"/>
                  <a:pt x="6378" y="7378"/>
                </a:cubicBezTo>
                <a:lnTo>
                  <a:pt x="6431" y="7751"/>
                </a:lnTo>
                <a:lnTo>
                  <a:pt x="6451" y="7390"/>
                </a:lnTo>
                <a:lnTo>
                  <a:pt x="6472" y="7029"/>
                </a:lnTo>
                <a:lnTo>
                  <a:pt x="6522" y="7425"/>
                </a:lnTo>
                <a:lnTo>
                  <a:pt x="6573" y="7821"/>
                </a:lnTo>
                <a:lnTo>
                  <a:pt x="6593" y="7483"/>
                </a:lnTo>
                <a:cubicBezTo>
                  <a:pt x="6622" y="6983"/>
                  <a:pt x="6619" y="6873"/>
                  <a:pt x="6560" y="6457"/>
                </a:cubicBezTo>
                <a:lnTo>
                  <a:pt x="6507" y="6072"/>
                </a:lnTo>
                <a:lnTo>
                  <a:pt x="6490" y="6411"/>
                </a:lnTo>
                <a:lnTo>
                  <a:pt x="6473" y="6749"/>
                </a:lnTo>
                <a:lnTo>
                  <a:pt x="6417" y="6376"/>
                </a:lnTo>
                <a:lnTo>
                  <a:pt x="6361" y="6003"/>
                </a:lnTo>
                <a:close/>
                <a:moveTo>
                  <a:pt x="5563" y="6049"/>
                </a:moveTo>
                <a:cubicBezTo>
                  <a:pt x="5555" y="6132"/>
                  <a:pt x="5542" y="6382"/>
                  <a:pt x="5526" y="6795"/>
                </a:cubicBezTo>
                <a:cubicBezTo>
                  <a:pt x="5498" y="7509"/>
                  <a:pt x="5497" y="7612"/>
                  <a:pt x="5512" y="7915"/>
                </a:cubicBezTo>
                <a:cubicBezTo>
                  <a:pt x="5521" y="8099"/>
                  <a:pt x="5539" y="9231"/>
                  <a:pt x="5552" y="10433"/>
                </a:cubicBezTo>
                <a:cubicBezTo>
                  <a:pt x="5580" y="13131"/>
                  <a:pt x="5584" y="13872"/>
                  <a:pt x="5569" y="14071"/>
                </a:cubicBezTo>
                <a:cubicBezTo>
                  <a:pt x="5561" y="14168"/>
                  <a:pt x="5471" y="14213"/>
                  <a:pt x="5323" y="14187"/>
                </a:cubicBezTo>
                <a:cubicBezTo>
                  <a:pt x="5112" y="14150"/>
                  <a:pt x="5087" y="14121"/>
                  <a:pt x="5076" y="13873"/>
                </a:cubicBezTo>
                <a:cubicBezTo>
                  <a:pt x="5057" y="13456"/>
                  <a:pt x="5093" y="13188"/>
                  <a:pt x="5185" y="13068"/>
                </a:cubicBezTo>
                <a:cubicBezTo>
                  <a:pt x="5252" y="12980"/>
                  <a:pt x="5264" y="12922"/>
                  <a:pt x="5276" y="12602"/>
                </a:cubicBezTo>
                <a:cubicBezTo>
                  <a:pt x="5295" y="12026"/>
                  <a:pt x="5292" y="11992"/>
                  <a:pt x="5219" y="11891"/>
                </a:cubicBezTo>
                <a:cubicBezTo>
                  <a:pt x="5181" y="11838"/>
                  <a:pt x="5090" y="11583"/>
                  <a:pt x="5016" y="11331"/>
                </a:cubicBezTo>
                <a:cubicBezTo>
                  <a:pt x="4841" y="10730"/>
                  <a:pt x="4804" y="10734"/>
                  <a:pt x="4757" y="11354"/>
                </a:cubicBezTo>
                <a:cubicBezTo>
                  <a:pt x="4723" y="11801"/>
                  <a:pt x="4693" y="12519"/>
                  <a:pt x="4703" y="12648"/>
                </a:cubicBezTo>
                <a:cubicBezTo>
                  <a:pt x="4706" y="12679"/>
                  <a:pt x="4728" y="12553"/>
                  <a:pt x="4754" y="12369"/>
                </a:cubicBezTo>
                <a:lnTo>
                  <a:pt x="4800" y="12030"/>
                </a:lnTo>
                <a:lnTo>
                  <a:pt x="4894" y="12310"/>
                </a:lnTo>
                <a:cubicBezTo>
                  <a:pt x="5007" y="12650"/>
                  <a:pt x="5024" y="12849"/>
                  <a:pt x="4981" y="13290"/>
                </a:cubicBezTo>
                <a:cubicBezTo>
                  <a:pt x="4917" y="13962"/>
                  <a:pt x="4835" y="14222"/>
                  <a:pt x="4690" y="14222"/>
                </a:cubicBezTo>
                <a:cubicBezTo>
                  <a:pt x="4571" y="14222"/>
                  <a:pt x="4551" y="14182"/>
                  <a:pt x="4534" y="13931"/>
                </a:cubicBezTo>
                <a:cubicBezTo>
                  <a:pt x="4509" y="13566"/>
                  <a:pt x="4469" y="12201"/>
                  <a:pt x="4469" y="11704"/>
                </a:cubicBezTo>
                <a:cubicBezTo>
                  <a:pt x="4469" y="11228"/>
                  <a:pt x="4438" y="11210"/>
                  <a:pt x="4368" y="11634"/>
                </a:cubicBezTo>
                <a:cubicBezTo>
                  <a:pt x="4292" y="12088"/>
                  <a:pt x="4259" y="12496"/>
                  <a:pt x="4227" y="13360"/>
                </a:cubicBezTo>
                <a:lnTo>
                  <a:pt x="4198" y="14141"/>
                </a:lnTo>
                <a:lnTo>
                  <a:pt x="4037" y="14187"/>
                </a:lnTo>
                <a:cubicBezTo>
                  <a:pt x="3902" y="14221"/>
                  <a:pt x="3869" y="14180"/>
                  <a:pt x="3836" y="13954"/>
                </a:cubicBezTo>
                <a:cubicBezTo>
                  <a:pt x="3791" y="13645"/>
                  <a:pt x="3787" y="13446"/>
                  <a:pt x="3823" y="13231"/>
                </a:cubicBezTo>
                <a:cubicBezTo>
                  <a:pt x="3850" y="13067"/>
                  <a:pt x="3862" y="12627"/>
                  <a:pt x="3856" y="12077"/>
                </a:cubicBezTo>
                <a:cubicBezTo>
                  <a:pt x="3851" y="11633"/>
                  <a:pt x="3787" y="11195"/>
                  <a:pt x="3710" y="11074"/>
                </a:cubicBezTo>
                <a:cubicBezTo>
                  <a:pt x="3642" y="10968"/>
                  <a:pt x="3626" y="11094"/>
                  <a:pt x="3592" y="11960"/>
                </a:cubicBezTo>
                <a:cubicBezTo>
                  <a:pt x="3564" y="12681"/>
                  <a:pt x="3564" y="12640"/>
                  <a:pt x="3602" y="12742"/>
                </a:cubicBezTo>
                <a:cubicBezTo>
                  <a:pt x="3619" y="12789"/>
                  <a:pt x="3643" y="12935"/>
                  <a:pt x="3656" y="13056"/>
                </a:cubicBezTo>
                <a:cubicBezTo>
                  <a:pt x="3678" y="13271"/>
                  <a:pt x="3678" y="13293"/>
                  <a:pt x="3635" y="13919"/>
                </a:cubicBezTo>
                <a:cubicBezTo>
                  <a:pt x="3548" y="15180"/>
                  <a:pt x="3502" y="17243"/>
                  <a:pt x="3524" y="18816"/>
                </a:cubicBezTo>
                <a:cubicBezTo>
                  <a:pt x="3542" y="20080"/>
                  <a:pt x="3588" y="20681"/>
                  <a:pt x="3703" y="21160"/>
                </a:cubicBezTo>
                <a:cubicBezTo>
                  <a:pt x="3805" y="21586"/>
                  <a:pt x="3987" y="21318"/>
                  <a:pt x="4069" y="20623"/>
                </a:cubicBezTo>
                <a:lnTo>
                  <a:pt x="4106" y="20309"/>
                </a:lnTo>
                <a:lnTo>
                  <a:pt x="3966" y="20309"/>
                </a:lnTo>
                <a:cubicBezTo>
                  <a:pt x="3698" y="20304"/>
                  <a:pt x="3570" y="19297"/>
                  <a:pt x="3570" y="17196"/>
                </a:cubicBezTo>
                <a:cubicBezTo>
                  <a:pt x="3570" y="16354"/>
                  <a:pt x="3596" y="15625"/>
                  <a:pt x="3662" y="14642"/>
                </a:cubicBezTo>
                <a:lnTo>
                  <a:pt x="3711" y="13919"/>
                </a:lnTo>
                <a:lnTo>
                  <a:pt x="3758" y="14421"/>
                </a:lnTo>
                <a:cubicBezTo>
                  <a:pt x="3834" y="15213"/>
                  <a:pt x="3857" y="15283"/>
                  <a:pt x="4029" y="15283"/>
                </a:cubicBezTo>
                <a:cubicBezTo>
                  <a:pt x="4185" y="15283"/>
                  <a:pt x="4186" y="15278"/>
                  <a:pt x="4210" y="14875"/>
                </a:cubicBezTo>
                <a:lnTo>
                  <a:pt x="4235" y="14479"/>
                </a:lnTo>
                <a:lnTo>
                  <a:pt x="4360" y="15342"/>
                </a:lnTo>
                <a:cubicBezTo>
                  <a:pt x="4428" y="15815"/>
                  <a:pt x="4487" y="16204"/>
                  <a:pt x="4489" y="16204"/>
                </a:cubicBezTo>
                <a:cubicBezTo>
                  <a:pt x="4491" y="16204"/>
                  <a:pt x="4500" y="15989"/>
                  <a:pt x="4510" y="15738"/>
                </a:cubicBezTo>
                <a:lnTo>
                  <a:pt x="4528" y="15283"/>
                </a:lnTo>
                <a:lnTo>
                  <a:pt x="4692" y="15283"/>
                </a:lnTo>
                <a:lnTo>
                  <a:pt x="4856" y="15283"/>
                </a:lnTo>
                <a:lnTo>
                  <a:pt x="4932" y="14607"/>
                </a:lnTo>
                <a:cubicBezTo>
                  <a:pt x="5011" y="13904"/>
                  <a:pt x="5034" y="13900"/>
                  <a:pt x="5034" y="14595"/>
                </a:cubicBezTo>
                <a:cubicBezTo>
                  <a:pt x="5034" y="15247"/>
                  <a:pt x="5048" y="15283"/>
                  <a:pt x="5329" y="15283"/>
                </a:cubicBezTo>
                <a:cubicBezTo>
                  <a:pt x="5481" y="15283"/>
                  <a:pt x="5600" y="15223"/>
                  <a:pt x="5604" y="15143"/>
                </a:cubicBezTo>
                <a:cubicBezTo>
                  <a:pt x="5628" y="14627"/>
                  <a:pt x="5634" y="13244"/>
                  <a:pt x="5621" y="11133"/>
                </a:cubicBezTo>
                <a:lnTo>
                  <a:pt x="5607" y="8882"/>
                </a:lnTo>
                <a:lnTo>
                  <a:pt x="5637" y="8055"/>
                </a:lnTo>
                <a:lnTo>
                  <a:pt x="5668" y="7227"/>
                </a:lnTo>
                <a:lnTo>
                  <a:pt x="5622" y="6912"/>
                </a:lnTo>
                <a:cubicBezTo>
                  <a:pt x="5592" y="6709"/>
                  <a:pt x="5576" y="6504"/>
                  <a:pt x="5576" y="6306"/>
                </a:cubicBezTo>
                <a:cubicBezTo>
                  <a:pt x="5576" y="6051"/>
                  <a:pt x="5572" y="5967"/>
                  <a:pt x="5563" y="6049"/>
                </a:cubicBezTo>
                <a:close/>
                <a:moveTo>
                  <a:pt x="16284" y="6049"/>
                </a:moveTo>
                <a:cubicBezTo>
                  <a:pt x="16276" y="6132"/>
                  <a:pt x="16264" y="6382"/>
                  <a:pt x="16247" y="6795"/>
                </a:cubicBezTo>
                <a:cubicBezTo>
                  <a:pt x="16220" y="7509"/>
                  <a:pt x="16218" y="7612"/>
                  <a:pt x="16233" y="7915"/>
                </a:cubicBezTo>
                <a:cubicBezTo>
                  <a:pt x="16242" y="8099"/>
                  <a:pt x="16260" y="9231"/>
                  <a:pt x="16273" y="10433"/>
                </a:cubicBezTo>
                <a:cubicBezTo>
                  <a:pt x="16300" y="13003"/>
                  <a:pt x="16305" y="13787"/>
                  <a:pt x="16293" y="14036"/>
                </a:cubicBezTo>
                <a:cubicBezTo>
                  <a:pt x="16287" y="14161"/>
                  <a:pt x="16243" y="14222"/>
                  <a:pt x="16154" y="14222"/>
                </a:cubicBezTo>
                <a:cubicBezTo>
                  <a:pt x="15997" y="14222"/>
                  <a:pt x="15986" y="14133"/>
                  <a:pt x="16020" y="13138"/>
                </a:cubicBezTo>
                <a:cubicBezTo>
                  <a:pt x="16033" y="12771"/>
                  <a:pt x="16043" y="12348"/>
                  <a:pt x="16043" y="12194"/>
                </a:cubicBezTo>
                <a:cubicBezTo>
                  <a:pt x="16044" y="11926"/>
                  <a:pt x="16042" y="11921"/>
                  <a:pt x="16006" y="12217"/>
                </a:cubicBezTo>
                <a:cubicBezTo>
                  <a:pt x="15979" y="12441"/>
                  <a:pt x="15964" y="12723"/>
                  <a:pt x="15953" y="13220"/>
                </a:cubicBezTo>
                <a:cubicBezTo>
                  <a:pt x="15944" y="13624"/>
                  <a:pt x="15929" y="13982"/>
                  <a:pt x="15914" y="14082"/>
                </a:cubicBezTo>
                <a:cubicBezTo>
                  <a:pt x="15900" y="14183"/>
                  <a:pt x="15798" y="14292"/>
                  <a:pt x="15667" y="14339"/>
                </a:cubicBezTo>
                <a:cubicBezTo>
                  <a:pt x="15474" y="14408"/>
                  <a:pt x="15438" y="14380"/>
                  <a:pt x="15393" y="14152"/>
                </a:cubicBezTo>
                <a:cubicBezTo>
                  <a:pt x="15297" y="13671"/>
                  <a:pt x="15270" y="12701"/>
                  <a:pt x="15317" y="11471"/>
                </a:cubicBezTo>
                <a:cubicBezTo>
                  <a:pt x="15342" y="10842"/>
                  <a:pt x="15334" y="10681"/>
                  <a:pt x="15302" y="11144"/>
                </a:cubicBezTo>
                <a:cubicBezTo>
                  <a:pt x="15269" y="11630"/>
                  <a:pt x="15237" y="12762"/>
                  <a:pt x="15237" y="13465"/>
                </a:cubicBezTo>
                <a:cubicBezTo>
                  <a:pt x="15237" y="14274"/>
                  <a:pt x="15260" y="14771"/>
                  <a:pt x="15310" y="15062"/>
                </a:cubicBezTo>
                <a:cubicBezTo>
                  <a:pt x="15337" y="15217"/>
                  <a:pt x="15416" y="15279"/>
                  <a:pt x="15627" y="15283"/>
                </a:cubicBezTo>
                <a:cubicBezTo>
                  <a:pt x="15870" y="15289"/>
                  <a:pt x="15912" y="15248"/>
                  <a:pt x="15929" y="15039"/>
                </a:cubicBezTo>
                <a:cubicBezTo>
                  <a:pt x="15948" y="14815"/>
                  <a:pt x="15952" y="14815"/>
                  <a:pt x="15976" y="15039"/>
                </a:cubicBezTo>
                <a:cubicBezTo>
                  <a:pt x="15997" y="15233"/>
                  <a:pt x="16035" y="15283"/>
                  <a:pt x="16161" y="15283"/>
                </a:cubicBezTo>
                <a:cubicBezTo>
                  <a:pt x="16248" y="15283"/>
                  <a:pt x="16322" y="15221"/>
                  <a:pt x="16326" y="15143"/>
                </a:cubicBezTo>
                <a:cubicBezTo>
                  <a:pt x="16350" y="14627"/>
                  <a:pt x="16355" y="13244"/>
                  <a:pt x="16342" y="11133"/>
                </a:cubicBezTo>
                <a:lnTo>
                  <a:pt x="16328" y="8882"/>
                </a:lnTo>
                <a:lnTo>
                  <a:pt x="16359" y="8055"/>
                </a:lnTo>
                <a:lnTo>
                  <a:pt x="16390" y="7227"/>
                </a:lnTo>
                <a:lnTo>
                  <a:pt x="16344" y="6912"/>
                </a:lnTo>
                <a:cubicBezTo>
                  <a:pt x="16313" y="6709"/>
                  <a:pt x="16298" y="6504"/>
                  <a:pt x="16298" y="6306"/>
                </a:cubicBezTo>
                <a:cubicBezTo>
                  <a:pt x="16298" y="6051"/>
                  <a:pt x="16293" y="5967"/>
                  <a:pt x="16284" y="6049"/>
                </a:cubicBezTo>
                <a:close/>
                <a:moveTo>
                  <a:pt x="1621" y="7681"/>
                </a:moveTo>
                <a:cubicBezTo>
                  <a:pt x="1618" y="7680"/>
                  <a:pt x="1606" y="7876"/>
                  <a:pt x="1595" y="8125"/>
                </a:cubicBezTo>
                <a:lnTo>
                  <a:pt x="1575" y="8579"/>
                </a:lnTo>
                <a:lnTo>
                  <a:pt x="1621" y="8964"/>
                </a:lnTo>
                <a:cubicBezTo>
                  <a:pt x="1677" y="9428"/>
                  <a:pt x="1677" y="9424"/>
                  <a:pt x="1708" y="9046"/>
                </a:cubicBezTo>
                <a:cubicBezTo>
                  <a:pt x="1732" y="8747"/>
                  <a:pt x="1732" y="8754"/>
                  <a:pt x="1777" y="9116"/>
                </a:cubicBezTo>
                <a:cubicBezTo>
                  <a:pt x="1829" y="9522"/>
                  <a:pt x="1834" y="9506"/>
                  <a:pt x="1858" y="8906"/>
                </a:cubicBezTo>
                <a:cubicBezTo>
                  <a:pt x="1874" y="8482"/>
                  <a:pt x="1875" y="8479"/>
                  <a:pt x="1817" y="8125"/>
                </a:cubicBezTo>
                <a:lnTo>
                  <a:pt x="1760" y="7775"/>
                </a:lnTo>
                <a:lnTo>
                  <a:pt x="1742" y="8090"/>
                </a:lnTo>
                <a:lnTo>
                  <a:pt x="1725" y="8416"/>
                </a:lnTo>
                <a:lnTo>
                  <a:pt x="1677" y="8043"/>
                </a:lnTo>
                <a:cubicBezTo>
                  <a:pt x="1650" y="7840"/>
                  <a:pt x="1625" y="7682"/>
                  <a:pt x="1621" y="7681"/>
                </a:cubicBezTo>
                <a:close/>
                <a:moveTo>
                  <a:pt x="20182" y="7681"/>
                </a:moveTo>
                <a:cubicBezTo>
                  <a:pt x="20178" y="7680"/>
                  <a:pt x="20167" y="7876"/>
                  <a:pt x="20156" y="8125"/>
                </a:cubicBezTo>
                <a:lnTo>
                  <a:pt x="20136" y="8579"/>
                </a:lnTo>
                <a:lnTo>
                  <a:pt x="20182" y="8964"/>
                </a:lnTo>
                <a:cubicBezTo>
                  <a:pt x="20237" y="9428"/>
                  <a:pt x="20238" y="9424"/>
                  <a:pt x="20268" y="9046"/>
                </a:cubicBezTo>
                <a:cubicBezTo>
                  <a:pt x="20292" y="8747"/>
                  <a:pt x="20293" y="8754"/>
                  <a:pt x="20338" y="9116"/>
                </a:cubicBezTo>
                <a:cubicBezTo>
                  <a:pt x="20389" y="9522"/>
                  <a:pt x="20395" y="9506"/>
                  <a:pt x="20418" y="8906"/>
                </a:cubicBezTo>
                <a:cubicBezTo>
                  <a:pt x="20435" y="8482"/>
                  <a:pt x="20435" y="8479"/>
                  <a:pt x="20378" y="8125"/>
                </a:cubicBezTo>
                <a:lnTo>
                  <a:pt x="20320" y="7775"/>
                </a:lnTo>
                <a:lnTo>
                  <a:pt x="20303" y="8090"/>
                </a:lnTo>
                <a:lnTo>
                  <a:pt x="20286" y="8416"/>
                </a:lnTo>
                <a:lnTo>
                  <a:pt x="20237" y="8043"/>
                </a:lnTo>
                <a:cubicBezTo>
                  <a:pt x="20210" y="7840"/>
                  <a:pt x="20185" y="7682"/>
                  <a:pt x="20182" y="7681"/>
                </a:cubicBezTo>
                <a:close/>
                <a:moveTo>
                  <a:pt x="9303" y="7833"/>
                </a:moveTo>
                <a:cubicBezTo>
                  <a:pt x="9298" y="7834"/>
                  <a:pt x="9285" y="8039"/>
                  <a:pt x="9274" y="8288"/>
                </a:cubicBezTo>
                <a:lnTo>
                  <a:pt x="9255" y="8731"/>
                </a:lnTo>
                <a:lnTo>
                  <a:pt x="9303" y="9116"/>
                </a:lnTo>
                <a:cubicBezTo>
                  <a:pt x="9362" y="9581"/>
                  <a:pt x="9366" y="9589"/>
                  <a:pt x="9391" y="9186"/>
                </a:cubicBezTo>
                <a:lnTo>
                  <a:pt x="9410" y="8859"/>
                </a:lnTo>
                <a:lnTo>
                  <a:pt x="9450" y="9186"/>
                </a:lnTo>
                <a:cubicBezTo>
                  <a:pt x="9502" y="9604"/>
                  <a:pt x="9515" y="9591"/>
                  <a:pt x="9535" y="9092"/>
                </a:cubicBezTo>
                <a:cubicBezTo>
                  <a:pt x="9551" y="8690"/>
                  <a:pt x="9550" y="8665"/>
                  <a:pt x="9509" y="8334"/>
                </a:cubicBezTo>
                <a:cubicBezTo>
                  <a:pt x="9457" y="7909"/>
                  <a:pt x="9436" y="7898"/>
                  <a:pt x="9417" y="8288"/>
                </a:cubicBezTo>
                <a:cubicBezTo>
                  <a:pt x="9403" y="8590"/>
                  <a:pt x="9403" y="8583"/>
                  <a:pt x="9357" y="8206"/>
                </a:cubicBezTo>
                <a:cubicBezTo>
                  <a:pt x="9332" y="7996"/>
                  <a:pt x="9307" y="7833"/>
                  <a:pt x="9303" y="7833"/>
                </a:cubicBezTo>
                <a:close/>
                <a:moveTo>
                  <a:pt x="11431" y="9046"/>
                </a:moveTo>
                <a:cubicBezTo>
                  <a:pt x="11422" y="9043"/>
                  <a:pt x="11393" y="9950"/>
                  <a:pt x="11399" y="10013"/>
                </a:cubicBezTo>
                <a:cubicBezTo>
                  <a:pt x="11402" y="10037"/>
                  <a:pt x="11422" y="10205"/>
                  <a:pt x="11444" y="10386"/>
                </a:cubicBezTo>
                <a:cubicBezTo>
                  <a:pt x="11494" y="10796"/>
                  <a:pt x="11509" y="10803"/>
                  <a:pt x="11524" y="10421"/>
                </a:cubicBezTo>
                <a:cubicBezTo>
                  <a:pt x="11537" y="10124"/>
                  <a:pt x="11537" y="10122"/>
                  <a:pt x="11589" y="10456"/>
                </a:cubicBezTo>
                <a:lnTo>
                  <a:pt x="11642" y="10795"/>
                </a:lnTo>
                <a:lnTo>
                  <a:pt x="11664" y="10433"/>
                </a:lnTo>
                <a:cubicBezTo>
                  <a:pt x="11676" y="10236"/>
                  <a:pt x="11686" y="10029"/>
                  <a:pt x="11686" y="9967"/>
                </a:cubicBezTo>
                <a:cubicBezTo>
                  <a:pt x="11686" y="9904"/>
                  <a:pt x="11662" y="9688"/>
                  <a:pt x="11634" y="9489"/>
                </a:cubicBezTo>
                <a:lnTo>
                  <a:pt x="11583" y="9127"/>
                </a:lnTo>
                <a:lnTo>
                  <a:pt x="11558" y="9442"/>
                </a:lnTo>
                <a:lnTo>
                  <a:pt x="11534" y="9768"/>
                </a:lnTo>
                <a:lnTo>
                  <a:pt x="11486" y="9407"/>
                </a:lnTo>
                <a:cubicBezTo>
                  <a:pt x="11459" y="9209"/>
                  <a:pt x="11435" y="9047"/>
                  <a:pt x="11431" y="9046"/>
                </a:cubicBezTo>
                <a:close/>
                <a:moveTo>
                  <a:pt x="3118" y="10596"/>
                </a:moveTo>
                <a:cubicBezTo>
                  <a:pt x="3080" y="10538"/>
                  <a:pt x="3040" y="11046"/>
                  <a:pt x="3000" y="12112"/>
                </a:cubicBezTo>
                <a:cubicBezTo>
                  <a:pt x="2957" y="13236"/>
                  <a:pt x="2957" y="13950"/>
                  <a:pt x="3000" y="14561"/>
                </a:cubicBezTo>
                <a:cubicBezTo>
                  <a:pt x="3040" y="15128"/>
                  <a:pt x="3085" y="15118"/>
                  <a:pt x="3137" y="14514"/>
                </a:cubicBezTo>
                <a:cubicBezTo>
                  <a:pt x="3172" y="14114"/>
                  <a:pt x="3179" y="14081"/>
                  <a:pt x="3185" y="14292"/>
                </a:cubicBezTo>
                <a:cubicBezTo>
                  <a:pt x="3189" y="14429"/>
                  <a:pt x="3183" y="14833"/>
                  <a:pt x="3173" y="15202"/>
                </a:cubicBezTo>
                <a:cubicBezTo>
                  <a:pt x="3148" y="16058"/>
                  <a:pt x="3024" y="17632"/>
                  <a:pt x="2940" y="18140"/>
                </a:cubicBezTo>
                <a:cubicBezTo>
                  <a:pt x="2885" y="18471"/>
                  <a:pt x="2872" y="18492"/>
                  <a:pt x="2822" y="18350"/>
                </a:cubicBezTo>
                <a:cubicBezTo>
                  <a:pt x="2791" y="18262"/>
                  <a:pt x="2735" y="17944"/>
                  <a:pt x="2699" y="17650"/>
                </a:cubicBezTo>
                <a:lnTo>
                  <a:pt x="2631" y="17126"/>
                </a:lnTo>
                <a:lnTo>
                  <a:pt x="2606" y="17440"/>
                </a:lnTo>
                <a:lnTo>
                  <a:pt x="2580" y="17755"/>
                </a:lnTo>
                <a:lnTo>
                  <a:pt x="2540" y="17440"/>
                </a:lnTo>
                <a:cubicBezTo>
                  <a:pt x="2489" y="17018"/>
                  <a:pt x="2479" y="17030"/>
                  <a:pt x="2458" y="17557"/>
                </a:cubicBezTo>
                <a:cubicBezTo>
                  <a:pt x="2439" y="18051"/>
                  <a:pt x="2442" y="18106"/>
                  <a:pt x="2508" y="18548"/>
                </a:cubicBezTo>
                <a:cubicBezTo>
                  <a:pt x="2545" y="18798"/>
                  <a:pt x="2548" y="18797"/>
                  <a:pt x="2572" y="18490"/>
                </a:cubicBezTo>
                <a:lnTo>
                  <a:pt x="2598" y="18175"/>
                </a:lnTo>
                <a:lnTo>
                  <a:pt x="2646" y="18513"/>
                </a:lnTo>
                <a:cubicBezTo>
                  <a:pt x="2692" y="18849"/>
                  <a:pt x="2694" y="18853"/>
                  <a:pt x="2709" y="18571"/>
                </a:cubicBezTo>
                <a:cubicBezTo>
                  <a:pt x="2725" y="18288"/>
                  <a:pt x="2727" y="18286"/>
                  <a:pt x="2811" y="18595"/>
                </a:cubicBezTo>
                <a:cubicBezTo>
                  <a:pt x="2922" y="19007"/>
                  <a:pt x="3011" y="19024"/>
                  <a:pt x="3059" y="18641"/>
                </a:cubicBezTo>
                <a:cubicBezTo>
                  <a:pt x="3150" y="17910"/>
                  <a:pt x="3215" y="15911"/>
                  <a:pt x="3217" y="13838"/>
                </a:cubicBezTo>
                <a:cubicBezTo>
                  <a:pt x="3218" y="12604"/>
                  <a:pt x="3215" y="12375"/>
                  <a:pt x="3184" y="11552"/>
                </a:cubicBezTo>
                <a:cubicBezTo>
                  <a:pt x="3156" y="10809"/>
                  <a:pt x="3144" y="10635"/>
                  <a:pt x="3118" y="10596"/>
                </a:cubicBezTo>
                <a:close/>
                <a:moveTo>
                  <a:pt x="11884" y="10725"/>
                </a:moveTo>
                <a:cubicBezTo>
                  <a:pt x="11878" y="10725"/>
                  <a:pt x="11865" y="10984"/>
                  <a:pt x="11854" y="11308"/>
                </a:cubicBezTo>
                <a:cubicBezTo>
                  <a:pt x="11834" y="11885"/>
                  <a:pt x="11835" y="11902"/>
                  <a:pt x="11863" y="12637"/>
                </a:cubicBezTo>
                <a:cubicBezTo>
                  <a:pt x="11878" y="13047"/>
                  <a:pt x="11893" y="13560"/>
                  <a:pt x="11895" y="13768"/>
                </a:cubicBezTo>
                <a:lnTo>
                  <a:pt x="11899" y="14141"/>
                </a:lnTo>
                <a:lnTo>
                  <a:pt x="11586" y="14187"/>
                </a:lnTo>
                <a:lnTo>
                  <a:pt x="11274" y="14222"/>
                </a:lnTo>
                <a:lnTo>
                  <a:pt x="11238" y="13791"/>
                </a:lnTo>
                <a:cubicBezTo>
                  <a:pt x="11182" y="13102"/>
                  <a:pt x="11181" y="12700"/>
                  <a:pt x="11222" y="11214"/>
                </a:cubicBezTo>
                <a:cubicBezTo>
                  <a:pt x="11225" y="11110"/>
                  <a:pt x="11222" y="11028"/>
                  <a:pt x="11216" y="11028"/>
                </a:cubicBezTo>
                <a:cubicBezTo>
                  <a:pt x="11199" y="11028"/>
                  <a:pt x="11146" y="12428"/>
                  <a:pt x="11138" y="13103"/>
                </a:cubicBezTo>
                <a:cubicBezTo>
                  <a:pt x="11128" y="13909"/>
                  <a:pt x="11154" y="14574"/>
                  <a:pt x="11211" y="14969"/>
                </a:cubicBezTo>
                <a:cubicBezTo>
                  <a:pt x="11251" y="15247"/>
                  <a:pt x="11279" y="15277"/>
                  <a:pt x="11592" y="15283"/>
                </a:cubicBezTo>
                <a:cubicBezTo>
                  <a:pt x="11903" y="15290"/>
                  <a:pt x="11929" y="15261"/>
                  <a:pt x="11937" y="15015"/>
                </a:cubicBezTo>
                <a:cubicBezTo>
                  <a:pt x="11941" y="14869"/>
                  <a:pt x="11945" y="14176"/>
                  <a:pt x="11945" y="13465"/>
                </a:cubicBezTo>
                <a:cubicBezTo>
                  <a:pt x="11944" y="12474"/>
                  <a:pt x="11938" y="12001"/>
                  <a:pt x="11919" y="11447"/>
                </a:cubicBezTo>
                <a:cubicBezTo>
                  <a:pt x="11905" y="11050"/>
                  <a:pt x="11889" y="10725"/>
                  <a:pt x="11884" y="10725"/>
                </a:cubicBezTo>
                <a:close/>
                <a:moveTo>
                  <a:pt x="62" y="13465"/>
                </a:moveTo>
                <a:cubicBezTo>
                  <a:pt x="45" y="13465"/>
                  <a:pt x="-9" y="14352"/>
                  <a:pt x="1" y="14479"/>
                </a:cubicBezTo>
                <a:cubicBezTo>
                  <a:pt x="4" y="14524"/>
                  <a:pt x="24" y="14726"/>
                  <a:pt x="45" y="14922"/>
                </a:cubicBezTo>
                <a:cubicBezTo>
                  <a:pt x="92" y="15366"/>
                  <a:pt x="107" y="15332"/>
                  <a:pt x="142" y="14735"/>
                </a:cubicBezTo>
                <a:lnTo>
                  <a:pt x="169" y="14269"/>
                </a:lnTo>
                <a:lnTo>
                  <a:pt x="123" y="13861"/>
                </a:lnTo>
                <a:cubicBezTo>
                  <a:pt x="98" y="13640"/>
                  <a:pt x="71" y="13465"/>
                  <a:pt x="62" y="13465"/>
                </a:cubicBezTo>
                <a:close/>
                <a:moveTo>
                  <a:pt x="10264" y="16811"/>
                </a:moveTo>
                <a:cubicBezTo>
                  <a:pt x="10260" y="16811"/>
                  <a:pt x="10249" y="17019"/>
                  <a:pt x="10239" y="17277"/>
                </a:cubicBezTo>
                <a:cubicBezTo>
                  <a:pt x="10221" y="17716"/>
                  <a:pt x="10222" y="17759"/>
                  <a:pt x="10241" y="17953"/>
                </a:cubicBezTo>
                <a:cubicBezTo>
                  <a:pt x="10253" y="18068"/>
                  <a:pt x="10277" y="18240"/>
                  <a:pt x="10294" y="18338"/>
                </a:cubicBezTo>
                <a:cubicBezTo>
                  <a:pt x="10321" y="18490"/>
                  <a:pt x="10330" y="18484"/>
                  <a:pt x="10350" y="18245"/>
                </a:cubicBezTo>
                <a:cubicBezTo>
                  <a:pt x="10373" y="17970"/>
                  <a:pt x="10375" y="17967"/>
                  <a:pt x="10416" y="18280"/>
                </a:cubicBezTo>
                <a:cubicBezTo>
                  <a:pt x="10473" y="18711"/>
                  <a:pt x="10479" y="18708"/>
                  <a:pt x="10502" y="18198"/>
                </a:cubicBezTo>
                <a:cubicBezTo>
                  <a:pt x="10524" y="17708"/>
                  <a:pt x="10521" y="17637"/>
                  <a:pt x="10455" y="17196"/>
                </a:cubicBezTo>
                <a:cubicBezTo>
                  <a:pt x="10418" y="16949"/>
                  <a:pt x="10417" y="16954"/>
                  <a:pt x="10397" y="17277"/>
                </a:cubicBezTo>
                <a:lnTo>
                  <a:pt x="10376" y="17615"/>
                </a:lnTo>
                <a:lnTo>
                  <a:pt x="10323" y="17207"/>
                </a:lnTo>
                <a:cubicBezTo>
                  <a:pt x="10295" y="16986"/>
                  <a:pt x="10268" y="16811"/>
                  <a:pt x="10264" y="16811"/>
                </a:cubicBezTo>
                <a:close/>
                <a:moveTo>
                  <a:pt x="21457" y="17126"/>
                </a:moveTo>
                <a:lnTo>
                  <a:pt x="21431" y="17440"/>
                </a:lnTo>
                <a:lnTo>
                  <a:pt x="21406" y="17755"/>
                </a:lnTo>
                <a:lnTo>
                  <a:pt x="21366" y="17440"/>
                </a:lnTo>
                <a:cubicBezTo>
                  <a:pt x="21314" y="17017"/>
                  <a:pt x="21305" y="17031"/>
                  <a:pt x="21284" y="17569"/>
                </a:cubicBezTo>
                <a:cubicBezTo>
                  <a:pt x="21265" y="18057"/>
                  <a:pt x="21265" y="18058"/>
                  <a:pt x="21341" y="18606"/>
                </a:cubicBezTo>
                <a:cubicBezTo>
                  <a:pt x="21372" y="18826"/>
                  <a:pt x="21370" y="18838"/>
                  <a:pt x="21400" y="18478"/>
                </a:cubicBezTo>
                <a:lnTo>
                  <a:pt x="21424" y="18163"/>
                </a:lnTo>
                <a:lnTo>
                  <a:pt x="21463" y="18478"/>
                </a:lnTo>
                <a:cubicBezTo>
                  <a:pt x="21514" y="18884"/>
                  <a:pt x="21522" y="18871"/>
                  <a:pt x="21545" y="18373"/>
                </a:cubicBezTo>
                <a:lnTo>
                  <a:pt x="21564" y="17953"/>
                </a:lnTo>
                <a:lnTo>
                  <a:pt x="21510" y="17545"/>
                </a:lnTo>
                <a:lnTo>
                  <a:pt x="21457" y="17126"/>
                </a:lnTo>
                <a:close/>
                <a:moveTo>
                  <a:pt x="15626" y="17137"/>
                </a:moveTo>
                <a:cubicBezTo>
                  <a:pt x="15612" y="17146"/>
                  <a:pt x="15603" y="17293"/>
                  <a:pt x="15590" y="17569"/>
                </a:cubicBezTo>
                <a:lnTo>
                  <a:pt x="15570" y="18012"/>
                </a:lnTo>
                <a:lnTo>
                  <a:pt x="15614" y="18396"/>
                </a:lnTo>
                <a:cubicBezTo>
                  <a:pt x="15670" y="18883"/>
                  <a:pt x="15677" y="18874"/>
                  <a:pt x="15700" y="18338"/>
                </a:cubicBezTo>
                <a:cubicBezTo>
                  <a:pt x="15719" y="17894"/>
                  <a:pt x="15719" y="17886"/>
                  <a:pt x="15680" y="17499"/>
                </a:cubicBezTo>
                <a:cubicBezTo>
                  <a:pt x="15656" y="17248"/>
                  <a:pt x="15639" y="17128"/>
                  <a:pt x="15626" y="17137"/>
                </a:cubicBezTo>
                <a:close/>
                <a:moveTo>
                  <a:pt x="4937" y="17242"/>
                </a:moveTo>
                <a:lnTo>
                  <a:pt x="4917" y="17592"/>
                </a:lnTo>
                <a:cubicBezTo>
                  <a:pt x="4906" y="17787"/>
                  <a:pt x="4896" y="17992"/>
                  <a:pt x="4896" y="18047"/>
                </a:cubicBezTo>
                <a:cubicBezTo>
                  <a:pt x="4896" y="18101"/>
                  <a:pt x="4918" y="18322"/>
                  <a:pt x="4945" y="18536"/>
                </a:cubicBezTo>
                <a:cubicBezTo>
                  <a:pt x="4972" y="18751"/>
                  <a:pt x="4996" y="18930"/>
                  <a:pt x="5000" y="18933"/>
                </a:cubicBezTo>
                <a:cubicBezTo>
                  <a:pt x="5004" y="18936"/>
                  <a:pt x="5015" y="18711"/>
                  <a:pt x="5026" y="18431"/>
                </a:cubicBezTo>
                <a:lnTo>
                  <a:pt x="5043" y="17918"/>
                </a:lnTo>
                <a:lnTo>
                  <a:pt x="4990" y="17580"/>
                </a:lnTo>
                <a:lnTo>
                  <a:pt x="4937" y="17242"/>
                </a:lnTo>
                <a:close/>
                <a:moveTo>
                  <a:pt x="1346" y="17265"/>
                </a:moveTo>
                <a:lnTo>
                  <a:pt x="1324" y="17837"/>
                </a:lnTo>
                <a:lnTo>
                  <a:pt x="1301" y="18408"/>
                </a:lnTo>
                <a:lnTo>
                  <a:pt x="1355" y="18816"/>
                </a:lnTo>
                <a:cubicBezTo>
                  <a:pt x="1385" y="19045"/>
                  <a:pt x="1415" y="19234"/>
                  <a:pt x="1422" y="19236"/>
                </a:cubicBezTo>
                <a:cubicBezTo>
                  <a:pt x="1435" y="19239"/>
                  <a:pt x="1480" y="18235"/>
                  <a:pt x="1471" y="18128"/>
                </a:cubicBezTo>
                <a:cubicBezTo>
                  <a:pt x="1468" y="18093"/>
                  <a:pt x="1439" y="17882"/>
                  <a:pt x="1406" y="17662"/>
                </a:cubicBezTo>
                <a:lnTo>
                  <a:pt x="1346" y="17265"/>
                </a:lnTo>
                <a:close/>
                <a:moveTo>
                  <a:pt x="12517" y="17265"/>
                </a:moveTo>
                <a:lnTo>
                  <a:pt x="12494" y="17837"/>
                </a:lnTo>
                <a:lnTo>
                  <a:pt x="12472" y="18408"/>
                </a:lnTo>
                <a:lnTo>
                  <a:pt x="12526" y="18816"/>
                </a:lnTo>
                <a:cubicBezTo>
                  <a:pt x="12555" y="19045"/>
                  <a:pt x="12585" y="19234"/>
                  <a:pt x="12592" y="19236"/>
                </a:cubicBezTo>
                <a:cubicBezTo>
                  <a:pt x="12606" y="19239"/>
                  <a:pt x="12651" y="18235"/>
                  <a:pt x="12642" y="18128"/>
                </a:cubicBezTo>
                <a:cubicBezTo>
                  <a:pt x="12640" y="18093"/>
                  <a:pt x="12610" y="17882"/>
                  <a:pt x="12577" y="17662"/>
                </a:cubicBezTo>
                <a:lnTo>
                  <a:pt x="12517" y="17265"/>
                </a:lnTo>
                <a:close/>
                <a:moveTo>
                  <a:pt x="7975" y="17324"/>
                </a:moveTo>
                <a:cubicBezTo>
                  <a:pt x="7966" y="17316"/>
                  <a:pt x="7960" y="17386"/>
                  <a:pt x="7950" y="17510"/>
                </a:cubicBezTo>
                <a:cubicBezTo>
                  <a:pt x="7918" y="17894"/>
                  <a:pt x="7922" y="18129"/>
                  <a:pt x="7971" y="18548"/>
                </a:cubicBezTo>
                <a:cubicBezTo>
                  <a:pt x="8025" y="19017"/>
                  <a:pt x="8025" y="19012"/>
                  <a:pt x="8048" y="18560"/>
                </a:cubicBezTo>
                <a:cubicBezTo>
                  <a:pt x="8075" y="18017"/>
                  <a:pt x="8072" y="17910"/>
                  <a:pt x="8019" y="17557"/>
                </a:cubicBezTo>
                <a:cubicBezTo>
                  <a:pt x="7997" y="17406"/>
                  <a:pt x="7984" y="17331"/>
                  <a:pt x="7975" y="1732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386" name="تجميع"/>
          <p:cNvGrpSpPr/>
          <p:nvPr/>
        </p:nvGrpSpPr>
        <p:grpSpPr>
          <a:xfrm>
            <a:off x="4629838" y="12057038"/>
            <a:ext cx="15124324" cy="1262880"/>
            <a:chOff x="0" y="0"/>
            <a:chExt cx="15124323" cy="1262878"/>
          </a:xfrm>
        </p:grpSpPr>
        <p:grpSp>
          <p:nvGrpSpPr>
            <p:cNvPr id="1365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36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4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0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366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369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367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68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373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371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2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6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374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5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9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377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8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82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380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381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385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38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84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5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391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388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89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04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489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392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5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2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3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4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5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6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7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8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95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490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1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2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3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4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6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2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497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8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9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0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1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03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13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510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506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9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507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8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11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512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514" name="IMG_4222.png" descr="IMG_4222.png"/>
          <p:cNvPicPr>
            <a:picLocks noChangeAspect="1"/>
          </p:cNvPicPr>
          <p:nvPr/>
        </p:nvPicPr>
        <p:blipFill>
          <a:blip r:embed="rId2">
            <a:extLst/>
          </a:blip>
          <a:srcRect l="1346" t="20071" r="1549" b="29935"/>
          <a:stretch>
            <a:fillRect/>
          </a:stretch>
        </p:blipFill>
        <p:spPr>
          <a:xfrm>
            <a:off x="2061362" y="4432679"/>
            <a:ext cx="19016476" cy="6838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fill="norm" stroke="1" extrusionOk="0">
                <a:moveTo>
                  <a:pt x="10666" y="0"/>
                </a:moveTo>
                <a:cubicBezTo>
                  <a:pt x="10669" y="1082"/>
                  <a:pt x="10673" y="5428"/>
                  <a:pt x="10673" y="11719"/>
                </a:cubicBezTo>
                <a:lnTo>
                  <a:pt x="10673" y="21600"/>
                </a:lnTo>
                <a:lnTo>
                  <a:pt x="10754" y="21600"/>
                </a:lnTo>
                <a:lnTo>
                  <a:pt x="10754" y="11692"/>
                </a:lnTo>
                <a:lnTo>
                  <a:pt x="10754" y="0"/>
                </a:lnTo>
                <a:lnTo>
                  <a:pt x="10666" y="0"/>
                </a:lnTo>
                <a:close/>
                <a:moveTo>
                  <a:pt x="9685" y="1014"/>
                </a:moveTo>
                <a:cubicBezTo>
                  <a:pt x="9674" y="1014"/>
                  <a:pt x="9430" y="1821"/>
                  <a:pt x="9265" y="2394"/>
                </a:cubicBezTo>
                <a:cubicBezTo>
                  <a:pt x="9254" y="2431"/>
                  <a:pt x="9241" y="2476"/>
                  <a:pt x="9231" y="2510"/>
                </a:cubicBezTo>
                <a:cubicBezTo>
                  <a:pt x="9231" y="2512"/>
                  <a:pt x="9229" y="2516"/>
                  <a:pt x="9229" y="2518"/>
                </a:cubicBezTo>
                <a:cubicBezTo>
                  <a:pt x="9225" y="2532"/>
                  <a:pt x="9224" y="2535"/>
                  <a:pt x="9220" y="2548"/>
                </a:cubicBezTo>
                <a:cubicBezTo>
                  <a:pt x="9173" y="2712"/>
                  <a:pt x="9134" y="2854"/>
                  <a:pt x="9120" y="2913"/>
                </a:cubicBezTo>
                <a:cubicBezTo>
                  <a:pt x="9119" y="2914"/>
                  <a:pt x="9119" y="2915"/>
                  <a:pt x="9119" y="2916"/>
                </a:cubicBezTo>
                <a:cubicBezTo>
                  <a:pt x="9112" y="2945"/>
                  <a:pt x="9107" y="2971"/>
                  <a:pt x="9105" y="2991"/>
                </a:cubicBezTo>
                <a:cubicBezTo>
                  <a:pt x="9103" y="3013"/>
                  <a:pt x="9103" y="3030"/>
                  <a:pt x="9107" y="3044"/>
                </a:cubicBezTo>
                <a:cubicBezTo>
                  <a:pt x="9110" y="3052"/>
                  <a:pt x="9118" y="3059"/>
                  <a:pt x="9124" y="3065"/>
                </a:cubicBezTo>
                <a:cubicBezTo>
                  <a:pt x="9128" y="3069"/>
                  <a:pt x="9129" y="3073"/>
                  <a:pt x="9134" y="3076"/>
                </a:cubicBezTo>
                <a:cubicBezTo>
                  <a:pt x="9146" y="3084"/>
                  <a:pt x="9163" y="3092"/>
                  <a:pt x="9184" y="3099"/>
                </a:cubicBezTo>
                <a:lnTo>
                  <a:pt x="9254" y="3121"/>
                </a:lnTo>
                <a:lnTo>
                  <a:pt x="9254" y="3762"/>
                </a:lnTo>
                <a:lnTo>
                  <a:pt x="9254" y="4401"/>
                </a:lnTo>
                <a:lnTo>
                  <a:pt x="9596" y="4424"/>
                </a:lnTo>
                <a:cubicBezTo>
                  <a:pt x="9781" y="4436"/>
                  <a:pt x="9947" y="4449"/>
                  <a:pt x="9978" y="4454"/>
                </a:cubicBezTo>
                <a:cubicBezTo>
                  <a:pt x="9982" y="4454"/>
                  <a:pt x="9986" y="4454"/>
                  <a:pt x="9991" y="4454"/>
                </a:cubicBezTo>
                <a:cubicBezTo>
                  <a:pt x="10016" y="4456"/>
                  <a:pt x="10050" y="4444"/>
                  <a:pt x="10070" y="4424"/>
                </a:cubicBezTo>
                <a:lnTo>
                  <a:pt x="10073" y="4420"/>
                </a:lnTo>
                <a:cubicBezTo>
                  <a:pt x="10108" y="4357"/>
                  <a:pt x="10109" y="4187"/>
                  <a:pt x="10112" y="3753"/>
                </a:cubicBezTo>
                <a:lnTo>
                  <a:pt x="10112" y="3741"/>
                </a:lnTo>
                <a:cubicBezTo>
                  <a:pt x="10112" y="3736"/>
                  <a:pt x="10112" y="3736"/>
                  <a:pt x="10112" y="3732"/>
                </a:cubicBezTo>
                <a:cubicBezTo>
                  <a:pt x="10115" y="3113"/>
                  <a:pt x="10117" y="3081"/>
                  <a:pt x="10145" y="3077"/>
                </a:cubicBezTo>
                <a:cubicBezTo>
                  <a:pt x="10162" y="3075"/>
                  <a:pt x="10197" y="3070"/>
                  <a:pt x="10223" y="3066"/>
                </a:cubicBezTo>
                <a:cubicBezTo>
                  <a:pt x="10235" y="3064"/>
                  <a:pt x="10245" y="3058"/>
                  <a:pt x="10254" y="3051"/>
                </a:cubicBezTo>
                <a:cubicBezTo>
                  <a:pt x="10255" y="3049"/>
                  <a:pt x="10258" y="3048"/>
                  <a:pt x="10259" y="3046"/>
                </a:cubicBezTo>
                <a:cubicBezTo>
                  <a:pt x="10266" y="3038"/>
                  <a:pt x="10272" y="3029"/>
                  <a:pt x="10272" y="3020"/>
                </a:cubicBezTo>
                <a:cubicBezTo>
                  <a:pt x="10272" y="3010"/>
                  <a:pt x="10259" y="2956"/>
                  <a:pt x="10239" y="2879"/>
                </a:cubicBezTo>
                <a:cubicBezTo>
                  <a:pt x="10219" y="2803"/>
                  <a:pt x="10191" y="2704"/>
                  <a:pt x="10161" y="2599"/>
                </a:cubicBezTo>
                <a:lnTo>
                  <a:pt x="10160" y="2596"/>
                </a:lnTo>
                <a:lnTo>
                  <a:pt x="10049" y="2213"/>
                </a:lnTo>
                <a:lnTo>
                  <a:pt x="10049" y="1747"/>
                </a:lnTo>
                <a:lnTo>
                  <a:pt x="10049" y="1282"/>
                </a:lnTo>
                <a:lnTo>
                  <a:pt x="9962" y="1282"/>
                </a:lnTo>
                <a:cubicBezTo>
                  <a:pt x="9944" y="1282"/>
                  <a:pt x="9929" y="1284"/>
                  <a:pt x="9916" y="1286"/>
                </a:cubicBezTo>
                <a:cubicBezTo>
                  <a:pt x="9904" y="1289"/>
                  <a:pt x="9894" y="1293"/>
                  <a:pt x="9886" y="1300"/>
                </a:cubicBezTo>
                <a:cubicBezTo>
                  <a:pt x="9878" y="1306"/>
                  <a:pt x="9873" y="1315"/>
                  <a:pt x="9867" y="1328"/>
                </a:cubicBezTo>
                <a:cubicBezTo>
                  <a:pt x="9862" y="1339"/>
                  <a:pt x="9857" y="1353"/>
                  <a:pt x="9853" y="1371"/>
                </a:cubicBezTo>
                <a:cubicBezTo>
                  <a:pt x="9853" y="1372"/>
                  <a:pt x="9853" y="1372"/>
                  <a:pt x="9853" y="1373"/>
                </a:cubicBezTo>
                <a:cubicBezTo>
                  <a:pt x="9850" y="1387"/>
                  <a:pt x="9847" y="1394"/>
                  <a:pt x="9844" y="1403"/>
                </a:cubicBezTo>
                <a:cubicBezTo>
                  <a:pt x="9843" y="1408"/>
                  <a:pt x="9841" y="1416"/>
                  <a:pt x="9839" y="1419"/>
                </a:cubicBezTo>
                <a:cubicBezTo>
                  <a:pt x="9827" y="1447"/>
                  <a:pt x="9815" y="1406"/>
                  <a:pt x="9767" y="1239"/>
                </a:cubicBezTo>
                <a:cubicBezTo>
                  <a:pt x="9732" y="1115"/>
                  <a:pt x="9695" y="1014"/>
                  <a:pt x="9685" y="1014"/>
                </a:cubicBezTo>
                <a:close/>
                <a:moveTo>
                  <a:pt x="20979" y="1062"/>
                </a:moveTo>
                <a:cubicBezTo>
                  <a:pt x="20977" y="1063"/>
                  <a:pt x="20975" y="1067"/>
                  <a:pt x="20973" y="1069"/>
                </a:cubicBezTo>
                <a:cubicBezTo>
                  <a:pt x="20966" y="1079"/>
                  <a:pt x="20957" y="1098"/>
                  <a:pt x="20947" y="1127"/>
                </a:cubicBezTo>
                <a:cubicBezTo>
                  <a:pt x="20923" y="1198"/>
                  <a:pt x="20852" y="1471"/>
                  <a:pt x="20772" y="1785"/>
                </a:cubicBezTo>
                <a:cubicBezTo>
                  <a:pt x="20745" y="1893"/>
                  <a:pt x="20722" y="1985"/>
                  <a:pt x="20701" y="2071"/>
                </a:cubicBezTo>
                <a:cubicBezTo>
                  <a:pt x="20676" y="2170"/>
                  <a:pt x="20652" y="2265"/>
                  <a:pt x="20632" y="2352"/>
                </a:cubicBezTo>
                <a:cubicBezTo>
                  <a:pt x="20612" y="2432"/>
                  <a:pt x="20596" y="2502"/>
                  <a:pt x="20584" y="2556"/>
                </a:cubicBezTo>
                <a:cubicBezTo>
                  <a:pt x="20575" y="2595"/>
                  <a:pt x="20567" y="2629"/>
                  <a:pt x="20563" y="2651"/>
                </a:cubicBezTo>
                <a:cubicBezTo>
                  <a:pt x="20555" y="2688"/>
                  <a:pt x="20551" y="2716"/>
                  <a:pt x="20549" y="2738"/>
                </a:cubicBezTo>
                <a:cubicBezTo>
                  <a:pt x="20552" y="2757"/>
                  <a:pt x="20564" y="2791"/>
                  <a:pt x="20581" y="2823"/>
                </a:cubicBezTo>
                <a:cubicBezTo>
                  <a:pt x="20588" y="2831"/>
                  <a:pt x="20596" y="2842"/>
                  <a:pt x="20601" y="2857"/>
                </a:cubicBezTo>
                <a:cubicBezTo>
                  <a:pt x="20601" y="2858"/>
                  <a:pt x="20601" y="2860"/>
                  <a:pt x="20601" y="2862"/>
                </a:cubicBezTo>
                <a:lnTo>
                  <a:pt x="20622" y="2899"/>
                </a:lnTo>
                <a:lnTo>
                  <a:pt x="20554" y="3075"/>
                </a:lnTo>
                <a:cubicBezTo>
                  <a:pt x="20527" y="3147"/>
                  <a:pt x="20509" y="3214"/>
                  <a:pt x="20498" y="3273"/>
                </a:cubicBezTo>
                <a:cubicBezTo>
                  <a:pt x="20488" y="3327"/>
                  <a:pt x="20483" y="3374"/>
                  <a:pt x="20489" y="3401"/>
                </a:cubicBezTo>
                <a:cubicBezTo>
                  <a:pt x="20491" y="3410"/>
                  <a:pt x="20494" y="3419"/>
                  <a:pt x="20498" y="3423"/>
                </a:cubicBezTo>
                <a:cubicBezTo>
                  <a:pt x="20502" y="3429"/>
                  <a:pt x="20507" y="3430"/>
                  <a:pt x="20513" y="3430"/>
                </a:cubicBezTo>
                <a:cubicBezTo>
                  <a:pt x="20565" y="3430"/>
                  <a:pt x="20560" y="3485"/>
                  <a:pt x="20493" y="3687"/>
                </a:cubicBezTo>
                <a:cubicBezTo>
                  <a:pt x="20391" y="3988"/>
                  <a:pt x="20402" y="4027"/>
                  <a:pt x="20587" y="4041"/>
                </a:cubicBezTo>
                <a:cubicBezTo>
                  <a:pt x="20716" y="4051"/>
                  <a:pt x="20742" y="4064"/>
                  <a:pt x="20748" y="4124"/>
                </a:cubicBezTo>
                <a:cubicBezTo>
                  <a:pt x="20753" y="4163"/>
                  <a:pt x="20762" y="4238"/>
                  <a:pt x="20770" y="4290"/>
                </a:cubicBezTo>
                <a:cubicBezTo>
                  <a:pt x="20783" y="4383"/>
                  <a:pt x="20786" y="4382"/>
                  <a:pt x="21017" y="4371"/>
                </a:cubicBezTo>
                <a:lnTo>
                  <a:pt x="21251" y="4360"/>
                </a:lnTo>
                <a:lnTo>
                  <a:pt x="21259" y="4216"/>
                </a:lnTo>
                <a:lnTo>
                  <a:pt x="21266" y="4070"/>
                </a:lnTo>
                <a:lnTo>
                  <a:pt x="21428" y="4050"/>
                </a:lnTo>
                <a:cubicBezTo>
                  <a:pt x="21484" y="4043"/>
                  <a:pt x="21525" y="4035"/>
                  <a:pt x="21553" y="4023"/>
                </a:cubicBezTo>
                <a:cubicBezTo>
                  <a:pt x="21580" y="4011"/>
                  <a:pt x="21594" y="3995"/>
                  <a:pt x="21597" y="3976"/>
                </a:cubicBezTo>
                <a:cubicBezTo>
                  <a:pt x="21600" y="3947"/>
                  <a:pt x="21565" y="3829"/>
                  <a:pt x="21520" y="3713"/>
                </a:cubicBezTo>
                <a:cubicBezTo>
                  <a:pt x="21438" y="3504"/>
                  <a:pt x="21428" y="3430"/>
                  <a:pt x="21481" y="3430"/>
                </a:cubicBezTo>
                <a:cubicBezTo>
                  <a:pt x="21523" y="3430"/>
                  <a:pt x="21528" y="3377"/>
                  <a:pt x="21496" y="3259"/>
                </a:cubicBezTo>
                <a:cubicBezTo>
                  <a:pt x="21485" y="3220"/>
                  <a:pt x="21470" y="3175"/>
                  <a:pt x="21451" y="3121"/>
                </a:cubicBezTo>
                <a:cubicBezTo>
                  <a:pt x="21451" y="3121"/>
                  <a:pt x="21452" y="3120"/>
                  <a:pt x="21451" y="3120"/>
                </a:cubicBezTo>
                <a:cubicBezTo>
                  <a:pt x="21414" y="3016"/>
                  <a:pt x="21396" y="2962"/>
                  <a:pt x="21389" y="2927"/>
                </a:cubicBezTo>
                <a:cubicBezTo>
                  <a:pt x="21389" y="2927"/>
                  <a:pt x="21389" y="2926"/>
                  <a:pt x="21389" y="2926"/>
                </a:cubicBezTo>
                <a:cubicBezTo>
                  <a:pt x="21383" y="2889"/>
                  <a:pt x="21389" y="2873"/>
                  <a:pt x="21405" y="2846"/>
                </a:cubicBezTo>
                <a:cubicBezTo>
                  <a:pt x="21422" y="2816"/>
                  <a:pt x="21435" y="2782"/>
                  <a:pt x="21436" y="2765"/>
                </a:cubicBezTo>
                <a:cubicBezTo>
                  <a:pt x="21436" y="2747"/>
                  <a:pt x="21410" y="2636"/>
                  <a:pt x="21372" y="2477"/>
                </a:cubicBezTo>
                <a:cubicBezTo>
                  <a:pt x="21372" y="2477"/>
                  <a:pt x="21371" y="2476"/>
                  <a:pt x="21371" y="2476"/>
                </a:cubicBezTo>
                <a:cubicBezTo>
                  <a:pt x="21365" y="2452"/>
                  <a:pt x="21356" y="2417"/>
                  <a:pt x="21350" y="2392"/>
                </a:cubicBezTo>
                <a:cubicBezTo>
                  <a:pt x="21238" y="1938"/>
                  <a:pt x="21061" y="1259"/>
                  <a:pt x="21019" y="1127"/>
                </a:cubicBezTo>
                <a:cubicBezTo>
                  <a:pt x="21015" y="1115"/>
                  <a:pt x="21001" y="1064"/>
                  <a:pt x="21000" y="1063"/>
                </a:cubicBezTo>
                <a:cubicBezTo>
                  <a:pt x="20994" y="1057"/>
                  <a:pt x="20987" y="1057"/>
                  <a:pt x="20979" y="1062"/>
                </a:cubicBezTo>
                <a:close/>
                <a:moveTo>
                  <a:pt x="7669" y="5541"/>
                </a:moveTo>
                <a:cubicBezTo>
                  <a:pt x="7665" y="5542"/>
                  <a:pt x="7663" y="5545"/>
                  <a:pt x="7661" y="5551"/>
                </a:cubicBezTo>
                <a:cubicBezTo>
                  <a:pt x="7659" y="5563"/>
                  <a:pt x="7660" y="5586"/>
                  <a:pt x="7664" y="5626"/>
                </a:cubicBezTo>
                <a:cubicBezTo>
                  <a:pt x="7666" y="5640"/>
                  <a:pt x="7667" y="5678"/>
                  <a:pt x="7669" y="5700"/>
                </a:cubicBezTo>
                <a:cubicBezTo>
                  <a:pt x="7673" y="5751"/>
                  <a:pt x="7676" y="5800"/>
                  <a:pt x="7679" y="5844"/>
                </a:cubicBezTo>
                <a:cubicBezTo>
                  <a:pt x="7680" y="5871"/>
                  <a:pt x="7682" y="5889"/>
                  <a:pt x="7683" y="5914"/>
                </a:cubicBezTo>
                <a:cubicBezTo>
                  <a:pt x="7692" y="6103"/>
                  <a:pt x="7675" y="6225"/>
                  <a:pt x="7619" y="6332"/>
                </a:cubicBezTo>
                <a:cubicBezTo>
                  <a:pt x="7612" y="6345"/>
                  <a:pt x="7603" y="6359"/>
                  <a:pt x="7594" y="6372"/>
                </a:cubicBezTo>
                <a:cubicBezTo>
                  <a:pt x="7575" y="6403"/>
                  <a:pt x="7553" y="6432"/>
                  <a:pt x="7526" y="6462"/>
                </a:cubicBezTo>
                <a:cubicBezTo>
                  <a:pt x="7525" y="6462"/>
                  <a:pt x="7525" y="6463"/>
                  <a:pt x="7525" y="6463"/>
                </a:cubicBezTo>
                <a:cubicBezTo>
                  <a:pt x="7524" y="6464"/>
                  <a:pt x="7524" y="6464"/>
                  <a:pt x="7524" y="6465"/>
                </a:cubicBezTo>
                <a:cubicBezTo>
                  <a:pt x="7517" y="6472"/>
                  <a:pt x="7512" y="6479"/>
                  <a:pt x="7506" y="6486"/>
                </a:cubicBezTo>
                <a:cubicBezTo>
                  <a:pt x="7458" y="6541"/>
                  <a:pt x="7417" y="6595"/>
                  <a:pt x="7414" y="6611"/>
                </a:cubicBezTo>
                <a:cubicBezTo>
                  <a:pt x="7411" y="6621"/>
                  <a:pt x="7411" y="6641"/>
                  <a:pt x="7413" y="6666"/>
                </a:cubicBezTo>
                <a:cubicBezTo>
                  <a:pt x="7414" y="6679"/>
                  <a:pt x="7416" y="6695"/>
                  <a:pt x="7418" y="6709"/>
                </a:cubicBezTo>
                <a:cubicBezTo>
                  <a:pt x="7420" y="6723"/>
                  <a:pt x="7421" y="6736"/>
                  <a:pt x="7423" y="6750"/>
                </a:cubicBezTo>
                <a:cubicBezTo>
                  <a:pt x="7423" y="6751"/>
                  <a:pt x="7423" y="6751"/>
                  <a:pt x="7423" y="6752"/>
                </a:cubicBezTo>
                <a:cubicBezTo>
                  <a:pt x="7423" y="6752"/>
                  <a:pt x="7423" y="6753"/>
                  <a:pt x="7423" y="6753"/>
                </a:cubicBezTo>
                <a:cubicBezTo>
                  <a:pt x="7432" y="6809"/>
                  <a:pt x="7443" y="6834"/>
                  <a:pt x="7465" y="6849"/>
                </a:cubicBezTo>
                <a:cubicBezTo>
                  <a:pt x="7478" y="6856"/>
                  <a:pt x="7495" y="6859"/>
                  <a:pt x="7521" y="6859"/>
                </a:cubicBezTo>
                <a:cubicBezTo>
                  <a:pt x="7598" y="6859"/>
                  <a:pt x="7601" y="6864"/>
                  <a:pt x="7622" y="7004"/>
                </a:cubicBezTo>
                <a:cubicBezTo>
                  <a:pt x="7634" y="7079"/>
                  <a:pt x="7649" y="7125"/>
                  <a:pt x="7663" y="7140"/>
                </a:cubicBezTo>
                <a:cubicBezTo>
                  <a:pt x="7673" y="7143"/>
                  <a:pt x="7683" y="7135"/>
                  <a:pt x="7693" y="7111"/>
                </a:cubicBezTo>
                <a:cubicBezTo>
                  <a:pt x="7694" y="7109"/>
                  <a:pt x="7695" y="7109"/>
                  <a:pt x="7696" y="7106"/>
                </a:cubicBezTo>
                <a:cubicBezTo>
                  <a:pt x="7701" y="7083"/>
                  <a:pt x="7711" y="7074"/>
                  <a:pt x="7718" y="7086"/>
                </a:cubicBezTo>
                <a:cubicBezTo>
                  <a:pt x="7726" y="7100"/>
                  <a:pt x="7754" y="7251"/>
                  <a:pt x="7776" y="7388"/>
                </a:cubicBezTo>
                <a:lnTo>
                  <a:pt x="7780" y="7406"/>
                </a:lnTo>
                <a:lnTo>
                  <a:pt x="7780" y="7407"/>
                </a:lnTo>
                <a:cubicBezTo>
                  <a:pt x="7794" y="7500"/>
                  <a:pt x="7807" y="7585"/>
                  <a:pt x="7807" y="7608"/>
                </a:cubicBezTo>
                <a:cubicBezTo>
                  <a:pt x="7807" y="7628"/>
                  <a:pt x="7785" y="7672"/>
                  <a:pt x="7759" y="7706"/>
                </a:cubicBezTo>
                <a:cubicBezTo>
                  <a:pt x="7732" y="7739"/>
                  <a:pt x="7590" y="7915"/>
                  <a:pt x="7444" y="8098"/>
                </a:cubicBezTo>
                <a:cubicBezTo>
                  <a:pt x="7299" y="8279"/>
                  <a:pt x="7181" y="8432"/>
                  <a:pt x="7175" y="8445"/>
                </a:cubicBezTo>
                <a:cubicBezTo>
                  <a:pt x="7174" y="8450"/>
                  <a:pt x="7172" y="8453"/>
                  <a:pt x="7171" y="8459"/>
                </a:cubicBezTo>
                <a:cubicBezTo>
                  <a:pt x="7169" y="8477"/>
                  <a:pt x="7174" y="8531"/>
                  <a:pt x="7184" y="8596"/>
                </a:cubicBezTo>
                <a:cubicBezTo>
                  <a:pt x="7202" y="8719"/>
                  <a:pt x="7205" y="8723"/>
                  <a:pt x="7271" y="8697"/>
                </a:cubicBezTo>
                <a:cubicBezTo>
                  <a:pt x="7403" y="8646"/>
                  <a:pt x="7399" y="8643"/>
                  <a:pt x="7394" y="8781"/>
                </a:cubicBezTo>
                <a:cubicBezTo>
                  <a:pt x="7393" y="8808"/>
                  <a:pt x="7394" y="8842"/>
                  <a:pt x="7395" y="8875"/>
                </a:cubicBezTo>
                <a:cubicBezTo>
                  <a:pt x="7398" y="8908"/>
                  <a:pt x="7399" y="8924"/>
                  <a:pt x="7402" y="8958"/>
                </a:cubicBezTo>
                <a:lnTo>
                  <a:pt x="7417" y="9135"/>
                </a:lnTo>
                <a:lnTo>
                  <a:pt x="7389" y="9175"/>
                </a:lnTo>
                <a:cubicBezTo>
                  <a:pt x="7382" y="9188"/>
                  <a:pt x="7375" y="9201"/>
                  <a:pt x="7365" y="9219"/>
                </a:cubicBezTo>
                <a:cubicBezTo>
                  <a:pt x="7342" y="9256"/>
                  <a:pt x="7330" y="9278"/>
                  <a:pt x="7320" y="9296"/>
                </a:cubicBezTo>
                <a:cubicBezTo>
                  <a:pt x="7312" y="9320"/>
                  <a:pt x="7307" y="9345"/>
                  <a:pt x="7306" y="9372"/>
                </a:cubicBezTo>
                <a:cubicBezTo>
                  <a:pt x="7308" y="9394"/>
                  <a:pt x="7311" y="9421"/>
                  <a:pt x="7316" y="9451"/>
                </a:cubicBezTo>
                <a:cubicBezTo>
                  <a:pt x="7332" y="9563"/>
                  <a:pt x="7336" y="9566"/>
                  <a:pt x="7451" y="9572"/>
                </a:cubicBezTo>
                <a:cubicBezTo>
                  <a:pt x="7544" y="9577"/>
                  <a:pt x="7576" y="9563"/>
                  <a:pt x="7602" y="9504"/>
                </a:cubicBezTo>
                <a:cubicBezTo>
                  <a:pt x="7633" y="9438"/>
                  <a:pt x="7817" y="9296"/>
                  <a:pt x="7873" y="9296"/>
                </a:cubicBezTo>
                <a:cubicBezTo>
                  <a:pt x="7885" y="9296"/>
                  <a:pt x="7913" y="9371"/>
                  <a:pt x="7933" y="9462"/>
                </a:cubicBezTo>
                <a:cubicBezTo>
                  <a:pt x="7977" y="9653"/>
                  <a:pt x="8009" y="9672"/>
                  <a:pt x="8030" y="9519"/>
                </a:cubicBezTo>
                <a:cubicBezTo>
                  <a:pt x="8040" y="9447"/>
                  <a:pt x="8053" y="9419"/>
                  <a:pt x="8068" y="9436"/>
                </a:cubicBezTo>
                <a:cubicBezTo>
                  <a:pt x="8081" y="9449"/>
                  <a:pt x="8132" y="9414"/>
                  <a:pt x="8182" y="9357"/>
                </a:cubicBezTo>
                <a:cubicBezTo>
                  <a:pt x="8258" y="9271"/>
                  <a:pt x="8280" y="9261"/>
                  <a:pt x="8307" y="9300"/>
                </a:cubicBezTo>
                <a:cubicBezTo>
                  <a:pt x="8352" y="9368"/>
                  <a:pt x="8412" y="9317"/>
                  <a:pt x="8418" y="9205"/>
                </a:cubicBezTo>
                <a:cubicBezTo>
                  <a:pt x="8421" y="9155"/>
                  <a:pt x="8437" y="9102"/>
                  <a:pt x="8453" y="9090"/>
                </a:cubicBezTo>
                <a:cubicBezTo>
                  <a:pt x="8477" y="9070"/>
                  <a:pt x="8509" y="9023"/>
                  <a:pt x="8535" y="8975"/>
                </a:cubicBezTo>
                <a:cubicBezTo>
                  <a:pt x="8535" y="8968"/>
                  <a:pt x="8539" y="8961"/>
                  <a:pt x="8545" y="8953"/>
                </a:cubicBezTo>
                <a:cubicBezTo>
                  <a:pt x="8559" y="8924"/>
                  <a:pt x="8569" y="8899"/>
                  <a:pt x="8573" y="8878"/>
                </a:cubicBezTo>
                <a:cubicBezTo>
                  <a:pt x="8575" y="8862"/>
                  <a:pt x="8577" y="8845"/>
                  <a:pt x="8577" y="8825"/>
                </a:cubicBezTo>
                <a:cubicBezTo>
                  <a:pt x="8577" y="8813"/>
                  <a:pt x="8577" y="8802"/>
                  <a:pt x="8576" y="8791"/>
                </a:cubicBezTo>
                <a:cubicBezTo>
                  <a:pt x="8576" y="8787"/>
                  <a:pt x="8575" y="8783"/>
                  <a:pt x="8575" y="8779"/>
                </a:cubicBezTo>
                <a:cubicBezTo>
                  <a:pt x="8568" y="8715"/>
                  <a:pt x="8550" y="8677"/>
                  <a:pt x="8526" y="8677"/>
                </a:cubicBezTo>
                <a:cubicBezTo>
                  <a:pt x="8507" y="8677"/>
                  <a:pt x="8488" y="8662"/>
                  <a:pt x="8484" y="8645"/>
                </a:cubicBezTo>
                <a:cubicBezTo>
                  <a:pt x="8477" y="8609"/>
                  <a:pt x="8705" y="8032"/>
                  <a:pt x="8815" y="7808"/>
                </a:cubicBezTo>
                <a:cubicBezTo>
                  <a:pt x="8853" y="7731"/>
                  <a:pt x="8904" y="7604"/>
                  <a:pt x="8932" y="7519"/>
                </a:cubicBezTo>
                <a:cubicBezTo>
                  <a:pt x="8973" y="7384"/>
                  <a:pt x="8979" y="7341"/>
                  <a:pt x="8965" y="7292"/>
                </a:cubicBezTo>
                <a:cubicBezTo>
                  <a:pt x="8965" y="7292"/>
                  <a:pt x="8965" y="7292"/>
                  <a:pt x="8964" y="7292"/>
                </a:cubicBezTo>
                <a:cubicBezTo>
                  <a:pt x="8954" y="7258"/>
                  <a:pt x="8922" y="7231"/>
                  <a:pt x="8890" y="7231"/>
                </a:cubicBezTo>
                <a:cubicBezTo>
                  <a:pt x="8879" y="7231"/>
                  <a:pt x="8870" y="7229"/>
                  <a:pt x="8861" y="7225"/>
                </a:cubicBezTo>
                <a:cubicBezTo>
                  <a:pt x="8861" y="7225"/>
                  <a:pt x="8861" y="7226"/>
                  <a:pt x="8861" y="7225"/>
                </a:cubicBezTo>
                <a:cubicBezTo>
                  <a:pt x="8853" y="7222"/>
                  <a:pt x="8846" y="7215"/>
                  <a:pt x="8839" y="7207"/>
                </a:cubicBezTo>
                <a:cubicBezTo>
                  <a:pt x="8835" y="7200"/>
                  <a:pt x="8830" y="7191"/>
                  <a:pt x="8826" y="7182"/>
                </a:cubicBezTo>
                <a:cubicBezTo>
                  <a:pt x="8824" y="7178"/>
                  <a:pt x="8822" y="7175"/>
                  <a:pt x="8821" y="7170"/>
                </a:cubicBezTo>
                <a:cubicBezTo>
                  <a:pt x="8820" y="7169"/>
                  <a:pt x="8820" y="7168"/>
                  <a:pt x="8819" y="7167"/>
                </a:cubicBezTo>
                <a:cubicBezTo>
                  <a:pt x="8814" y="7153"/>
                  <a:pt x="8809" y="7138"/>
                  <a:pt x="8804" y="7118"/>
                </a:cubicBezTo>
                <a:lnTo>
                  <a:pt x="8773" y="7004"/>
                </a:lnTo>
                <a:lnTo>
                  <a:pt x="8775" y="7001"/>
                </a:lnTo>
                <a:lnTo>
                  <a:pt x="8773" y="6995"/>
                </a:lnTo>
                <a:lnTo>
                  <a:pt x="8847" y="6821"/>
                </a:lnTo>
                <a:cubicBezTo>
                  <a:pt x="8867" y="6773"/>
                  <a:pt x="8882" y="6735"/>
                  <a:pt x="8894" y="6702"/>
                </a:cubicBezTo>
                <a:cubicBezTo>
                  <a:pt x="8905" y="6669"/>
                  <a:pt x="8911" y="6643"/>
                  <a:pt x="8915" y="6618"/>
                </a:cubicBezTo>
                <a:cubicBezTo>
                  <a:pt x="8916" y="6605"/>
                  <a:pt x="8918" y="6591"/>
                  <a:pt x="8918" y="6579"/>
                </a:cubicBezTo>
                <a:cubicBezTo>
                  <a:pt x="8917" y="6560"/>
                  <a:pt x="8913" y="6540"/>
                  <a:pt x="8910" y="6516"/>
                </a:cubicBezTo>
                <a:cubicBezTo>
                  <a:pt x="8909" y="6515"/>
                  <a:pt x="8910" y="6514"/>
                  <a:pt x="8910" y="6513"/>
                </a:cubicBezTo>
                <a:cubicBezTo>
                  <a:pt x="8909" y="6510"/>
                  <a:pt x="8907" y="6508"/>
                  <a:pt x="8907" y="6505"/>
                </a:cubicBezTo>
                <a:cubicBezTo>
                  <a:pt x="8898" y="6457"/>
                  <a:pt x="8884" y="6420"/>
                  <a:pt x="8871" y="6409"/>
                </a:cubicBezTo>
                <a:cubicBezTo>
                  <a:pt x="8868" y="6408"/>
                  <a:pt x="8864" y="6408"/>
                  <a:pt x="8860" y="6409"/>
                </a:cubicBezTo>
                <a:cubicBezTo>
                  <a:pt x="8840" y="6417"/>
                  <a:pt x="8682" y="6595"/>
                  <a:pt x="8499" y="6818"/>
                </a:cubicBezTo>
                <a:cubicBezTo>
                  <a:pt x="8325" y="7031"/>
                  <a:pt x="8195" y="7182"/>
                  <a:pt x="8170" y="7204"/>
                </a:cubicBezTo>
                <a:cubicBezTo>
                  <a:pt x="8169" y="7206"/>
                  <a:pt x="8148" y="7231"/>
                  <a:pt x="8148" y="7231"/>
                </a:cubicBezTo>
                <a:cubicBezTo>
                  <a:pt x="8123" y="7231"/>
                  <a:pt x="8015" y="6812"/>
                  <a:pt x="8015" y="6714"/>
                </a:cubicBezTo>
                <a:cubicBezTo>
                  <a:pt x="8015" y="6661"/>
                  <a:pt x="8008" y="6604"/>
                  <a:pt x="8000" y="6590"/>
                </a:cubicBezTo>
                <a:cubicBezTo>
                  <a:pt x="7976" y="6549"/>
                  <a:pt x="7982" y="6506"/>
                  <a:pt x="8036" y="6325"/>
                </a:cubicBezTo>
                <a:cubicBezTo>
                  <a:pt x="8082" y="6173"/>
                  <a:pt x="8086" y="6142"/>
                  <a:pt x="8072" y="6032"/>
                </a:cubicBezTo>
                <a:cubicBezTo>
                  <a:pt x="8067" y="5995"/>
                  <a:pt x="8063" y="5967"/>
                  <a:pt x="8057" y="5948"/>
                </a:cubicBezTo>
                <a:cubicBezTo>
                  <a:pt x="8057" y="5948"/>
                  <a:pt x="8057" y="5947"/>
                  <a:pt x="8057" y="5947"/>
                </a:cubicBezTo>
                <a:cubicBezTo>
                  <a:pt x="8054" y="5937"/>
                  <a:pt x="8051" y="5931"/>
                  <a:pt x="8047" y="5926"/>
                </a:cubicBezTo>
                <a:cubicBezTo>
                  <a:pt x="8044" y="5921"/>
                  <a:pt x="8039" y="5917"/>
                  <a:pt x="8034" y="5917"/>
                </a:cubicBezTo>
                <a:cubicBezTo>
                  <a:pt x="8034" y="5917"/>
                  <a:pt x="8034" y="5917"/>
                  <a:pt x="8034" y="5917"/>
                </a:cubicBezTo>
                <a:cubicBezTo>
                  <a:pt x="8023" y="5916"/>
                  <a:pt x="8009" y="5925"/>
                  <a:pt x="7990" y="5942"/>
                </a:cubicBezTo>
                <a:cubicBezTo>
                  <a:pt x="7972" y="5959"/>
                  <a:pt x="7948" y="5985"/>
                  <a:pt x="7917" y="6020"/>
                </a:cubicBezTo>
                <a:cubicBezTo>
                  <a:pt x="7848" y="6096"/>
                  <a:pt x="7811" y="6117"/>
                  <a:pt x="7795" y="6090"/>
                </a:cubicBezTo>
                <a:cubicBezTo>
                  <a:pt x="7783" y="6068"/>
                  <a:pt x="7759" y="5939"/>
                  <a:pt x="7742" y="5804"/>
                </a:cubicBezTo>
                <a:cubicBezTo>
                  <a:pt x="7721" y="5638"/>
                  <a:pt x="7702" y="5553"/>
                  <a:pt x="7683" y="5543"/>
                </a:cubicBezTo>
                <a:cubicBezTo>
                  <a:pt x="7683" y="5543"/>
                  <a:pt x="7682" y="5543"/>
                  <a:pt x="7682" y="5543"/>
                </a:cubicBezTo>
                <a:cubicBezTo>
                  <a:pt x="7676" y="5540"/>
                  <a:pt x="7672" y="5540"/>
                  <a:pt x="7669" y="5541"/>
                </a:cubicBezTo>
                <a:close/>
                <a:moveTo>
                  <a:pt x="3783" y="5659"/>
                </a:moveTo>
                <a:cubicBezTo>
                  <a:pt x="3780" y="5661"/>
                  <a:pt x="3777" y="5665"/>
                  <a:pt x="3774" y="5672"/>
                </a:cubicBezTo>
                <a:cubicBezTo>
                  <a:pt x="3770" y="5684"/>
                  <a:pt x="3775" y="5815"/>
                  <a:pt x="3784" y="5964"/>
                </a:cubicBezTo>
                <a:cubicBezTo>
                  <a:pt x="3788" y="6030"/>
                  <a:pt x="3791" y="6080"/>
                  <a:pt x="3793" y="6120"/>
                </a:cubicBezTo>
                <a:cubicBezTo>
                  <a:pt x="3795" y="6160"/>
                  <a:pt x="3795" y="6191"/>
                  <a:pt x="3793" y="6218"/>
                </a:cubicBezTo>
                <a:cubicBezTo>
                  <a:pt x="3792" y="6245"/>
                  <a:pt x="3789" y="6266"/>
                  <a:pt x="3783" y="6292"/>
                </a:cubicBezTo>
                <a:cubicBezTo>
                  <a:pt x="3778" y="6316"/>
                  <a:pt x="3771" y="6343"/>
                  <a:pt x="3762" y="6378"/>
                </a:cubicBezTo>
                <a:cubicBezTo>
                  <a:pt x="3762" y="6379"/>
                  <a:pt x="3761" y="6379"/>
                  <a:pt x="3761" y="6379"/>
                </a:cubicBezTo>
                <a:cubicBezTo>
                  <a:pt x="3755" y="6404"/>
                  <a:pt x="3747" y="6426"/>
                  <a:pt x="3738" y="6448"/>
                </a:cubicBezTo>
                <a:cubicBezTo>
                  <a:pt x="3720" y="6494"/>
                  <a:pt x="3697" y="6536"/>
                  <a:pt x="3668" y="6576"/>
                </a:cubicBezTo>
                <a:cubicBezTo>
                  <a:pt x="3664" y="6581"/>
                  <a:pt x="3660" y="6585"/>
                  <a:pt x="3657" y="6590"/>
                </a:cubicBezTo>
                <a:cubicBezTo>
                  <a:pt x="3645" y="6606"/>
                  <a:pt x="3632" y="6623"/>
                  <a:pt x="3618" y="6639"/>
                </a:cubicBezTo>
                <a:cubicBezTo>
                  <a:pt x="3561" y="6703"/>
                  <a:pt x="3511" y="6776"/>
                  <a:pt x="3507" y="6803"/>
                </a:cubicBezTo>
                <a:cubicBezTo>
                  <a:pt x="3506" y="6807"/>
                  <a:pt x="3507" y="6812"/>
                  <a:pt x="3507" y="6817"/>
                </a:cubicBezTo>
                <a:cubicBezTo>
                  <a:pt x="3506" y="6830"/>
                  <a:pt x="3506" y="6846"/>
                  <a:pt x="3508" y="6867"/>
                </a:cubicBezTo>
                <a:cubicBezTo>
                  <a:pt x="3509" y="6869"/>
                  <a:pt x="3509" y="6870"/>
                  <a:pt x="3509" y="6872"/>
                </a:cubicBezTo>
                <a:cubicBezTo>
                  <a:pt x="3512" y="6899"/>
                  <a:pt x="3517" y="6929"/>
                  <a:pt x="3524" y="6957"/>
                </a:cubicBezTo>
                <a:cubicBezTo>
                  <a:pt x="3539" y="7023"/>
                  <a:pt x="3553" y="7050"/>
                  <a:pt x="3587" y="7064"/>
                </a:cubicBezTo>
                <a:cubicBezTo>
                  <a:pt x="3598" y="7065"/>
                  <a:pt x="3608" y="7065"/>
                  <a:pt x="3622" y="7065"/>
                </a:cubicBezTo>
                <a:cubicBezTo>
                  <a:pt x="3693" y="7065"/>
                  <a:pt x="3708" y="7075"/>
                  <a:pt x="3719" y="7143"/>
                </a:cubicBezTo>
                <a:cubicBezTo>
                  <a:pt x="3720" y="7145"/>
                  <a:pt x="3720" y="7148"/>
                  <a:pt x="3720" y="7150"/>
                </a:cubicBezTo>
                <a:cubicBezTo>
                  <a:pt x="3722" y="7159"/>
                  <a:pt x="3724" y="7165"/>
                  <a:pt x="3725" y="7175"/>
                </a:cubicBezTo>
                <a:cubicBezTo>
                  <a:pt x="3727" y="7189"/>
                  <a:pt x="3727" y="7201"/>
                  <a:pt x="3728" y="7214"/>
                </a:cubicBezTo>
                <a:cubicBezTo>
                  <a:pt x="3729" y="7217"/>
                  <a:pt x="3729" y="7218"/>
                  <a:pt x="3729" y="7220"/>
                </a:cubicBezTo>
                <a:cubicBezTo>
                  <a:pt x="3743" y="7358"/>
                  <a:pt x="3778" y="7396"/>
                  <a:pt x="3809" y="7308"/>
                </a:cubicBezTo>
                <a:cubicBezTo>
                  <a:pt x="3821" y="7274"/>
                  <a:pt x="3838" y="7329"/>
                  <a:pt x="3872" y="7519"/>
                </a:cubicBezTo>
                <a:cubicBezTo>
                  <a:pt x="3898" y="7660"/>
                  <a:pt x="3916" y="7799"/>
                  <a:pt x="3912" y="7827"/>
                </a:cubicBezTo>
                <a:cubicBezTo>
                  <a:pt x="3908" y="7855"/>
                  <a:pt x="3763" y="8050"/>
                  <a:pt x="3588" y="8261"/>
                </a:cubicBezTo>
                <a:cubicBezTo>
                  <a:pt x="3414" y="8472"/>
                  <a:pt x="3265" y="8659"/>
                  <a:pt x="3258" y="8678"/>
                </a:cubicBezTo>
                <a:cubicBezTo>
                  <a:pt x="3250" y="8699"/>
                  <a:pt x="3253" y="8768"/>
                  <a:pt x="3264" y="8844"/>
                </a:cubicBezTo>
                <a:cubicBezTo>
                  <a:pt x="3283" y="8973"/>
                  <a:pt x="3284" y="8973"/>
                  <a:pt x="3381" y="8959"/>
                </a:cubicBezTo>
                <a:lnTo>
                  <a:pt x="3478" y="8945"/>
                </a:lnTo>
                <a:lnTo>
                  <a:pt x="3487" y="9090"/>
                </a:lnTo>
                <a:cubicBezTo>
                  <a:pt x="3492" y="9169"/>
                  <a:pt x="3501" y="9275"/>
                  <a:pt x="3507" y="9325"/>
                </a:cubicBezTo>
                <a:cubicBezTo>
                  <a:pt x="3516" y="9402"/>
                  <a:pt x="3509" y="9430"/>
                  <a:pt x="3458" y="9502"/>
                </a:cubicBezTo>
                <a:cubicBezTo>
                  <a:pt x="3394" y="9592"/>
                  <a:pt x="3383" y="9678"/>
                  <a:pt x="3417" y="9810"/>
                </a:cubicBezTo>
                <a:cubicBezTo>
                  <a:pt x="3433" y="9871"/>
                  <a:pt x="3449" y="9882"/>
                  <a:pt x="3495" y="9862"/>
                </a:cubicBezTo>
                <a:cubicBezTo>
                  <a:pt x="3527" y="9848"/>
                  <a:pt x="3563" y="9853"/>
                  <a:pt x="3576" y="9876"/>
                </a:cubicBezTo>
                <a:cubicBezTo>
                  <a:pt x="3604" y="9926"/>
                  <a:pt x="3661" y="9892"/>
                  <a:pt x="3709" y="9797"/>
                </a:cubicBezTo>
                <a:cubicBezTo>
                  <a:pt x="3749" y="9718"/>
                  <a:pt x="3921" y="9586"/>
                  <a:pt x="3983" y="9586"/>
                </a:cubicBezTo>
                <a:cubicBezTo>
                  <a:pt x="4012" y="9586"/>
                  <a:pt x="4027" y="9623"/>
                  <a:pt x="4051" y="9750"/>
                </a:cubicBezTo>
                <a:cubicBezTo>
                  <a:pt x="4087" y="9947"/>
                  <a:pt x="4133" y="9972"/>
                  <a:pt x="4155" y="9808"/>
                </a:cubicBezTo>
                <a:cubicBezTo>
                  <a:pt x="4165" y="9736"/>
                  <a:pt x="4177" y="9709"/>
                  <a:pt x="4193" y="9725"/>
                </a:cubicBezTo>
                <a:cubicBezTo>
                  <a:pt x="4205" y="9738"/>
                  <a:pt x="4257" y="9702"/>
                  <a:pt x="4307" y="9645"/>
                </a:cubicBezTo>
                <a:cubicBezTo>
                  <a:pt x="4384" y="9558"/>
                  <a:pt x="4406" y="9549"/>
                  <a:pt x="4440" y="9588"/>
                </a:cubicBezTo>
                <a:cubicBezTo>
                  <a:pt x="4501" y="9658"/>
                  <a:pt x="4553" y="9608"/>
                  <a:pt x="4558" y="9474"/>
                </a:cubicBezTo>
                <a:cubicBezTo>
                  <a:pt x="4562" y="9394"/>
                  <a:pt x="4572" y="9363"/>
                  <a:pt x="4596" y="9358"/>
                </a:cubicBezTo>
                <a:cubicBezTo>
                  <a:pt x="4614" y="9354"/>
                  <a:pt x="4642" y="9320"/>
                  <a:pt x="4657" y="9283"/>
                </a:cubicBezTo>
                <a:cubicBezTo>
                  <a:pt x="4672" y="9245"/>
                  <a:pt x="4692" y="9214"/>
                  <a:pt x="4702" y="9214"/>
                </a:cubicBezTo>
                <a:cubicBezTo>
                  <a:pt x="4714" y="9214"/>
                  <a:pt x="4719" y="9165"/>
                  <a:pt x="4716" y="9079"/>
                </a:cubicBezTo>
                <a:cubicBezTo>
                  <a:pt x="4712" y="8961"/>
                  <a:pt x="4706" y="8945"/>
                  <a:pt x="4667" y="8945"/>
                </a:cubicBezTo>
                <a:cubicBezTo>
                  <a:pt x="4611" y="8945"/>
                  <a:pt x="4609" y="8865"/>
                  <a:pt x="4662" y="8769"/>
                </a:cubicBezTo>
                <a:cubicBezTo>
                  <a:pt x="4684" y="8729"/>
                  <a:pt x="4765" y="8535"/>
                  <a:pt x="4844" y="8336"/>
                </a:cubicBezTo>
                <a:cubicBezTo>
                  <a:pt x="4923" y="8137"/>
                  <a:pt x="4997" y="7975"/>
                  <a:pt x="5008" y="7975"/>
                </a:cubicBezTo>
                <a:cubicBezTo>
                  <a:pt x="5020" y="7975"/>
                  <a:pt x="5047" y="7899"/>
                  <a:pt x="5068" y="7808"/>
                </a:cubicBezTo>
                <a:cubicBezTo>
                  <a:pt x="5068" y="7807"/>
                  <a:pt x="5068" y="7806"/>
                  <a:pt x="5068" y="7805"/>
                </a:cubicBezTo>
                <a:cubicBezTo>
                  <a:pt x="5076" y="7775"/>
                  <a:pt x="5083" y="7746"/>
                  <a:pt x="5091" y="7723"/>
                </a:cubicBezTo>
                <a:cubicBezTo>
                  <a:pt x="5104" y="7678"/>
                  <a:pt x="5116" y="7644"/>
                  <a:pt x="5121" y="7644"/>
                </a:cubicBezTo>
                <a:cubicBezTo>
                  <a:pt x="5125" y="7644"/>
                  <a:pt x="5127" y="7633"/>
                  <a:pt x="5129" y="7622"/>
                </a:cubicBezTo>
                <a:cubicBezTo>
                  <a:pt x="5132" y="7601"/>
                  <a:pt x="5133" y="7578"/>
                  <a:pt x="5132" y="7551"/>
                </a:cubicBezTo>
                <a:cubicBezTo>
                  <a:pt x="5131" y="7532"/>
                  <a:pt x="5130" y="7515"/>
                  <a:pt x="5127" y="7503"/>
                </a:cubicBezTo>
                <a:cubicBezTo>
                  <a:pt x="5125" y="7490"/>
                  <a:pt x="5121" y="7481"/>
                  <a:pt x="5116" y="7474"/>
                </a:cubicBezTo>
                <a:cubicBezTo>
                  <a:pt x="5116" y="7473"/>
                  <a:pt x="5116" y="7473"/>
                  <a:pt x="5116" y="7472"/>
                </a:cubicBezTo>
                <a:cubicBezTo>
                  <a:pt x="5115" y="7471"/>
                  <a:pt x="5114" y="7471"/>
                  <a:pt x="5113" y="7470"/>
                </a:cubicBezTo>
                <a:cubicBezTo>
                  <a:pt x="5108" y="7464"/>
                  <a:pt x="5102" y="7459"/>
                  <a:pt x="5095" y="7455"/>
                </a:cubicBezTo>
                <a:cubicBezTo>
                  <a:pt x="5086" y="7451"/>
                  <a:pt x="5074" y="7448"/>
                  <a:pt x="5060" y="7445"/>
                </a:cubicBezTo>
                <a:cubicBezTo>
                  <a:pt x="5009" y="7435"/>
                  <a:pt x="4986" y="7407"/>
                  <a:pt x="4961" y="7322"/>
                </a:cubicBezTo>
                <a:lnTo>
                  <a:pt x="4930" y="7217"/>
                </a:lnTo>
                <a:lnTo>
                  <a:pt x="4926" y="7205"/>
                </a:lnTo>
                <a:lnTo>
                  <a:pt x="5008" y="7009"/>
                </a:lnTo>
                <a:cubicBezTo>
                  <a:pt x="5053" y="6901"/>
                  <a:pt x="5090" y="6797"/>
                  <a:pt x="5090" y="6777"/>
                </a:cubicBezTo>
                <a:cubicBezTo>
                  <a:pt x="5090" y="6774"/>
                  <a:pt x="5088" y="6767"/>
                  <a:pt x="5087" y="6763"/>
                </a:cubicBezTo>
                <a:lnTo>
                  <a:pt x="5068" y="6681"/>
                </a:lnTo>
                <a:cubicBezTo>
                  <a:pt x="5054" y="6620"/>
                  <a:pt x="5031" y="6570"/>
                  <a:pt x="5017" y="6570"/>
                </a:cubicBezTo>
                <a:cubicBezTo>
                  <a:pt x="5003" y="6570"/>
                  <a:pt x="4829" y="6765"/>
                  <a:pt x="4632" y="7004"/>
                </a:cubicBezTo>
                <a:cubicBezTo>
                  <a:pt x="4434" y="7242"/>
                  <a:pt x="4271" y="7437"/>
                  <a:pt x="4268" y="7437"/>
                </a:cubicBezTo>
                <a:cubicBezTo>
                  <a:pt x="4256" y="7437"/>
                  <a:pt x="4196" y="7192"/>
                  <a:pt x="4160" y="7009"/>
                </a:cubicBezTo>
                <a:cubicBezTo>
                  <a:pt x="4152" y="6970"/>
                  <a:pt x="4144" y="6924"/>
                  <a:pt x="4137" y="6876"/>
                </a:cubicBezTo>
                <a:cubicBezTo>
                  <a:pt x="4136" y="6872"/>
                  <a:pt x="4135" y="6864"/>
                  <a:pt x="4135" y="6861"/>
                </a:cubicBezTo>
                <a:lnTo>
                  <a:pt x="4134" y="6854"/>
                </a:lnTo>
                <a:cubicBezTo>
                  <a:pt x="4132" y="6843"/>
                  <a:pt x="4130" y="6835"/>
                  <a:pt x="4129" y="6823"/>
                </a:cubicBezTo>
                <a:cubicBezTo>
                  <a:pt x="4126" y="6805"/>
                  <a:pt x="4126" y="6793"/>
                  <a:pt x="4124" y="6779"/>
                </a:cubicBezTo>
                <a:lnTo>
                  <a:pt x="4112" y="6678"/>
                </a:lnTo>
                <a:lnTo>
                  <a:pt x="4162" y="6503"/>
                </a:lnTo>
                <a:cubicBezTo>
                  <a:pt x="4191" y="6405"/>
                  <a:pt x="4207" y="6340"/>
                  <a:pt x="4211" y="6284"/>
                </a:cubicBezTo>
                <a:cubicBezTo>
                  <a:pt x="4212" y="6256"/>
                  <a:pt x="4211" y="6230"/>
                  <a:pt x="4208" y="6204"/>
                </a:cubicBezTo>
                <a:cubicBezTo>
                  <a:pt x="4204" y="6177"/>
                  <a:pt x="4197" y="6149"/>
                  <a:pt x="4188" y="6117"/>
                </a:cubicBezTo>
                <a:lnTo>
                  <a:pt x="4181" y="6096"/>
                </a:lnTo>
                <a:lnTo>
                  <a:pt x="4162" y="6028"/>
                </a:lnTo>
                <a:lnTo>
                  <a:pt x="4045" y="6157"/>
                </a:lnTo>
                <a:cubicBezTo>
                  <a:pt x="3976" y="6235"/>
                  <a:pt x="3938" y="6269"/>
                  <a:pt x="3912" y="6236"/>
                </a:cubicBezTo>
                <a:cubicBezTo>
                  <a:pt x="3906" y="6229"/>
                  <a:pt x="3900" y="6216"/>
                  <a:pt x="3895" y="6201"/>
                </a:cubicBezTo>
                <a:cubicBezTo>
                  <a:pt x="3895" y="6201"/>
                  <a:pt x="3895" y="6202"/>
                  <a:pt x="3895" y="6201"/>
                </a:cubicBezTo>
                <a:cubicBezTo>
                  <a:pt x="3891" y="6191"/>
                  <a:pt x="3888" y="6175"/>
                  <a:pt x="3885" y="6160"/>
                </a:cubicBezTo>
                <a:cubicBezTo>
                  <a:pt x="3883" y="6153"/>
                  <a:pt x="3882" y="6148"/>
                  <a:pt x="3880" y="6140"/>
                </a:cubicBezTo>
                <a:cubicBezTo>
                  <a:pt x="3871" y="6089"/>
                  <a:pt x="3862" y="6020"/>
                  <a:pt x="3852" y="5928"/>
                </a:cubicBezTo>
                <a:cubicBezTo>
                  <a:pt x="3832" y="5748"/>
                  <a:pt x="3804" y="5643"/>
                  <a:pt x="3783" y="5659"/>
                </a:cubicBezTo>
                <a:close/>
                <a:moveTo>
                  <a:pt x="18189" y="5978"/>
                </a:moveTo>
                <a:cubicBezTo>
                  <a:pt x="18164" y="5978"/>
                  <a:pt x="18144" y="5979"/>
                  <a:pt x="18127" y="5982"/>
                </a:cubicBezTo>
                <a:cubicBezTo>
                  <a:pt x="18111" y="5985"/>
                  <a:pt x="18098" y="5992"/>
                  <a:pt x="18085" y="6003"/>
                </a:cubicBezTo>
                <a:cubicBezTo>
                  <a:pt x="18063" y="6022"/>
                  <a:pt x="18041" y="6062"/>
                  <a:pt x="18009" y="6122"/>
                </a:cubicBezTo>
                <a:cubicBezTo>
                  <a:pt x="18002" y="6145"/>
                  <a:pt x="17989" y="6168"/>
                  <a:pt x="17970" y="6193"/>
                </a:cubicBezTo>
                <a:cubicBezTo>
                  <a:pt x="17970" y="6193"/>
                  <a:pt x="17970" y="6192"/>
                  <a:pt x="17970" y="6193"/>
                </a:cubicBezTo>
                <a:cubicBezTo>
                  <a:pt x="17934" y="6259"/>
                  <a:pt x="17903" y="6309"/>
                  <a:pt x="17900" y="6300"/>
                </a:cubicBezTo>
                <a:cubicBezTo>
                  <a:pt x="17896" y="6290"/>
                  <a:pt x="17847" y="6315"/>
                  <a:pt x="17790" y="6357"/>
                </a:cubicBezTo>
                <a:cubicBezTo>
                  <a:pt x="17762" y="6377"/>
                  <a:pt x="17741" y="6387"/>
                  <a:pt x="17722" y="6394"/>
                </a:cubicBezTo>
                <a:cubicBezTo>
                  <a:pt x="17719" y="6397"/>
                  <a:pt x="17712" y="6402"/>
                  <a:pt x="17711" y="6404"/>
                </a:cubicBezTo>
                <a:cubicBezTo>
                  <a:pt x="17699" y="6423"/>
                  <a:pt x="17679" y="6419"/>
                  <a:pt x="17667" y="6397"/>
                </a:cubicBezTo>
                <a:cubicBezTo>
                  <a:pt x="17662" y="6389"/>
                  <a:pt x="17655" y="6385"/>
                  <a:pt x="17648" y="6383"/>
                </a:cubicBezTo>
                <a:cubicBezTo>
                  <a:pt x="17648" y="6383"/>
                  <a:pt x="17648" y="6383"/>
                  <a:pt x="17648" y="6383"/>
                </a:cubicBezTo>
                <a:cubicBezTo>
                  <a:pt x="17619" y="6381"/>
                  <a:pt x="17569" y="6431"/>
                  <a:pt x="17519" y="6498"/>
                </a:cubicBezTo>
                <a:cubicBezTo>
                  <a:pt x="17475" y="6563"/>
                  <a:pt x="17429" y="6644"/>
                  <a:pt x="17396" y="6737"/>
                </a:cubicBezTo>
                <a:cubicBezTo>
                  <a:pt x="17384" y="6771"/>
                  <a:pt x="17373" y="6806"/>
                  <a:pt x="17362" y="6844"/>
                </a:cubicBezTo>
                <a:cubicBezTo>
                  <a:pt x="17326" y="6986"/>
                  <a:pt x="17299" y="7157"/>
                  <a:pt x="17288" y="7336"/>
                </a:cubicBezTo>
                <a:cubicBezTo>
                  <a:pt x="17274" y="7567"/>
                  <a:pt x="17307" y="7738"/>
                  <a:pt x="17366" y="7825"/>
                </a:cubicBezTo>
                <a:cubicBezTo>
                  <a:pt x="17373" y="7835"/>
                  <a:pt x="17381" y="7843"/>
                  <a:pt x="17389" y="7851"/>
                </a:cubicBezTo>
                <a:cubicBezTo>
                  <a:pt x="17394" y="7856"/>
                  <a:pt x="17399" y="7859"/>
                  <a:pt x="17404" y="7864"/>
                </a:cubicBezTo>
                <a:cubicBezTo>
                  <a:pt x="17425" y="7879"/>
                  <a:pt x="17448" y="7887"/>
                  <a:pt x="17472" y="7886"/>
                </a:cubicBezTo>
                <a:cubicBezTo>
                  <a:pt x="17474" y="7886"/>
                  <a:pt x="17476" y="7888"/>
                  <a:pt x="17478" y="7887"/>
                </a:cubicBezTo>
                <a:cubicBezTo>
                  <a:pt x="17487" y="7886"/>
                  <a:pt x="17496" y="7882"/>
                  <a:pt x="17505" y="7879"/>
                </a:cubicBezTo>
                <a:cubicBezTo>
                  <a:pt x="17518" y="7874"/>
                  <a:pt x="17531" y="7868"/>
                  <a:pt x="17545" y="7859"/>
                </a:cubicBezTo>
                <a:cubicBezTo>
                  <a:pt x="17550" y="7855"/>
                  <a:pt x="17555" y="7852"/>
                  <a:pt x="17560" y="7847"/>
                </a:cubicBezTo>
                <a:cubicBezTo>
                  <a:pt x="17582" y="7829"/>
                  <a:pt x="17604" y="7806"/>
                  <a:pt x="17627" y="7775"/>
                </a:cubicBezTo>
                <a:cubicBezTo>
                  <a:pt x="17679" y="7701"/>
                  <a:pt x="17707" y="7670"/>
                  <a:pt x="17724" y="7714"/>
                </a:cubicBezTo>
                <a:cubicBezTo>
                  <a:pt x="17733" y="7723"/>
                  <a:pt x="17740" y="7737"/>
                  <a:pt x="17740" y="7767"/>
                </a:cubicBezTo>
                <a:cubicBezTo>
                  <a:pt x="17740" y="7771"/>
                  <a:pt x="17738" y="7776"/>
                  <a:pt x="17737" y="7781"/>
                </a:cubicBezTo>
                <a:cubicBezTo>
                  <a:pt x="17745" y="7845"/>
                  <a:pt x="17750" y="7944"/>
                  <a:pt x="17755" y="8097"/>
                </a:cubicBezTo>
                <a:cubicBezTo>
                  <a:pt x="17762" y="8277"/>
                  <a:pt x="17778" y="8487"/>
                  <a:pt x="17792" y="8564"/>
                </a:cubicBezTo>
                <a:cubicBezTo>
                  <a:pt x="17816" y="8709"/>
                  <a:pt x="17824" y="8726"/>
                  <a:pt x="17962" y="8901"/>
                </a:cubicBezTo>
                <a:cubicBezTo>
                  <a:pt x="18007" y="8959"/>
                  <a:pt x="18054" y="9023"/>
                  <a:pt x="18066" y="9044"/>
                </a:cubicBezTo>
                <a:cubicBezTo>
                  <a:pt x="18079" y="9066"/>
                  <a:pt x="18100" y="9093"/>
                  <a:pt x="18115" y="9106"/>
                </a:cubicBezTo>
                <a:cubicBezTo>
                  <a:pt x="18129" y="9118"/>
                  <a:pt x="18147" y="9170"/>
                  <a:pt x="18154" y="9222"/>
                </a:cubicBezTo>
                <a:cubicBezTo>
                  <a:pt x="18162" y="9282"/>
                  <a:pt x="18199" y="9358"/>
                  <a:pt x="18254" y="9428"/>
                </a:cubicBezTo>
                <a:cubicBezTo>
                  <a:pt x="18328" y="9522"/>
                  <a:pt x="18381" y="9594"/>
                  <a:pt x="18441" y="9672"/>
                </a:cubicBezTo>
                <a:cubicBezTo>
                  <a:pt x="18455" y="9688"/>
                  <a:pt x="18473" y="9708"/>
                  <a:pt x="18499" y="9741"/>
                </a:cubicBezTo>
                <a:cubicBezTo>
                  <a:pt x="18509" y="9754"/>
                  <a:pt x="18533" y="9792"/>
                  <a:pt x="18547" y="9812"/>
                </a:cubicBezTo>
                <a:cubicBezTo>
                  <a:pt x="18640" y="9937"/>
                  <a:pt x="18715" y="10046"/>
                  <a:pt x="18772" y="10137"/>
                </a:cubicBezTo>
                <a:cubicBezTo>
                  <a:pt x="18802" y="10187"/>
                  <a:pt x="18832" y="10229"/>
                  <a:pt x="18857" y="10263"/>
                </a:cubicBezTo>
                <a:cubicBezTo>
                  <a:pt x="18887" y="10302"/>
                  <a:pt x="18910" y="10328"/>
                  <a:pt x="18917" y="10328"/>
                </a:cubicBezTo>
                <a:cubicBezTo>
                  <a:pt x="18932" y="10328"/>
                  <a:pt x="18963" y="10277"/>
                  <a:pt x="18985" y="10214"/>
                </a:cubicBezTo>
                <a:cubicBezTo>
                  <a:pt x="19000" y="10175"/>
                  <a:pt x="19008" y="10141"/>
                  <a:pt x="19015" y="10097"/>
                </a:cubicBezTo>
                <a:cubicBezTo>
                  <a:pt x="19018" y="10078"/>
                  <a:pt x="19021" y="10058"/>
                  <a:pt x="19023" y="10027"/>
                </a:cubicBezTo>
                <a:cubicBezTo>
                  <a:pt x="19024" y="10015"/>
                  <a:pt x="19026" y="9998"/>
                  <a:pt x="19027" y="9983"/>
                </a:cubicBezTo>
                <a:cubicBezTo>
                  <a:pt x="19030" y="9930"/>
                  <a:pt x="19032" y="9861"/>
                  <a:pt x="19036" y="9763"/>
                </a:cubicBezTo>
                <a:cubicBezTo>
                  <a:pt x="19036" y="9743"/>
                  <a:pt x="19036" y="9731"/>
                  <a:pt x="19037" y="9709"/>
                </a:cubicBezTo>
                <a:cubicBezTo>
                  <a:pt x="19037" y="9705"/>
                  <a:pt x="19037" y="9704"/>
                  <a:pt x="19037" y="9700"/>
                </a:cubicBezTo>
                <a:cubicBezTo>
                  <a:pt x="19041" y="9578"/>
                  <a:pt x="19045" y="9429"/>
                  <a:pt x="19051" y="9221"/>
                </a:cubicBezTo>
                <a:cubicBezTo>
                  <a:pt x="19053" y="9140"/>
                  <a:pt x="19022" y="9072"/>
                  <a:pt x="18841" y="8767"/>
                </a:cubicBezTo>
                <a:lnTo>
                  <a:pt x="18628" y="8409"/>
                </a:lnTo>
                <a:lnTo>
                  <a:pt x="18639" y="7747"/>
                </a:lnTo>
                <a:cubicBezTo>
                  <a:pt x="18654" y="6916"/>
                  <a:pt x="18652" y="6811"/>
                  <a:pt x="18613" y="6559"/>
                </a:cubicBezTo>
                <a:cubicBezTo>
                  <a:pt x="18587" y="6389"/>
                  <a:pt x="18538" y="6254"/>
                  <a:pt x="18474" y="6156"/>
                </a:cubicBezTo>
                <a:cubicBezTo>
                  <a:pt x="18422" y="6081"/>
                  <a:pt x="18341" y="6019"/>
                  <a:pt x="18266" y="5988"/>
                </a:cubicBezTo>
                <a:cubicBezTo>
                  <a:pt x="18241" y="5982"/>
                  <a:pt x="18215" y="5978"/>
                  <a:pt x="18189" y="5978"/>
                </a:cubicBezTo>
                <a:close/>
                <a:moveTo>
                  <a:pt x="14317" y="6076"/>
                </a:moveTo>
                <a:cubicBezTo>
                  <a:pt x="14223" y="6077"/>
                  <a:pt x="14182" y="6097"/>
                  <a:pt x="14124" y="6171"/>
                </a:cubicBezTo>
                <a:cubicBezTo>
                  <a:pt x="14084" y="6224"/>
                  <a:pt x="14041" y="6299"/>
                  <a:pt x="14030" y="6337"/>
                </a:cubicBezTo>
                <a:cubicBezTo>
                  <a:pt x="14019" y="6374"/>
                  <a:pt x="13995" y="6405"/>
                  <a:pt x="13978" y="6404"/>
                </a:cubicBezTo>
                <a:cubicBezTo>
                  <a:pt x="13955" y="6404"/>
                  <a:pt x="13919" y="6430"/>
                  <a:pt x="13878" y="6467"/>
                </a:cubicBezTo>
                <a:cubicBezTo>
                  <a:pt x="13856" y="6498"/>
                  <a:pt x="13832" y="6520"/>
                  <a:pt x="13818" y="6525"/>
                </a:cubicBezTo>
                <a:cubicBezTo>
                  <a:pt x="13769" y="6579"/>
                  <a:pt x="13711" y="6656"/>
                  <a:pt x="13650" y="6743"/>
                </a:cubicBezTo>
                <a:cubicBezTo>
                  <a:pt x="13644" y="6754"/>
                  <a:pt x="13636" y="6768"/>
                  <a:pt x="13634" y="6775"/>
                </a:cubicBezTo>
                <a:cubicBezTo>
                  <a:pt x="13629" y="6799"/>
                  <a:pt x="13615" y="6818"/>
                  <a:pt x="13603" y="6818"/>
                </a:cubicBezTo>
                <a:cubicBezTo>
                  <a:pt x="13600" y="6818"/>
                  <a:pt x="13591" y="6829"/>
                  <a:pt x="13585" y="6836"/>
                </a:cubicBezTo>
                <a:cubicBezTo>
                  <a:pt x="13577" y="6849"/>
                  <a:pt x="13569" y="6859"/>
                  <a:pt x="13561" y="6872"/>
                </a:cubicBezTo>
                <a:cubicBezTo>
                  <a:pt x="13540" y="6903"/>
                  <a:pt x="13524" y="6928"/>
                  <a:pt x="13511" y="6952"/>
                </a:cubicBezTo>
                <a:cubicBezTo>
                  <a:pt x="13472" y="7025"/>
                  <a:pt x="13460" y="7085"/>
                  <a:pt x="13436" y="7253"/>
                </a:cubicBezTo>
                <a:cubicBezTo>
                  <a:pt x="13428" y="7310"/>
                  <a:pt x="13422" y="7355"/>
                  <a:pt x="13417" y="7392"/>
                </a:cubicBezTo>
                <a:cubicBezTo>
                  <a:pt x="13415" y="7412"/>
                  <a:pt x="13414" y="7426"/>
                  <a:pt x="13413" y="7442"/>
                </a:cubicBezTo>
                <a:cubicBezTo>
                  <a:pt x="13412" y="7463"/>
                  <a:pt x="13410" y="7484"/>
                  <a:pt x="13410" y="7501"/>
                </a:cubicBezTo>
                <a:cubicBezTo>
                  <a:pt x="13409" y="7520"/>
                  <a:pt x="13409" y="7538"/>
                  <a:pt x="13410" y="7558"/>
                </a:cubicBezTo>
                <a:cubicBezTo>
                  <a:pt x="13411" y="7561"/>
                  <a:pt x="13411" y="7564"/>
                  <a:pt x="13411" y="7568"/>
                </a:cubicBezTo>
                <a:cubicBezTo>
                  <a:pt x="13413" y="7595"/>
                  <a:pt x="13416" y="7624"/>
                  <a:pt x="13421" y="7660"/>
                </a:cubicBezTo>
                <a:cubicBezTo>
                  <a:pt x="13436" y="7776"/>
                  <a:pt x="13457" y="7859"/>
                  <a:pt x="13487" y="7914"/>
                </a:cubicBezTo>
                <a:cubicBezTo>
                  <a:pt x="13487" y="7915"/>
                  <a:pt x="13488" y="7916"/>
                  <a:pt x="13488" y="7917"/>
                </a:cubicBezTo>
                <a:cubicBezTo>
                  <a:pt x="13493" y="7925"/>
                  <a:pt x="13497" y="7930"/>
                  <a:pt x="13502" y="7936"/>
                </a:cubicBezTo>
                <a:cubicBezTo>
                  <a:pt x="13507" y="7944"/>
                  <a:pt x="13513" y="7950"/>
                  <a:pt x="13519" y="7956"/>
                </a:cubicBezTo>
                <a:cubicBezTo>
                  <a:pt x="13529" y="7965"/>
                  <a:pt x="13539" y="7972"/>
                  <a:pt x="13550" y="7978"/>
                </a:cubicBezTo>
                <a:cubicBezTo>
                  <a:pt x="13552" y="7978"/>
                  <a:pt x="13554" y="7979"/>
                  <a:pt x="13556" y="7980"/>
                </a:cubicBezTo>
                <a:cubicBezTo>
                  <a:pt x="13575" y="7989"/>
                  <a:pt x="13598" y="7993"/>
                  <a:pt x="13623" y="7994"/>
                </a:cubicBezTo>
                <a:cubicBezTo>
                  <a:pt x="13677" y="7989"/>
                  <a:pt x="13720" y="7959"/>
                  <a:pt x="13772" y="7887"/>
                </a:cubicBezTo>
                <a:cubicBezTo>
                  <a:pt x="13871" y="7752"/>
                  <a:pt x="13879" y="7776"/>
                  <a:pt x="13896" y="8245"/>
                </a:cubicBezTo>
                <a:cubicBezTo>
                  <a:pt x="13903" y="8438"/>
                  <a:pt x="13918" y="8648"/>
                  <a:pt x="13930" y="8711"/>
                </a:cubicBezTo>
                <a:cubicBezTo>
                  <a:pt x="13953" y="8832"/>
                  <a:pt x="14150" y="9158"/>
                  <a:pt x="14227" y="9202"/>
                </a:cubicBezTo>
                <a:cubicBezTo>
                  <a:pt x="14253" y="9217"/>
                  <a:pt x="14280" y="9274"/>
                  <a:pt x="14297" y="9354"/>
                </a:cubicBezTo>
                <a:cubicBezTo>
                  <a:pt x="14317" y="9450"/>
                  <a:pt x="14357" y="9525"/>
                  <a:pt x="14454" y="9647"/>
                </a:cubicBezTo>
                <a:cubicBezTo>
                  <a:pt x="14469" y="9666"/>
                  <a:pt x="14508" y="9722"/>
                  <a:pt x="14529" y="9750"/>
                </a:cubicBezTo>
                <a:lnTo>
                  <a:pt x="14535" y="9741"/>
                </a:lnTo>
                <a:lnTo>
                  <a:pt x="14797" y="10115"/>
                </a:lnTo>
                <a:cubicBezTo>
                  <a:pt x="14941" y="10321"/>
                  <a:pt x="15069" y="10491"/>
                  <a:pt x="15079" y="10492"/>
                </a:cubicBezTo>
                <a:cubicBezTo>
                  <a:pt x="15085" y="10493"/>
                  <a:pt x="15095" y="10480"/>
                  <a:pt x="15106" y="10460"/>
                </a:cubicBezTo>
                <a:cubicBezTo>
                  <a:pt x="15113" y="10447"/>
                  <a:pt x="15120" y="10427"/>
                  <a:pt x="15128" y="10408"/>
                </a:cubicBezTo>
                <a:cubicBezTo>
                  <a:pt x="15132" y="10398"/>
                  <a:pt x="15136" y="10391"/>
                  <a:pt x="15140" y="10379"/>
                </a:cubicBezTo>
                <a:cubicBezTo>
                  <a:pt x="15141" y="10379"/>
                  <a:pt x="15141" y="10378"/>
                  <a:pt x="15141" y="10377"/>
                </a:cubicBezTo>
                <a:cubicBezTo>
                  <a:pt x="15165" y="10310"/>
                  <a:pt x="15177" y="10251"/>
                  <a:pt x="15185" y="10140"/>
                </a:cubicBezTo>
                <a:cubicBezTo>
                  <a:pt x="15187" y="10103"/>
                  <a:pt x="15189" y="10060"/>
                  <a:pt x="15191" y="10008"/>
                </a:cubicBezTo>
                <a:cubicBezTo>
                  <a:pt x="15193" y="9972"/>
                  <a:pt x="15195" y="9925"/>
                  <a:pt x="15196" y="9881"/>
                </a:cubicBezTo>
                <a:cubicBezTo>
                  <a:pt x="15202" y="9712"/>
                  <a:pt x="15206" y="9515"/>
                  <a:pt x="15207" y="9425"/>
                </a:cubicBezTo>
                <a:lnTo>
                  <a:pt x="15208" y="9244"/>
                </a:lnTo>
                <a:lnTo>
                  <a:pt x="15012" y="8909"/>
                </a:lnTo>
                <a:cubicBezTo>
                  <a:pt x="15011" y="8907"/>
                  <a:pt x="15011" y="8906"/>
                  <a:pt x="15010" y="8904"/>
                </a:cubicBezTo>
                <a:cubicBezTo>
                  <a:pt x="14903" y="8722"/>
                  <a:pt x="14808" y="8551"/>
                  <a:pt x="14798" y="8523"/>
                </a:cubicBezTo>
                <a:cubicBezTo>
                  <a:pt x="14783" y="8483"/>
                  <a:pt x="14784" y="8306"/>
                  <a:pt x="14799" y="7683"/>
                </a:cubicBezTo>
                <a:lnTo>
                  <a:pt x="14813" y="7073"/>
                </a:lnTo>
                <a:cubicBezTo>
                  <a:pt x="14811" y="6959"/>
                  <a:pt x="14805" y="6858"/>
                  <a:pt x="14795" y="6768"/>
                </a:cubicBezTo>
                <a:lnTo>
                  <a:pt x="14775" y="6659"/>
                </a:lnTo>
                <a:cubicBezTo>
                  <a:pt x="14731" y="6412"/>
                  <a:pt x="14658" y="6248"/>
                  <a:pt x="14554" y="6157"/>
                </a:cubicBezTo>
                <a:cubicBezTo>
                  <a:pt x="14553" y="6157"/>
                  <a:pt x="14552" y="6154"/>
                  <a:pt x="14551" y="6154"/>
                </a:cubicBezTo>
                <a:cubicBezTo>
                  <a:pt x="14551" y="6153"/>
                  <a:pt x="14551" y="6154"/>
                  <a:pt x="14550" y="6154"/>
                </a:cubicBezTo>
                <a:cubicBezTo>
                  <a:pt x="14550" y="6153"/>
                  <a:pt x="14549" y="6153"/>
                  <a:pt x="14549" y="6152"/>
                </a:cubicBezTo>
                <a:cubicBezTo>
                  <a:pt x="14490" y="6107"/>
                  <a:pt x="14412" y="6087"/>
                  <a:pt x="14317" y="6076"/>
                </a:cubicBezTo>
                <a:close/>
                <a:moveTo>
                  <a:pt x="4779" y="9379"/>
                </a:moveTo>
                <a:cubicBezTo>
                  <a:pt x="4739" y="9379"/>
                  <a:pt x="4737" y="9403"/>
                  <a:pt x="4758" y="9711"/>
                </a:cubicBezTo>
                <a:cubicBezTo>
                  <a:pt x="4777" y="9987"/>
                  <a:pt x="4777" y="10009"/>
                  <a:pt x="4747" y="10119"/>
                </a:cubicBezTo>
                <a:cubicBezTo>
                  <a:pt x="4728" y="10192"/>
                  <a:pt x="4674" y="10283"/>
                  <a:pt x="4599" y="10369"/>
                </a:cubicBezTo>
                <a:cubicBezTo>
                  <a:pt x="4534" y="10444"/>
                  <a:pt x="4481" y="10526"/>
                  <a:pt x="4481" y="10552"/>
                </a:cubicBezTo>
                <a:cubicBezTo>
                  <a:pt x="4481" y="10655"/>
                  <a:pt x="4519" y="10822"/>
                  <a:pt x="4548" y="10843"/>
                </a:cubicBezTo>
                <a:cubicBezTo>
                  <a:pt x="4564" y="10855"/>
                  <a:pt x="4603" y="10866"/>
                  <a:pt x="4635" y="10866"/>
                </a:cubicBezTo>
                <a:cubicBezTo>
                  <a:pt x="4685" y="10866"/>
                  <a:pt x="4694" y="10881"/>
                  <a:pt x="4709" y="10991"/>
                </a:cubicBezTo>
                <a:cubicBezTo>
                  <a:pt x="4723" y="11098"/>
                  <a:pt x="4733" y="11116"/>
                  <a:pt x="4770" y="11105"/>
                </a:cubicBezTo>
                <a:cubicBezTo>
                  <a:pt x="4810" y="11094"/>
                  <a:pt x="4819" y="11115"/>
                  <a:pt x="4856" y="11300"/>
                </a:cubicBezTo>
                <a:cubicBezTo>
                  <a:pt x="4906" y="11553"/>
                  <a:pt x="4907" y="11601"/>
                  <a:pt x="4862" y="11648"/>
                </a:cubicBezTo>
                <a:cubicBezTo>
                  <a:pt x="4749" y="11768"/>
                  <a:pt x="4242" y="12409"/>
                  <a:pt x="4235" y="12442"/>
                </a:cubicBezTo>
                <a:cubicBezTo>
                  <a:pt x="4222" y="12497"/>
                  <a:pt x="4257" y="12714"/>
                  <a:pt x="4282" y="12741"/>
                </a:cubicBezTo>
                <a:cubicBezTo>
                  <a:pt x="4294" y="12753"/>
                  <a:pt x="4335" y="12747"/>
                  <a:pt x="4373" y="12727"/>
                </a:cubicBezTo>
                <a:cubicBezTo>
                  <a:pt x="4412" y="12707"/>
                  <a:pt x="4448" y="12698"/>
                  <a:pt x="4453" y="12707"/>
                </a:cubicBezTo>
                <a:cubicBezTo>
                  <a:pt x="4459" y="12716"/>
                  <a:pt x="4466" y="12784"/>
                  <a:pt x="4470" y="12858"/>
                </a:cubicBezTo>
                <a:cubicBezTo>
                  <a:pt x="4474" y="12932"/>
                  <a:pt x="4483" y="13034"/>
                  <a:pt x="4489" y="13085"/>
                </a:cubicBezTo>
                <a:cubicBezTo>
                  <a:pt x="4498" y="13164"/>
                  <a:pt x="4491" y="13185"/>
                  <a:pt x="4438" y="13244"/>
                </a:cubicBezTo>
                <a:cubicBezTo>
                  <a:pt x="4427" y="13256"/>
                  <a:pt x="4420" y="13267"/>
                  <a:pt x="4412" y="13279"/>
                </a:cubicBezTo>
                <a:cubicBezTo>
                  <a:pt x="4406" y="13288"/>
                  <a:pt x="4400" y="13297"/>
                  <a:pt x="4395" y="13308"/>
                </a:cubicBezTo>
                <a:cubicBezTo>
                  <a:pt x="4393" y="13313"/>
                  <a:pt x="4392" y="13319"/>
                  <a:pt x="4391" y="13324"/>
                </a:cubicBezTo>
                <a:cubicBezTo>
                  <a:pt x="4386" y="13339"/>
                  <a:pt x="4383" y="13355"/>
                  <a:pt x="4382" y="13372"/>
                </a:cubicBezTo>
                <a:cubicBezTo>
                  <a:pt x="4379" y="13411"/>
                  <a:pt x="4383" y="13458"/>
                  <a:pt x="4395" y="13532"/>
                </a:cubicBezTo>
                <a:cubicBezTo>
                  <a:pt x="4399" y="13554"/>
                  <a:pt x="4402" y="13570"/>
                  <a:pt x="4405" y="13584"/>
                </a:cubicBezTo>
                <a:cubicBezTo>
                  <a:pt x="4408" y="13590"/>
                  <a:pt x="4410" y="13598"/>
                  <a:pt x="4412" y="13604"/>
                </a:cubicBezTo>
                <a:cubicBezTo>
                  <a:pt x="4413" y="13604"/>
                  <a:pt x="4413" y="13605"/>
                  <a:pt x="4414" y="13606"/>
                </a:cubicBezTo>
                <a:cubicBezTo>
                  <a:pt x="4418" y="13615"/>
                  <a:pt x="4423" y="13621"/>
                  <a:pt x="4429" y="13625"/>
                </a:cubicBezTo>
                <a:cubicBezTo>
                  <a:pt x="4435" y="13628"/>
                  <a:pt x="4442" y="13629"/>
                  <a:pt x="4449" y="13629"/>
                </a:cubicBezTo>
                <a:cubicBezTo>
                  <a:pt x="4458" y="13627"/>
                  <a:pt x="4468" y="13624"/>
                  <a:pt x="4482" y="13620"/>
                </a:cubicBezTo>
                <a:cubicBezTo>
                  <a:pt x="4483" y="13619"/>
                  <a:pt x="4485" y="13620"/>
                  <a:pt x="4486" y="13620"/>
                </a:cubicBezTo>
                <a:cubicBezTo>
                  <a:pt x="4487" y="13620"/>
                  <a:pt x="4487" y="13619"/>
                  <a:pt x="4487" y="13619"/>
                </a:cubicBezTo>
                <a:cubicBezTo>
                  <a:pt x="4522" y="13605"/>
                  <a:pt x="4547" y="13610"/>
                  <a:pt x="4558" y="13627"/>
                </a:cubicBezTo>
                <a:cubicBezTo>
                  <a:pt x="4562" y="13630"/>
                  <a:pt x="4569" y="13631"/>
                  <a:pt x="4571" y="13635"/>
                </a:cubicBezTo>
                <a:cubicBezTo>
                  <a:pt x="4599" y="13683"/>
                  <a:pt x="4659" y="13643"/>
                  <a:pt x="4697" y="13551"/>
                </a:cubicBezTo>
                <a:cubicBezTo>
                  <a:pt x="4709" y="13521"/>
                  <a:pt x="4756" y="13475"/>
                  <a:pt x="4807" y="13434"/>
                </a:cubicBezTo>
                <a:cubicBezTo>
                  <a:pt x="4815" y="13428"/>
                  <a:pt x="4822" y="13423"/>
                  <a:pt x="4830" y="13417"/>
                </a:cubicBezTo>
                <a:cubicBezTo>
                  <a:pt x="4839" y="13410"/>
                  <a:pt x="4847" y="13401"/>
                  <a:pt x="4857" y="13395"/>
                </a:cubicBezTo>
                <a:lnTo>
                  <a:pt x="4987" y="13313"/>
                </a:lnTo>
                <a:lnTo>
                  <a:pt x="5032" y="13493"/>
                </a:lnTo>
                <a:cubicBezTo>
                  <a:pt x="5033" y="13499"/>
                  <a:pt x="5034" y="13502"/>
                  <a:pt x="5036" y="13507"/>
                </a:cubicBezTo>
                <a:cubicBezTo>
                  <a:pt x="5036" y="13508"/>
                  <a:pt x="5036" y="13509"/>
                  <a:pt x="5036" y="13510"/>
                </a:cubicBezTo>
                <a:cubicBezTo>
                  <a:pt x="5047" y="13552"/>
                  <a:pt x="5057" y="13590"/>
                  <a:pt x="5066" y="13615"/>
                </a:cubicBezTo>
                <a:cubicBezTo>
                  <a:pt x="5081" y="13657"/>
                  <a:pt x="5093" y="13673"/>
                  <a:pt x="5104" y="13665"/>
                </a:cubicBezTo>
                <a:cubicBezTo>
                  <a:pt x="5108" y="13662"/>
                  <a:pt x="5112" y="13657"/>
                  <a:pt x="5116" y="13649"/>
                </a:cubicBezTo>
                <a:cubicBezTo>
                  <a:pt x="5116" y="13649"/>
                  <a:pt x="5117" y="13649"/>
                  <a:pt x="5117" y="13649"/>
                </a:cubicBezTo>
                <a:cubicBezTo>
                  <a:pt x="5118" y="13646"/>
                  <a:pt x="5120" y="13639"/>
                  <a:pt x="5121" y="13635"/>
                </a:cubicBezTo>
                <a:cubicBezTo>
                  <a:pt x="5128" y="13618"/>
                  <a:pt x="5134" y="13599"/>
                  <a:pt x="5141" y="13568"/>
                </a:cubicBezTo>
                <a:cubicBezTo>
                  <a:pt x="5155" y="13510"/>
                  <a:pt x="5175" y="13470"/>
                  <a:pt x="5185" y="13481"/>
                </a:cubicBezTo>
                <a:cubicBezTo>
                  <a:pt x="5189" y="13485"/>
                  <a:pt x="5202" y="13475"/>
                  <a:pt x="5216" y="13466"/>
                </a:cubicBezTo>
                <a:cubicBezTo>
                  <a:pt x="5221" y="13463"/>
                  <a:pt x="5225" y="13461"/>
                  <a:pt x="5230" y="13457"/>
                </a:cubicBezTo>
                <a:cubicBezTo>
                  <a:pt x="5250" y="13440"/>
                  <a:pt x="5274" y="13417"/>
                  <a:pt x="5299" y="13388"/>
                </a:cubicBezTo>
                <a:cubicBezTo>
                  <a:pt x="5343" y="13336"/>
                  <a:pt x="5367" y="13308"/>
                  <a:pt x="5385" y="13301"/>
                </a:cubicBezTo>
                <a:cubicBezTo>
                  <a:pt x="5393" y="13298"/>
                  <a:pt x="5400" y="13300"/>
                  <a:pt x="5407" y="13305"/>
                </a:cubicBezTo>
                <a:cubicBezTo>
                  <a:pt x="5414" y="13311"/>
                  <a:pt x="5420" y="13320"/>
                  <a:pt x="5428" y="13334"/>
                </a:cubicBezTo>
                <a:cubicBezTo>
                  <a:pt x="5428" y="13334"/>
                  <a:pt x="5428" y="13334"/>
                  <a:pt x="5428" y="13334"/>
                </a:cubicBezTo>
                <a:cubicBezTo>
                  <a:pt x="5431" y="13340"/>
                  <a:pt x="5435" y="13340"/>
                  <a:pt x="5438" y="13344"/>
                </a:cubicBezTo>
                <a:cubicBezTo>
                  <a:pt x="5458" y="13372"/>
                  <a:pt x="5480" y="13383"/>
                  <a:pt x="5498" y="13368"/>
                </a:cubicBezTo>
                <a:cubicBezTo>
                  <a:pt x="5520" y="13351"/>
                  <a:pt x="5538" y="13307"/>
                  <a:pt x="5544" y="13244"/>
                </a:cubicBezTo>
                <a:cubicBezTo>
                  <a:pt x="5545" y="13227"/>
                  <a:pt x="5548" y="13210"/>
                  <a:pt x="5552" y="13192"/>
                </a:cubicBezTo>
                <a:cubicBezTo>
                  <a:pt x="5566" y="13141"/>
                  <a:pt x="5592" y="13088"/>
                  <a:pt x="5633" y="13031"/>
                </a:cubicBezTo>
                <a:cubicBezTo>
                  <a:pt x="5675" y="12972"/>
                  <a:pt x="5708" y="12910"/>
                  <a:pt x="5711" y="12887"/>
                </a:cubicBezTo>
                <a:cubicBezTo>
                  <a:pt x="5709" y="12869"/>
                  <a:pt x="5705" y="12838"/>
                  <a:pt x="5699" y="12788"/>
                </a:cubicBezTo>
                <a:cubicBezTo>
                  <a:pt x="5696" y="12769"/>
                  <a:pt x="5693" y="12753"/>
                  <a:pt x="5690" y="12740"/>
                </a:cubicBezTo>
                <a:cubicBezTo>
                  <a:pt x="5679" y="12707"/>
                  <a:pt x="5665" y="12686"/>
                  <a:pt x="5651" y="12691"/>
                </a:cubicBezTo>
                <a:cubicBezTo>
                  <a:pt x="5637" y="12697"/>
                  <a:pt x="5627" y="12696"/>
                  <a:pt x="5622" y="12687"/>
                </a:cubicBezTo>
                <a:cubicBezTo>
                  <a:pt x="5620" y="12685"/>
                  <a:pt x="5620" y="12680"/>
                  <a:pt x="5619" y="12676"/>
                </a:cubicBezTo>
                <a:cubicBezTo>
                  <a:pt x="5619" y="12673"/>
                  <a:pt x="5617" y="12672"/>
                  <a:pt x="5616" y="12668"/>
                </a:cubicBezTo>
                <a:cubicBezTo>
                  <a:pt x="5616" y="12661"/>
                  <a:pt x="5617" y="12652"/>
                  <a:pt x="5618" y="12641"/>
                </a:cubicBezTo>
                <a:cubicBezTo>
                  <a:pt x="5618" y="12641"/>
                  <a:pt x="5618" y="12640"/>
                  <a:pt x="5618" y="12640"/>
                </a:cubicBezTo>
                <a:cubicBezTo>
                  <a:pt x="5625" y="12595"/>
                  <a:pt x="5648" y="12525"/>
                  <a:pt x="5687" y="12433"/>
                </a:cubicBezTo>
                <a:cubicBezTo>
                  <a:pt x="5701" y="12401"/>
                  <a:pt x="5725" y="12340"/>
                  <a:pt x="5744" y="12294"/>
                </a:cubicBezTo>
                <a:cubicBezTo>
                  <a:pt x="5782" y="12200"/>
                  <a:pt x="5822" y="12104"/>
                  <a:pt x="5854" y="12019"/>
                </a:cubicBezTo>
                <a:cubicBezTo>
                  <a:pt x="5883" y="11945"/>
                  <a:pt x="5913" y="11877"/>
                  <a:pt x="5939" y="11821"/>
                </a:cubicBezTo>
                <a:cubicBezTo>
                  <a:pt x="5949" y="11799"/>
                  <a:pt x="5953" y="11795"/>
                  <a:pt x="5960" y="11781"/>
                </a:cubicBezTo>
                <a:cubicBezTo>
                  <a:pt x="5970" y="11763"/>
                  <a:pt x="5982" y="11736"/>
                  <a:pt x="5988" y="11728"/>
                </a:cubicBezTo>
                <a:cubicBezTo>
                  <a:pt x="6012" y="11697"/>
                  <a:pt x="6039" y="11630"/>
                  <a:pt x="6048" y="11580"/>
                </a:cubicBezTo>
                <a:cubicBezTo>
                  <a:pt x="6056" y="11536"/>
                  <a:pt x="6075" y="11473"/>
                  <a:pt x="6093" y="11429"/>
                </a:cubicBezTo>
                <a:cubicBezTo>
                  <a:pt x="6112" y="11352"/>
                  <a:pt x="6127" y="11280"/>
                  <a:pt x="6124" y="11256"/>
                </a:cubicBezTo>
                <a:cubicBezTo>
                  <a:pt x="6123" y="11254"/>
                  <a:pt x="6123" y="11254"/>
                  <a:pt x="6123" y="11253"/>
                </a:cubicBezTo>
                <a:cubicBezTo>
                  <a:pt x="6112" y="11218"/>
                  <a:pt x="6088" y="11197"/>
                  <a:pt x="6049" y="11197"/>
                </a:cubicBezTo>
                <a:cubicBezTo>
                  <a:pt x="5995" y="11197"/>
                  <a:pt x="5977" y="11176"/>
                  <a:pt x="5951" y="11083"/>
                </a:cubicBezTo>
                <a:lnTo>
                  <a:pt x="5919" y="10969"/>
                </a:lnTo>
                <a:lnTo>
                  <a:pt x="5994" y="10776"/>
                </a:lnTo>
                <a:cubicBezTo>
                  <a:pt x="5995" y="10773"/>
                  <a:pt x="5996" y="10772"/>
                  <a:pt x="5997" y="10769"/>
                </a:cubicBezTo>
                <a:cubicBezTo>
                  <a:pt x="6035" y="10672"/>
                  <a:pt x="6056" y="10607"/>
                  <a:pt x="6063" y="10552"/>
                </a:cubicBezTo>
                <a:cubicBezTo>
                  <a:pt x="6064" y="10545"/>
                  <a:pt x="6065" y="10537"/>
                  <a:pt x="6065" y="10530"/>
                </a:cubicBezTo>
                <a:cubicBezTo>
                  <a:pt x="6066" y="10528"/>
                  <a:pt x="6066" y="10526"/>
                  <a:pt x="6066" y="10524"/>
                </a:cubicBezTo>
                <a:cubicBezTo>
                  <a:pt x="6066" y="10505"/>
                  <a:pt x="6064" y="10486"/>
                  <a:pt x="6061" y="10463"/>
                </a:cubicBezTo>
                <a:cubicBezTo>
                  <a:pt x="6059" y="10448"/>
                  <a:pt x="6057" y="10436"/>
                  <a:pt x="6055" y="10423"/>
                </a:cubicBezTo>
                <a:cubicBezTo>
                  <a:pt x="6051" y="10405"/>
                  <a:pt x="6048" y="10388"/>
                  <a:pt x="6042" y="10367"/>
                </a:cubicBezTo>
                <a:cubicBezTo>
                  <a:pt x="6039" y="10358"/>
                  <a:pt x="6039" y="10354"/>
                  <a:pt x="6037" y="10347"/>
                </a:cubicBezTo>
                <a:cubicBezTo>
                  <a:pt x="6005" y="10284"/>
                  <a:pt x="5933" y="10365"/>
                  <a:pt x="5684" y="10660"/>
                </a:cubicBezTo>
                <a:cubicBezTo>
                  <a:pt x="5509" y="10869"/>
                  <a:pt x="5340" y="11074"/>
                  <a:pt x="5310" y="11114"/>
                </a:cubicBezTo>
                <a:lnTo>
                  <a:pt x="5254" y="11188"/>
                </a:lnTo>
                <a:lnTo>
                  <a:pt x="5197" y="10975"/>
                </a:lnTo>
                <a:cubicBezTo>
                  <a:pt x="5165" y="10858"/>
                  <a:pt x="5136" y="10716"/>
                  <a:pt x="5132" y="10659"/>
                </a:cubicBezTo>
                <a:cubicBezTo>
                  <a:pt x="5127" y="10602"/>
                  <a:pt x="5119" y="10527"/>
                  <a:pt x="5114" y="10492"/>
                </a:cubicBezTo>
                <a:cubicBezTo>
                  <a:pt x="5108" y="10452"/>
                  <a:pt x="5124" y="10364"/>
                  <a:pt x="5158" y="10253"/>
                </a:cubicBezTo>
                <a:cubicBezTo>
                  <a:pt x="5214" y="10070"/>
                  <a:pt x="5217" y="9980"/>
                  <a:pt x="5173" y="9822"/>
                </a:cubicBezTo>
                <a:cubicBezTo>
                  <a:pt x="5154" y="9752"/>
                  <a:pt x="5147" y="9755"/>
                  <a:pt x="5037" y="9876"/>
                </a:cubicBezTo>
                <a:cubicBezTo>
                  <a:pt x="4918" y="10008"/>
                  <a:pt x="4887" y="10009"/>
                  <a:pt x="4873" y="9886"/>
                </a:cubicBezTo>
                <a:cubicBezTo>
                  <a:pt x="4835" y="9556"/>
                  <a:pt x="4802" y="9379"/>
                  <a:pt x="4779" y="9379"/>
                </a:cubicBezTo>
                <a:close/>
                <a:moveTo>
                  <a:pt x="2977" y="9479"/>
                </a:moveTo>
                <a:cubicBezTo>
                  <a:pt x="2970" y="9477"/>
                  <a:pt x="2963" y="9484"/>
                  <a:pt x="2956" y="9497"/>
                </a:cubicBezTo>
                <a:cubicBezTo>
                  <a:pt x="2945" y="9516"/>
                  <a:pt x="2946" y="9612"/>
                  <a:pt x="2959" y="9817"/>
                </a:cubicBezTo>
                <a:cubicBezTo>
                  <a:pt x="2976" y="10103"/>
                  <a:pt x="2976" y="10113"/>
                  <a:pt x="2940" y="10228"/>
                </a:cubicBezTo>
                <a:cubicBezTo>
                  <a:pt x="2927" y="10269"/>
                  <a:pt x="2900" y="10321"/>
                  <a:pt x="2868" y="10372"/>
                </a:cubicBezTo>
                <a:lnTo>
                  <a:pt x="2868" y="10377"/>
                </a:lnTo>
                <a:lnTo>
                  <a:pt x="2855" y="10392"/>
                </a:lnTo>
                <a:cubicBezTo>
                  <a:pt x="2821" y="10443"/>
                  <a:pt x="2783" y="10491"/>
                  <a:pt x="2744" y="10530"/>
                </a:cubicBezTo>
                <a:cubicBezTo>
                  <a:pt x="2723" y="10557"/>
                  <a:pt x="2697" y="10588"/>
                  <a:pt x="2693" y="10595"/>
                </a:cubicBezTo>
                <a:cubicBezTo>
                  <a:pt x="2687" y="10612"/>
                  <a:pt x="2687" y="10638"/>
                  <a:pt x="2688" y="10669"/>
                </a:cubicBezTo>
                <a:cubicBezTo>
                  <a:pt x="2691" y="10720"/>
                  <a:pt x="2700" y="10782"/>
                  <a:pt x="2709" y="10832"/>
                </a:cubicBezTo>
                <a:cubicBezTo>
                  <a:pt x="2722" y="10888"/>
                  <a:pt x="2741" y="10912"/>
                  <a:pt x="2787" y="10928"/>
                </a:cubicBezTo>
                <a:cubicBezTo>
                  <a:pt x="2824" y="10942"/>
                  <a:pt x="2866" y="10957"/>
                  <a:pt x="2878" y="10961"/>
                </a:cubicBezTo>
                <a:cubicBezTo>
                  <a:pt x="2885" y="10964"/>
                  <a:pt x="2891" y="10982"/>
                  <a:pt x="2896" y="11005"/>
                </a:cubicBezTo>
                <a:cubicBezTo>
                  <a:pt x="2901" y="11019"/>
                  <a:pt x="2903" y="11038"/>
                  <a:pt x="2904" y="11063"/>
                </a:cubicBezTo>
                <a:cubicBezTo>
                  <a:pt x="2905" y="11064"/>
                  <a:pt x="2905" y="11064"/>
                  <a:pt x="2905" y="11065"/>
                </a:cubicBezTo>
                <a:cubicBezTo>
                  <a:pt x="2907" y="11098"/>
                  <a:pt x="2914" y="11131"/>
                  <a:pt x="2923" y="11158"/>
                </a:cubicBezTo>
                <a:cubicBezTo>
                  <a:pt x="2938" y="11196"/>
                  <a:pt x="2960" y="11203"/>
                  <a:pt x="2982" y="11163"/>
                </a:cubicBezTo>
                <a:cubicBezTo>
                  <a:pt x="3006" y="11122"/>
                  <a:pt x="3014" y="11150"/>
                  <a:pt x="3055" y="11391"/>
                </a:cubicBezTo>
                <a:cubicBezTo>
                  <a:pt x="3071" y="11483"/>
                  <a:pt x="3082" y="11567"/>
                  <a:pt x="3087" y="11624"/>
                </a:cubicBezTo>
                <a:cubicBezTo>
                  <a:pt x="3092" y="11634"/>
                  <a:pt x="3093" y="11649"/>
                  <a:pt x="3091" y="11666"/>
                </a:cubicBezTo>
                <a:cubicBezTo>
                  <a:pt x="3091" y="11680"/>
                  <a:pt x="3091" y="11691"/>
                  <a:pt x="3090" y="11694"/>
                </a:cubicBezTo>
                <a:cubicBezTo>
                  <a:pt x="3089" y="11695"/>
                  <a:pt x="3074" y="11714"/>
                  <a:pt x="3073" y="11716"/>
                </a:cubicBezTo>
                <a:cubicBezTo>
                  <a:pt x="3066" y="11730"/>
                  <a:pt x="3058" y="11745"/>
                  <a:pt x="3046" y="11758"/>
                </a:cubicBezTo>
                <a:cubicBezTo>
                  <a:pt x="3020" y="11788"/>
                  <a:pt x="2973" y="11848"/>
                  <a:pt x="2932" y="11899"/>
                </a:cubicBezTo>
                <a:cubicBezTo>
                  <a:pt x="2875" y="11973"/>
                  <a:pt x="2858" y="11998"/>
                  <a:pt x="2774" y="12102"/>
                </a:cubicBezTo>
                <a:cubicBezTo>
                  <a:pt x="2606" y="12309"/>
                  <a:pt x="2460" y="12495"/>
                  <a:pt x="2448" y="12515"/>
                </a:cubicBezTo>
                <a:cubicBezTo>
                  <a:pt x="2442" y="12526"/>
                  <a:pt x="2440" y="12537"/>
                  <a:pt x="2438" y="12549"/>
                </a:cubicBezTo>
                <a:cubicBezTo>
                  <a:pt x="2436" y="12581"/>
                  <a:pt x="2439" y="12630"/>
                  <a:pt x="2447" y="12683"/>
                </a:cubicBezTo>
                <a:cubicBezTo>
                  <a:pt x="2447" y="12684"/>
                  <a:pt x="2447" y="12684"/>
                  <a:pt x="2447" y="12685"/>
                </a:cubicBezTo>
                <a:cubicBezTo>
                  <a:pt x="2452" y="12717"/>
                  <a:pt x="2456" y="12742"/>
                  <a:pt x="2460" y="12760"/>
                </a:cubicBezTo>
                <a:cubicBezTo>
                  <a:pt x="2473" y="12814"/>
                  <a:pt x="2491" y="12812"/>
                  <a:pt x="2564" y="12801"/>
                </a:cubicBezTo>
                <a:lnTo>
                  <a:pt x="2662" y="12786"/>
                </a:lnTo>
                <a:lnTo>
                  <a:pt x="2671" y="12932"/>
                </a:lnTo>
                <a:cubicBezTo>
                  <a:pt x="2675" y="13011"/>
                  <a:pt x="2684" y="13116"/>
                  <a:pt x="2690" y="13166"/>
                </a:cubicBezTo>
                <a:cubicBezTo>
                  <a:pt x="2700" y="13243"/>
                  <a:pt x="2692" y="13270"/>
                  <a:pt x="2641" y="13343"/>
                </a:cubicBezTo>
                <a:cubicBezTo>
                  <a:pt x="2575" y="13436"/>
                  <a:pt x="2573" y="13454"/>
                  <a:pt x="2599" y="13615"/>
                </a:cubicBezTo>
                <a:cubicBezTo>
                  <a:pt x="2615" y="13716"/>
                  <a:pt x="2622" y="13723"/>
                  <a:pt x="2684" y="13700"/>
                </a:cubicBezTo>
                <a:cubicBezTo>
                  <a:pt x="2721" y="13687"/>
                  <a:pt x="2761" y="13693"/>
                  <a:pt x="2772" y="13713"/>
                </a:cubicBezTo>
                <a:cubicBezTo>
                  <a:pt x="2790" y="13743"/>
                  <a:pt x="2830" y="13723"/>
                  <a:pt x="2866" y="13681"/>
                </a:cubicBezTo>
                <a:cubicBezTo>
                  <a:pt x="2875" y="13666"/>
                  <a:pt x="2885" y="13651"/>
                  <a:pt x="2896" y="13630"/>
                </a:cubicBezTo>
                <a:cubicBezTo>
                  <a:pt x="2897" y="13627"/>
                  <a:pt x="2902" y="13623"/>
                  <a:pt x="2904" y="13620"/>
                </a:cubicBezTo>
                <a:cubicBezTo>
                  <a:pt x="2904" y="13618"/>
                  <a:pt x="2906" y="13617"/>
                  <a:pt x="2906" y="13615"/>
                </a:cubicBezTo>
                <a:cubicBezTo>
                  <a:pt x="2918" y="13586"/>
                  <a:pt x="2969" y="13539"/>
                  <a:pt x="3025" y="13500"/>
                </a:cubicBezTo>
                <a:cubicBezTo>
                  <a:pt x="3054" y="13479"/>
                  <a:pt x="3084" y="13461"/>
                  <a:pt x="3110" y="13448"/>
                </a:cubicBezTo>
                <a:cubicBezTo>
                  <a:pt x="3110" y="13448"/>
                  <a:pt x="3110" y="13448"/>
                  <a:pt x="3111" y="13448"/>
                </a:cubicBezTo>
                <a:cubicBezTo>
                  <a:pt x="3137" y="13435"/>
                  <a:pt x="3160" y="13427"/>
                  <a:pt x="3175" y="13427"/>
                </a:cubicBezTo>
                <a:cubicBezTo>
                  <a:pt x="3180" y="13427"/>
                  <a:pt x="3185" y="13431"/>
                  <a:pt x="3190" y="13438"/>
                </a:cubicBezTo>
                <a:cubicBezTo>
                  <a:pt x="3190" y="13438"/>
                  <a:pt x="3190" y="13438"/>
                  <a:pt x="3190" y="13438"/>
                </a:cubicBezTo>
                <a:cubicBezTo>
                  <a:pt x="3195" y="13445"/>
                  <a:pt x="3200" y="13457"/>
                  <a:pt x="3204" y="13469"/>
                </a:cubicBezTo>
                <a:cubicBezTo>
                  <a:pt x="3213" y="13493"/>
                  <a:pt x="3221" y="13523"/>
                  <a:pt x="3228" y="13561"/>
                </a:cubicBezTo>
                <a:cubicBezTo>
                  <a:pt x="3249" y="13674"/>
                  <a:pt x="3271" y="13738"/>
                  <a:pt x="3290" y="13754"/>
                </a:cubicBezTo>
                <a:cubicBezTo>
                  <a:pt x="3294" y="13757"/>
                  <a:pt x="3297" y="13757"/>
                  <a:pt x="3300" y="13757"/>
                </a:cubicBezTo>
                <a:cubicBezTo>
                  <a:pt x="3302" y="13756"/>
                  <a:pt x="3303" y="13758"/>
                  <a:pt x="3305" y="13757"/>
                </a:cubicBezTo>
                <a:cubicBezTo>
                  <a:pt x="3305" y="13756"/>
                  <a:pt x="3306" y="13754"/>
                  <a:pt x="3307" y="13754"/>
                </a:cubicBezTo>
                <a:cubicBezTo>
                  <a:pt x="3315" y="13747"/>
                  <a:pt x="3322" y="13731"/>
                  <a:pt x="3329" y="13705"/>
                </a:cubicBezTo>
                <a:cubicBezTo>
                  <a:pt x="3329" y="13705"/>
                  <a:pt x="3329" y="13704"/>
                  <a:pt x="3329" y="13704"/>
                </a:cubicBezTo>
                <a:cubicBezTo>
                  <a:pt x="3333" y="13689"/>
                  <a:pt x="3335" y="13672"/>
                  <a:pt x="3338" y="13651"/>
                </a:cubicBezTo>
                <a:cubicBezTo>
                  <a:pt x="3338" y="13650"/>
                  <a:pt x="3338" y="13651"/>
                  <a:pt x="3339" y="13650"/>
                </a:cubicBezTo>
                <a:cubicBezTo>
                  <a:pt x="3349" y="13576"/>
                  <a:pt x="3360" y="13552"/>
                  <a:pt x="3377" y="13568"/>
                </a:cubicBezTo>
                <a:cubicBezTo>
                  <a:pt x="3377" y="13569"/>
                  <a:pt x="3377" y="13568"/>
                  <a:pt x="3378" y="13568"/>
                </a:cubicBezTo>
                <a:cubicBezTo>
                  <a:pt x="3391" y="13582"/>
                  <a:pt x="3445" y="13544"/>
                  <a:pt x="3498" y="13486"/>
                </a:cubicBezTo>
                <a:cubicBezTo>
                  <a:pt x="3567" y="13409"/>
                  <a:pt x="3598" y="13391"/>
                  <a:pt x="3610" y="13423"/>
                </a:cubicBezTo>
                <a:cubicBezTo>
                  <a:pt x="3610" y="13423"/>
                  <a:pt x="3610" y="13424"/>
                  <a:pt x="3610" y="13424"/>
                </a:cubicBezTo>
                <a:cubicBezTo>
                  <a:pt x="3611" y="13425"/>
                  <a:pt x="3612" y="13426"/>
                  <a:pt x="3612" y="13427"/>
                </a:cubicBezTo>
                <a:cubicBezTo>
                  <a:pt x="3617" y="13438"/>
                  <a:pt x="3625" y="13447"/>
                  <a:pt x="3636" y="13454"/>
                </a:cubicBezTo>
                <a:cubicBezTo>
                  <a:pt x="3645" y="13461"/>
                  <a:pt x="3656" y="13464"/>
                  <a:pt x="3667" y="13466"/>
                </a:cubicBezTo>
                <a:cubicBezTo>
                  <a:pt x="3687" y="13466"/>
                  <a:pt x="3707" y="13456"/>
                  <a:pt x="3718" y="13436"/>
                </a:cubicBezTo>
                <a:cubicBezTo>
                  <a:pt x="3727" y="13419"/>
                  <a:pt x="3742" y="13368"/>
                  <a:pt x="3750" y="13322"/>
                </a:cubicBezTo>
                <a:cubicBezTo>
                  <a:pt x="3751" y="13317"/>
                  <a:pt x="3756" y="13309"/>
                  <a:pt x="3757" y="13304"/>
                </a:cubicBezTo>
                <a:cubicBezTo>
                  <a:pt x="3769" y="13258"/>
                  <a:pt x="3783" y="13215"/>
                  <a:pt x="3794" y="13204"/>
                </a:cubicBezTo>
                <a:cubicBezTo>
                  <a:pt x="3804" y="13194"/>
                  <a:pt x="3819" y="13169"/>
                  <a:pt x="3834" y="13147"/>
                </a:cubicBezTo>
                <a:cubicBezTo>
                  <a:pt x="3837" y="13144"/>
                  <a:pt x="3839" y="13139"/>
                  <a:pt x="3841" y="13136"/>
                </a:cubicBezTo>
                <a:cubicBezTo>
                  <a:pt x="3924" y="13024"/>
                  <a:pt x="3923" y="13025"/>
                  <a:pt x="3902" y="12868"/>
                </a:cubicBezTo>
                <a:cubicBezTo>
                  <a:pt x="3891" y="12786"/>
                  <a:pt x="3879" y="12762"/>
                  <a:pt x="3857" y="12777"/>
                </a:cubicBezTo>
                <a:cubicBezTo>
                  <a:pt x="3804" y="12816"/>
                  <a:pt x="3809" y="12718"/>
                  <a:pt x="3867" y="12586"/>
                </a:cubicBezTo>
                <a:cubicBezTo>
                  <a:pt x="3898" y="12514"/>
                  <a:pt x="3978" y="12321"/>
                  <a:pt x="4043" y="12157"/>
                </a:cubicBezTo>
                <a:cubicBezTo>
                  <a:pt x="4108" y="11993"/>
                  <a:pt x="4174" y="11858"/>
                  <a:pt x="4188" y="11857"/>
                </a:cubicBezTo>
                <a:cubicBezTo>
                  <a:pt x="4202" y="11857"/>
                  <a:pt x="4230" y="11787"/>
                  <a:pt x="4249" y="11702"/>
                </a:cubicBezTo>
                <a:cubicBezTo>
                  <a:pt x="4268" y="11616"/>
                  <a:pt x="4295" y="11521"/>
                  <a:pt x="4308" y="11490"/>
                </a:cubicBezTo>
                <a:cubicBezTo>
                  <a:pt x="4322" y="11459"/>
                  <a:pt x="4333" y="11408"/>
                  <a:pt x="4333" y="11376"/>
                </a:cubicBezTo>
                <a:cubicBezTo>
                  <a:pt x="4333" y="11304"/>
                  <a:pt x="4262" y="11226"/>
                  <a:pt x="4218" y="11249"/>
                </a:cubicBezTo>
                <a:cubicBezTo>
                  <a:pt x="4197" y="11261"/>
                  <a:pt x="4174" y="11232"/>
                  <a:pt x="4152" y="11167"/>
                </a:cubicBezTo>
                <a:lnTo>
                  <a:pt x="4117" y="11065"/>
                </a:lnTo>
                <a:lnTo>
                  <a:pt x="4196" y="10872"/>
                </a:lnTo>
                <a:cubicBezTo>
                  <a:pt x="4239" y="10766"/>
                  <a:pt x="4274" y="10651"/>
                  <a:pt x="4274" y="10616"/>
                </a:cubicBezTo>
                <a:cubicBezTo>
                  <a:pt x="4273" y="10525"/>
                  <a:pt x="4231" y="10369"/>
                  <a:pt x="4206" y="10369"/>
                </a:cubicBezTo>
                <a:cubicBezTo>
                  <a:pt x="4194" y="10369"/>
                  <a:pt x="4025" y="10566"/>
                  <a:pt x="3829" y="10804"/>
                </a:cubicBezTo>
                <a:cubicBezTo>
                  <a:pt x="3634" y="11043"/>
                  <a:pt x="3468" y="11238"/>
                  <a:pt x="3459" y="11238"/>
                </a:cubicBezTo>
                <a:cubicBezTo>
                  <a:pt x="3433" y="11238"/>
                  <a:pt x="3355" y="10927"/>
                  <a:pt x="3331" y="10728"/>
                </a:cubicBezTo>
                <a:cubicBezTo>
                  <a:pt x="3306" y="10521"/>
                  <a:pt x="3311" y="10450"/>
                  <a:pt x="3366" y="10312"/>
                </a:cubicBezTo>
                <a:cubicBezTo>
                  <a:pt x="3404" y="10216"/>
                  <a:pt x="3407" y="10038"/>
                  <a:pt x="3371" y="9923"/>
                </a:cubicBezTo>
                <a:lnTo>
                  <a:pt x="3345" y="9838"/>
                </a:lnTo>
                <a:lnTo>
                  <a:pt x="3241" y="9957"/>
                </a:lnTo>
                <a:cubicBezTo>
                  <a:pt x="3083" y="10139"/>
                  <a:pt x="3091" y="10149"/>
                  <a:pt x="3034" y="9703"/>
                </a:cubicBezTo>
                <a:cubicBezTo>
                  <a:pt x="3016" y="9558"/>
                  <a:pt x="2998" y="9485"/>
                  <a:pt x="2977" y="9479"/>
                </a:cubicBezTo>
                <a:close/>
                <a:moveTo>
                  <a:pt x="7732" y="9750"/>
                </a:moveTo>
                <a:cubicBezTo>
                  <a:pt x="7698" y="9750"/>
                  <a:pt x="7697" y="9773"/>
                  <a:pt x="7720" y="10082"/>
                </a:cubicBezTo>
                <a:cubicBezTo>
                  <a:pt x="7737" y="10307"/>
                  <a:pt x="7737" y="10322"/>
                  <a:pt x="7698" y="10461"/>
                </a:cubicBezTo>
                <a:cubicBezTo>
                  <a:pt x="7675" y="10548"/>
                  <a:pt x="7636" y="10624"/>
                  <a:pt x="7603" y="10653"/>
                </a:cubicBezTo>
                <a:cubicBezTo>
                  <a:pt x="7572" y="10679"/>
                  <a:pt x="7525" y="10737"/>
                  <a:pt x="7499" y="10783"/>
                </a:cubicBezTo>
                <a:cubicBezTo>
                  <a:pt x="7451" y="10865"/>
                  <a:pt x="7450" y="10868"/>
                  <a:pt x="7473" y="10990"/>
                </a:cubicBezTo>
                <a:cubicBezTo>
                  <a:pt x="7491" y="11087"/>
                  <a:pt x="7506" y="11115"/>
                  <a:pt x="7544" y="11118"/>
                </a:cubicBezTo>
                <a:cubicBezTo>
                  <a:pt x="7599" y="11123"/>
                  <a:pt x="7633" y="11148"/>
                  <a:pt x="7653" y="11194"/>
                </a:cubicBezTo>
                <a:cubicBezTo>
                  <a:pt x="7655" y="11197"/>
                  <a:pt x="7657" y="11201"/>
                  <a:pt x="7658" y="11204"/>
                </a:cubicBezTo>
                <a:cubicBezTo>
                  <a:pt x="7660" y="11208"/>
                  <a:pt x="7661" y="11212"/>
                  <a:pt x="7662" y="11216"/>
                </a:cubicBezTo>
                <a:cubicBezTo>
                  <a:pt x="7667" y="11231"/>
                  <a:pt x="7671" y="11250"/>
                  <a:pt x="7674" y="11279"/>
                </a:cubicBezTo>
                <a:cubicBezTo>
                  <a:pt x="7674" y="11280"/>
                  <a:pt x="7674" y="11280"/>
                  <a:pt x="7674" y="11281"/>
                </a:cubicBezTo>
                <a:cubicBezTo>
                  <a:pt x="7674" y="11284"/>
                  <a:pt x="7675" y="11287"/>
                  <a:pt x="7675" y="11291"/>
                </a:cubicBezTo>
                <a:cubicBezTo>
                  <a:pt x="7678" y="11317"/>
                  <a:pt x="7683" y="11340"/>
                  <a:pt x="7689" y="11358"/>
                </a:cubicBezTo>
                <a:cubicBezTo>
                  <a:pt x="7690" y="11361"/>
                  <a:pt x="7692" y="11361"/>
                  <a:pt x="7693" y="11363"/>
                </a:cubicBezTo>
                <a:cubicBezTo>
                  <a:pt x="7701" y="11375"/>
                  <a:pt x="7712" y="11378"/>
                  <a:pt x="7730" y="11376"/>
                </a:cubicBezTo>
                <a:cubicBezTo>
                  <a:pt x="7774" y="11370"/>
                  <a:pt x="7782" y="11387"/>
                  <a:pt x="7822" y="11610"/>
                </a:cubicBezTo>
                <a:cubicBezTo>
                  <a:pt x="7855" y="11792"/>
                  <a:pt x="7861" y="11860"/>
                  <a:pt x="7848" y="11885"/>
                </a:cubicBezTo>
                <a:cubicBezTo>
                  <a:pt x="7826" y="11923"/>
                  <a:pt x="7645" y="12151"/>
                  <a:pt x="7406" y="12443"/>
                </a:cubicBezTo>
                <a:cubicBezTo>
                  <a:pt x="7312" y="12557"/>
                  <a:pt x="7230" y="12664"/>
                  <a:pt x="7223" y="12682"/>
                </a:cubicBezTo>
                <a:cubicBezTo>
                  <a:pt x="7216" y="12700"/>
                  <a:pt x="7222" y="12774"/>
                  <a:pt x="7235" y="12845"/>
                </a:cubicBezTo>
                <a:cubicBezTo>
                  <a:pt x="7254" y="12948"/>
                  <a:pt x="7263" y="12975"/>
                  <a:pt x="7323" y="12949"/>
                </a:cubicBezTo>
                <a:cubicBezTo>
                  <a:pt x="7343" y="12941"/>
                  <a:pt x="7369" y="12926"/>
                  <a:pt x="7403" y="12907"/>
                </a:cubicBezTo>
                <a:cubicBezTo>
                  <a:pt x="7422" y="12895"/>
                  <a:pt x="7433" y="12898"/>
                  <a:pt x="7440" y="12940"/>
                </a:cubicBezTo>
                <a:cubicBezTo>
                  <a:pt x="7442" y="12946"/>
                  <a:pt x="7442" y="12957"/>
                  <a:pt x="7443" y="12966"/>
                </a:cubicBezTo>
                <a:cubicBezTo>
                  <a:pt x="7448" y="13008"/>
                  <a:pt x="7452" y="13072"/>
                  <a:pt x="7458" y="13189"/>
                </a:cubicBezTo>
                <a:cubicBezTo>
                  <a:pt x="7460" y="13239"/>
                  <a:pt x="7462" y="13276"/>
                  <a:pt x="7462" y="13305"/>
                </a:cubicBezTo>
                <a:cubicBezTo>
                  <a:pt x="7463" y="13356"/>
                  <a:pt x="7460" y="13384"/>
                  <a:pt x="7446" y="13416"/>
                </a:cubicBezTo>
                <a:cubicBezTo>
                  <a:pt x="7439" y="13430"/>
                  <a:pt x="7430" y="13446"/>
                  <a:pt x="7419" y="13466"/>
                </a:cubicBezTo>
                <a:cubicBezTo>
                  <a:pt x="7419" y="13466"/>
                  <a:pt x="7418" y="13466"/>
                  <a:pt x="7418" y="13467"/>
                </a:cubicBezTo>
                <a:cubicBezTo>
                  <a:pt x="7391" y="13513"/>
                  <a:pt x="7363" y="13556"/>
                  <a:pt x="7355" y="13563"/>
                </a:cubicBezTo>
                <a:cubicBezTo>
                  <a:pt x="7348" y="13571"/>
                  <a:pt x="7353" y="13631"/>
                  <a:pt x="7368" y="13699"/>
                </a:cubicBezTo>
                <a:cubicBezTo>
                  <a:pt x="7393" y="13818"/>
                  <a:pt x="7397" y="13821"/>
                  <a:pt x="7510" y="13820"/>
                </a:cubicBezTo>
                <a:cubicBezTo>
                  <a:pt x="7555" y="13820"/>
                  <a:pt x="7586" y="13816"/>
                  <a:pt x="7608" y="13804"/>
                </a:cubicBezTo>
                <a:cubicBezTo>
                  <a:pt x="7619" y="13798"/>
                  <a:pt x="7628" y="13790"/>
                  <a:pt x="7636" y="13780"/>
                </a:cubicBezTo>
                <a:cubicBezTo>
                  <a:pt x="7643" y="13771"/>
                  <a:pt x="7650" y="13759"/>
                  <a:pt x="7656" y="13744"/>
                </a:cubicBezTo>
                <a:cubicBezTo>
                  <a:pt x="7656" y="13744"/>
                  <a:pt x="7656" y="13743"/>
                  <a:pt x="7656" y="13743"/>
                </a:cubicBezTo>
                <a:cubicBezTo>
                  <a:pt x="7673" y="13698"/>
                  <a:pt x="7710" y="13663"/>
                  <a:pt x="7761" y="13626"/>
                </a:cubicBezTo>
                <a:cubicBezTo>
                  <a:pt x="7768" y="13621"/>
                  <a:pt x="7773" y="13614"/>
                  <a:pt x="7780" y="13610"/>
                </a:cubicBezTo>
                <a:cubicBezTo>
                  <a:pt x="7831" y="13577"/>
                  <a:pt x="7889" y="13541"/>
                  <a:pt x="7907" y="13530"/>
                </a:cubicBezTo>
                <a:cubicBezTo>
                  <a:pt x="7923" y="13519"/>
                  <a:pt x="7935" y="13530"/>
                  <a:pt x="7949" y="13568"/>
                </a:cubicBezTo>
                <a:cubicBezTo>
                  <a:pt x="7956" y="13586"/>
                  <a:pt x="7964" y="13614"/>
                  <a:pt x="7973" y="13654"/>
                </a:cubicBezTo>
                <a:cubicBezTo>
                  <a:pt x="7975" y="13661"/>
                  <a:pt x="7976" y="13665"/>
                  <a:pt x="7978" y="13674"/>
                </a:cubicBezTo>
                <a:cubicBezTo>
                  <a:pt x="7986" y="13711"/>
                  <a:pt x="7995" y="13738"/>
                  <a:pt x="8003" y="13763"/>
                </a:cubicBezTo>
                <a:cubicBezTo>
                  <a:pt x="8005" y="13768"/>
                  <a:pt x="8007" y="13778"/>
                  <a:pt x="8009" y="13783"/>
                </a:cubicBezTo>
                <a:cubicBezTo>
                  <a:pt x="8009" y="13783"/>
                  <a:pt x="8009" y="13784"/>
                  <a:pt x="8009" y="13784"/>
                </a:cubicBezTo>
                <a:cubicBezTo>
                  <a:pt x="8025" y="13823"/>
                  <a:pt x="8040" y="13842"/>
                  <a:pt x="8054" y="13838"/>
                </a:cubicBezTo>
                <a:cubicBezTo>
                  <a:pt x="8055" y="13838"/>
                  <a:pt x="8056" y="13835"/>
                  <a:pt x="8058" y="13834"/>
                </a:cubicBezTo>
                <a:cubicBezTo>
                  <a:pt x="8061" y="13832"/>
                  <a:pt x="8064" y="13831"/>
                  <a:pt x="8067" y="13827"/>
                </a:cubicBezTo>
                <a:cubicBezTo>
                  <a:pt x="8071" y="13820"/>
                  <a:pt x="8075" y="13811"/>
                  <a:pt x="8079" y="13799"/>
                </a:cubicBezTo>
                <a:cubicBezTo>
                  <a:pt x="8082" y="13789"/>
                  <a:pt x="8085" y="13777"/>
                  <a:pt x="8088" y="13763"/>
                </a:cubicBezTo>
                <a:cubicBezTo>
                  <a:pt x="8088" y="13761"/>
                  <a:pt x="8089" y="13760"/>
                  <a:pt x="8089" y="13758"/>
                </a:cubicBezTo>
                <a:cubicBezTo>
                  <a:pt x="8098" y="13711"/>
                  <a:pt x="8120" y="13675"/>
                  <a:pt x="8141" y="13675"/>
                </a:cubicBezTo>
                <a:cubicBezTo>
                  <a:pt x="8160" y="13675"/>
                  <a:pt x="8208" y="13636"/>
                  <a:pt x="8247" y="13589"/>
                </a:cubicBezTo>
                <a:cubicBezTo>
                  <a:pt x="8280" y="13550"/>
                  <a:pt x="8300" y="13530"/>
                  <a:pt x="8318" y="13526"/>
                </a:cubicBezTo>
                <a:cubicBezTo>
                  <a:pt x="8336" y="13518"/>
                  <a:pt x="8350" y="13526"/>
                  <a:pt x="8370" y="13548"/>
                </a:cubicBezTo>
                <a:cubicBezTo>
                  <a:pt x="8374" y="13554"/>
                  <a:pt x="8379" y="13554"/>
                  <a:pt x="8384" y="13557"/>
                </a:cubicBezTo>
                <a:cubicBezTo>
                  <a:pt x="8406" y="13571"/>
                  <a:pt x="8426" y="13573"/>
                  <a:pt x="8442" y="13555"/>
                </a:cubicBezTo>
                <a:cubicBezTo>
                  <a:pt x="8458" y="13534"/>
                  <a:pt x="8469" y="13494"/>
                  <a:pt x="8474" y="13442"/>
                </a:cubicBezTo>
                <a:cubicBezTo>
                  <a:pt x="8474" y="13436"/>
                  <a:pt x="8475" y="13431"/>
                  <a:pt x="8475" y="13424"/>
                </a:cubicBezTo>
                <a:cubicBezTo>
                  <a:pt x="8475" y="13398"/>
                  <a:pt x="8479" y="13374"/>
                  <a:pt x="8485" y="13353"/>
                </a:cubicBezTo>
                <a:cubicBezTo>
                  <a:pt x="8489" y="13335"/>
                  <a:pt x="8493" y="13322"/>
                  <a:pt x="8498" y="13322"/>
                </a:cubicBezTo>
                <a:cubicBezTo>
                  <a:pt x="8498" y="13321"/>
                  <a:pt x="8499" y="13320"/>
                  <a:pt x="8499" y="13320"/>
                </a:cubicBezTo>
                <a:cubicBezTo>
                  <a:pt x="8500" y="13320"/>
                  <a:pt x="8501" y="13318"/>
                  <a:pt x="8501" y="13318"/>
                </a:cubicBezTo>
                <a:cubicBezTo>
                  <a:pt x="8577" y="13246"/>
                  <a:pt x="8635" y="13156"/>
                  <a:pt x="8637" y="13107"/>
                </a:cubicBezTo>
                <a:cubicBezTo>
                  <a:pt x="8637" y="13087"/>
                  <a:pt x="8634" y="13050"/>
                  <a:pt x="8631" y="13013"/>
                </a:cubicBezTo>
                <a:cubicBezTo>
                  <a:pt x="8621" y="12947"/>
                  <a:pt x="8601" y="12903"/>
                  <a:pt x="8581" y="12918"/>
                </a:cubicBezTo>
                <a:cubicBezTo>
                  <a:pt x="8558" y="12935"/>
                  <a:pt x="8548" y="12928"/>
                  <a:pt x="8548" y="12902"/>
                </a:cubicBezTo>
                <a:cubicBezTo>
                  <a:pt x="8547" y="12899"/>
                  <a:pt x="8544" y="12899"/>
                  <a:pt x="8544" y="12897"/>
                </a:cubicBezTo>
                <a:cubicBezTo>
                  <a:pt x="8541" y="12886"/>
                  <a:pt x="8558" y="12830"/>
                  <a:pt x="8585" y="12755"/>
                </a:cubicBezTo>
                <a:cubicBezTo>
                  <a:pt x="8587" y="12751"/>
                  <a:pt x="8588" y="12750"/>
                  <a:pt x="8589" y="12746"/>
                </a:cubicBezTo>
                <a:cubicBezTo>
                  <a:pt x="8613" y="12675"/>
                  <a:pt x="8644" y="12589"/>
                  <a:pt x="8692" y="12472"/>
                </a:cubicBezTo>
                <a:cubicBezTo>
                  <a:pt x="8737" y="12362"/>
                  <a:pt x="8783" y="12256"/>
                  <a:pt x="8821" y="12171"/>
                </a:cubicBezTo>
                <a:cubicBezTo>
                  <a:pt x="8861" y="12080"/>
                  <a:pt x="8895" y="12010"/>
                  <a:pt x="8910" y="11993"/>
                </a:cubicBezTo>
                <a:cubicBezTo>
                  <a:pt x="8914" y="11988"/>
                  <a:pt x="8917" y="11979"/>
                  <a:pt x="8921" y="11973"/>
                </a:cubicBezTo>
                <a:cubicBezTo>
                  <a:pt x="8939" y="11939"/>
                  <a:pt x="8953" y="11904"/>
                  <a:pt x="8958" y="11875"/>
                </a:cubicBezTo>
                <a:cubicBezTo>
                  <a:pt x="8958" y="11873"/>
                  <a:pt x="8959" y="11870"/>
                  <a:pt x="8960" y="11869"/>
                </a:cubicBezTo>
                <a:cubicBezTo>
                  <a:pt x="8960" y="11863"/>
                  <a:pt x="8963" y="11855"/>
                  <a:pt x="8964" y="11849"/>
                </a:cubicBezTo>
                <a:cubicBezTo>
                  <a:pt x="8972" y="11806"/>
                  <a:pt x="8988" y="11739"/>
                  <a:pt x="9006" y="11686"/>
                </a:cubicBezTo>
                <a:cubicBezTo>
                  <a:pt x="9028" y="11618"/>
                  <a:pt x="9037" y="11570"/>
                  <a:pt x="9031" y="11538"/>
                </a:cubicBezTo>
                <a:cubicBezTo>
                  <a:pt x="9029" y="11532"/>
                  <a:pt x="9028" y="11526"/>
                  <a:pt x="9025" y="11521"/>
                </a:cubicBezTo>
                <a:cubicBezTo>
                  <a:pt x="9014" y="11500"/>
                  <a:pt x="8992" y="11487"/>
                  <a:pt x="8964" y="11486"/>
                </a:cubicBezTo>
                <a:cubicBezTo>
                  <a:pt x="8963" y="11486"/>
                  <a:pt x="8962" y="11485"/>
                  <a:pt x="8961" y="11485"/>
                </a:cubicBezTo>
                <a:cubicBezTo>
                  <a:pt x="8960" y="11485"/>
                  <a:pt x="8960" y="11485"/>
                  <a:pt x="8960" y="11485"/>
                </a:cubicBezTo>
                <a:cubicBezTo>
                  <a:pt x="8947" y="11485"/>
                  <a:pt x="8936" y="11483"/>
                  <a:pt x="8927" y="11480"/>
                </a:cubicBezTo>
                <a:cubicBezTo>
                  <a:pt x="8926" y="11480"/>
                  <a:pt x="8926" y="11480"/>
                  <a:pt x="8926" y="11480"/>
                </a:cubicBezTo>
                <a:cubicBezTo>
                  <a:pt x="8917" y="11477"/>
                  <a:pt x="8909" y="11471"/>
                  <a:pt x="8902" y="11463"/>
                </a:cubicBezTo>
                <a:cubicBezTo>
                  <a:pt x="8902" y="11462"/>
                  <a:pt x="8902" y="11463"/>
                  <a:pt x="8902" y="11463"/>
                </a:cubicBezTo>
                <a:cubicBezTo>
                  <a:pt x="8897" y="11456"/>
                  <a:pt x="8893" y="11447"/>
                  <a:pt x="8889" y="11437"/>
                </a:cubicBezTo>
                <a:cubicBezTo>
                  <a:pt x="8887" y="11433"/>
                  <a:pt x="8885" y="11430"/>
                  <a:pt x="8883" y="11425"/>
                </a:cubicBezTo>
                <a:cubicBezTo>
                  <a:pt x="8877" y="11409"/>
                  <a:pt x="8871" y="11390"/>
                  <a:pt x="8864" y="11366"/>
                </a:cubicBezTo>
                <a:lnTo>
                  <a:pt x="8864" y="11363"/>
                </a:lnTo>
                <a:lnTo>
                  <a:pt x="8833" y="11246"/>
                </a:lnTo>
                <a:lnTo>
                  <a:pt x="8832" y="11242"/>
                </a:lnTo>
                <a:lnTo>
                  <a:pt x="8906" y="11068"/>
                </a:lnTo>
                <a:cubicBezTo>
                  <a:pt x="8942" y="10983"/>
                  <a:pt x="8970" y="10893"/>
                  <a:pt x="8977" y="10847"/>
                </a:cubicBezTo>
                <a:cubicBezTo>
                  <a:pt x="8978" y="10822"/>
                  <a:pt x="8976" y="10795"/>
                  <a:pt x="8972" y="10758"/>
                </a:cubicBezTo>
                <a:cubicBezTo>
                  <a:pt x="8971" y="10750"/>
                  <a:pt x="8969" y="10744"/>
                  <a:pt x="8968" y="10737"/>
                </a:cubicBezTo>
                <a:cubicBezTo>
                  <a:pt x="8966" y="10723"/>
                  <a:pt x="8964" y="10709"/>
                  <a:pt x="8960" y="10697"/>
                </a:cubicBezTo>
                <a:cubicBezTo>
                  <a:pt x="8960" y="10696"/>
                  <a:pt x="8960" y="10695"/>
                  <a:pt x="8960" y="10695"/>
                </a:cubicBezTo>
                <a:cubicBezTo>
                  <a:pt x="8947" y="10644"/>
                  <a:pt x="8919" y="10645"/>
                  <a:pt x="8867" y="10688"/>
                </a:cubicBezTo>
                <a:cubicBezTo>
                  <a:pt x="8768" y="10794"/>
                  <a:pt x="8389" y="11240"/>
                  <a:pt x="8276" y="11386"/>
                </a:cubicBezTo>
                <a:cubicBezTo>
                  <a:pt x="8219" y="11460"/>
                  <a:pt x="8197" y="11471"/>
                  <a:pt x="8182" y="11435"/>
                </a:cubicBezTo>
                <a:cubicBezTo>
                  <a:pt x="8148" y="11357"/>
                  <a:pt x="8075" y="11043"/>
                  <a:pt x="8084" y="11016"/>
                </a:cubicBezTo>
                <a:cubicBezTo>
                  <a:pt x="8089" y="11003"/>
                  <a:pt x="8085" y="10937"/>
                  <a:pt x="8075" y="10868"/>
                </a:cubicBezTo>
                <a:cubicBezTo>
                  <a:pt x="8058" y="10754"/>
                  <a:pt x="8060" y="10732"/>
                  <a:pt x="8102" y="10583"/>
                </a:cubicBezTo>
                <a:cubicBezTo>
                  <a:pt x="8155" y="10399"/>
                  <a:pt x="8159" y="10306"/>
                  <a:pt x="8122" y="10175"/>
                </a:cubicBezTo>
                <a:lnTo>
                  <a:pt x="8096" y="10085"/>
                </a:lnTo>
                <a:lnTo>
                  <a:pt x="7987" y="10214"/>
                </a:lnTo>
                <a:cubicBezTo>
                  <a:pt x="7913" y="10300"/>
                  <a:pt x="7870" y="10329"/>
                  <a:pt x="7856" y="10304"/>
                </a:cubicBezTo>
                <a:cubicBezTo>
                  <a:pt x="7844" y="10284"/>
                  <a:pt x="7822" y="10170"/>
                  <a:pt x="7807" y="10052"/>
                </a:cubicBezTo>
                <a:cubicBezTo>
                  <a:pt x="7772" y="9774"/>
                  <a:pt x="7766" y="9750"/>
                  <a:pt x="7732" y="9750"/>
                </a:cubicBezTo>
                <a:close/>
                <a:moveTo>
                  <a:pt x="13861" y="16245"/>
                </a:moveTo>
                <a:cubicBezTo>
                  <a:pt x="13839" y="16246"/>
                  <a:pt x="13817" y="16247"/>
                  <a:pt x="13795" y="16254"/>
                </a:cubicBezTo>
                <a:cubicBezTo>
                  <a:pt x="13767" y="16262"/>
                  <a:pt x="13739" y="16279"/>
                  <a:pt x="13712" y="16297"/>
                </a:cubicBezTo>
                <a:cubicBezTo>
                  <a:pt x="13711" y="16298"/>
                  <a:pt x="13711" y="16297"/>
                  <a:pt x="13711" y="16297"/>
                </a:cubicBezTo>
                <a:cubicBezTo>
                  <a:pt x="13690" y="16313"/>
                  <a:pt x="13670" y="16330"/>
                  <a:pt x="13650" y="16349"/>
                </a:cubicBezTo>
                <a:cubicBezTo>
                  <a:pt x="13513" y="16485"/>
                  <a:pt x="13403" y="16725"/>
                  <a:pt x="13328" y="17031"/>
                </a:cubicBezTo>
                <a:cubicBezTo>
                  <a:pt x="13326" y="17040"/>
                  <a:pt x="13323" y="17048"/>
                  <a:pt x="13321" y="17057"/>
                </a:cubicBezTo>
                <a:cubicBezTo>
                  <a:pt x="13315" y="17085"/>
                  <a:pt x="13309" y="17114"/>
                  <a:pt x="13303" y="17142"/>
                </a:cubicBezTo>
                <a:cubicBezTo>
                  <a:pt x="13297" y="17172"/>
                  <a:pt x="13291" y="17203"/>
                  <a:pt x="13286" y="17234"/>
                </a:cubicBezTo>
                <a:cubicBezTo>
                  <a:pt x="13285" y="17237"/>
                  <a:pt x="13284" y="17240"/>
                  <a:pt x="13284" y="17244"/>
                </a:cubicBezTo>
                <a:cubicBezTo>
                  <a:pt x="13283" y="17246"/>
                  <a:pt x="13283" y="17248"/>
                  <a:pt x="13283" y="17250"/>
                </a:cubicBezTo>
                <a:cubicBezTo>
                  <a:pt x="13252" y="17433"/>
                  <a:pt x="13233" y="17621"/>
                  <a:pt x="13224" y="17807"/>
                </a:cubicBezTo>
                <a:cubicBezTo>
                  <a:pt x="13217" y="17970"/>
                  <a:pt x="13218" y="18140"/>
                  <a:pt x="13227" y="18314"/>
                </a:cubicBezTo>
                <a:cubicBezTo>
                  <a:pt x="13235" y="18475"/>
                  <a:pt x="13251" y="18627"/>
                  <a:pt x="13273" y="18769"/>
                </a:cubicBezTo>
                <a:cubicBezTo>
                  <a:pt x="13277" y="18792"/>
                  <a:pt x="13281" y="18814"/>
                  <a:pt x="13285" y="18836"/>
                </a:cubicBezTo>
                <a:cubicBezTo>
                  <a:pt x="13291" y="18874"/>
                  <a:pt x="13298" y="18912"/>
                  <a:pt x="13306" y="18949"/>
                </a:cubicBezTo>
                <a:cubicBezTo>
                  <a:pt x="13313" y="18983"/>
                  <a:pt x="13321" y="19018"/>
                  <a:pt x="13329" y="19052"/>
                </a:cubicBezTo>
                <a:cubicBezTo>
                  <a:pt x="13333" y="19068"/>
                  <a:pt x="13337" y="19083"/>
                  <a:pt x="13341" y="19099"/>
                </a:cubicBezTo>
                <a:cubicBezTo>
                  <a:pt x="13374" y="19222"/>
                  <a:pt x="13412" y="19333"/>
                  <a:pt x="13456" y="19431"/>
                </a:cubicBezTo>
                <a:cubicBezTo>
                  <a:pt x="13465" y="19453"/>
                  <a:pt x="13474" y="19474"/>
                  <a:pt x="13484" y="19494"/>
                </a:cubicBezTo>
                <a:cubicBezTo>
                  <a:pt x="13494" y="19515"/>
                  <a:pt x="13505" y="19534"/>
                  <a:pt x="13516" y="19553"/>
                </a:cubicBezTo>
                <a:cubicBezTo>
                  <a:pt x="13530" y="19577"/>
                  <a:pt x="13544" y="19601"/>
                  <a:pt x="13558" y="19623"/>
                </a:cubicBezTo>
                <a:cubicBezTo>
                  <a:pt x="13568" y="19638"/>
                  <a:pt x="13577" y="19652"/>
                  <a:pt x="13587" y="19666"/>
                </a:cubicBezTo>
                <a:cubicBezTo>
                  <a:pt x="13601" y="19684"/>
                  <a:pt x="13615" y="19700"/>
                  <a:pt x="13630" y="19716"/>
                </a:cubicBezTo>
                <a:cubicBezTo>
                  <a:pt x="13641" y="19729"/>
                  <a:pt x="13652" y="19743"/>
                  <a:pt x="13664" y="19755"/>
                </a:cubicBezTo>
                <a:cubicBezTo>
                  <a:pt x="13693" y="19783"/>
                  <a:pt x="13728" y="19802"/>
                  <a:pt x="13766" y="19814"/>
                </a:cubicBezTo>
                <a:cubicBezTo>
                  <a:pt x="13799" y="19821"/>
                  <a:pt x="13835" y="19823"/>
                  <a:pt x="13887" y="19819"/>
                </a:cubicBezTo>
                <a:cubicBezTo>
                  <a:pt x="13916" y="19816"/>
                  <a:pt x="13939" y="19813"/>
                  <a:pt x="13960" y="19809"/>
                </a:cubicBezTo>
                <a:cubicBezTo>
                  <a:pt x="13964" y="19807"/>
                  <a:pt x="13968" y="19808"/>
                  <a:pt x="13972" y="19806"/>
                </a:cubicBezTo>
                <a:cubicBezTo>
                  <a:pt x="13976" y="19805"/>
                  <a:pt x="13979" y="19804"/>
                  <a:pt x="13983" y="19802"/>
                </a:cubicBezTo>
                <a:cubicBezTo>
                  <a:pt x="14017" y="19788"/>
                  <a:pt x="14048" y="19769"/>
                  <a:pt x="14075" y="19743"/>
                </a:cubicBezTo>
                <a:cubicBezTo>
                  <a:pt x="14096" y="19724"/>
                  <a:pt x="14116" y="19700"/>
                  <a:pt x="14136" y="19676"/>
                </a:cubicBezTo>
                <a:cubicBezTo>
                  <a:pt x="14136" y="19675"/>
                  <a:pt x="14137" y="19674"/>
                  <a:pt x="14137" y="19673"/>
                </a:cubicBezTo>
                <a:cubicBezTo>
                  <a:pt x="14286" y="19478"/>
                  <a:pt x="14397" y="19154"/>
                  <a:pt x="14460" y="18747"/>
                </a:cubicBezTo>
                <a:cubicBezTo>
                  <a:pt x="14470" y="18679"/>
                  <a:pt x="14479" y="18609"/>
                  <a:pt x="14487" y="18536"/>
                </a:cubicBezTo>
                <a:cubicBezTo>
                  <a:pt x="14488" y="18527"/>
                  <a:pt x="14489" y="18516"/>
                  <a:pt x="14489" y="18506"/>
                </a:cubicBezTo>
                <a:cubicBezTo>
                  <a:pt x="14496" y="18443"/>
                  <a:pt x="14501" y="18378"/>
                  <a:pt x="14505" y="18312"/>
                </a:cubicBezTo>
                <a:cubicBezTo>
                  <a:pt x="14506" y="18293"/>
                  <a:pt x="14507" y="18273"/>
                  <a:pt x="14508" y="18254"/>
                </a:cubicBezTo>
                <a:cubicBezTo>
                  <a:pt x="14513" y="18136"/>
                  <a:pt x="14515" y="18017"/>
                  <a:pt x="14512" y="17897"/>
                </a:cubicBezTo>
                <a:cubicBezTo>
                  <a:pt x="14512" y="17897"/>
                  <a:pt x="14512" y="17896"/>
                  <a:pt x="14512" y="17896"/>
                </a:cubicBezTo>
                <a:cubicBezTo>
                  <a:pt x="14511" y="17886"/>
                  <a:pt x="14511" y="17877"/>
                  <a:pt x="14510" y="17867"/>
                </a:cubicBezTo>
                <a:cubicBezTo>
                  <a:pt x="14506" y="17756"/>
                  <a:pt x="14498" y="17645"/>
                  <a:pt x="14486" y="17537"/>
                </a:cubicBezTo>
                <a:cubicBezTo>
                  <a:pt x="14484" y="17519"/>
                  <a:pt x="14483" y="17501"/>
                  <a:pt x="14481" y="17483"/>
                </a:cubicBezTo>
                <a:cubicBezTo>
                  <a:pt x="14473" y="17416"/>
                  <a:pt x="14464" y="17350"/>
                  <a:pt x="14453" y="17285"/>
                </a:cubicBezTo>
                <a:cubicBezTo>
                  <a:pt x="14453" y="17285"/>
                  <a:pt x="14453" y="17284"/>
                  <a:pt x="14453" y="17284"/>
                </a:cubicBezTo>
                <a:cubicBezTo>
                  <a:pt x="14442" y="17220"/>
                  <a:pt x="14430" y="17157"/>
                  <a:pt x="14417" y="17096"/>
                </a:cubicBezTo>
                <a:cubicBezTo>
                  <a:pt x="14417" y="17096"/>
                  <a:pt x="14417" y="17096"/>
                  <a:pt x="14416" y="17096"/>
                </a:cubicBezTo>
                <a:cubicBezTo>
                  <a:pt x="14412" y="17077"/>
                  <a:pt x="14408" y="17060"/>
                  <a:pt x="14403" y="17042"/>
                </a:cubicBezTo>
                <a:cubicBezTo>
                  <a:pt x="14394" y="17001"/>
                  <a:pt x="14384" y="16958"/>
                  <a:pt x="14373" y="16919"/>
                </a:cubicBezTo>
                <a:cubicBezTo>
                  <a:pt x="14357" y="16863"/>
                  <a:pt x="14340" y="16809"/>
                  <a:pt x="14322" y="16759"/>
                </a:cubicBezTo>
                <a:cubicBezTo>
                  <a:pt x="14272" y="16619"/>
                  <a:pt x="14213" y="16510"/>
                  <a:pt x="14150" y="16425"/>
                </a:cubicBezTo>
                <a:cubicBezTo>
                  <a:pt x="14112" y="16377"/>
                  <a:pt x="14071" y="16334"/>
                  <a:pt x="14021" y="16299"/>
                </a:cubicBezTo>
                <a:cubicBezTo>
                  <a:pt x="13986" y="16274"/>
                  <a:pt x="13951" y="16258"/>
                  <a:pt x="13916" y="16250"/>
                </a:cubicBezTo>
                <a:cubicBezTo>
                  <a:pt x="13912" y="16249"/>
                  <a:pt x="13908" y="16248"/>
                  <a:pt x="13904" y="16247"/>
                </a:cubicBezTo>
                <a:cubicBezTo>
                  <a:pt x="13890" y="16245"/>
                  <a:pt x="13876" y="16245"/>
                  <a:pt x="13861" y="16245"/>
                </a:cubicBezTo>
                <a:close/>
                <a:moveTo>
                  <a:pt x="2671" y="16249"/>
                </a:moveTo>
                <a:cubicBezTo>
                  <a:pt x="2644" y="16247"/>
                  <a:pt x="2618" y="16250"/>
                  <a:pt x="2593" y="16256"/>
                </a:cubicBezTo>
                <a:cubicBezTo>
                  <a:pt x="2559" y="16267"/>
                  <a:pt x="2527" y="16281"/>
                  <a:pt x="2496" y="16302"/>
                </a:cubicBezTo>
                <a:cubicBezTo>
                  <a:pt x="2462" y="16326"/>
                  <a:pt x="2429" y="16357"/>
                  <a:pt x="2398" y="16393"/>
                </a:cubicBezTo>
                <a:cubicBezTo>
                  <a:pt x="2395" y="16397"/>
                  <a:pt x="2391" y="16402"/>
                  <a:pt x="2387" y="16407"/>
                </a:cubicBezTo>
                <a:cubicBezTo>
                  <a:pt x="2365" y="16434"/>
                  <a:pt x="2343" y="16467"/>
                  <a:pt x="2322" y="16502"/>
                </a:cubicBezTo>
                <a:cubicBezTo>
                  <a:pt x="2313" y="16517"/>
                  <a:pt x="2303" y="16531"/>
                  <a:pt x="2294" y="16547"/>
                </a:cubicBezTo>
                <a:cubicBezTo>
                  <a:pt x="2292" y="16551"/>
                  <a:pt x="2290" y="16556"/>
                  <a:pt x="2288" y="16559"/>
                </a:cubicBezTo>
                <a:cubicBezTo>
                  <a:pt x="2272" y="16590"/>
                  <a:pt x="2256" y="16623"/>
                  <a:pt x="2241" y="16658"/>
                </a:cubicBezTo>
                <a:cubicBezTo>
                  <a:pt x="2226" y="16692"/>
                  <a:pt x="2212" y="16727"/>
                  <a:pt x="2199" y="16765"/>
                </a:cubicBezTo>
                <a:cubicBezTo>
                  <a:pt x="2195" y="16776"/>
                  <a:pt x="2191" y="16789"/>
                  <a:pt x="2187" y="16800"/>
                </a:cubicBezTo>
                <a:cubicBezTo>
                  <a:pt x="2167" y="16859"/>
                  <a:pt x="2149" y="16921"/>
                  <a:pt x="2132" y="16987"/>
                </a:cubicBezTo>
                <a:cubicBezTo>
                  <a:pt x="2123" y="17021"/>
                  <a:pt x="2114" y="17055"/>
                  <a:pt x="2107" y="17091"/>
                </a:cubicBezTo>
                <a:cubicBezTo>
                  <a:pt x="2101" y="17118"/>
                  <a:pt x="2095" y="17146"/>
                  <a:pt x="2090" y="17174"/>
                </a:cubicBezTo>
                <a:cubicBezTo>
                  <a:pt x="2061" y="17322"/>
                  <a:pt x="2039" y="17486"/>
                  <a:pt x="2025" y="17664"/>
                </a:cubicBezTo>
                <a:cubicBezTo>
                  <a:pt x="2023" y="17689"/>
                  <a:pt x="2021" y="17713"/>
                  <a:pt x="2019" y="17738"/>
                </a:cubicBezTo>
                <a:cubicBezTo>
                  <a:pt x="2018" y="17761"/>
                  <a:pt x="2017" y="17784"/>
                  <a:pt x="2016" y="17807"/>
                </a:cubicBezTo>
                <a:cubicBezTo>
                  <a:pt x="2014" y="17844"/>
                  <a:pt x="2012" y="17880"/>
                  <a:pt x="2011" y="17917"/>
                </a:cubicBezTo>
                <a:cubicBezTo>
                  <a:pt x="2011" y="17930"/>
                  <a:pt x="2011" y="17943"/>
                  <a:pt x="2010" y="17956"/>
                </a:cubicBezTo>
                <a:cubicBezTo>
                  <a:pt x="1995" y="18752"/>
                  <a:pt x="2172" y="19483"/>
                  <a:pt x="2454" y="19755"/>
                </a:cubicBezTo>
                <a:cubicBezTo>
                  <a:pt x="2467" y="19767"/>
                  <a:pt x="2481" y="19774"/>
                  <a:pt x="2495" y="19784"/>
                </a:cubicBezTo>
                <a:cubicBezTo>
                  <a:pt x="2513" y="19795"/>
                  <a:pt x="2530" y="19807"/>
                  <a:pt x="2552" y="19814"/>
                </a:cubicBezTo>
                <a:cubicBezTo>
                  <a:pt x="2552" y="19814"/>
                  <a:pt x="2553" y="19815"/>
                  <a:pt x="2554" y="19815"/>
                </a:cubicBezTo>
                <a:cubicBezTo>
                  <a:pt x="2554" y="19815"/>
                  <a:pt x="2555" y="19815"/>
                  <a:pt x="2556" y="19815"/>
                </a:cubicBezTo>
                <a:cubicBezTo>
                  <a:pt x="2617" y="19831"/>
                  <a:pt x="2689" y="19827"/>
                  <a:pt x="2753" y="19807"/>
                </a:cubicBezTo>
                <a:cubicBezTo>
                  <a:pt x="2827" y="19777"/>
                  <a:pt x="2898" y="19720"/>
                  <a:pt x="2959" y="19637"/>
                </a:cubicBezTo>
                <a:cubicBezTo>
                  <a:pt x="2980" y="19608"/>
                  <a:pt x="3000" y="19576"/>
                  <a:pt x="3018" y="19542"/>
                </a:cubicBezTo>
                <a:cubicBezTo>
                  <a:pt x="3105" y="19374"/>
                  <a:pt x="3172" y="19168"/>
                  <a:pt x="3219" y="18941"/>
                </a:cubicBezTo>
                <a:cubicBezTo>
                  <a:pt x="3233" y="18873"/>
                  <a:pt x="3245" y="18801"/>
                  <a:pt x="3256" y="18729"/>
                </a:cubicBezTo>
                <a:cubicBezTo>
                  <a:pt x="3263" y="18680"/>
                  <a:pt x="3269" y="18629"/>
                  <a:pt x="3274" y="18579"/>
                </a:cubicBezTo>
                <a:cubicBezTo>
                  <a:pt x="3277" y="18555"/>
                  <a:pt x="3280" y="18532"/>
                  <a:pt x="3282" y="18507"/>
                </a:cubicBezTo>
                <a:cubicBezTo>
                  <a:pt x="3288" y="18446"/>
                  <a:pt x="3292" y="18383"/>
                  <a:pt x="3296" y="18319"/>
                </a:cubicBezTo>
                <a:cubicBezTo>
                  <a:pt x="3297" y="18302"/>
                  <a:pt x="3298" y="18285"/>
                  <a:pt x="3299" y="18267"/>
                </a:cubicBezTo>
                <a:cubicBezTo>
                  <a:pt x="3302" y="18201"/>
                  <a:pt x="3302" y="18135"/>
                  <a:pt x="3303" y="18069"/>
                </a:cubicBezTo>
                <a:cubicBezTo>
                  <a:pt x="3303" y="18053"/>
                  <a:pt x="3304" y="18038"/>
                  <a:pt x="3304" y="18022"/>
                </a:cubicBezTo>
                <a:cubicBezTo>
                  <a:pt x="3304" y="17965"/>
                  <a:pt x="3302" y="17908"/>
                  <a:pt x="3300" y="17851"/>
                </a:cubicBezTo>
                <a:cubicBezTo>
                  <a:pt x="3299" y="17820"/>
                  <a:pt x="3297" y="17790"/>
                  <a:pt x="3296" y="17759"/>
                </a:cubicBezTo>
                <a:cubicBezTo>
                  <a:pt x="3294" y="17721"/>
                  <a:pt x="3290" y="17684"/>
                  <a:pt x="3288" y="17646"/>
                </a:cubicBezTo>
                <a:cubicBezTo>
                  <a:pt x="3284" y="17598"/>
                  <a:pt x="3280" y="17550"/>
                  <a:pt x="3275" y="17503"/>
                </a:cubicBezTo>
                <a:cubicBezTo>
                  <a:pt x="3272" y="17475"/>
                  <a:pt x="3268" y="17447"/>
                  <a:pt x="3264" y="17419"/>
                </a:cubicBezTo>
                <a:cubicBezTo>
                  <a:pt x="3258" y="17370"/>
                  <a:pt x="3252" y="17321"/>
                  <a:pt x="3244" y="17274"/>
                </a:cubicBezTo>
                <a:cubicBezTo>
                  <a:pt x="3239" y="17244"/>
                  <a:pt x="3233" y="17215"/>
                  <a:pt x="3227" y="17186"/>
                </a:cubicBezTo>
                <a:cubicBezTo>
                  <a:pt x="3219" y="17142"/>
                  <a:pt x="3210" y="17098"/>
                  <a:pt x="3200" y="17056"/>
                </a:cubicBezTo>
                <a:cubicBezTo>
                  <a:pt x="3193" y="17025"/>
                  <a:pt x="3185" y="16995"/>
                  <a:pt x="3177" y="16966"/>
                </a:cubicBezTo>
                <a:cubicBezTo>
                  <a:pt x="3167" y="16929"/>
                  <a:pt x="3158" y="16891"/>
                  <a:pt x="3147" y="16857"/>
                </a:cubicBezTo>
                <a:cubicBezTo>
                  <a:pt x="3136" y="16822"/>
                  <a:pt x="3124" y="16791"/>
                  <a:pt x="3112" y="16759"/>
                </a:cubicBezTo>
                <a:cubicBezTo>
                  <a:pt x="3102" y="16731"/>
                  <a:pt x="3092" y="16701"/>
                  <a:pt x="3081" y="16675"/>
                </a:cubicBezTo>
                <a:cubicBezTo>
                  <a:pt x="3071" y="16651"/>
                  <a:pt x="3059" y="16629"/>
                  <a:pt x="3048" y="16606"/>
                </a:cubicBezTo>
                <a:cubicBezTo>
                  <a:pt x="3006" y="16520"/>
                  <a:pt x="2961" y="16444"/>
                  <a:pt x="2909" y="16386"/>
                </a:cubicBezTo>
                <a:cubicBezTo>
                  <a:pt x="2909" y="16386"/>
                  <a:pt x="2909" y="16385"/>
                  <a:pt x="2909" y="16385"/>
                </a:cubicBezTo>
                <a:cubicBezTo>
                  <a:pt x="2899" y="16375"/>
                  <a:pt x="2889" y="16368"/>
                  <a:pt x="2879" y="16359"/>
                </a:cubicBezTo>
                <a:cubicBezTo>
                  <a:pt x="2858" y="16338"/>
                  <a:pt x="2836" y="16315"/>
                  <a:pt x="2813" y="16300"/>
                </a:cubicBezTo>
                <a:cubicBezTo>
                  <a:pt x="2812" y="16300"/>
                  <a:pt x="2812" y="16299"/>
                  <a:pt x="2812" y="16299"/>
                </a:cubicBezTo>
                <a:cubicBezTo>
                  <a:pt x="2785" y="16281"/>
                  <a:pt x="2758" y="16270"/>
                  <a:pt x="2732" y="16261"/>
                </a:cubicBezTo>
                <a:cubicBezTo>
                  <a:pt x="2712" y="16255"/>
                  <a:pt x="2691" y="16250"/>
                  <a:pt x="2671" y="16249"/>
                </a:cubicBezTo>
                <a:close/>
                <a:moveTo>
                  <a:pt x="6267" y="16250"/>
                </a:moveTo>
                <a:cubicBezTo>
                  <a:pt x="6232" y="16252"/>
                  <a:pt x="6196" y="16260"/>
                  <a:pt x="6161" y="16279"/>
                </a:cubicBezTo>
                <a:cubicBezTo>
                  <a:pt x="6160" y="16279"/>
                  <a:pt x="6159" y="16280"/>
                  <a:pt x="6158" y="16281"/>
                </a:cubicBezTo>
                <a:cubicBezTo>
                  <a:pt x="6135" y="16293"/>
                  <a:pt x="6113" y="16308"/>
                  <a:pt x="6091" y="16326"/>
                </a:cubicBezTo>
                <a:cubicBezTo>
                  <a:pt x="6091" y="16326"/>
                  <a:pt x="6091" y="16326"/>
                  <a:pt x="6091" y="16326"/>
                </a:cubicBezTo>
                <a:cubicBezTo>
                  <a:pt x="6090" y="16327"/>
                  <a:pt x="6090" y="16328"/>
                  <a:pt x="6090" y="16329"/>
                </a:cubicBezTo>
                <a:cubicBezTo>
                  <a:pt x="6058" y="16356"/>
                  <a:pt x="6028" y="16389"/>
                  <a:pt x="5998" y="16429"/>
                </a:cubicBezTo>
                <a:cubicBezTo>
                  <a:pt x="5980" y="16453"/>
                  <a:pt x="5962" y="16477"/>
                  <a:pt x="5946" y="16506"/>
                </a:cubicBezTo>
                <a:cubicBezTo>
                  <a:pt x="5941" y="16513"/>
                  <a:pt x="5936" y="16521"/>
                  <a:pt x="5931" y="16529"/>
                </a:cubicBezTo>
                <a:cubicBezTo>
                  <a:pt x="5854" y="16667"/>
                  <a:pt x="5788" y="16855"/>
                  <a:pt x="5734" y="17081"/>
                </a:cubicBezTo>
                <a:cubicBezTo>
                  <a:pt x="5725" y="17125"/>
                  <a:pt x="5716" y="17167"/>
                  <a:pt x="5707" y="17216"/>
                </a:cubicBezTo>
                <a:cubicBezTo>
                  <a:pt x="5677" y="17382"/>
                  <a:pt x="5657" y="17558"/>
                  <a:pt x="5647" y="17738"/>
                </a:cubicBezTo>
                <a:cubicBezTo>
                  <a:pt x="5644" y="17797"/>
                  <a:pt x="5642" y="17857"/>
                  <a:pt x="5641" y="17917"/>
                </a:cubicBezTo>
                <a:cubicBezTo>
                  <a:pt x="5641" y="17932"/>
                  <a:pt x="5640" y="17947"/>
                  <a:pt x="5640" y="17962"/>
                </a:cubicBezTo>
                <a:cubicBezTo>
                  <a:pt x="5639" y="18024"/>
                  <a:pt x="5640" y="18086"/>
                  <a:pt x="5641" y="18148"/>
                </a:cubicBezTo>
                <a:cubicBezTo>
                  <a:pt x="5641" y="18175"/>
                  <a:pt x="5642" y="18201"/>
                  <a:pt x="5643" y="18228"/>
                </a:cubicBezTo>
                <a:cubicBezTo>
                  <a:pt x="5645" y="18272"/>
                  <a:pt x="5647" y="18315"/>
                  <a:pt x="5649" y="18358"/>
                </a:cubicBezTo>
                <a:cubicBezTo>
                  <a:pt x="5665" y="18621"/>
                  <a:pt x="5702" y="18872"/>
                  <a:pt x="5757" y="19090"/>
                </a:cubicBezTo>
                <a:cubicBezTo>
                  <a:pt x="5759" y="19097"/>
                  <a:pt x="5760" y="19105"/>
                  <a:pt x="5762" y="19112"/>
                </a:cubicBezTo>
                <a:cubicBezTo>
                  <a:pt x="5777" y="19168"/>
                  <a:pt x="5794" y="19221"/>
                  <a:pt x="5811" y="19272"/>
                </a:cubicBezTo>
                <a:cubicBezTo>
                  <a:pt x="5820" y="19297"/>
                  <a:pt x="5827" y="19324"/>
                  <a:pt x="5836" y="19347"/>
                </a:cubicBezTo>
                <a:cubicBezTo>
                  <a:pt x="5837" y="19349"/>
                  <a:pt x="5837" y="19351"/>
                  <a:pt x="5838" y="19352"/>
                </a:cubicBezTo>
                <a:cubicBezTo>
                  <a:pt x="5893" y="19497"/>
                  <a:pt x="5958" y="19612"/>
                  <a:pt x="6026" y="19695"/>
                </a:cubicBezTo>
                <a:cubicBezTo>
                  <a:pt x="6036" y="19705"/>
                  <a:pt x="6045" y="19717"/>
                  <a:pt x="6056" y="19728"/>
                </a:cubicBezTo>
                <a:cubicBezTo>
                  <a:pt x="6073" y="19746"/>
                  <a:pt x="6090" y="19763"/>
                  <a:pt x="6108" y="19776"/>
                </a:cubicBezTo>
                <a:cubicBezTo>
                  <a:pt x="6111" y="19778"/>
                  <a:pt x="6113" y="19782"/>
                  <a:pt x="6116" y="19784"/>
                </a:cubicBezTo>
                <a:cubicBezTo>
                  <a:pt x="6127" y="19791"/>
                  <a:pt x="6138" y="19794"/>
                  <a:pt x="6149" y="19800"/>
                </a:cubicBezTo>
                <a:cubicBezTo>
                  <a:pt x="6223" y="19835"/>
                  <a:pt x="6313" y="19839"/>
                  <a:pt x="6393" y="19809"/>
                </a:cubicBezTo>
                <a:cubicBezTo>
                  <a:pt x="6397" y="19807"/>
                  <a:pt x="6400" y="19805"/>
                  <a:pt x="6403" y="19804"/>
                </a:cubicBezTo>
                <a:cubicBezTo>
                  <a:pt x="6412" y="19800"/>
                  <a:pt x="6420" y="19795"/>
                  <a:pt x="6428" y="19791"/>
                </a:cubicBezTo>
                <a:cubicBezTo>
                  <a:pt x="6461" y="19772"/>
                  <a:pt x="6492" y="19744"/>
                  <a:pt x="6523" y="19712"/>
                </a:cubicBezTo>
                <a:cubicBezTo>
                  <a:pt x="6539" y="19694"/>
                  <a:pt x="6556" y="19676"/>
                  <a:pt x="6572" y="19654"/>
                </a:cubicBezTo>
                <a:cubicBezTo>
                  <a:pt x="6577" y="19647"/>
                  <a:pt x="6582" y="19638"/>
                  <a:pt x="6588" y="19631"/>
                </a:cubicBezTo>
                <a:cubicBezTo>
                  <a:pt x="6608" y="19600"/>
                  <a:pt x="6628" y="19568"/>
                  <a:pt x="6647" y="19533"/>
                </a:cubicBezTo>
                <a:cubicBezTo>
                  <a:pt x="6651" y="19527"/>
                  <a:pt x="6654" y="19521"/>
                  <a:pt x="6657" y="19515"/>
                </a:cubicBezTo>
                <a:cubicBezTo>
                  <a:pt x="6678" y="19474"/>
                  <a:pt x="6697" y="19430"/>
                  <a:pt x="6716" y="19384"/>
                </a:cubicBezTo>
                <a:cubicBezTo>
                  <a:pt x="6717" y="19382"/>
                  <a:pt x="6717" y="19381"/>
                  <a:pt x="6718" y="19379"/>
                </a:cubicBezTo>
                <a:cubicBezTo>
                  <a:pt x="6719" y="19377"/>
                  <a:pt x="6719" y="19376"/>
                  <a:pt x="6720" y="19375"/>
                </a:cubicBezTo>
                <a:cubicBezTo>
                  <a:pt x="6739" y="19326"/>
                  <a:pt x="6757" y="19275"/>
                  <a:pt x="6774" y="19221"/>
                </a:cubicBezTo>
                <a:cubicBezTo>
                  <a:pt x="6774" y="19218"/>
                  <a:pt x="6775" y="19215"/>
                  <a:pt x="6776" y="19212"/>
                </a:cubicBezTo>
                <a:cubicBezTo>
                  <a:pt x="6777" y="19211"/>
                  <a:pt x="6777" y="19209"/>
                  <a:pt x="6777" y="19208"/>
                </a:cubicBezTo>
                <a:cubicBezTo>
                  <a:pt x="6812" y="19092"/>
                  <a:pt x="6841" y="18964"/>
                  <a:pt x="6865" y="18828"/>
                </a:cubicBezTo>
                <a:cubicBezTo>
                  <a:pt x="6876" y="18763"/>
                  <a:pt x="6886" y="18697"/>
                  <a:pt x="6894" y="18629"/>
                </a:cubicBezTo>
                <a:cubicBezTo>
                  <a:pt x="6895" y="18623"/>
                  <a:pt x="6895" y="18616"/>
                  <a:pt x="6896" y="18609"/>
                </a:cubicBezTo>
                <a:cubicBezTo>
                  <a:pt x="6904" y="18546"/>
                  <a:pt x="6910" y="18483"/>
                  <a:pt x="6915" y="18418"/>
                </a:cubicBezTo>
                <a:cubicBezTo>
                  <a:pt x="6915" y="18410"/>
                  <a:pt x="6916" y="18401"/>
                  <a:pt x="6917" y="18392"/>
                </a:cubicBezTo>
                <a:cubicBezTo>
                  <a:pt x="6921" y="18330"/>
                  <a:pt x="6924" y="18268"/>
                  <a:pt x="6926" y="18205"/>
                </a:cubicBezTo>
                <a:cubicBezTo>
                  <a:pt x="6927" y="18177"/>
                  <a:pt x="6927" y="18148"/>
                  <a:pt x="6928" y="18119"/>
                </a:cubicBezTo>
                <a:cubicBezTo>
                  <a:pt x="6928" y="18073"/>
                  <a:pt x="6929" y="18029"/>
                  <a:pt x="6929" y="17983"/>
                </a:cubicBezTo>
                <a:cubicBezTo>
                  <a:pt x="6928" y="17947"/>
                  <a:pt x="6927" y="17910"/>
                  <a:pt x="6926" y="17873"/>
                </a:cubicBezTo>
                <a:cubicBezTo>
                  <a:pt x="6925" y="17846"/>
                  <a:pt x="6924" y="17820"/>
                  <a:pt x="6923" y="17793"/>
                </a:cubicBezTo>
                <a:cubicBezTo>
                  <a:pt x="6920" y="17747"/>
                  <a:pt x="6918" y="17702"/>
                  <a:pt x="6914" y="17656"/>
                </a:cubicBezTo>
                <a:cubicBezTo>
                  <a:pt x="6913" y="17645"/>
                  <a:pt x="6912" y="17633"/>
                  <a:pt x="6911" y="17621"/>
                </a:cubicBezTo>
                <a:cubicBezTo>
                  <a:pt x="6898" y="17471"/>
                  <a:pt x="6878" y="17326"/>
                  <a:pt x="6852" y="17187"/>
                </a:cubicBezTo>
                <a:cubicBezTo>
                  <a:pt x="6848" y="17166"/>
                  <a:pt x="6844" y="17144"/>
                  <a:pt x="6839" y="17124"/>
                </a:cubicBezTo>
                <a:cubicBezTo>
                  <a:pt x="6832" y="17090"/>
                  <a:pt x="6825" y="17058"/>
                  <a:pt x="6817" y="17026"/>
                </a:cubicBezTo>
                <a:cubicBezTo>
                  <a:pt x="6809" y="16993"/>
                  <a:pt x="6800" y="16962"/>
                  <a:pt x="6792" y="16931"/>
                </a:cubicBezTo>
                <a:cubicBezTo>
                  <a:pt x="6785" y="16908"/>
                  <a:pt x="6779" y="16885"/>
                  <a:pt x="6772" y="16863"/>
                </a:cubicBezTo>
                <a:cubicBezTo>
                  <a:pt x="6755" y="16808"/>
                  <a:pt x="6737" y="16753"/>
                  <a:pt x="6717" y="16702"/>
                </a:cubicBezTo>
                <a:cubicBezTo>
                  <a:pt x="6626" y="16474"/>
                  <a:pt x="6567" y="16391"/>
                  <a:pt x="6434" y="16299"/>
                </a:cubicBezTo>
                <a:cubicBezTo>
                  <a:pt x="6405" y="16279"/>
                  <a:pt x="6376" y="16267"/>
                  <a:pt x="6347" y="16259"/>
                </a:cubicBezTo>
                <a:cubicBezTo>
                  <a:pt x="6334" y="16255"/>
                  <a:pt x="6321" y="16251"/>
                  <a:pt x="6308" y="16250"/>
                </a:cubicBezTo>
                <a:cubicBezTo>
                  <a:pt x="6295" y="16248"/>
                  <a:pt x="6281" y="16249"/>
                  <a:pt x="6267" y="16250"/>
                </a:cubicBezTo>
                <a:close/>
                <a:moveTo>
                  <a:pt x="17510" y="16251"/>
                </a:moveTo>
                <a:cubicBezTo>
                  <a:pt x="17490" y="16250"/>
                  <a:pt x="17470" y="16253"/>
                  <a:pt x="17450" y="16256"/>
                </a:cubicBezTo>
                <a:cubicBezTo>
                  <a:pt x="17436" y="16259"/>
                  <a:pt x="17422" y="16259"/>
                  <a:pt x="17408" y="16264"/>
                </a:cubicBezTo>
                <a:cubicBezTo>
                  <a:pt x="17378" y="16274"/>
                  <a:pt x="17348" y="16291"/>
                  <a:pt x="17319" y="16313"/>
                </a:cubicBezTo>
                <a:cubicBezTo>
                  <a:pt x="17318" y="16313"/>
                  <a:pt x="17318" y="16312"/>
                  <a:pt x="17318" y="16313"/>
                </a:cubicBezTo>
                <a:cubicBezTo>
                  <a:pt x="17298" y="16328"/>
                  <a:pt x="17278" y="16350"/>
                  <a:pt x="17258" y="16370"/>
                </a:cubicBezTo>
                <a:cubicBezTo>
                  <a:pt x="17249" y="16380"/>
                  <a:pt x="17239" y="16387"/>
                  <a:pt x="17230" y="16398"/>
                </a:cubicBezTo>
                <a:cubicBezTo>
                  <a:pt x="17150" y="16493"/>
                  <a:pt x="17076" y="16632"/>
                  <a:pt x="17014" y="16818"/>
                </a:cubicBezTo>
                <a:cubicBezTo>
                  <a:pt x="16995" y="16874"/>
                  <a:pt x="16977" y="16937"/>
                  <a:pt x="16961" y="17002"/>
                </a:cubicBezTo>
                <a:cubicBezTo>
                  <a:pt x="16912" y="17203"/>
                  <a:pt x="16877" y="17439"/>
                  <a:pt x="16860" y="17660"/>
                </a:cubicBezTo>
                <a:cubicBezTo>
                  <a:pt x="16858" y="17749"/>
                  <a:pt x="16856" y="17855"/>
                  <a:pt x="16856" y="18032"/>
                </a:cubicBezTo>
                <a:cubicBezTo>
                  <a:pt x="16856" y="18228"/>
                  <a:pt x="16858" y="18343"/>
                  <a:pt x="16861" y="18436"/>
                </a:cubicBezTo>
                <a:cubicBezTo>
                  <a:pt x="16872" y="18579"/>
                  <a:pt x="16889" y="18715"/>
                  <a:pt x="16911" y="18842"/>
                </a:cubicBezTo>
                <a:cubicBezTo>
                  <a:pt x="16919" y="18887"/>
                  <a:pt x="16927" y="18931"/>
                  <a:pt x="16936" y="18973"/>
                </a:cubicBezTo>
                <a:cubicBezTo>
                  <a:pt x="16947" y="19026"/>
                  <a:pt x="16959" y="19077"/>
                  <a:pt x="16972" y="19125"/>
                </a:cubicBezTo>
                <a:cubicBezTo>
                  <a:pt x="16983" y="19170"/>
                  <a:pt x="16996" y="19213"/>
                  <a:pt x="17010" y="19253"/>
                </a:cubicBezTo>
                <a:cubicBezTo>
                  <a:pt x="17016" y="19274"/>
                  <a:pt x="17024" y="19294"/>
                  <a:pt x="17031" y="19314"/>
                </a:cubicBezTo>
                <a:cubicBezTo>
                  <a:pt x="17036" y="19329"/>
                  <a:pt x="17042" y="19346"/>
                  <a:pt x="17047" y="19361"/>
                </a:cubicBezTo>
                <a:cubicBezTo>
                  <a:pt x="17059" y="19391"/>
                  <a:pt x="17071" y="19419"/>
                  <a:pt x="17083" y="19446"/>
                </a:cubicBezTo>
                <a:cubicBezTo>
                  <a:pt x="17085" y="19449"/>
                  <a:pt x="17085" y="19453"/>
                  <a:pt x="17087" y="19455"/>
                </a:cubicBezTo>
                <a:cubicBezTo>
                  <a:pt x="17099" y="19483"/>
                  <a:pt x="17112" y="19508"/>
                  <a:pt x="17126" y="19533"/>
                </a:cubicBezTo>
                <a:cubicBezTo>
                  <a:pt x="17131" y="19542"/>
                  <a:pt x="17136" y="19550"/>
                  <a:pt x="17141" y="19559"/>
                </a:cubicBezTo>
                <a:cubicBezTo>
                  <a:pt x="17152" y="19579"/>
                  <a:pt x="17163" y="19599"/>
                  <a:pt x="17175" y="19617"/>
                </a:cubicBezTo>
                <a:cubicBezTo>
                  <a:pt x="17180" y="19625"/>
                  <a:pt x="17186" y="19632"/>
                  <a:pt x="17191" y="19639"/>
                </a:cubicBezTo>
                <a:cubicBezTo>
                  <a:pt x="17204" y="19658"/>
                  <a:pt x="17217" y="19678"/>
                  <a:pt x="17231" y="19695"/>
                </a:cubicBezTo>
                <a:cubicBezTo>
                  <a:pt x="17249" y="19717"/>
                  <a:pt x="17268" y="19736"/>
                  <a:pt x="17287" y="19755"/>
                </a:cubicBezTo>
                <a:cubicBezTo>
                  <a:pt x="17299" y="19767"/>
                  <a:pt x="17313" y="19777"/>
                  <a:pt x="17328" y="19786"/>
                </a:cubicBezTo>
                <a:cubicBezTo>
                  <a:pt x="17434" y="19850"/>
                  <a:pt x="17592" y="19839"/>
                  <a:pt x="17690" y="19754"/>
                </a:cubicBezTo>
                <a:cubicBezTo>
                  <a:pt x="17717" y="19730"/>
                  <a:pt x="17743" y="19701"/>
                  <a:pt x="17768" y="19670"/>
                </a:cubicBezTo>
                <a:cubicBezTo>
                  <a:pt x="17780" y="19653"/>
                  <a:pt x="17793" y="19635"/>
                  <a:pt x="17805" y="19617"/>
                </a:cubicBezTo>
                <a:cubicBezTo>
                  <a:pt x="17815" y="19602"/>
                  <a:pt x="17825" y="19585"/>
                  <a:pt x="17835" y="19568"/>
                </a:cubicBezTo>
                <a:cubicBezTo>
                  <a:pt x="17967" y="19338"/>
                  <a:pt x="18063" y="18984"/>
                  <a:pt x="18108" y="18579"/>
                </a:cubicBezTo>
                <a:cubicBezTo>
                  <a:pt x="18113" y="18531"/>
                  <a:pt x="18117" y="18481"/>
                  <a:pt x="18121" y="18431"/>
                </a:cubicBezTo>
                <a:cubicBezTo>
                  <a:pt x="18123" y="18406"/>
                  <a:pt x="18125" y="18383"/>
                  <a:pt x="18127" y="18358"/>
                </a:cubicBezTo>
                <a:cubicBezTo>
                  <a:pt x="18130" y="18317"/>
                  <a:pt x="18132" y="18274"/>
                  <a:pt x="18133" y="18232"/>
                </a:cubicBezTo>
                <a:cubicBezTo>
                  <a:pt x="18135" y="18192"/>
                  <a:pt x="18135" y="18152"/>
                  <a:pt x="18136" y="18113"/>
                </a:cubicBezTo>
                <a:cubicBezTo>
                  <a:pt x="18136" y="18082"/>
                  <a:pt x="18137" y="18052"/>
                  <a:pt x="18137" y="18021"/>
                </a:cubicBezTo>
                <a:cubicBezTo>
                  <a:pt x="18137" y="18020"/>
                  <a:pt x="18137" y="18018"/>
                  <a:pt x="18137" y="18017"/>
                </a:cubicBezTo>
                <a:cubicBezTo>
                  <a:pt x="18137" y="17950"/>
                  <a:pt x="18135" y="17884"/>
                  <a:pt x="18132" y="17817"/>
                </a:cubicBezTo>
                <a:cubicBezTo>
                  <a:pt x="18131" y="17779"/>
                  <a:pt x="18128" y="17741"/>
                  <a:pt x="18126" y="17704"/>
                </a:cubicBezTo>
                <a:cubicBezTo>
                  <a:pt x="18123" y="17671"/>
                  <a:pt x="18121" y="17637"/>
                  <a:pt x="18118" y="17604"/>
                </a:cubicBezTo>
                <a:cubicBezTo>
                  <a:pt x="18115" y="17563"/>
                  <a:pt x="18110" y="17524"/>
                  <a:pt x="18106" y="17483"/>
                </a:cubicBezTo>
                <a:cubicBezTo>
                  <a:pt x="18102" y="17453"/>
                  <a:pt x="18098" y="17422"/>
                  <a:pt x="18094" y="17392"/>
                </a:cubicBezTo>
                <a:cubicBezTo>
                  <a:pt x="18089" y="17353"/>
                  <a:pt x="18084" y="17314"/>
                  <a:pt x="18077" y="17275"/>
                </a:cubicBezTo>
                <a:cubicBezTo>
                  <a:pt x="18073" y="17248"/>
                  <a:pt x="18067" y="17222"/>
                  <a:pt x="18062" y="17195"/>
                </a:cubicBezTo>
                <a:cubicBezTo>
                  <a:pt x="18053" y="17149"/>
                  <a:pt x="18045" y="17104"/>
                  <a:pt x="18035" y="17062"/>
                </a:cubicBezTo>
                <a:cubicBezTo>
                  <a:pt x="18023" y="17009"/>
                  <a:pt x="18010" y="16958"/>
                  <a:pt x="17995" y="16908"/>
                </a:cubicBezTo>
                <a:cubicBezTo>
                  <a:pt x="17992" y="16896"/>
                  <a:pt x="17989" y="16884"/>
                  <a:pt x="17985" y="16873"/>
                </a:cubicBezTo>
                <a:cubicBezTo>
                  <a:pt x="17946" y="16744"/>
                  <a:pt x="17898" y="16627"/>
                  <a:pt x="17843" y="16527"/>
                </a:cubicBezTo>
                <a:cubicBezTo>
                  <a:pt x="17843" y="16526"/>
                  <a:pt x="17843" y="16526"/>
                  <a:pt x="17842" y="16526"/>
                </a:cubicBezTo>
                <a:cubicBezTo>
                  <a:pt x="17842" y="16525"/>
                  <a:pt x="17842" y="16525"/>
                  <a:pt x="17842" y="16524"/>
                </a:cubicBezTo>
                <a:cubicBezTo>
                  <a:pt x="17831" y="16505"/>
                  <a:pt x="17820" y="16488"/>
                  <a:pt x="17808" y="16470"/>
                </a:cubicBezTo>
                <a:cubicBezTo>
                  <a:pt x="17794" y="16448"/>
                  <a:pt x="17779" y="16428"/>
                  <a:pt x="17764" y="16409"/>
                </a:cubicBezTo>
                <a:cubicBezTo>
                  <a:pt x="17757" y="16401"/>
                  <a:pt x="17752" y="16391"/>
                  <a:pt x="17746" y="16384"/>
                </a:cubicBezTo>
                <a:cubicBezTo>
                  <a:pt x="17722" y="16358"/>
                  <a:pt x="17699" y="16336"/>
                  <a:pt x="17675" y="16318"/>
                </a:cubicBezTo>
                <a:cubicBezTo>
                  <a:pt x="17669" y="16313"/>
                  <a:pt x="17664" y="16310"/>
                  <a:pt x="17658" y="16306"/>
                </a:cubicBezTo>
                <a:cubicBezTo>
                  <a:pt x="17643" y="16296"/>
                  <a:pt x="17628" y="16289"/>
                  <a:pt x="17613" y="16281"/>
                </a:cubicBezTo>
                <a:cubicBezTo>
                  <a:pt x="17592" y="16271"/>
                  <a:pt x="17572" y="16263"/>
                  <a:pt x="17552" y="16259"/>
                </a:cubicBezTo>
                <a:cubicBezTo>
                  <a:pt x="17538" y="16255"/>
                  <a:pt x="17524" y="16252"/>
                  <a:pt x="17510" y="16251"/>
                </a:cubicBezTo>
                <a:close/>
                <a:moveTo>
                  <a:pt x="859" y="18095"/>
                </a:moveTo>
                <a:cubicBezTo>
                  <a:pt x="409" y="18095"/>
                  <a:pt x="119" y="18102"/>
                  <a:pt x="0" y="18118"/>
                </a:cubicBezTo>
                <a:lnTo>
                  <a:pt x="0" y="18154"/>
                </a:lnTo>
                <a:cubicBezTo>
                  <a:pt x="119" y="18169"/>
                  <a:pt x="409" y="18178"/>
                  <a:pt x="859" y="18178"/>
                </a:cubicBezTo>
                <a:cubicBezTo>
                  <a:pt x="1462" y="18178"/>
                  <a:pt x="1779" y="18164"/>
                  <a:pt x="1779" y="18136"/>
                </a:cubicBezTo>
                <a:cubicBezTo>
                  <a:pt x="1779" y="18109"/>
                  <a:pt x="1462" y="18095"/>
                  <a:pt x="859" y="18095"/>
                </a:cubicBezTo>
                <a:close/>
                <a:moveTo>
                  <a:pt x="4451" y="18095"/>
                </a:moveTo>
                <a:cubicBezTo>
                  <a:pt x="3848" y="18095"/>
                  <a:pt x="3531" y="18109"/>
                  <a:pt x="3531" y="18136"/>
                </a:cubicBezTo>
                <a:cubicBezTo>
                  <a:pt x="3531" y="18164"/>
                  <a:pt x="3848" y="18178"/>
                  <a:pt x="4451" y="18178"/>
                </a:cubicBezTo>
                <a:cubicBezTo>
                  <a:pt x="5055" y="18178"/>
                  <a:pt x="5372" y="18164"/>
                  <a:pt x="5372" y="18136"/>
                </a:cubicBezTo>
                <a:cubicBezTo>
                  <a:pt x="5372" y="18109"/>
                  <a:pt x="5055" y="18095"/>
                  <a:pt x="4451" y="18095"/>
                </a:cubicBezTo>
                <a:close/>
                <a:moveTo>
                  <a:pt x="8045" y="18095"/>
                </a:moveTo>
                <a:cubicBezTo>
                  <a:pt x="7441" y="18095"/>
                  <a:pt x="7124" y="18109"/>
                  <a:pt x="7124" y="18136"/>
                </a:cubicBezTo>
                <a:cubicBezTo>
                  <a:pt x="7124" y="18150"/>
                  <a:pt x="7203" y="18160"/>
                  <a:pt x="7358" y="18167"/>
                </a:cubicBezTo>
                <a:cubicBezTo>
                  <a:pt x="7512" y="18173"/>
                  <a:pt x="7743" y="18178"/>
                  <a:pt x="8045" y="18178"/>
                </a:cubicBezTo>
                <a:cubicBezTo>
                  <a:pt x="8648" y="18178"/>
                  <a:pt x="8965" y="18164"/>
                  <a:pt x="8965" y="18136"/>
                </a:cubicBezTo>
                <a:cubicBezTo>
                  <a:pt x="8965" y="18109"/>
                  <a:pt x="8648" y="18095"/>
                  <a:pt x="8045" y="18095"/>
                </a:cubicBezTo>
                <a:close/>
                <a:moveTo>
                  <a:pt x="12068" y="18095"/>
                </a:moveTo>
                <a:cubicBezTo>
                  <a:pt x="11464" y="18095"/>
                  <a:pt x="11147" y="18109"/>
                  <a:pt x="11147" y="18136"/>
                </a:cubicBezTo>
                <a:cubicBezTo>
                  <a:pt x="11147" y="18164"/>
                  <a:pt x="11464" y="18178"/>
                  <a:pt x="12068" y="18178"/>
                </a:cubicBezTo>
                <a:cubicBezTo>
                  <a:pt x="12672" y="18178"/>
                  <a:pt x="12989" y="18164"/>
                  <a:pt x="12989" y="18136"/>
                </a:cubicBezTo>
                <a:cubicBezTo>
                  <a:pt x="12989" y="18109"/>
                  <a:pt x="12672" y="18095"/>
                  <a:pt x="12068" y="18095"/>
                </a:cubicBezTo>
                <a:close/>
                <a:moveTo>
                  <a:pt x="15661" y="18095"/>
                </a:moveTo>
                <a:cubicBezTo>
                  <a:pt x="15057" y="18095"/>
                  <a:pt x="14741" y="18109"/>
                  <a:pt x="14741" y="18136"/>
                </a:cubicBezTo>
                <a:cubicBezTo>
                  <a:pt x="14741" y="18164"/>
                  <a:pt x="15057" y="18178"/>
                  <a:pt x="15661" y="18178"/>
                </a:cubicBezTo>
                <a:cubicBezTo>
                  <a:pt x="16265" y="18178"/>
                  <a:pt x="16582" y="18164"/>
                  <a:pt x="16582" y="18136"/>
                </a:cubicBezTo>
                <a:cubicBezTo>
                  <a:pt x="16582" y="18109"/>
                  <a:pt x="16265" y="18095"/>
                  <a:pt x="15661" y="18095"/>
                </a:cubicBezTo>
                <a:close/>
                <a:moveTo>
                  <a:pt x="19254" y="18095"/>
                </a:moveTo>
                <a:cubicBezTo>
                  <a:pt x="18650" y="18095"/>
                  <a:pt x="18334" y="18109"/>
                  <a:pt x="18334" y="18136"/>
                </a:cubicBezTo>
                <a:cubicBezTo>
                  <a:pt x="18334" y="18164"/>
                  <a:pt x="18650" y="18178"/>
                  <a:pt x="19254" y="18178"/>
                </a:cubicBezTo>
                <a:cubicBezTo>
                  <a:pt x="19858" y="18178"/>
                  <a:pt x="20175" y="18164"/>
                  <a:pt x="20175" y="18136"/>
                </a:cubicBezTo>
                <a:cubicBezTo>
                  <a:pt x="20175" y="18109"/>
                  <a:pt x="19858" y="18095"/>
                  <a:pt x="19254" y="18095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1515" name="IMG_4219.png" descr="IMG_4219.png"/>
          <p:cNvPicPr>
            <a:picLocks noChangeAspect="1"/>
          </p:cNvPicPr>
          <p:nvPr/>
        </p:nvPicPr>
        <p:blipFill>
          <a:blip r:embed="rId3">
            <a:extLst/>
          </a:blip>
          <a:srcRect l="19106" t="40741" r="2475" b="50843"/>
          <a:stretch>
            <a:fillRect/>
          </a:stretch>
        </p:blipFill>
        <p:spPr>
          <a:xfrm>
            <a:off x="13169800" y="11218507"/>
            <a:ext cx="9701664" cy="727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365" fill="norm" stroke="1" extrusionOk="0">
                <a:moveTo>
                  <a:pt x="17278" y="10"/>
                </a:moveTo>
                <a:cubicBezTo>
                  <a:pt x="17266" y="80"/>
                  <a:pt x="17254" y="530"/>
                  <a:pt x="17260" y="884"/>
                </a:cubicBezTo>
                <a:cubicBezTo>
                  <a:pt x="17264" y="1093"/>
                  <a:pt x="17262" y="1301"/>
                  <a:pt x="17254" y="1362"/>
                </a:cubicBezTo>
                <a:cubicBezTo>
                  <a:pt x="17233" y="1535"/>
                  <a:pt x="17197" y="970"/>
                  <a:pt x="17197" y="476"/>
                </a:cubicBezTo>
                <a:cubicBezTo>
                  <a:pt x="17197" y="92"/>
                  <a:pt x="17194" y="58"/>
                  <a:pt x="17179" y="219"/>
                </a:cubicBezTo>
                <a:cubicBezTo>
                  <a:pt x="17169" y="334"/>
                  <a:pt x="17162" y="669"/>
                  <a:pt x="17162" y="1059"/>
                </a:cubicBezTo>
                <a:cubicBezTo>
                  <a:pt x="17162" y="1815"/>
                  <a:pt x="17138" y="2198"/>
                  <a:pt x="17107" y="1933"/>
                </a:cubicBezTo>
                <a:cubicBezTo>
                  <a:pt x="17092" y="1811"/>
                  <a:pt x="17088" y="1594"/>
                  <a:pt x="17091" y="1071"/>
                </a:cubicBezTo>
                <a:cubicBezTo>
                  <a:pt x="17095" y="233"/>
                  <a:pt x="17077" y="152"/>
                  <a:pt x="17058" y="919"/>
                </a:cubicBezTo>
                <a:cubicBezTo>
                  <a:pt x="17043" y="1541"/>
                  <a:pt x="17050" y="2484"/>
                  <a:pt x="17072" y="2680"/>
                </a:cubicBezTo>
                <a:cubicBezTo>
                  <a:pt x="17093" y="2861"/>
                  <a:pt x="17150" y="2700"/>
                  <a:pt x="17176" y="2388"/>
                </a:cubicBezTo>
                <a:cubicBezTo>
                  <a:pt x="17190" y="2224"/>
                  <a:pt x="17212" y="2150"/>
                  <a:pt x="17237" y="2178"/>
                </a:cubicBezTo>
                <a:cubicBezTo>
                  <a:pt x="17271" y="2216"/>
                  <a:pt x="17279" y="2158"/>
                  <a:pt x="17289" y="1817"/>
                </a:cubicBezTo>
                <a:cubicBezTo>
                  <a:pt x="17303" y="1324"/>
                  <a:pt x="17303" y="365"/>
                  <a:pt x="17289" y="80"/>
                </a:cubicBezTo>
                <a:cubicBezTo>
                  <a:pt x="17286" y="2"/>
                  <a:pt x="17282" y="-14"/>
                  <a:pt x="17278" y="10"/>
                </a:cubicBezTo>
                <a:close/>
                <a:moveTo>
                  <a:pt x="445" y="4941"/>
                </a:moveTo>
                <a:cubicBezTo>
                  <a:pt x="440" y="4941"/>
                  <a:pt x="424" y="5119"/>
                  <a:pt x="410" y="5350"/>
                </a:cubicBezTo>
                <a:cubicBezTo>
                  <a:pt x="382" y="5827"/>
                  <a:pt x="382" y="5918"/>
                  <a:pt x="418" y="11972"/>
                </a:cubicBezTo>
                <a:lnTo>
                  <a:pt x="439" y="15283"/>
                </a:lnTo>
                <a:lnTo>
                  <a:pt x="590" y="15283"/>
                </a:lnTo>
                <a:cubicBezTo>
                  <a:pt x="752" y="15283"/>
                  <a:pt x="769" y="15358"/>
                  <a:pt x="769" y="16041"/>
                </a:cubicBezTo>
                <a:cubicBezTo>
                  <a:pt x="769" y="16525"/>
                  <a:pt x="805" y="17571"/>
                  <a:pt x="830" y="17848"/>
                </a:cubicBezTo>
                <a:cubicBezTo>
                  <a:pt x="840" y="17963"/>
                  <a:pt x="869" y="18156"/>
                  <a:pt x="893" y="18268"/>
                </a:cubicBezTo>
                <a:cubicBezTo>
                  <a:pt x="946" y="18520"/>
                  <a:pt x="949" y="18513"/>
                  <a:pt x="1003" y="18315"/>
                </a:cubicBezTo>
                <a:cubicBezTo>
                  <a:pt x="1054" y="18126"/>
                  <a:pt x="1083" y="17583"/>
                  <a:pt x="1104" y="16438"/>
                </a:cubicBezTo>
                <a:cubicBezTo>
                  <a:pt x="1111" y="16012"/>
                  <a:pt x="1123" y="15586"/>
                  <a:pt x="1129" y="15482"/>
                </a:cubicBezTo>
                <a:cubicBezTo>
                  <a:pt x="1137" y="15349"/>
                  <a:pt x="1180" y="15283"/>
                  <a:pt x="1273" y="15283"/>
                </a:cubicBezTo>
                <a:cubicBezTo>
                  <a:pt x="1380" y="15283"/>
                  <a:pt x="1411" y="15239"/>
                  <a:pt x="1428" y="15039"/>
                </a:cubicBezTo>
                <a:cubicBezTo>
                  <a:pt x="1447" y="14808"/>
                  <a:pt x="1449" y="14808"/>
                  <a:pt x="1456" y="15039"/>
                </a:cubicBezTo>
                <a:cubicBezTo>
                  <a:pt x="1462" y="15251"/>
                  <a:pt x="1484" y="15283"/>
                  <a:pt x="1607" y="15283"/>
                </a:cubicBezTo>
                <a:cubicBezTo>
                  <a:pt x="1731" y="15283"/>
                  <a:pt x="1754" y="15254"/>
                  <a:pt x="1767" y="15027"/>
                </a:cubicBezTo>
                <a:cubicBezTo>
                  <a:pt x="1781" y="14776"/>
                  <a:pt x="1782" y="14776"/>
                  <a:pt x="1803" y="15027"/>
                </a:cubicBezTo>
                <a:cubicBezTo>
                  <a:pt x="1822" y="15257"/>
                  <a:pt x="1852" y="15283"/>
                  <a:pt x="2030" y="15283"/>
                </a:cubicBezTo>
                <a:lnTo>
                  <a:pt x="2234" y="15283"/>
                </a:lnTo>
                <a:lnTo>
                  <a:pt x="2262" y="14875"/>
                </a:lnTo>
                <a:lnTo>
                  <a:pt x="2291" y="14479"/>
                </a:lnTo>
                <a:lnTo>
                  <a:pt x="2323" y="14875"/>
                </a:lnTo>
                <a:lnTo>
                  <a:pt x="2355" y="15283"/>
                </a:lnTo>
                <a:lnTo>
                  <a:pt x="2547" y="15283"/>
                </a:lnTo>
                <a:lnTo>
                  <a:pt x="2737" y="15283"/>
                </a:lnTo>
                <a:lnTo>
                  <a:pt x="2744" y="14910"/>
                </a:lnTo>
                <a:cubicBezTo>
                  <a:pt x="2748" y="14703"/>
                  <a:pt x="2755" y="14123"/>
                  <a:pt x="2759" y="13628"/>
                </a:cubicBezTo>
                <a:cubicBezTo>
                  <a:pt x="2765" y="12864"/>
                  <a:pt x="2761" y="12571"/>
                  <a:pt x="2734" y="11657"/>
                </a:cubicBezTo>
                <a:cubicBezTo>
                  <a:pt x="2716" y="11065"/>
                  <a:pt x="2698" y="10610"/>
                  <a:pt x="2692" y="10655"/>
                </a:cubicBezTo>
                <a:cubicBezTo>
                  <a:pt x="2687" y="10699"/>
                  <a:pt x="2674" y="10947"/>
                  <a:pt x="2664" y="11203"/>
                </a:cubicBezTo>
                <a:cubicBezTo>
                  <a:pt x="2647" y="11643"/>
                  <a:pt x="2647" y="11713"/>
                  <a:pt x="2676" y="12567"/>
                </a:cubicBezTo>
                <a:cubicBezTo>
                  <a:pt x="2693" y="13061"/>
                  <a:pt x="2705" y="13616"/>
                  <a:pt x="2703" y="13803"/>
                </a:cubicBezTo>
                <a:cubicBezTo>
                  <a:pt x="2699" y="14130"/>
                  <a:pt x="2694" y="14146"/>
                  <a:pt x="2552" y="14187"/>
                </a:cubicBezTo>
                <a:lnTo>
                  <a:pt x="2405" y="14234"/>
                </a:lnTo>
                <a:lnTo>
                  <a:pt x="2207" y="11692"/>
                </a:lnTo>
                <a:cubicBezTo>
                  <a:pt x="2097" y="10295"/>
                  <a:pt x="2009" y="9107"/>
                  <a:pt x="2010" y="9057"/>
                </a:cubicBezTo>
                <a:cubicBezTo>
                  <a:pt x="2010" y="9008"/>
                  <a:pt x="2091" y="8555"/>
                  <a:pt x="2188" y="8043"/>
                </a:cubicBezTo>
                <a:cubicBezTo>
                  <a:pt x="2349" y="7201"/>
                  <a:pt x="2368" y="7064"/>
                  <a:pt x="2386" y="6597"/>
                </a:cubicBezTo>
                <a:cubicBezTo>
                  <a:pt x="2397" y="6313"/>
                  <a:pt x="2405" y="5995"/>
                  <a:pt x="2405" y="5898"/>
                </a:cubicBezTo>
                <a:cubicBezTo>
                  <a:pt x="2405" y="5676"/>
                  <a:pt x="2276" y="6327"/>
                  <a:pt x="2101" y="7425"/>
                </a:cubicBezTo>
                <a:lnTo>
                  <a:pt x="1972" y="8241"/>
                </a:lnTo>
                <a:lnTo>
                  <a:pt x="1957" y="8987"/>
                </a:lnTo>
                <a:cubicBezTo>
                  <a:pt x="1949" y="9398"/>
                  <a:pt x="1941" y="9824"/>
                  <a:pt x="1938" y="9932"/>
                </a:cubicBezTo>
                <a:cubicBezTo>
                  <a:pt x="1932" y="10198"/>
                  <a:pt x="2026" y="11517"/>
                  <a:pt x="2044" y="11424"/>
                </a:cubicBezTo>
                <a:cubicBezTo>
                  <a:pt x="2052" y="11383"/>
                  <a:pt x="2092" y="11719"/>
                  <a:pt x="2132" y="12182"/>
                </a:cubicBezTo>
                <a:cubicBezTo>
                  <a:pt x="2302" y="14156"/>
                  <a:pt x="2299" y="14245"/>
                  <a:pt x="2049" y="14187"/>
                </a:cubicBezTo>
                <a:lnTo>
                  <a:pt x="1869" y="14141"/>
                </a:lnTo>
                <a:lnTo>
                  <a:pt x="1870" y="13686"/>
                </a:lnTo>
                <a:cubicBezTo>
                  <a:pt x="1871" y="13435"/>
                  <a:pt x="1876" y="12756"/>
                  <a:pt x="1881" y="12170"/>
                </a:cubicBezTo>
                <a:lnTo>
                  <a:pt x="1890" y="11098"/>
                </a:lnTo>
                <a:lnTo>
                  <a:pt x="1859" y="11482"/>
                </a:lnTo>
                <a:cubicBezTo>
                  <a:pt x="1814" y="12028"/>
                  <a:pt x="1802" y="12356"/>
                  <a:pt x="1795" y="13301"/>
                </a:cubicBezTo>
                <a:lnTo>
                  <a:pt x="1789" y="14141"/>
                </a:lnTo>
                <a:lnTo>
                  <a:pt x="1668" y="14187"/>
                </a:lnTo>
                <a:cubicBezTo>
                  <a:pt x="1513" y="14244"/>
                  <a:pt x="1506" y="14165"/>
                  <a:pt x="1506" y="12299"/>
                </a:cubicBezTo>
                <a:cubicBezTo>
                  <a:pt x="1506" y="11596"/>
                  <a:pt x="1502" y="11028"/>
                  <a:pt x="1496" y="11028"/>
                </a:cubicBezTo>
                <a:cubicBezTo>
                  <a:pt x="1490" y="11028"/>
                  <a:pt x="1473" y="11285"/>
                  <a:pt x="1459" y="11599"/>
                </a:cubicBezTo>
                <a:cubicBezTo>
                  <a:pt x="1438" y="12044"/>
                  <a:pt x="1431" y="12378"/>
                  <a:pt x="1431" y="13150"/>
                </a:cubicBezTo>
                <a:lnTo>
                  <a:pt x="1431" y="14141"/>
                </a:lnTo>
                <a:lnTo>
                  <a:pt x="1254" y="14187"/>
                </a:lnTo>
                <a:cubicBezTo>
                  <a:pt x="1156" y="14211"/>
                  <a:pt x="1069" y="14192"/>
                  <a:pt x="1061" y="14152"/>
                </a:cubicBezTo>
                <a:cubicBezTo>
                  <a:pt x="1051" y="14100"/>
                  <a:pt x="1054" y="13877"/>
                  <a:pt x="1071" y="13278"/>
                </a:cubicBezTo>
                <a:cubicBezTo>
                  <a:pt x="1084" y="12822"/>
                  <a:pt x="1097" y="11923"/>
                  <a:pt x="1100" y="11214"/>
                </a:cubicBezTo>
                <a:lnTo>
                  <a:pt x="1106" y="9955"/>
                </a:lnTo>
                <a:lnTo>
                  <a:pt x="1077" y="9955"/>
                </a:lnTo>
                <a:cubicBezTo>
                  <a:pt x="1012" y="9955"/>
                  <a:pt x="911" y="11390"/>
                  <a:pt x="833" y="13418"/>
                </a:cubicBezTo>
                <a:lnTo>
                  <a:pt x="803" y="14222"/>
                </a:lnTo>
                <a:lnTo>
                  <a:pt x="683" y="14222"/>
                </a:lnTo>
                <a:cubicBezTo>
                  <a:pt x="522" y="14222"/>
                  <a:pt x="521" y="14206"/>
                  <a:pt x="499" y="11937"/>
                </a:cubicBezTo>
                <a:cubicBezTo>
                  <a:pt x="489" y="10974"/>
                  <a:pt x="476" y="9009"/>
                  <a:pt x="468" y="7565"/>
                </a:cubicBezTo>
                <a:cubicBezTo>
                  <a:pt x="460" y="6121"/>
                  <a:pt x="450" y="4941"/>
                  <a:pt x="445" y="4941"/>
                </a:cubicBezTo>
                <a:close/>
                <a:moveTo>
                  <a:pt x="12146" y="4941"/>
                </a:moveTo>
                <a:cubicBezTo>
                  <a:pt x="12141" y="4941"/>
                  <a:pt x="12126" y="5119"/>
                  <a:pt x="12112" y="5350"/>
                </a:cubicBezTo>
                <a:cubicBezTo>
                  <a:pt x="12083" y="5827"/>
                  <a:pt x="12083" y="5918"/>
                  <a:pt x="12120" y="11972"/>
                </a:cubicBezTo>
                <a:lnTo>
                  <a:pt x="12140" y="15283"/>
                </a:lnTo>
                <a:lnTo>
                  <a:pt x="12359" y="15283"/>
                </a:lnTo>
                <a:cubicBezTo>
                  <a:pt x="12546" y="15283"/>
                  <a:pt x="12581" y="15251"/>
                  <a:pt x="12598" y="15039"/>
                </a:cubicBezTo>
                <a:cubicBezTo>
                  <a:pt x="12618" y="14808"/>
                  <a:pt x="12620" y="14808"/>
                  <a:pt x="12627" y="15039"/>
                </a:cubicBezTo>
                <a:cubicBezTo>
                  <a:pt x="12637" y="15410"/>
                  <a:pt x="12890" y="15383"/>
                  <a:pt x="12973" y="15004"/>
                </a:cubicBezTo>
                <a:cubicBezTo>
                  <a:pt x="13030" y="14744"/>
                  <a:pt x="13033" y="14751"/>
                  <a:pt x="13058" y="15015"/>
                </a:cubicBezTo>
                <a:cubicBezTo>
                  <a:pt x="13080" y="15259"/>
                  <a:pt x="13109" y="15283"/>
                  <a:pt x="13302" y="15283"/>
                </a:cubicBezTo>
                <a:lnTo>
                  <a:pt x="13520" y="15283"/>
                </a:lnTo>
                <a:lnTo>
                  <a:pt x="13549" y="14875"/>
                </a:lnTo>
                <a:lnTo>
                  <a:pt x="13577" y="14479"/>
                </a:lnTo>
                <a:lnTo>
                  <a:pt x="13610" y="14875"/>
                </a:lnTo>
                <a:cubicBezTo>
                  <a:pt x="13640" y="15265"/>
                  <a:pt x="13646" y="15283"/>
                  <a:pt x="13767" y="15283"/>
                </a:cubicBezTo>
                <a:cubicBezTo>
                  <a:pt x="13889" y="15283"/>
                  <a:pt x="13893" y="15280"/>
                  <a:pt x="13917" y="14887"/>
                </a:cubicBezTo>
                <a:lnTo>
                  <a:pt x="13942" y="14479"/>
                </a:lnTo>
                <a:lnTo>
                  <a:pt x="14062" y="15318"/>
                </a:lnTo>
                <a:cubicBezTo>
                  <a:pt x="14128" y="15783"/>
                  <a:pt x="14186" y="16173"/>
                  <a:pt x="14191" y="16181"/>
                </a:cubicBezTo>
                <a:cubicBezTo>
                  <a:pt x="14195" y="16190"/>
                  <a:pt x="14206" y="15989"/>
                  <a:pt x="14216" y="15738"/>
                </a:cubicBezTo>
                <a:lnTo>
                  <a:pt x="14235" y="15283"/>
                </a:lnTo>
                <a:lnTo>
                  <a:pt x="14383" y="15283"/>
                </a:lnTo>
                <a:cubicBezTo>
                  <a:pt x="14465" y="15283"/>
                  <a:pt x="14535" y="15221"/>
                  <a:pt x="14539" y="15143"/>
                </a:cubicBezTo>
                <a:cubicBezTo>
                  <a:pt x="14563" y="14627"/>
                  <a:pt x="14569" y="13244"/>
                  <a:pt x="14555" y="11133"/>
                </a:cubicBezTo>
                <a:lnTo>
                  <a:pt x="14540" y="8882"/>
                </a:lnTo>
                <a:lnTo>
                  <a:pt x="14571" y="8055"/>
                </a:lnTo>
                <a:lnTo>
                  <a:pt x="14602" y="7227"/>
                </a:lnTo>
                <a:lnTo>
                  <a:pt x="14556" y="6912"/>
                </a:lnTo>
                <a:cubicBezTo>
                  <a:pt x="14526" y="6709"/>
                  <a:pt x="14510" y="6504"/>
                  <a:pt x="14510" y="6306"/>
                </a:cubicBezTo>
                <a:cubicBezTo>
                  <a:pt x="14510" y="5796"/>
                  <a:pt x="14493" y="5969"/>
                  <a:pt x="14461" y="6795"/>
                </a:cubicBezTo>
                <a:cubicBezTo>
                  <a:pt x="14433" y="7509"/>
                  <a:pt x="14432" y="7612"/>
                  <a:pt x="14447" y="7915"/>
                </a:cubicBezTo>
                <a:cubicBezTo>
                  <a:pt x="14456" y="8099"/>
                  <a:pt x="14474" y="9231"/>
                  <a:pt x="14486" y="10433"/>
                </a:cubicBezTo>
                <a:cubicBezTo>
                  <a:pt x="14514" y="13003"/>
                  <a:pt x="14518" y="13787"/>
                  <a:pt x="14506" y="14036"/>
                </a:cubicBezTo>
                <a:cubicBezTo>
                  <a:pt x="14500" y="14159"/>
                  <a:pt x="14459" y="14222"/>
                  <a:pt x="14379" y="14222"/>
                </a:cubicBezTo>
                <a:cubicBezTo>
                  <a:pt x="14277" y="14222"/>
                  <a:pt x="14258" y="14177"/>
                  <a:pt x="14241" y="13931"/>
                </a:cubicBezTo>
                <a:cubicBezTo>
                  <a:pt x="14216" y="13566"/>
                  <a:pt x="14176" y="12201"/>
                  <a:pt x="14176" y="11704"/>
                </a:cubicBezTo>
                <a:cubicBezTo>
                  <a:pt x="14176" y="11228"/>
                  <a:pt x="14145" y="11210"/>
                  <a:pt x="14074" y="11634"/>
                </a:cubicBezTo>
                <a:cubicBezTo>
                  <a:pt x="13998" y="12088"/>
                  <a:pt x="13965" y="12496"/>
                  <a:pt x="13934" y="13360"/>
                </a:cubicBezTo>
                <a:lnTo>
                  <a:pt x="13905" y="14141"/>
                </a:lnTo>
                <a:lnTo>
                  <a:pt x="13798" y="14187"/>
                </a:lnTo>
                <a:lnTo>
                  <a:pt x="13692" y="14234"/>
                </a:lnTo>
                <a:lnTo>
                  <a:pt x="13496" y="11727"/>
                </a:lnTo>
                <a:cubicBezTo>
                  <a:pt x="13388" y="10347"/>
                  <a:pt x="13298" y="9159"/>
                  <a:pt x="13298" y="9092"/>
                </a:cubicBezTo>
                <a:cubicBezTo>
                  <a:pt x="13297" y="9026"/>
                  <a:pt x="13377" y="8555"/>
                  <a:pt x="13474" y="8043"/>
                </a:cubicBezTo>
                <a:cubicBezTo>
                  <a:pt x="13635" y="7201"/>
                  <a:pt x="13653" y="7064"/>
                  <a:pt x="13671" y="6597"/>
                </a:cubicBezTo>
                <a:cubicBezTo>
                  <a:pt x="13682" y="6313"/>
                  <a:pt x="13692" y="5995"/>
                  <a:pt x="13692" y="5898"/>
                </a:cubicBezTo>
                <a:cubicBezTo>
                  <a:pt x="13692" y="5676"/>
                  <a:pt x="13562" y="6327"/>
                  <a:pt x="13387" y="7425"/>
                </a:cubicBezTo>
                <a:lnTo>
                  <a:pt x="13258" y="8241"/>
                </a:lnTo>
                <a:lnTo>
                  <a:pt x="13243" y="8987"/>
                </a:lnTo>
                <a:cubicBezTo>
                  <a:pt x="13235" y="9398"/>
                  <a:pt x="13227" y="9824"/>
                  <a:pt x="13224" y="9932"/>
                </a:cubicBezTo>
                <a:cubicBezTo>
                  <a:pt x="13218" y="10198"/>
                  <a:pt x="13312" y="11517"/>
                  <a:pt x="13330" y="11424"/>
                </a:cubicBezTo>
                <a:cubicBezTo>
                  <a:pt x="13338" y="11383"/>
                  <a:pt x="13377" y="11719"/>
                  <a:pt x="13417" y="12182"/>
                </a:cubicBezTo>
                <a:cubicBezTo>
                  <a:pt x="13589" y="14166"/>
                  <a:pt x="13587" y="14222"/>
                  <a:pt x="13317" y="14222"/>
                </a:cubicBezTo>
                <a:cubicBezTo>
                  <a:pt x="13159" y="14222"/>
                  <a:pt x="13115" y="14172"/>
                  <a:pt x="13104" y="14001"/>
                </a:cubicBezTo>
                <a:cubicBezTo>
                  <a:pt x="13094" y="13833"/>
                  <a:pt x="13095" y="13761"/>
                  <a:pt x="13108" y="13663"/>
                </a:cubicBezTo>
                <a:cubicBezTo>
                  <a:pt x="13127" y="13515"/>
                  <a:pt x="13162" y="12664"/>
                  <a:pt x="13162" y="12345"/>
                </a:cubicBezTo>
                <a:cubicBezTo>
                  <a:pt x="13162" y="12032"/>
                  <a:pt x="13090" y="11244"/>
                  <a:pt x="13043" y="11039"/>
                </a:cubicBezTo>
                <a:cubicBezTo>
                  <a:pt x="12983" y="10776"/>
                  <a:pt x="12952" y="11008"/>
                  <a:pt x="12909" y="12077"/>
                </a:cubicBezTo>
                <a:cubicBezTo>
                  <a:pt x="12870" y="13050"/>
                  <a:pt x="12871" y="13088"/>
                  <a:pt x="12930" y="13185"/>
                </a:cubicBezTo>
                <a:cubicBezTo>
                  <a:pt x="12945" y="13210"/>
                  <a:pt x="12963" y="13344"/>
                  <a:pt x="12970" y="13488"/>
                </a:cubicBezTo>
                <a:cubicBezTo>
                  <a:pt x="12993" y="13966"/>
                  <a:pt x="12961" y="14137"/>
                  <a:pt x="12834" y="14199"/>
                </a:cubicBezTo>
                <a:cubicBezTo>
                  <a:pt x="12720" y="14255"/>
                  <a:pt x="12714" y="14236"/>
                  <a:pt x="12696" y="13896"/>
                </a:cubicBezTo>
                <a:cubicBezTo>
                  <a:pt x="12683" y="13637"/>
                  <a:pt x="12678" y="13206"/>
                  <a:pt x="12678" y="12287"/>
                </a:cubicBezTo>
                <a:cubicBezTo>
                  <a:pt x="12678" y="11594"/>
                  <a:pt x="12673" y="11028"/>
                  <a:pt x="12667" y="11028"/>
                </a:cubicBezTo>
                <a:cubicBezTo>
                  <a:pt x="12661" y="11028"/>
                  <a:pt x="12644" y="11285"/>
                  <a:pt x="12629" y="11599"/>
                </a:cubicBezTo>
                <a:cubicBezTo>
                  <a:pt x="12608" y="12044"/>
                  <a:pt x="12603" y="12378"/>
                  <a:pt x="12603" y="13150"/>
                </a:cubicBezTo>
                <a:lnTo>
                  <a:pt x="12603" y="14141"/>
                </a:lnTo>
                <a:lnTo>
                  <a:pt x="12434" y="14187"/>
                </a:lnTo>
                <a:cubicBezTo>
                  <a:pt x="12216" y="14242"/>
                  <a:pt x="12223" y="14303"/>
                  <a:pt x="12200" y="11937"/>
                </a:cubicBezTo>
                <a:cubicBezTo>
                  <a:pt x="12191" y="10974"/>
                  <a:pt x="12176" y="9009"/>
                  <a:pt x="12168" y="7565"/>
                </a:cubicBezTo>
                <a:cubicBezTo>
                  <a:pt x="12160" y="6121"/>
                  <a:pt x="12151" y="4941"/>
                  <a:pt x="12146" y="4941"/>
                </a:cubicBezTo>
                <a:close/>
                <a:moveTo>
                  <a:pt x="16584" y="4941"/>
                </a:moveTo>
                <a:cubicBezTo>
                  <a:pt x="16579" y="4941"/>
                  <a:pt x="16564" y="5119"/>
                  <a:pt x="16550" y="5350"/>
                </a:cubicBezTo>
                <a:cubicBezTo>
                  <a:pt x="16521" y="5827"/>
                  <a:pt x="16522" y="5918"/>
                  <a:pt x="16558" y="11972"/>
                </a:cubicBezTo>
                <a:lnTo>
                  <a:pt x="16578" y="15283"/>
                </a:lnTo>
                <a:lnTo>
                  <a:pt x="17198" y="15283"/>
                </a:lnTo>
                <a:cubicBezTo>
                  <a:pt x="17564" y="15283"/>
                  <a:pt x="17821" y="15226"/>
                  <a:pt x="17825" y="15143"/>
                </a:cubicBezTo>
                <a:cubicBezTo>
                  <a:pt x="17849" y="14627"/>
                  <a:pt x="17854" y="13244"/>
                  <a:pt x="17841" y="11133"/>
                </a:cubicBezTo>
                <a:lnTo>
                  <a:pt x="17826" y="8882"/>
                </a:lnTo>
                <a:lnTo>
                  <a:pt x="17857" y="8055"/>
                </a:lnTo>
                <a:lnTo>
                  <a:pt x="17888" y="7227"/>
                </a:lnTo>
                <a:lnTo>
                  <a:pt x="17842" y="6912"/>
                </a:lnTo>
                <a:cubicBezTo>
                  <a:pt x="17812" y="6709"/>
                  <a:pt x="17796" y="6504"/>
                  <a:pt x="17796" y="6306"/>
                </a:cubicBezTo>
                <a:cubicBezTo>
                  <a:pt x="17796" y="5796"/>
                  <a:pt x="17778" y="5969"/>
                  <a:pt x="17746" y="6795"/>
                </a:cubicBezTo>
                <a:cubicBezTo>
                  <a:pt x="17718" y="7509"/>
                  <a:pt x="17717" y="7612"/>
                  <a:pt x="17732" y="7915"/>
                </a:cubicBezTo>
                <a:cubicBezTo>
                  <a:pt x="17741" y="8099"/>
                  <a:pt x="17759" y="9231"/>
                  <a:pt x="17772" y="10433"/>
                </a:cubicBezTo>
                <a:cubicBezTo>
                  <a:pt x="17799" y="13003"/>
                  <a:pt x="17804" y="13787"/>
                  <a:pt x="17792" y="14036"/>
                </a:cubicBezTo>
                <a:cubicBezTo>
                  <a:pt x="17783" y="14224"/>
                  <a:pt x="17542" y="14310"/>
                  <a:pt x="17528" y="14129"/>
                </a:cubicBezTo>
                <a:cubicBezTo>
                  <a:pt x="17524" y="14080"/>
                  <a:pt x="17527" y="13838"/>
                  <a:pt x="17533" y="13593"/>
                </a:cubicBezTo>
                <a:cubicBezTo>
                  <a:pt x="17540" y="13347"/>
                  <a:pt x="17541" y="12968"/>
                  <a:pt x="17537" y="12742"/>
                </a:cubicBezTo>
                <a:cubicBezTo>
                  <a:pt x="17526" y="12152"/>
                  <a:pt x="17447" y="11213"/>
                  <a:pt x="17391" y="11016"/>
                </a:cubicBezTo>
                <a:cubicBezTo>
                  <a:pt x="17349" y="10866"/>
                  <a:pt x="17338" y="10896"/>
                  <a:pt x="17285" y="11238"/>
                </a:cubicBezTo>
                <a:cubicBezTo>
                  <a:pt x="17252" y="11449"/>
                  <a:pt x="17184" y="12035"/>
                  <a:pt x="17134" y="12543"/>
                </a:cubicBezTo>
                <a:cubicBezTo>
                  <a:pt x="17084" y="13052"/>
                  <a:pt x="17037" y="13448"/>
                  <a:pt x="17031" y="13418"/>
                </a:cubicBezTo>
                <a:cubicBezTo>
                  <a:pt x="17023" y="13382"/>
                  <a:pt x="17019" y="12534"/>
                  <a:pt x="17022" y="10864"/>
                </a:cubicBezTo>
                <a:cubicBezTo>
                  <a:pt x="17025" y="8468"/>
                  <a:pt x="17027" y="8336"/>
                  <a:pt x="17059" y="7507"/>
                </a:cubicBezTo>
                <a:lnTo>
                  <a:pt x="17092" y="6644"/>
                </a:lnTo>
                <a:lnTo>
                  <a:pt x="17059" y="6457"/>
                </a:lnTo>
                <a:cubicBezTo>
                  <a:pt x="17014" y="6214"/>
                  <a:pt x="16985" y="5770"/>
                  <a:pt x="16994" y="5466"/>
                </a:cubicBezTo>
                <a:cubicBezTo>
                  <a:pt x="17011" y="4880"/>
                  <a:pt x="16970" y="5403"/>
                  <a:pt x="16938" y="6189"/>
                </a:cubicBezTo>
                <a:cubicBezTo>
                  <a:pt x="16905" y="6984"/>
                  <a:pt x="16904" y="7057"/>
                  <a:pt x="16922" y="7320"/>
                </a:cubicBezTo>
                <a:cubicBezTo>
                  <a:pt x="16937" y="7535"/>
                  <a:pt x="16945" y="8311"/>
                  <a:pt x="16960" y="10620"/>
                </a:cubicBezTo>
                <a:cubicBezTo>
                  <a:pt x="16985" y="14337"/>
                  <a:pt x="16993" y="14126"/>
                  <a:pt x="16824" y="14199"/>
                </a:cubicBezTo>
                <a:cubicBezTo>
                  <a:pt x="16663" y="14269"/>
                  <a:pt x="16661" y="14236"/>
                  <a:pt x="16639" y="11937"/>
                </a:cubicBezTo>
                <a:cubicBezTo>
                  <a:pt x="16629" y="10974"/>
                  <a:pt x="16615" y="9009"/>
                  <a:pt x="16607" y="7565"/>
                </a:cubicBezTo>
                <a:cubicBezTo>
                  <a:pt x="16599" y="6121"/>
                  <a:pt x="16589" y="4941"/>
                  <a:pt x="16584" y="4941"/>
                </a:cubicBezTo>
                <a:close/>
                <a:moveTo>
                  <a:pt x="5872" y="5175"/>
                </a:moveTo>
                <a:cubicBezTo>
                  <a:pt x="5865" y="4867"/>
                  <a:pt x="5806" y="6700"/>
                  <a:pt x="5806" y="7215"/>
                </a:cubicBezTo>
                <a:cubicBezTo>
                  <a:pt x="5806" y="7757"/>
                  <a:pt x="5846" y="13216"/>
                  <a:pt x="5859" y="14514"/>
                </a:cubicBezTo>
                <a:cubicBezTo>
                  <a:pt x="5864" y="15005"/>
                  <a:pt x="5869" y="15127"/>
                  <a:pt x="5876" y="14957"/>
                </a:cubicBezTo>
                <a:cubicBezTo>
                  <a:pt x="5906" y="14243"/>
                  <a:pt x="5909" y="13290"/>
                  <a:pt x="5892" y="9349"/>
                </a:cubicBezTo>
                <a:cubicBezTo>
                  <a:pt x="5882" y="7130"/>
                  <a:pt x="5873" y="5254"/>
                  <a:pt x="5872" y="5175"/>
                </a:cubicBezTo>
                <a:close/>
                <a:moveTo>
                  <a:pt x="18091" y="5175"/>
                </a:moveTo>
                <a:cubicBezTo>
                  <a:pt x="18085" y="4867"/>
                  <a:pt x="18027" y="6700"/>
                  <a:pt x="18027" y="7215"/>
                </a:cubicBezTo>
                <a:cubicBezTo>
                  <a:pt x="18027" y="7757"/>
                  <a:pt x="18066" y="13216"/>
                  <a:pt x="18079" y="14514"/>
                </a:cubicBezTo>
                <a:cubicBezTo>
                  <a:pt x="18084" y="15005"/>
                  <a:pt x="18089" y="15127"/>
                  <a:pt x="18097" y="14957"/>
                </a:cubicBezTo>
                <a:cubicBezTo>
                  <a:pt x="18127" y="14243"/>
                  <a:pt x="18130" y="13290"/>
                  <a:pt x="18113" y="9349"/>
                </a:cubicBezTo>
                <a:cubicBezTo>
                  <a:pt x="18103" y="7130"/>
                  <a:pt x="18093" y="5254"/>
                  <a:pt x="18091" y="5175"/>
                </a:cubicBezTo>
                <a:close/>
                <a:moveTo>
                  <a:pt x="14804" y="5455"/>
                </a:moveTo>
                <a:cubicBezTo>
                  <a:pt x="14794" y="5389"/>
                  <a:pt x="14772" y="5735"/>
                  <a:pt x="14757" y="6271"/>
                </a:cubicBezTo>
                <a:cubicBezTo>
                  <a:pt x="14737" y="6937"/>
                  <a:pt x="14738" y="7105"/>
                  <a:pt x="14763" y="10631"/>
                </a:cubicBezTo>
                <a:cubicBezTo>
                  <a:pt x="14777" y="12649"/>
                  <a:pt x="14792" y="14414"/>
                  <a:pt x="14795" y="14561"/>
                </a:cubicBezTo>
                <a:cubicBezTo>
                  <a:pt x="14805" y="15038"/>
                  <a:pt x="14819" y="14845"/>
                  <a:pt x="14832" y="14071"/>
                </a:cubicBezTo>
                <a:cubicBezTo>
                  <a:pt x="14841" y="13510"/>
                  <a:pt x="14840" y="12348"/>
                  <a:pt x="14827" y="9617"/>
                </a:cubicBezTo>
                <a:cubicBezTo>
                  <a:pt x="14818" y="7586"/>
                  <a:pt x="14811" y="5808"/>
                  <a:pt x="14811" y="5664"/>
                </a:cubicBezTo>
                <a:cubicBezTo>
                  <a:pt x="14810" y="5544"/>
                  <a:pt x="14808" y="5477"/>
                  <a:pt x="14804" y="5455"/>
                </a:cubicBezTo>
                <a:close/>
                <a:moveTo>
                  <a:pt x="9174" y="5699"/>
                </a:moveTo>
                <a:cubicBezTo>
                  <a:pt x="9170" y="5700"/>
                  <a:pt x="9151" y="6001"/>
                  <a:pt x="9131" y="6376"/>
                </a:cubicBezTo>
                <a:lnTo>
                  <a:pt x="9096" y="7064"/>
                </a:lnTo>
                <a:lnTo>
                  <a:pt x="9111" y="8393"/>
                </a:lnTo>
                <a:cubicBezTo>
                  <a:pt x="9119" y="9127"/>
                  <a:pt x="9136" y="11170"/>
                  <a:pt x="9148" y="12928"/>
                </a:cubicBezTo>
                <a:lnTo>
                  <a:pt x="9171" y="16123"/>
                </a:lnTo>
                <a:lnTo>
                  <a:pt x="9148" y="16449"/>
                </a:lnTo>
                <a:cubicBezTo>
                  <a:pt x="9106" y="17045"/>
                  <a:pt x="9016" y="17440"/>
                  <a:pt x="8920" y="17452"/>
                </a:cubicBezTo>
                <a:cubicBezTo>
                  <a:pt x="8811" y="17466"/>
                  <a:pt x="8771" y="17216"/>
                  <a:pt x="8734" y="16286"/>
                </a:cubicBezTo>
                <a:lnTo>
                  <a:pt x="8706" y="15598"/>
                </a:lnTo>
                <a:lnTo>
                  <a:pt x="8737" y="14374"/>
                </a:lnTo>
                <a:cubicBezTo>
                  <a:pt x="8756" y="13611"/>
                  <a:pt x="8763" y="13162"/>
                  <a:pt x="8754" y="13196"/>
                </a:cubicBezTo>
                <a:cubicBezTo>
                  <a:pt x="8717" y="13349"/>
                  <a:pt x="8657" y="16122"/>
                  <a:pt x="8672" y="17021"/>
                </a:cubicBezTo>
                <a:cubicBezTo>
                  <a:pt x="8688" y="17983"/>
                  <a:pt x="8739" y="18554"/>
                  <a:pt x="8827" y="18793"/>
                </a:cubicBezTo>
                <a:cubicBezTo>
                  <a:pt x="8915" y="19030"/>
                  <a:pt x="9055" y="18533"/>
                  <a:pt x="9159" y="17604"/>
                </a:cubicBezTo>
                <a:cubicBezTo>
                  <a:pt x="9167" y="17530"/>
                  <a:pt x="9186" y="16993"/>
                  <a:pt x="9201" y="16414"/>
                </a:cubicBezTo>
                <a:lnTo>
                  <a:pt x="9227" y="15365"/>
                </a:lnTo>
                <a:lnTo>
                  <a:pt x="9330" y="15318"/>
                </a:lnTo>
                <a:cubicBezTo>
                  <a:pt x="9406" y="15285"/>
                  <a:pt x="9437" y="15208"/>
                  <a:pt x="9453" y="15015"/>
                </a:cubicBezTo>
                <a:cubicBezTo>
                  <a:pt x="9473" y="14773"/>
                  <a:pt x="9476" y="14778"/>
                  <a:pt x="9490" y="15027"/>
                </a:cubicBezTo>
                <a:cubicBezTo>
                  <a:pt x="9502" y="15251"/>
                  <a:pt x="9524" y="15283"/>
                  <a:pt x="9635" y="15283"/>
                </a:cubicBezTo>
                <a:cubicBezTo>
                  <a:pt x="9762" y="15283"/>
                  <a:pt x="9766" y="15271"/>
                  <a:pt x="9790" y="14875"/>
                </a:cubicBezTo>
                <a:lnTo>
                  <a:pt x="9815" y="14479"/>
                </a:lnTo>
                <a:lnTo>
                  <a:pt x="9939" y="15342"/>
                </a:lnTo>
                <a:cubicBezTo>
                  <a:pt x="10008" y="15815"/>
                  <a:pt x="10066" y="16204"/>
                  <a:pt x="10068" y="16204"/>
                </a:cubicBezTo>
                <a:cubicBezTo>
                  <a:pt x="10070" y="16204"/>
                  <a:pt x="10080" y="15989"/>
                  <a:pt x="10089" y="15738"/>
                </a:cubicBezTo>
                <a:lnTo>
                  <a:pt x="10107" y="15283"/>
                </a:lnTo>
                <a:lnTo>
                  <a:pt x="10247" y="15283"/>
                </a:lnTo>
                <a:cubicBezTo>
                  <a:pt x="10364" y="15283"/>
                  <a:pt x="10391" y="15247"/>
                  <a:pt x="10409" y="15027"/>
                </a:cubicBezTo>
                <a:cubicBezTo>
                  <a:pt x="10430" y="14776"/>
                  <a:pt x="10432" y="14776"/>
                  <a:pt x="10446" y="15027"/>
                </a:cubicBezTo>
                <a:cubicBezTo>
                  <a:pt x="10459" y="15255"/>
                  <a:pt x="10482" y="15283"/>
                  <a:pt x="10618" y="15283"/>
                </a:cubicBezTo>
                <a:cubicBezTo>
                  <a:pt x="10704" y="15283"/>
                  <a:pt x="10777" y="15221"/>
                  <a:pt x="10781" y="15143"/>
                </a:cubicBezTo>
                <a:cubicBezTo>
                  <a:pt x="10805" y="14627"/>
                  <a:pt x="10810" y="13244"/>
                  <a:pt x="10797" y="11133"/>
                </a:cubicBezTo>
                <a:lnTo>
                  <a:pt x="10783" y="8882"/>
                </a:lnTo>
                <a:lnTo>
                  <a:pt x="10814" y="8055"/>
                </a:lnTo>
                <a:lnTo>
                  <a:pt x="10844" y="7227"/>
                </a:lnTo>
                <a:lnTo>
                  <a:pt x="10799" y="6912"/>
                </a:lnTo>
                <a:cubicBezTo>
                  <a:pt x="10768" y="6709"/>
                  <a:pt x="10753" y="6504"/>
                  <a:pt x="10753" y="6306"/>
                </a:cubicBezTo>
                <a:cubicBezTo>
                  <a:pt x="10753" y="5796"/>
                  <a:pt x="10735" y="5969"/>
                  <a:pt x="10702" y="6795"/>
                </a:cubicBezTo>
                <a:cubicBezTo>
                  <a:pt x="10674" y="7509"/>
                  <a:pt x="10673" y="7612"/>
                  <a:pt x="10688" y="7915"/>
                </a:cubicBezTo>
                <a:cubicBezTo>
                  <a:pt x="10697" y="8099"/>
                  <a:pt x="10715" y="9231"/>
                  <a:pt x="10728" y="10433"/>
                </a:cubicBezTo>
                <a:cubicBezTo>
                  <a:pt x="10755" y="13003"/>
                  <a:pt x="10760" y="13787"/>
                  <a:pt x="10748" y="14036"/>
                </a:cubicBezTo>
                <a:cubicBezTo>
                  <a:pt x="10742" y="14158"/>
                  <a:pt x="10702" y="14222"/>
                  <a:pt x="10625" y="14222"/>
                </a:cubicBezTo>
                <a:cubicBezTo>
                  <a:pt x="10512" y="14222"/>
                  <a:pt x="10509" y="14209"/>
                  <a:pt x="10498" y="13826"/>
                </a:cubicBezTo>
                <a:cubicBezTo>
                  <a:pt x="10492" y="13611"/>
                  <a:pt x="10487" y="12879"/>
                  <a:pt x="10487" y="12194"/>
                </a:cubicBezTo>
                <a:lnTo>
                  <a:pt x="10486" y="10946"/>
                </a:lnTo>
                <a:lnTo>
                  <a:pt x="10451" y="11482"/>
                </a:lnTo>
                <a:cubicBezTo>
                  <a:pt x="10419" y="11982"/>
                  <a:pt x="10416" y="12081"/>
                  <a:pt x="10420" y="13080"/>
                </a:cubicBezTo>
                <a:lnTo>
                  <a:pt x="10424" y="14141"/>
                </a:lnTo>
                <a:lnTo>
                  <a:pt x="10281" y="14187"/>
                </a:lnTo>
                <a:cubicBezTo>
                  <a:pt x="10161" y="14224"/>
                  <a:pt x="10135" y="14191"/>
                  <a:pt x="10117" y="13978"/>
                </a:cubicBezTo>
                <a:cubicBezTo>
                  <a:pt x="10092" y="13679"/>
                  <a:pt x="10049" y="12242"/>
                  <a:pt x="10049" y="11704"/>
                </a:cubicBezTo>
                <a:cubicBezTo>
                  <a:pt x="10049" y="11233"/>
                  <a:pt x="10018" y="11211"/>
                  <a:pt x="9947" y="11634"/>
                </a:cubicBezTo>
                <a:cubicBezTo>
                  <a:pt x="9871" y="12088"/>
                  <a:pt x="9838" y="12496"/>
                  <a:pt x="9807" y="13360"/>
                </a:cubicBezTo>
                <a:lnTo>
                  <a:pt x="9779" y="14141"/>
                </a:lnTo>
                <a:lnTo>
                  <a:pt x="9668" y="14141"/>
                </a:lnTo>
                <a:lnTo>
                  <a:pt x="9559" y="14141"/>
                </a:lnTo>
                <a:lnTo>
                  <a:pt x="9563" y="12695"/>
                </a:lnTo>
                <a:lnTo>
                  <a:pt x="9567" y="11249"/>
                </a:lnTo>
                <a:lnTo>
                  <a:pt x="9529" y="11751"/>
                </a:lnTo>
                <a:cubicBezTo>
                  <a:pt x="9495" y="12183"/>
                  <a:pt x="9489" y="12372"/>
                  <a:pt x="9484" y="13196"/>
                </a:cubicBezTo>
                <a:lnTo>
                  <a:pt x="9478" y="14141"/>
                </a:lnTo>
                <a:lnTo>
                  <a:pt x="9352" y="14141"/>
                </a:lnTo>
                <a:lnTo>
                  <a:pt x="9225" y="14141"/>
                </a:lnTo>
                <a:lnTo>
                  <a:pt x="9218" y="13231"/>
                </a:lnTo>
                <a:cubicBezTo>
                  <a:pt x="9214" y="12729"/>
                  <a:pt x="9204" y="10831"/>
                  <a:pt x="9196" y="9011"/>
                </a:cubicBezTo>
                <a:cubicBezTo>
                  <a:pt x="9188" y="7190"/>
                  <a:pt x="9177" y="5699"/>
                  <a:pt x="9174" y="5699"/>
                </a:cubicBezTo>
                <a:close/>
                <a:moveTo>
                  <a:pt x="9324" y="5699"/>
                </a:moveTo>
                <a:cubicBezTo>
                  <a:pt x="9313" y="5699"/>
                  <a:pt x="9282" y="6591"/>
                  <a:pt x="9289" y="6679"/>
                </a:cubicBezTo>
                <a:cubicBezTo>
                  <a:pt x="9292" y="6708"/>
                  <a:pt x="9312" y="6875"/>
                  <a:pt x="9334" y="7052"/>
                </a:cubicBezTo>
                <a:cubicBezTo>
                  <a:pt x="9357" y="7229"/>
                  <a:pt x="9378" y="7366"/>
                  <a:pt x="9383" y="7367"/>
                </a:cubicBezTo>
                <a:cubicBezTo>
                  <a:pt x="9392" y="7367"/>
                  <a:pt x="9431" y="6458"/>
                  <a:pt x="9424" y="6399"/>
                </a:cubicBezTo>
                <a:cubicBezTo>
                  <a:pt x="9403" y="6197"/>
                  <a:pt x="9331" y="5699"/>
                  <a:pt x="9324" y="5699"/>
                </a:cubicBezTo>
                <a:close/>
                <a:moveTo>
                  <a:pt x="19031" y="5699"/>
                </a:moveTo>
                <a:cubicBezTo>
                  <a:pt x="19027" y="5700"/>
                  <a:pt x="19008" y="6001"/>
                  <a:pt x="18989" y="6376"/>
                </a:cubicBezTo>
                <a:lnTo>
                  <a:pt x="18952" y="7064"/>
                </a:lnTo>
                <a:lnTo>
                  <a:pt x="18967" y="8393"/>
                </a:lnTo>
                <a:cubicBezTo>
                  <a:pt x="18976" y="9127"/>
                  <a:pt x="18993" y="11170"/>
                  <a:pt x="19005" y="12928"/>
                </a:cubicBezTo>
                <a:lnTo>
                  <a:pt x="19027" y="16123"/>
                </a:lnTo>
                <a:lnTo>
                  <a:pt x="19004" y="16449"/>
                </a:lnTo>
                <a:cubicBezTo>
                  <a:pt x="18963" y="17045"/>
                  <a:pt x="18874" y="17440"/>
                  <a:pt x="18778" y="17452"/>
                </a:cubicBezTo>
                <a:cubicBezTo>
                  <a:pt x="18668" y="17466"/>
                  <a:pt x="18629" y="17216"/>
                  <a:pt x="18591" y="16286"/>
                </a:cubicBezTo>
                <a:lnTo>
                  <a:pt x="18563" y="15598"/>
                </a:lnTo>
                <a:lnTo>
                  <a:pt x="18594" y="14374"/>
                </a:lnTo>
                <a:cubicBezTo>
                  <a:pt x="18613" y="13611"/>
                  <a:pt x="18619" y="13162"/>
                  <a:pt x="18611" y="13196"/>
                </a:cubicBezTo>
                <a:cubicBezTo>
                  <a:pt x="18573" y="13349"/>
                  <a:pt x="18514" y="16122"/>
                  <a:pt x="18529" y="17021"/>
                </a:cubicBezTo>
                <a:cubicBezTo>
                  <a:pt x="18545" y="17983"/>
                  <a:pt x="18595" y="18554"/>
                  <a:pt x="18684" y="18793"/>
                </a:cubicBezTo>
                <a:cubicBezTo>
                  <a:pt x="18772" y="19030"/>
                  <a:pt x="18912" y="18533"/>
                  <a:pt x="19016" y="17604"/>
                </a:cubicBezTo>
                <a:cubicBezTo>
                  <a:pt x="19024" y="17530"/>
                  <a:pt x="19043" y="16993"/>
                  <a:pt x="19057" y="16414"/>
                </a:cubicBezTo>
                <a:lnTo>
                  <a:pt x="19084" y="15365"/>
                </a:lnTo>
                <a:lnTo>
                  <a:pt x="19175" y="15318"/>
                </a:lnTo>
                <a:cubicBezTo>
                  <a:pt x="19257" y="15278"/>
                  <a:pt x="19268" y="15235"/>
                  <a:pt x="19290" y="14875"/>
                </a:cubicBezTo>
                <a:lnTo>
                  <a:pt x="19314" y="14479"/>
                </a:lnTo>
                <a:lnTo>
                  <a:pt x="19439" y="15342"/>
                </a:lnTo>
                <a:cubicBezTo>
                  <a:pt x="19508" y="15815"/>
                  <a:pt x="19565" y="16204"/>
                  <a:pt x="19567" y="16204"/>
                </a:cubicBezTo>
                <a:cubicBezTo>
                  <a:pt x="19569" y="16204"/>
                  <a:pt x="19579" y="15989"/>
                  <a:pt x="19589" y="15738"/>
                </a:cubicBezTo>
                <a:lnTo>
                  <a:pt x="19607" y="15283"/>
                </a:lnTo>
                <a:lnTo>
                  <a:pt x="19724" y="15283"/>
                </a:lnTo>
                <a:cubicBezTo>
                  <a:pt x="19806" y="15280"/>
                  <a:pt x="19861" y="15192"/>
                  <a:pt x="19902" y="15004"/>
                </a:cubicBezTo>
                <a:cubicBezTo>
                  <a:pt x="19959" y="14744"/>
                  <a:pt x="19962" y="14751"/>
                  <a:pt x="19987" y="15015"/>
                </a:cubicBezTo>
                <a:cubicBezTo>
                  <a:pt x="20008" y="15249"/>
                  <a:pt x="20035" y="15283"/>
                  <a:pt x="20162" y="15283"/>
                </a:cubicBezTo>
                <a:cubicBezTo>
                  <a:pt x="20292" y="15283"/>
                  <a:pt x="20315" y="15254"/>
                  <a:pt x="20327" y="15027"/>
                </a:cubicBezTo>
                <a:cubicBezTo>
                  <a:pt x="20341" y="14778"/>
                  <a:pt x="20343" y="14771"/>
                  <a:pt x="20364" y="15015"/>
                </a:cubicBezTo>
                <a:cubicBezTo>
                  <a:pt x="20383" y="15245"/>
                  <a:pt x="20418" y="15271"/>
                  <a:pt x="20678" y="15272"/>
                </a:cubicBezTo>
                <a:cubicBezTo>
                  <a:pt x="20865" y="15272"/>
                  <a:pt x="20976" y="15221"/>
                  <a:pt x="20985" y="15120"/>
                </a:cubicBezTo>
                <a:cubicBezTo>
                  <a:pt x="20995" y="15010"/>
                  <a:pt x="21006" y="15007"/>
                  <a:pt x="21022" y="15120"/>
                </a:cubicBezTo>
                <a:cubicBezTo>
                  <a:pt x="21037" y="15222"/>
                  <a:pt x="21142" y="15283"/>
                  <a:pt x="21304" y="15283"/>
                </a:cubicBezTo>
                <a:lnTo>
                  <a:pt x="21563" y="15283"/>
                </a:lnTo>
                <a:lnTo>
                  <a:pt x="21571" y="14910"/>
                </a:lnTo>
                <a:cubicBezTo>
                  <a:pt x="21575" y="14703"/>
                  <a:pt x="21581" y="14123"/>
                  <a:pt x="21585" y="13628"/>
                </a:cubicBezTo>
                <a:cubicBezTo>
                  <a:pt x="21591" y="12864"/>
                  <a:pt x="21587" y="12571"/>
                  <a:pt x="21560" y="11657"/>
                </a:cubicBezTo>
                <a:cubicBezTo>
                  <a:pt x="21543" y="11065"/>
                  <a:pt x="21523" y="10610"/>
                  <a:pt x="21518" y="10655"/>
                </a:cubicBezTo>
                <a:cubicBezTo>
                  <a:pt x="21512" y="10699"/>
                  <a:pt x="21500" y="10947"/>
                  <a:pt x="21490" y="11203"/>
                </a:cubicBezTo>
                <a:cubicBezTo>
                  <a:pt x="21472" y="11643"/>
                  <a:pt x="21473" y="11713"/>
                  <a:pt x="21502" y="12567"/>
                </a:cubicBezTo>
                <a:cubicBezTo>
                  <a:pt x="21519" y="13061"/>
                  <a:pt x="21531" y="13616"/>
                  <a:pt x="21529" y="13803"/>
                </a:cubicBezTo>
                <a:cubicBezTo>
                  <a:pt x="21526" y="14132"/>
                  <a:pt x="21521" y="14141"/>
                  <a:pt x="21387" y="14141"/>
                </a:cubicBezTo>
                <a:lnTo>
                  <a:pt x="21248" y="14141"/>
                </a:lnTo>
                <a:lnTo>
                  <a:pt x="21243" y="12928"/>
                </a:lnTo>
                <a:lnTo>
                  <a:pt x="21237" y="11704"/>
                </a:lnTo>
                <a:lnTo>
                  <a:pt x="21209" y="12240"/>
                </a:lnTo>
                <a:cubicBezTo>
                  <a:pt x="21188" y="12619"/>
                  <a:pt x="21180" y="12977"/>
                  <a:pt x="21180" y="13465"/>
                </a:cubicBezTo>
                <a:lnTo>
                  <a:pt x="21180" y="14141"/>
                </a:lnTo>
                <a:lnTo>
                  <a:pt x="21130" y="14187"/>
                </a:lnTo>
                <a:cubicBezTo>
                  <a:pt x="21056" y="14258"/>
                  <a:pt x="21046" y="14086"/>
                  <a:pt x="21067" y="13056"/>
                </a:cubicBezTo>
                <a:cubicBezTo>
                  <a:pt x="21076" y="12590"/>
                  <a:pt x="21081" y="12183"/>
                  <a:pt x="21078" y="12147"/>
                </a:cubicBezTo>
                <a:cubicBezTo>
                  <a:pt x="21075" y="12111"/>
                  <a:pt x="21057" y="12257"/>
                  <a:pt x="21037" y="12473"/>
                </a:cubicBezTo>
                <a:cubicBezTo>
                  <a:pt x="21010" y="12778"/>
                  <a:pt x="21001" y="13003"/>
                  <a:pt x="20999" y="13499"/>
                </a:cubicBezTo>
                <a:lnTo>
                  <a:pt x="20995" y="14141"/>
                </a:lnTo>
                <a:lnTo>
                  <a:pt x="20869" y="14141"/>
                </a:lnTo>
                <a:cubicBezTo>
                  <a:pt x="20725" y="14141"/>
                  <a:pt x="20737" y="14304"/>
                  <a:pt x="20758" y="12707"/>
                </a:cubicBezTo>
                <a:cubicBezTo>
                  <a:pt x="20764" y="12251"/>
                  <a:pt x="20768" y="11853"/>
                  <a:pt x="20765" y="11821"/>
                </a:cubicBezTo>
                <a:cubicBezTo>
                  <a:pt x="20763" y="11788"/>
                  <a:pt x="20742" y="12025"/>
                  <a:pt x="20719" y="12345"/>
                </a:cubicBezTo>
                <a:cubicBezTo>
                  <a:pt x="20691" y="12751"/>
                  <a:pt x="20678" y="13075"/>
                  <a:pt x="20678" y="13406"/>
                </a:cubicBezTo>
                <a:cubicBezTo>
                  <a:pt x="20678" y="14135"/>
                  <a:pt x="20659" y="14237"/>
                  <a:pt x="20538" y="14187"/>
                </a:cubicBezTo>
                <a:lnTo>
                  <a:pt x="20430" y="14141"/>
                </a:lnTo>
                <a:lnTo>
                  <a:pt x="20431" y="13686"/>
                </a:lnTo>
                <a:cubicBezTo>
                  <a:pt x="20431" y="13435"/>
                  <a:pt x="20436" y="12756"/>
                  <a:pt x="20441" y="12170"/>
                </a:cubicBezTo>
                <a:lnTo>
                  <a:pt x="20450" y="11098"/>
                </a:lnTo>
                <a:lnTo>
                  <a:pt x="20419" y="11482"/>
                </a:lnTo>
                <a:cubicBezTo>
                  <a:pt x="20374" y="12028"/>
                  <a:pt x="20363" y="12356"/>
                  <a:pt x="20356" y="13301"/>
                </a:cubicBezTo>
                <a:lnTo>
                  <a:pt x="20349" y="14141"/>
                </a:lnTo>
                <a:lnTo>
                  <a:pt x="20201" y="14187"/>
                </a:lnTo>
                <a:cubicBezTo>
                  <a:pt x="20097" y="14218"/>
                  <a:pt x="20048" y="14179"/>
                  <a:pt x="20036" y="14047"/>
                </a:cubicBezTo>
                <a:cubicBezTo>
                  <a:pt x="20021" y="13885"/>
                  <a:pt x="20021" y="13837"/>
                  <a:pt x="20035" y="13698"/>
                </a:cubicBezTo>
                <a:cubicBezTo>
                  <a:pt x="20055" y="13503"/>
                  <a:pt x="20090" y="12649"/>
                  <a:pt x="20090" y="12345"/>
                </a:cubicBezTo>
                <a:cubicBezTo>
                  <a:pt x="20090" y="12032"/>
                  <a:pt x="20018" y="11244"/>
                  <a:pt x="19971" y="11039"/>
                </a:cubicBezTo>
                <a:cubicBezTo>
                  <a:pt x="19911" y="10776"/>
                  <a:pt x="19881" y="11008"/>
                  <a:pt x="19838" y="12077"/>
                </a:cubicBezTo>
                <a:cubicBezTo>
                  <a:pt x="19799" y="13050"/>
                  <a:pt x="19800" y="13088"/>
                  <a:pt x="19858" y="13185"/>
                </a:cubicBezTo>
                <a:cubicBezTo>
                  <a:pt x="19874" y="13210"/>
                  <a:pt x="19891" y="13344"/>
                  <a:pt x="19898" y="13488"/>
                </a:cubicBezTo>
                <a:cubicBezTo>
                  <a:pt x="19921" y="13968"/>
                  <a:pt x="19890" y="14136"/>
                  <a:pt x="19760" y="14199"/>
                </a:cubicBezTo>
                <a:cubicBezTo>
                  <a:pt x="19657" y="14250"/>
                  <a:pt x="19636" y="14217"/>
                  <a:pt x="19617" y="13989"/>
                </a:cubicBezTo>
                <a:cubicBezTo>
                  <a:pt x="19592" y="13680"/>
                  <a:pt x="19548" y="12252"/>
                  <a:pt x="19548" y="11704"/>
                </a:cubicBezTo>
                <a:cubicBezTo>
                  <a:pt x="19548" y="11233"/>
                  <a:pt x="19517" y="11211"/>
                  <a:pt x="19447" y="11634"/>
                </a:cubicBezTo>
                <a:cubicBezTo>
                  <a:pt x="19371" y="12088"/>
                  <a:pt x="19338" y="12496"/>
                  <a:pt x="19307" y="13360"/>
                </a:cubicBezTo>
                <a:lnTo>
                  <a:pt x="19277" y="14141"/>
                </a:lnTo>
                <a:lnTo>
                  <a:pt x="19179" y="14141"/>
                </a:lnTo>
                <a:lnTo>
                  <a:pt x="19081" y="14141"/>
                </a:lnTo>
                <a:lnTo>
                  <a:pt x="19074" y="13231"/>
                </a:lnTo>
                <a:cubicBezTo>
                  <a:pt x="19070" y="12729"/>
                  <a:pt x="19060" y="10831"/>
                  <a:pt x="19052" y="9011"/>
                </a:cubicBezTo>
                <a:cubicBezTo>
                  <a:pt x="19044" y="7190"/>
                  <a:pt x="19035" y="5699"/>
                  <a:pt x="19031" y="5699"/>
                </a:cubicBezTo>
                <a:close/>
                <a:moveTo>
                  <a:pt x="6968" y="5909"/>
                </a:moveTo>
                <a:cubicBezTo>
                  <a:pt x="6965" y="5870"/>
                  <a:pt x="6946" y="6102"/>
                  <a:pt x="6926" y="6434"/>
                </a:cubicBezTo>
                <a:lnTo>
                  <a:pt x="6890" y="7040"/>
                </a:lnTo>
                <a:lnTo>
                  <a:pt x="6924" y="10491"/>
                </a:lnTo>
                <a:cubicBezTo>
                  <a:pt x="6943" y="12390"/>
                  <a:pt x="6956" y="14007"/>
                  <a:pt x="6953" y="14082"/>
                </a:cubicBezTo>
                <a:cubicBezTo>
                  <a:pt x="6949" y="14158"/>
                  <a:pt x="6893" y="14222"/>
                  <a:pt x="6828" y="14222"/>
                </a:cubicBezTo>
                <a:cubicBezTo>
                  <a:pt x="6729" y="14222"/>
                  <a:pt x="6707" y="14176"/>
                  <a:pt x="6692" y="13954"/>
                </a:cubicBezTo>
                <a:cubicBezTo>
                  <a:pt x="6680" y="13772"/>
                  <a:pt x="6668" y="12911"/>
                  <a:pt x="6655" y="11249"/>
                </a:cubicBezTo>
                <a:cubicBezTo>
                  <a:pt x="6644" y="9910"/>
                  <a:pt x="6633" y="8729"/>
                  <a:pt x="6630" y="8614"/>
                </a:cubicBezTo>
                <a:cubicBezTo>
                  <a:pt x="6622" y="8291"/>
                  <a:pt x="6576" y="9146"/>
                  <a:pt x="6568" y="9768"/>
                </a:cubicBezTo>
                <a:cubicBezTo>
                  <a:pt x="6562" y="10247"/>
                  <a:pt x="6556" y="10331"/>
                  <a:pt x="6499" y="10608"/>
                </a:cubicBezTo>
                <a:cubicBezTo>
                  <a:pt x="6403" y="11070"/>
                  <a:pt x="6349" y="11863"/>
                  <a:pt x="6330" y="13115"/>
                </a:cubicBezTo>
                <a:cubicBezTo>
                  <a:pt x="6322" y="13630"/>
                  <a:pt x="6335" y="13733"/>
                  <a:pt x="6469" y="14164"/>
                </a:cubicBezTo>
                <a:cubicBezTo>
                  <a:pt x="6527" y="14353"/>
                  <a:pt x="6550" y="14374"/>
                  <a:pt x="6553" y="14246"/>
                </a:cubicBezTo>
                <a:cubicBezTo>
                  <a:pt x="6556" y="14149"/>
                  <a:pt x="6567" y="13922"/>
                  <a:pt x="6579" y="13733"/>
                </a:cubicBezTo>
                <a:cubicBezTo>
                  <a:pt x="6602" y="13354"/>
                  <a:pt x="6599" y="13301"/>
                  <a:pt x="6627" y="14526"/>
                </a:cubicBezTo>
                <a:lnTo>
                  <a:pt x="6643" y="15213"/>
                </a:lnTo>
                <a:lnTo>
                  <a:pt x="6785" y="15248"/>
                </a:lnTo>
                <a:cubicBezTo>
                  <a:pt x="6875" y="15275"/>
                  <a:pt x="6932" y="15235"/>
                  <a:pt x="6942" y="15132"/>
                </a:cubicBezTo>
                <a:cubicBezTo>
                  <a:pt x="6952" y="15018"/>
                  <a:pt x="6960" y="15021"/>
                  <a:pt x="6965" y="15132"/>
                </a:cubicBezTo>
                <a:cubicBezTo>
                  <a:pt x="6969" y="15227"/>
                  <a:pt x="7022" y="15283"/>
                  <a:pt x="7095" y="15283"/>
                </a:cubicBezTo>
                <a:cubicBezTo>
                  <a:pt x="7214" y="15283"/>
                  <a:pt x="7219" y="15279"/>
                  <a:pt x="7242" y="14887"/>
                </a:cubicBezTo>
                <a:lnTo>
                  <a:pt x="7267" y="14479"/>
                </a:lnTo>
                <a:lnTo>
                  <a:pt x="7387" y="15318"/>
                </a:lnTo>
                <a:cubicBezTo>
                  <a:pt x="7453" y="15783"/>
                  <a:pt x="7511" y="16173"/>
                  <a:pt x="7515" y="16181"/>
                </a:cubicBezTo>
                <a:cubicBezTo>
                  <a:pt x="7520" y="16190"/>
                  <a:pt x="7532" y="15989"/>
                  <a:pt x="7542" y="15738"/>
                </a:cubicBezTo>
                <a:lnTo>
                  <a:pt x="7559" y="15283"/>
                </a:lnTo>
                <a:lnTo>
                  <a:pt x="7693" y="15283"/>
                </a:lnTo>
                <a:cubicBezTo>
                  <a:pt x="7812" y="15283"/>
                  <a:pt x="7840" y="15235"/>
                  <a:pt x="7938" y="14817"/>
                </a:cubicBezTo>
                <a:cubicBezTo>
                  <a:pt x="8039" y="14388"/>
                  <a:pt x="8058" y="14349"/>
                  <a:pt x="8147" y="14432"/>
                </a:cubicBezTo>
                <a:cubicBezTo>
                  <a:pt x="8200" y="14483"/>
                  <a:pt x="8256" y="14560"/>
                  <a:pt x="8268" y="14607"/>
                </a:cubicBezTo>
                <a:cubicBezTo>
                  <a:pt x="8287" y="14675"/>
                  <a:pt x="8294" y="14585"/>
                  <a:pt x="8305" y="14176"/>
                </a:cubicBezTo>
                <a:cubicBezTo>
                  <a:pt x="8324" y="13484"/>
                  <a:pt x="8324" y="13465"/>
                  <a:pt x="8291" y="13465"/>
                </a:cubicBezTo>
                <a:cubicBezTo>
                  <a:pt x="8247" y="13465"/>
                  <a:pt x="8145" y="12903"/>
                  <a:pt x="8067" y="12240"/>
                </a:cubicBezTo>
                <a:cubicBezTo>
                  <a:pt x="7956" y="11297"/>
                  <a:pt x="7909" y="11027"/>
                  <a:pt x="7856" y="11028"/>
                </a:cubicBezTo>
                <a:cubicBezTo>
                  <a:pt x="7801" y="11028"/>
                  <a:pt x="7741" y="11428"/>
                  <a:pt x="7720" y="11937"/>
                </a:cubicBezTo>
                <a:cubicBezTo>
                  <a:pt x="7701" y="12403"/>
                  <a:pt x="7714" y="12476"/>
                  <a:pt x="7762" y="12170"/>
                </a:cubicBezTo>
                <a:lnTo>
                  <a:pt x="7805" y="11902"/>
                </a:lnTo>
                <a:lnTo>
                  <a:pt x="7903" y="12567"/>
                </a:lnTo>
                <a:cubicBezTo>
                  <a:pt x="7957" y="12933"/>
                  <a:pt x="8001" y="13299"/>
                  <a:pt x="8001" y="13383"/>
                </a:cubicBezTo>
                <a:cubicBezTo>
                  <a:pt x="8001" y="13467"/>
                  <a:pt x="7981" y="13670"/>
                  <a:pt x="7956" y="13838"/>
                </a:cubicBezTo>
                <a:cubicBezTo>
                  <a:pt x="7919" y="14089"/>
                  <a:pt x="7883" y="14158"/>
                  <a:pt x="7751" y="14199"/>
                </a:cubicBezTo>
                <a:cubicBezTo>
                  <a:pt x="7613" y="14242"/>
                  <a:pt x="7589" y="14203"/>
                  <a:pt x="7570" y="13978"/>
                </a:cubicBezTo>
                <a:cubicBezTo>
                  <a:pt x="7544" y="13673"/>
                  <a:pt x="7501" y="12248"/>
                  <a:pt x="7501" y="11704"/>
                </a:cubicBezTo>
                <a:cubicBezTo>
                  <a:pt x="7501" y="11233"/>
                  <a:pt x="7470" y="11211"/>
                  <a:pt x="7399" y="11634"/>
                </a:cubicBezTo>
                <a:cubicBezTo>
                  <a:pt x="7324" y="12088"/>
                  <a:pt x="7291" y="12496"/>
                  <a:pt x="7259" y="13360"/>
                </a:cubicBezTo>
                <a:lnTo>
                  <a:pt x="7231" y="14141"/>
                </a:lnTo>
                <a:lnTo>
                  <a:pt x="7129" y="14187"/>
                </a:lnTo>
                <a:cubicBezTo>
                  <a:pt x="7055" y="14220"/>
                  <a:pt x="7026" y="14180"/>
                  <a:pt x="7022" y="14036"/>
                </a:cubicBezTo>
                <a:cubicBezTo>
                  <a:pt x="7019" y="13928"/>
                  <a:pt x="7007" y="12071"/>
                  <a:pt x="6995" y="9908"/>
                </a:cubicBezTo>
                <a:cubicBezTo>
                  <a:pt x="6983" y="7746"/>
                  <a:pt x="6971" y="5948"/>
                  <a:pt x="6968" y="5909"/>
                </a:cubicBezTo>
                <a:close/>
                <a:moveTo>
                  <a:pt x="6361" y="6003"/>
                </a:moveTo>
                <a:lnTo>
                  <a:pt x="6343" y="6446"/>
                </a:lnTo>
                <a:cubicBezTo>
                  <a:pt x="6334" y="6693"/>
                  <a:pt x="6326" y="6920"/>
                  <a:pt x="6326" y="6947"/>
                </a:cubicBezTo>
                <a:cubicBezTo>
                  <a:pt x="6326" y="6974"/>
                  <a:pt x="6349" y="7171"/>
                  <a:pt x="6378" y="7378"/>
                </a:cubicBezTo>
                <a:lnTo>
                  <a:pt x="6431" y="7751"/>
                </a:lnTo>
                <a:lnTo>
                  <a:pt x="6451" y="7390"/>
                </a:lnTo>
                <a:lnTo>
                  <a:pt x="6472" y="7029"/>
                </a:lnTo>
                <a:lnTo>
                  <a:pt x="6522" y="7425"/>
                </a:lnTo>
                <a:lnTo>
                  <a:pt x="6573" y="7821"/>
                </a:lnTo>
                <a:lnTo>
                  <a:pt x="6593" y="7483"/>
                </a:lnTo>
                <a:cubicBezTo>
                  <a:pt x="6622" y="6983"/>
                  <a:pt x="6619" y="6873"/>
                  <a:pt x="6560" y="6457"/>
                </a:cubicBezTo>
                <a:lnTo>
                  <a:pt x="6507" y="6072"/>
                </a:lnTo>
                <a:lnTo>
                  <a:pt x="6490" y="6411"/>
                </a:lnTo>
                <a:lnTo>
                  <a:pt x="6473" y="6749"/>
                </a:lnTo>
                <a:lnTo>
                  <a:pt x="6417" y="6376"/>
                </a:lnTo>
                <a:lnTo>
                  <a:pt x="6361" y="6003"/>
                </a:lnTo>
                <a:close/>
                <a:moveTo>
                  <a:pt x="5563" y="6049"/>
                </a:moveTo>
                <a:cubicBezTo>
                  <a:pt x="5555" y="6132"/>
                  <a:pt x="5542" y="6382"/>
                  <a:pt x="5526" y="6795"/>
                </a:cubicBezTo>
                <a:cubicBezTo>
                  <a:pt x="5498" y="7509"/>
                  <a:pt x="5497" y="7612"/>
                  <a:pt x="5512" y="7915"/>
                </a:cubicBezTo>
                <a:cubicBezTo>
                  <a:pt x="5521" y="8099"/>
                  <a:pt x="5539" y="9231"/>
                  <a:pt x="5552" y="10433"/>
                </a:cubicBezTo>
                <a:cubicBezTo>
                  <a:pt x="5580" y="13131"/>
                  <a:pt x="5584" y="13872"/>
                  <a:pt x="5569" y="14071"/>
                </a:cubicBezTo>
                <a:cubicBezTo>
                  <a:pt x="5561" y="14168"/>
                  <a:pt x="5471" y="14213"/>
                  <a:pt x="5323" y="14187"/>
                </a:cubicBezTo>
                <a:cubicBezTo>
                  <a:pt x="5112" y="14150"/>
                  <a:pt x="5087" y="14121"/>
                  <a:pt x="5076" y="13873"/>
                </a:cubicBezTo>
                <a:cubicBezTo>
                  <a:pt x="5057" y="13456"/>
                  <a:pt x="5093" y="13188"/>
                  <a:pt x="5185" y="13068"/>
                </a:cubicBezTo>
                <a:cubicBezTo>
                  <a:pt x="5252" y="12980"/>
                  <a:pt x="5264" y="12922"/>
                  <a:pt x="5276" y="12602"/>
                </a:cubicBezTo>
                <a:cubicBezTo>
                  <a:pt x="5295" y="12026"/>
                  <a:pt x="5292" y="11992"/>
                  <a:pt x="5219" y="11891"/>
                </a:cubicBezTo>
                <a:cubicBezTo>
                  <a:pt x="5181" y="11838"/>
                  <a:pt x="5090" y="11583"/>
                  <a:pt x="5016" y="11331"/>
                </a:cubicBezTo>
                <a:cubicBezTo>
                  <a:pt x="4841" y="10730"/>
                  <a:pt x="4804" y="10734"/>
                  <a:pt x="4757" y="11354"/>
                </a:cubicBezTo>
                <a:cubicBezTo>
                  <a:pt x="4723" y="11801"/>
                  <a:pt x="4693" y="12519"/>
                  <a:pt x="4703" y="12648"/>
                </a:cubicBezTo>
                <a:cubicBezTo>
                  <a:pt x="4706" y="12679"/>
                  <a:pt x="4728" y="12553"/>
                  <a:pt x="4754" y="12369"/>
                </a:cubicBezTo>
                <a:lnTo>
                  <a:pt x="4800" y="12030"/>
                </a:lnTo>
                <a:lnTo>
                  <a:pt x="4894" y="12310"/>
                </a:lnTo>
                <a:cubicBezTo>
                  <a:pt x="5007" y="12650"/>
                  <a:pt x="5024" y="12849"/>
                  <a:pt x="4981" y="13290"/>
                </a:cubicBezTo>
                <a:cubicBezTo>
                  <a:pt x="4917" y="13962"/>
                  <a:pt x="4835" y="14222"/>
                  <a:pt x="4690" y="14222"/>
                </a:cubicBezTo>
                <a:cubicBezTo>
                  <a:pt x="4571" y="14222"/>
                  <a:pt x="4551" y="14182"/>
                  <a:pt x="4534" y="13931"/>
                </a:cubicBezTo>
                <a:cubicBezTo>
                  <a:pt x="4509" y="13566"/>
                  <a:pt x="4469" y="12201"/>
                  <a:pt x="4469" y="11704"/>
                </a:cubicBezTo>
                <a:cubicBezTo>
                  <a:pt x="4469" y="11228"/>
                  <a:pt x="4438" y="11210"/>
                  <a:pt x="4368" y="11634"/>
                </a:cubicBezTo>
                <a:cubicBezTo>
                  <a:pt x="4292" y="12088"/>
                  <a:pt x="4259" y="12496"/>
                  <a:pt x="4227" y="13360"/>
                </a:cubicBezTo>
                <a:lnTo>
                  <a:pt x="4198" y="14141"/>
                </a:lnTo>
                <a:lnTo>
                  <a:pt x="4037" y="14187"/>
                </a:lnTo>
                <a:cubicBezTo>
                  <a:pt x="3902" y="14221"/>
                  <a:pt x="3869" y="14180"/>
                  <a:pt x="3836" y="13954"/>
                </a:cubicBezTo>
                <a:cubicBezTo>
                  <a:pt x="3791" y="13645"/>
                  <a:pt x="3787" y="13446"/>
                  <a:pt x="3823" y="13231"/>
                </a:cubicBezTo>
                <a:cubicBezTo>
                  <a:pt x="3850" y="13067"/>
                  <a:pt x="3862" y="12627"/>
                  <a:pt x="3856" y="12077"/>
                </a:cubicBezTo>
                <a:cubicBezTo>
                  <a:pt x="3851" y="11633"/>
                  <a:pt x="3787" y="11195"/>
                  <a:pt x="3710" y="11074"/>
                </a:cubicBezTo>
                <a:cubicBezTo>
                  <a:pt x="3642" y="10968"/>
                  <a:pt x="3626" y="11094"/>
                  <a:pt x="3592" y="11960"/>
                </a:cubicBezTo>
                <a:cubicBezTo>
                  <a:pt x="3564" y="12681"/>
                  <a:pt x="3564" y="12640"/>
                  <a:pt x="3602" y="12742"/>
                </a:cubicBezTo>
                <a:cubicBezTo>
                  <a:pt x="3619" y="12789"/>
                  <a:pt x="3643" y="12935"/>
                  <a:pt x="3656" y="13056"/>
                </a:cubicBezTo>
                <a:cubicBezTo>
                  <a:pt x="3678" y="13271"/>
                  <a:pt x="3678" y="13293"/>
                  <a:pt x="3635" y="13919"/>
                </a:cubicBezTo>
                <a:cubicBezTo>
                  <a:pt x="3548" y="15180"/>
                  <a:pt x="3502" y="17243"/>
                  <a:pt x="3524" y="18816"/>
                </a:cubicBezTo>
                <a:cubicBezTo>
                  <a:pt x="3542" y="20080"/>
                  <a:pt x="3588" y="20681"/>
                  <a:pt x="3703" y="21160"/>
                </a:cubicBezTo>
                <a:cubicBezTo>
                  <a:pt x="3805" y="21586"/>
                  <a:pt x="3987" y="21318"/>
                  <a:pt x="4069" y="20623"/>
                </a:cubicBezTo>
                <a:lnTo>
                  <a:pt x="4106" y="20309"/>
                </a:lnTo>
                <a:lnTo>
                  <a:pt x="3966" y="20309"/>
                </a:lnTo>
                <a:cubicBezTo>
                  <a:pt x="3698" y="20304"/>
                  <a:pt x="3570" y="19297"/>
                  <a:pt x="3570" y="17196"/>
                </a:cubicBezTo>
                <a:cubicBezTo>
                  <a:pt x="3570" y="16354"/>
                  <a:pt x="3596" y="15625"/>
                  <a:pt x="3662" y="14642"/>
                </a:cubicBezTo>
                <a:lnTo>
                  <a:pt x="3711" y="13919"/>
                </a:lnTo>
                <a:lnTo>
                  <a:pt x="3758" y="14421"/>
                </a:lnTo>
                <a:cubicBezTo>
                  <a:pt x="3834" y="15213"/>
                  <a:pt x="3857" y="15283"/>
                  <a:pt x="4029" y="15283"/>
                </a:cubicBezTo>
                <a:cubicBezTo>
                  <a:pt x="4185" y="15283"/>
                  <a:pt x="4186" y="15278"/>
                  <a:pt x="4210" y="14875"/>
                </a:cubicBezTo>
                <a:lnTo>
                  <a:pt x="4235" y="14479"/>
                </a:lnTo>
                <a:lnTo>
                  <a:pt x="4360" y="15342"/>
                </a:lnTo>
                <a:cubicBezTo>
                  <a:pt x="4428" y="15815"/>
                  <a:pt x="4487" y="16204"/>
                  <a:pt x="4489" y="16204"/>
                </a:cubicBezTo>
                <a:cubicBezTo>
                  <a:pt x="4491" y="16204"/>
                  <a:pt x="4500" y="15989"/>
                  <a:pt x="4510" y="15738"/>
                </a:cubicBezTo>
                <a:lnTo>
                  <a:pt x="4528" y="15283"/>
                </a:lnTo>
                <a:lnTo>
                  <a:pt x="4692" y="15283"/>
                </a:lnTo>
                <a:lnTo>
                  <a:pt x="4856" y="15283"/>
                </a:lnTo>
                <a:lnTo>
                  <a:pt x="4932" y="14607"/>
                </a:lnTo>
                <a:cubicBezTo>
                  <a:pt x="5011" y="13904"/>
                  <a:pt x="5034" y="13900"/>
                  <a:pt x="5034" y="14595"/>
                </a:cubicBezTo>
                <a:cubicBezTo>
                  <a:pt x="5034" y="15247"/>
                  <a:pt x="5048" y="15283"/>
                  <a:pt x="5329" y="15283"/>
                </a:cubicBezTo>
                <a:cubicBezTo>
                  <a:pt x="5481" y="15283"/>
                  <a:pt x="5600" y="15223"/>
                  <a:pt x="5604" y="15143"/>
                </a:cubicBezTo>
                <a:cubicBezTo>
                  <a:pt x="5628" y="14627"/>
                  <a:pt x="5634" y="13244"/>
                  <a:pt x="5621" y="11133"/>
                </a:cubicBezTo>
                <a:lnTo>
                  <a:pt x="5607" y="8882"/>
                </a:lnTo>
                <a:lnTo>
                  <a:pt x="5637" y="8055"/>
                </a:lnTo>
                <a:lnTo>
                  <a:pt x="5668" y="7227"/>
                </a:lnTo>
                <a:lnTo>
                  <a:pt x="5622" y="6912"/>
                </a:lnTo>
                <a:cubicBezTo>
                  <a:pt x="5592" y="6709"/>
                  <a:pt x="5576" y="6504"/>
                  <a:pt x="5576" y="6306"/>
                </a:cubicBezTo>
                <a:cubicBezTo>
                  <a:pt x="5576" y="6051"/>
                  <a:pt x="5572" y="5967"/>
                  <a:pt x="5563" y="6049"/>
                </a:cubicBezTo>
                <a:close/>
                <a:moveTo>
                  <a:pt x="16284" y="6049"/>
                </a:moveTo>
                <a:cubicBezTo>
                  <a:pt x="16276" y="6132"/>
                  <a:pt x="16264" y="6382"/>
                  <a:pt x="16247" y="6795"/>
                </a:cubicBezTo>
                <a:cubicBezTo>
                  <a:pt x="16220" y="7509"/>
                  <a:pt x="16218" y="7612"/>
                  <a:pt x="16233" y="7915"/>
                </a:cubicBezTo>
                <a:cubicBezTo>
                  <a:pt x="16242" y="8099"/>
                  <a:pt x="16260" y="9231"/>
                  <a:pt x="16273" y="10433"/>
                </a:cubicBezTo>
                <a:cubicBezTo>
                  <a:pt x="16300" y="13003"/>
                  <a:pt x="16305" y="13787"/>
                  <a:pt x="16293" y="14036"/>
                </a:cubicBezTo>
                <a:cubicBezTo>
                  <a:pt x="16287" y="14161"/>
                  <a:pt x="16243" y="14222"/>
                  <a:pt x="16154" y="14222"/>
                </a:cubicBezTo>
                <a:cubicBezTo>
                  <a:pt x="15997" y="14222"/>
                  <a:pt x="15986" y="14133"/>
                  <a:pt x="16020" y="13138"/>
                </a:cubicBezTo>
                <a:cubicBezTo>
                  <a:pt x="16033" y="12771"/>
                  <a:pt x="16043" y="12348"/>
                  <a:pt x="16043" y="12194"/>
                </a:cubicBezTo>
                <a:cubicBezTo>
                  <a:pt x="16044" y="11926"/>
                  <a:pt x="16042" y="11921"/>
                  <a:pt x="16006" y="12217"/>
                </a:cubicBezTo>
                <a:cubicBezTo>
                  <a:pt x="15979" y="12441"/>
                  <a:pt x="15964" y="12723"/>
                  <a:pt x="15953" y="13220"/>
                </a:cubicBezTo>
                <a:cubicBezTo>
                  <a:pt x="15944" y="13624"/>
                  <a:pt x="15929" y="13982"/>
                  <a:pt x="15914" y="14082"/>
                </a:cubicBezTo>
                <a:cubicBezTo>
                  <a:pt x="15900" y="14183"/>
                  <a:pt x="15798" y="14292"/>
                  <a:pt x="15667" y="14339"/>
                </a:cubicBezTo>
                <a:cubicBezTo>
                  <a:pt x="15474" y="14408"/>
                  <a:pt x="15438" y="14380"/>
                  <a:pt x="15393" y="14152"/>
                </a:cubicBezTo>
                <a:cubicBezTo>
                  <a:pt x="15297" y="13671"/>
                  <a:pt x="15270" y="12701"/>
                  <a:pt x="15317" y="11471"/>
                </a:cubicBezTo>
                <a:cubicBezTo>
                  <a:pt x="15342" y="10842"/>
                  <a:pt x="15334" y="10681"/>
                  <a:pt x="15302" y="11144"/>
                </a:cubicBezTo>
                <a:cubicBezTo>
                  <a:pt x="15269" y="11630"/>
                  <a:pt x="15237" y="12762"/>
                  <a:pt x="15237" y="13465"/>
                </a:cubicBezTo>
                <a:cubicBezTo>
                  <a:pt x="15237" y="14274"/>
                  <a:pt x="15260" y="14771"/>
                  <a:pt x="15310" y="15062"/>
                </a:cubicBezTo>
                <a:cubicBezTo>
                  <a:pt x="15337" y="15217"/>
                  <a:pt x="15416" y="15279"/>
                  <a:pt x="15627" y="15283"/>
                </a:cubicBezTo>
                <a:cubicBezTo>
                  <a:pt x="15870" y="15289"/>
                  <a:pt x="15912" y="15248"/>
                  <a:pt x="15929" y="15039"/>
                </a:cubicBezTo>
                <a:cubicBezTo>
                  <a:pt x="15948" y="14815"/>
                  <a:pt x="15952" y="14815"/>
                  <a:pt x="15976" y="15039"/>
                </a:cubicBezTo>
                <a:cubicBezTo>
                  <a:pt x="15997" y="15233"/>
                  <a:pt x="16035" y="15283"/>
                  <a:pt x="16161" y="15283"/>
                </a:cubicBezTo>
                <a:cubicBezTo>
                  <a:pt x="16248" y="15283"/>
                  <a:pt x="16322" y="15221"/>
                  <a:pt x="16326" y="15143"/>
                </a:cubicBezTo>
                <a:cubicBezTo>
                  <a:pt x="16350" y="14627"/>
                  <a:pt x="16355" y="13244"/>
                  <a:pt x="16342" y="11133"/>
                </a:cubicBezTo>
                <a:lnTo>
                  <a:pt x="16328" y="8882"/>
                </a:lnTo>
                <a:lnTo>
                  <a:pt x="16359" y="8055"/>
                </a:lnTo>
                <a:lnTo>
                  <a:pt x="16390" y="7227"/>
                </a:lnTo>
                <a:lnTo>
                  <a:pt x="16344" y="6912"/>
                </a:lnTo>
                <a:cubicBezTo>
                  <a:pt x="16313" y="6709"/>
                  <a:pt x="16298" y="6504"/>
                  <a:pt x="16298" y="6306"/>
                </a:cubicBezTo>
                <a:cubicBezTo>
                  <a:pt x="16298" y="6051"/>
                  <a:pt x="16293" y="5967"/>
                  <a:pt x="16284" y="6049"/>
                </a:cubicBezTo>
                <a:close/>
                <a:moveTo>
                  <a:pt x="1621" y="7681"/>
                </a:moveTo>
                <a:cubicBezTo>
                  <a:pt x="1618" y="7680"/>
                  <a:pt x="1606" y="7876"/>
                  <a:pt x="1595" y="8125"/>
                </a:cubicBezTo>
                <a:lnTo>
                  <a:pt x="1575" y="8579"/>
                </a:lnTo>
                <a:lnTo>
                  <a:pt x="1621" y="8964"/>
                </a:lnTo>
                <a:cubicBezTo>
                  <a:pt x="1677" y="9428"/>
                  <a:pt x="1677" y="9424"/>
                  <a:pt x="1708" y="9046"/>
                </a:cubicBezTo>
                <a:cubicBezTo>
                  <a:pt x="1732" y="8747"/>
                  <a:pt x="1732" y="8754"/>
                  <a:pt x="1777" y="9116"/>
                </a:cubicBezTo>
                <a:cubicBezTo>
                  <a:pt x="1829" y="9522"/>
                  <a:pt x="1834" y="9506"/>
                  <a:pt x="1858" y="8906"/>
                </a:cubicBezTo>
                <a:cubicBezTo>
                  <a:pt x="1874" y="8482"/>
                  <a:pt x="1875" y="8479"/>
                  <a:pt x="1817" y="8125"/>
                </a:cubicBezTo>
                <a:lnTo>
                  <a:pt x="1760" y="7775"/>
                </a:lnTo>
                <a:lnTo>
                  <a:pt x="1742" y="8090"/>
                </a:lnTo>
                <a:lnTo>
                  <a:pt x="1725" y="8416"/>
                </a:lnTo>
                <a:lnTo>
                  <a:pt x="1677" y="8043"/>
                </a:lnTo>
                <a:cubicBezTo>
                  <a:pt x="1650" y="7840"/>
                  <a:pt x="1625" y="7682"/>
                  <a:pt x="1621" y="7681"/>
                </a:cubicBezTo>
                <a:close/>
                <a:moveTo>
                  <a:pt x="20182" y="7681"/>
                </a:moveTo>
                <a:cubicBezTo>
                  <a:pt x="20178" y="7680"/>
                  <a:pt x="20167" y="7876"/>
                  <a:pt x="20156" y="8125"/>
                </a:cubicBezTo>
                <a:lnTo>
                  <a:pt x="20136" y="8579"/>
                </a:lnTo>
                <a:lnTo>
                  <a:pt x="20182" y="8964"/>
                </a:lnTo>
                <a:cubicBezTo>
                  <a:pt x="20237" y="9428"/>
                  <a:pt x="20238" y="9424"/>
                  <a:pt x="20268" y="9046"/>
                </a:cubicBezTo>
                <a:cubicBezTo>
                  <a:pt x="20292" y="8747"/>
                  <a:pt x="20293" y="8754"/>
                  <a:pt x="20338" y="9116"/>
                </a:cubicBezTo>
                <a:cubicBezTo>
                  <a:pt x="20389" y="9522"/>
                  <a:pt x="20395" y="9506"/>
                  <a:pt x="20418" y="8906"/>
                </a:cubicBezTo>
                <a:cubicBezTo>
                  <a:pt x="20435" y="8482"/>
                  <a:pt x="20435" y="8479"/>
                  <a:pt x="20378" y="8125"/>
                </a:cubicBezTo>
                <a:lnTo>
                  <a:pt x="20320" y="7775"/>
                </a:lnTo>
                <a:lnTo>
                  <a:pt x="20303" y="8090"/>
                </a:lnTo>
                <a:lnTo>
                  <a:pt x="20286" y="8416"/>
                </a:lnTo>
                <a:lnTo>
                  <a:pt x="20237" y="8043"/>
                </a:lnTo>
                <a:cubicBezTo>
                  <a:pt x="20210" y="7840"/>
                  <a:pt x="20185" y="7682"/>
                  <a:pt x="20182" y="7681"/>
                </a:cubicBezTo>
                <a:close/>
                <a:moveTo>
                  <a:pt x="9303" y="7833"/>
                </a:moveTo>
                <a:cubicBezTo>
                  <a:pt x="9298" y="7834"/>
                  <a:pt x="9285" y="8039"/>
                  <a:pt x="9274" y="8288"/>
                </a:cubicBezTo>
                <a:lnTo>
                  <a:pt x="9255" y="8731"/>
                </a:lnTo>
                <a:lnTo>
                  <a:pt x="9303" y="9116"/>
                </a:lnTo>
                <a:cubicBezTo>
                  <a:pt x="9362" y="9581"/>
                  <a:pt x="9366" y="9589"/>
                  <a:pt x="9391" y="9186"/>
                </a:cubicBezTo>
                <a:lnTo>
                  <a:pt x="9410" y="8859"/>
                </a:lnTo>
                <a:lnTo>
                  <a:pt x="9450" y="9186"/>
                </a:lnTo>
                <a:cubicBezTo>
                  <a:pt x="9502" y="9604"/>
                  <a:pt x="9515" y="9591"/>
                  <a:pt x="9535" y="9092"/>
                </a:cubicBezTo>
                <a:cubicBezTo>
                  <a:pt x="9551" y="8690"/>
                  <a:pt x="9550" y="8665"/>
                  <a:pt x="9509" y="8334"/>
                </a:cubicBezTo>
                <a:cubicBezTo>
                  <a:pt x="9457" y="7909"/>
                  <a:pt x="9436" y="7898"/>
                  <a:pt x="9417" y="8288"/>
                </a:cubicBezTo>
                <a:cubicBezTo>
                  <a:pt x="9403" y="8590"/>
                  <a:pt x="9403" y="8583"/>
                  <a:pt x="9357" y="8206"/>
                </a:cubicBezTo>
                <a:cubicBezTo>
                  <a:pt x="9332" y="7996"/>
                  <a:pt x="9307" y="7833"/>
                  <a:pt x="9303" y="7833"/>
                </a:cubicBezTo>
                <a:close/>
                <a:moveTo>
                  <a:pt x="11431" y="9046"/>
                </a:moveTo>
                <a:cubicBezTo>
                  <a:pt x="11422" y="9043"/>
                  <a:pt x="11393" y="9950"/>
                  <a:pt x="11399" y="10013"/>
                </a:cubicBezTo>
                <a:cubicBezTo>
                  <a:pt x="11402" y="10037"/>
                  <a:pt x="11422" y="10205"/>
                  <a:pt x="11444" y="10386"/>
                </a:cubicBezTo>
                <a:cubicBezTo>
                  <a:pt x="11494" y="10796"/>
                  <a:pt x="11509" y="10803"/>
                  <a:pt x="11524" y="10421"/>
                </a:cubicBezTo>
                <a:cubicBezTo>
                  <a:pt x="11537" y="10124"/>
                  <a:pt x="11537" y="10122"/>
                  <a:pt x="11589" y="10456"/>
                </a:cubicBezTo>
                <a:lnTo>
                  <a:pt x="11642" y="10795"/>
                </a:lnTo>
                <a:lnTo>
                  <a:pt x="11664" y="10433"/>
                </a:lnTo>
                <a:cubicBezTo>
                  <a:pt x="11676" y="10236"/>
                  <a:pt x="11686" y="10029"/>
                  <a:pt x="11686" y="9967"/>
                </a:cubicBezTo>
                <a:cubicBezTo>
                  <a:pt x="11686" y="9904"/>
                  <a:pt x="11662" y="9688"/>
                  <a:pt x="11634" y="9489"/>
                </a:cubicBezTo>
                <a:lnTo>
                  <a:pt x="11583" y="9127"/>
                </a:lnTo>
                <a:lnTo>
                  <a:pt x="11558" y="9442"/>
                </a:lnTo>
                <a:lnTo>
                  <a:pt x="11534" y="9768"/>
                </a:lnTo>
                <a:lnTo>
                  <a:pt x="11486" y="9407"/>
                </a:lnTo>
                <a:cubicBezTo>
                  <a:pt x="11459" y="9209"/>
                  <a:pt x="11435" y="9047"/>
                  <a:pt x="11431" y="9046"/>
                </a:cubicBezTo>
                <a:close/>
                <a:moveTo>
                  <a:pt x="3118" y="10596"/>
                </a:moveTo>
                <a:cubicBezTo>
                  <a:pt x="3080" y="10538"/>
                  <a:pt x="3040" y="11046"/>
                  <a:pt x="3000" y="12112"/>
                </a:cubicBezTo>
                <a:cubicBezTo>
                  <a:pt x="2957" y="13236"/>
                  <a:pt x="2957" y="13950"/>
                  <a:pt x="3000" y="14561"/>
                </a:cubicBezTo>
                <a:cubicBezTo>
                  <a:pt x="3040" y="15128"/>
                  <a:pt x="3085" y="15118"/>
                  <a:pt x="3137" y="14514"/>
                </a:cubicBezTo>
                <a:cubicBezTo>
                  <a:pt x="3172" y="14114"/>
                  <a:pt x="3179" y="14081"/>
                  <a:pt x="3185" y="14292"/>
                </a:cubicBezTo>
                <a:cubicBezTo>
                  <a:pt x="3189" y="14429"/>
                  <a:pt x="3183" y="14833"/>
                  <a:pt x="3173" y="15202"/>
                </a:cubicBezTo>
                <a:cubicBezTo>
                  <a:pt x="3148" y="16058"/>
                  <a:pt x="3024" y="17632"/>
                  <a:pt x="2940" y="18140"/>
                </a:cubicBezTo>
                <a:cubicBezTo>
                  <a:pt x="2885" y="18471"/>
                  <a:pt x="2872" y="18492"/>
                  <a:pt x="2822" y="18350"/>
                </a:cubicBezTo>
                <a:cubicBezTo>
                  <a:pt x="2791" y="18262"/>
                  <a:pt x="2735" y="17944"/>
                  <a:pt x="2699" y="17650"/>
                </a:cubicBezTo>
                <a:lnTo>
                  <a:pt x="2631" y="17126"/>
                </a:lnTo>
                <a:lnTo>
                  <a:pt x="2606" y="17440"/>
                </a:lnTo>
                <a:lnTo>
                  <a:pt x="2580" y="17755"/>
                </a:lnTo>
                <a:lnTo>
                  <a:pt x="2540" y="17440"/>
                </a:lnTo>
                <a:cubicBezTo>
                  <a:pt x="2489" y="17018"/>
                  <a:pt x="2479" y="17030"/>
                  <a:pt x="2458" y="17557"/>
                </a:cubicBezTo>
                <a:cubicBezTo>
                  <a:pt x="2439" y="18051"/>
                  <a:pt x="2442" y="18106"/>
                  <a:pt x="2508" y="18548"/>
                </a:cubicBezTo>
                <a:cubicBezTo>
                  <a:pt x="2545" y="18798"/>
                  <a:pt x="2548" y="18797"/>
                  <a:pt x="2572" y="18490"/>
                </a:cubicBezTo>
                <a:lnTo>
                  <a:pt x="2598" y="18175"/>
                </a:lnTo>
                <a:lnTo>
                  <a:pt x="2646" y="18513"/>
                </a:lnTo>
                <a:cubicBezTo>
                  <a:pt x="2692" y="18849"/>
                  <a:pt x="2694" y="18853"/>
                  <a:pt x="2709" y="18571"/>
                </a:cubicBezTo>
                <a:cubicBezTo>
                  <a:pt x="2725" y="18288"/>
                  <a:pt x="2727" y="18286"/>
                  <a:pt x="2811" y="18595"/>
                </a:cubicBezTo>
                <a:cubicBezTo>
                  <a:pt x="2922" y="19007"/>
                  <a:pt x="3011" y="19024"/>
                  <a:pt x="3059" y="18641"/>
                </a:cubicBezTo>
                <a:cubicBezTo>
                  <a:pt x="3150" y="17910"/>
                  <a:pt x="3215" y="15911"/>
                  <a:pt x="3217" y="13838"/>
                </a:cubicBezTo>
                <a:cubicBezTo>
                  <a:pt x="3218" y="12604"/>
                  <a:pt x="3215" y="12375"/>
                  <a:pt x="3184" y="11552"/>
                </a:cubicBezTo>
                <a:cubicBezTo>
                  <a:pt x="3156" y="10809"/>
                  <a:pt x="3144" y="10635"/>
                  <a:pt x="3118" y="10596"/>
                </a:cubicBezTo>
                <a:close/>
                <a:moveTo>
                  <a:pt x="11884" y="10725"/>
                </a:moveTo>
                <a:cubicBezTo>
                  <a:pt x="11878" y="10725"/>
                  <a:pt x="11865" y="10984"/>
                  <a:pt x="11854" y="11308"/>
                </a:cubicBezTo>
                <a:cubicBezTo>
                  <a:pt x="11834" y="11885"/>
                  <a:pt x="11835" y="11902"/>
                  <a:pt x="11863" y="12637"/>
                </a:cubicBezTo>
                <a:cubicBezTo>
                  <a:pt x="11878" y="13047"/>
                  <a:pt x="11893" y="13560"/>
                  <a:pt x="11895" y="13768"/>
                </a:cubicBezTo>
                <a:lnTo>
                  <a:pt x="11899" y="14141"/>
                </a:lnTo>
                <a:lnTo>
                  <a:pt x="11586" y="14187"/>
                </a:lnTo>
                <a:lnTo>
                  <a:pt x="11274" y="14222"/>
                </a:lnTo>
                <a:lnTo>
                  <a:pt x="11238" y="13791"/>
                </a:lnTo>
                <a:cubicBezTo>
                  <a:pt x="11182" y="13102"/>
                  <a:pt x="11181" y="12700"/>
                  <a:pt x="11222" y="11214"/>
                </a:cubicBezTo>
                <a:cubicBezTo>
                  <a:pt x="11225" y="11110"/>
                  <a:pt x="11222" y="11028"/>
                  <a:pt x="11216" y="11028"/>
                </a:cubicBezTo>
                <a:cubicBezTo>
                  <a:pt x="11199" y="11028"/>
                  <a:pt x="11146" y="12428"/>
                  <a:pt x="11138" y="13103"/>
                </a:cubicBezTo>
                <a:cubicBezTo>
                  <a:pt x="11128" y="13909"/>
                  <a:pt x="11154" y="14574"/>
                  <a:pt x="11211" y="14969"/>
                </a:cubicBezTo>
                <a:cubicBezTo>
                  <a:pt x="11251" y="15247"/>
                  <a:pt x="11279" y="15277"/>
                  <a:pt x="11592" y="15283"/>
                </a:cubicBezTo>
                <a:cubicBezTo>
                  <a:pt x="11903" y="15290"/>
                  <a:pt x="11929" y="15261"/>
                  <a:pt x="11937" y="15015"/>
                </a:cubicBezTo>
                <a:cubicBezTo>
                  <a:pt x="11941" y="14869"/>
                  <a:pt x="11945" y="14176"/>
                  <a:pt x="11945" y="13465"/>
                </a:cubicBezTo>
                <a:cubicBezTo>
                  <a:pt x="11944" y="12474"/>
                  <a:pt x="11938" y="12001"/>
                  <a:pt x="11919" y="11447"/>
                </a:cubicBezTo>
                <a:cubicBezTo>
                  <a:pt x="11905" y="11050"/>
                  <a:pt x="11889" y="10725"/>
                  <a:pt x="11884" y="10725"/>
                </a:cubicBezTo>
                <a:close/>
                <a:moveTo>
                  <a:pt x="62" y="13465"/>
                </a:moveTo>
                <a:cubicBezTo>
                  <a:pt x="45" y="13465"/>
                  <a:pt x="-9" y="14352"/>
                  <a:pt x="1" y="14479"/>
                </a:cubicBezTo>
                <a:cubicBezTo>
                  <a:pt x="4" y="14524"/>
                  <a:pt x="24" y="14726"/>
                  <a:pt x="45" y="14922"/>
                </a:cubicBezTo>
                <a:cubicBezTo>
                  <a:pt x="92" y="15366"/>
                  <a:pt x="107" y="15332"/>
                  <a:pt x="142" y="14735"/>
                </a:cubicBezTo>
                <a:lnTo>
                  <a:pt x="169" y="14269"/>
                </a:lnTo>
                <a:lnTo>
                  <a:pt x="123" y="13861"/>
                </a:lnTo>
                <a:cubicBezTo>
                  <a:pt x="98" y="13640"/>
                  <a:pt x="71" y="13465"/>
                  <a:pt x="62" y="13465"/>
                </a:cubicBezTo>
                <a:close/>
                <a:moveTo>
                  <a:pt x="10264" y="16811"/>
                </a:moveTo>
                <a:cubicBezTo>
                  <a:pt x="10260" y="16811"/>
                  <a:pt x="10249" y="17019"/>
                  <a:pt x="10239" y="17277"/>
                </a:cubicBezTo>
                <a:cubicBezTo>
                  <a:pt x="10221" y="17716"/>
                  <a:pt x="10222" y="17759"/>
                  <a:pt x="10241" y="17953"/>
                </a:cubicBezTo>
                <a:cubicBezTo>
                  <a:pt x="10253" y="18068"/>
                  <a:pt x="10277" y="18240"/>
                  <a:pt x="10294" y="18338"/>
                </a:cubicBezTo>
                <a:cubicBezTo>
                  <a:pt x="10321" y="18490"/>
                  <a:pt x="10330" y="18484"/>
                  <a:pt x="10350" y="18245"/>
                </a:cubicBezTo>
                <a:cubicBezTo>
                  <a:pt x="10373" y="17970"/>
                  <a:pt x="10375" y="17967"/>
                  <a:pt x="10416" y="18280"/>
                </a:cubicBezTo>
                <a:cubicBezTo>
                  <a:pt x="10473" y="18711"/>
                  <a:pt x="10479" y="18708"/>
                  <a:pt x="10502" y="18198"/>
                </a:cubicBezTo>
                <a:cubicBezTo>
                  <a:pt x="10524" y="17708"/>
                  <a:pt x="10521" y="17637"/>
                  <a:pt x="10455" y="17196"/>
                </a:cubicBezTo>
                <a:cubicBezTo>
                  <a:pt x="10418" y="16949"/>
                  <a:pt x="10417" y="16954"/>
                  <a:pt x="10397" y="17277"/>
                </a:cubicBezTo>
                <a:lnTo>
                  <a:pt x="10376" y="17615"/>
                </a:lnTo>
                <a:lnTo>
                  <a:pt x="10323" y="17207"/>
                </a:lnTo>
                <a:cubicBezTo>
                  <a:pt x="10295" y="16986"/>
                  <a:pt x="10268" y="16811"/>
                  <a:pt x="10264" y="16811"/>
                </a:cubicBezTo>
                <a:close/>
                <a:moveTo>
                  <a:pt x="21457" y="17126"/>
                </a:moveTo>
                <a:lnTo>
                  <a:pt x="21431" y="17440"/>
                </a:lnTo>
                <a:lnTo>
                  <a:pt x="21406" y="17755"/>
                </a:lnTo>
                <a:lnTo>
                  <a:pt x="21366" y="17440"/>
                </a:lnTo>
                <a:cubicBezTo>
                  <a:pt x="21314" y="17017"/>
                  <a:pt x="21305" y="17031"/>
                  <a:pt x="21284" y="17569"/>
                </a:cubicBezTo>
                <a:cubicBezTo>
                  <a:pt x="21265" y="18057"/>
                  <a:pt x="21265" y="18058"/>
                  <a:pt x="21341" y="18606"/>
                </a:cubicBezTo>
                <a:cubicBezTo>
                  <a:pt x="21372" y="18826"/>
                  <a:pt x="21370" y="18838"/>
                  <a:pt x="21400" y="18478"/>
                </a:cubicBezTo>
                <a:lnTo>
                  <a:pt x="21424" y="18163"/>
                </a:lnTo>
                <a:lnTo>
                  <a:pt x="21463" y="18478"/>
                </a:lnTo>
                <a:cubicBezTo>
                  <a:pt x="21514" y="18884"/>
                  <a:pt x="21522" y="18871"/>
                  <a:pt x="21545" y="18373"/>
                </a:cubicBezTo>
                <a:lnTo>
                  <a:pt x="21564" y="17953"/>
                </a:lnTo>
                <a:lnTo>
                  <a:pt x="21510" y="17545"/>
                </a:lnTo>
                <a:lnTo>
                  <a:pt x="21457" y="17126"/>
                </a:lnTo>
                <a:close/>
                <a:moveTo>
                  <a:pt x="15626" y="17137"/>
                </a:moveTo>
                <a:cubicBezTo>
                  <a:pt x="15612" y="17146"/>
                  <a:pt x="15603" y="17293"/>
                  <a:pt x="15590" y="17569"/>
                </a:cubicBezTo>
                <a:lnTo>
                  <a:pt x="15570" y="18012"/>
                </a:lnTo>
                <a:lnTo>
                  <a:pt x="15614" y="18396"/>
                </a:lnTo>
                <a:cubicBezTo>
                  <a:pt x="15670" y="18883"/>
                  <a:pt x="15677" y="18874"/>
                  <a:pt x="15700" y="18338"/>
                </a:cubicBezTo>
                <a:cubicBezTo>
                  <a:pt x="15719" y="17894"/>
                  <a:pt x="15719" y="17886"/>
                  <a:pt x="15680" y="17499"/>
                </a:cubicBezTo>
                <a:cubicBezTo>
                  <a:pt x="15656" y="17248"/>
                  <a:pt x="15639" y="17128"/>
                  <a:pt x="15626" y="17137"/>
                </a:cubicBezTo>
                <a:close/>
                <a:moveTo>
                  <a:pt x="4937" y="17242"/>
                </a:moveTo>
                <a:lnTo>
                  <a:pt x="4917" y="17592"/>
                </a:lnTo>
                <a:cubicBezTo>
                  <a:pt x="4906" y="17787"/>
                  <a:pt x="4896" y="17992"/>
                  <a:pt x="4896" y="18047"/>
                </a:cubicBezTo>
                <a:cubicBezTo>
                  <a:pt x="4896" y="18101"/>
                  <a:pt x="4918" y="18322"/>
                  <a:pt x="4945" y="18536"/>
                </a:cubicBezTo>
                <a:cubicBezTo>
                  <a:pt x="4972" y="18751"/>
                  <a:pt x="4996" y="18930"/>
                  <a:pt x="5000" y="18933"/>
                </a:cubicBezTo>
                <a:cubicBezTo>
                  <a:pt x="5004" y="18936"/>
                  <a:pt x="5015" y="18711"/>
                  <a:pt x="5026" y="18431"/>
                </a:cubicBezTo>
                <a:lnTo>
                  <a:pt x="5043" y="17918"/>
                </a:lnTo>
                <a:lnTo>
                  <a:pt x="4990" y="17580"/>
                </a:lnTo>
                <a:lnTo>
                  <a:pt x="4937" y="17242"/>
                </a:lnTo>
                <a:close/>
                <a:moveTo>
                  <a:pt x="1346" y="17265"/>
                </a:moveTo>
                <a:lnTo>
                  <a:pt x="1324" y="17837"/>
                </a:lnTo>
                <a:lnTo>
                  <a:pt x="1301" y="18408"/>
                </a:lnTo>
                <a:lnTo>
                  <a:pt x="1355" y="18816"/>
                </a:lnTo>
                <a:cubicBezTo>
                  <a:pt x="1385" y="19045"/>
                  <a:pt x="1415" y="19234"/>
                  <a:pt x="1422" y="19236"/>
                </a:cubicBezTo>
                <a:cubicBezTo>
                  <a:pt x="1435" y="19239"/>
                  <a:pt x="1480" y="18235"/>
                  <a:pt x="1471" y="18128"/>
                </a:cubicBezTo>
                <a:cubicBezTo>
                  <a:pt x="1468" y="18093"/>
                  <a:pt x="1439" y="17882"/>
                  <a:pt x="1406" y="17662"/>
                </a:cubicBezTo>
                <a:lnTo>
                  <a:pt x="1346" y="17265"/>
                </a:lnTo>
                <a:close/>
                <a:moveTo>
                  <a:pt x="12517" y="17265"/>
                </a:moveTo>
                <a:lnTo>
                  <a:pt x="12494" y="17837"/>
                </a:lnTo>
                <a:lnTo>
                  <a:pt x="12472" y="18408"/>
                </a:lnTo>
                <a:lnTo>
                  <a:pt x="12526" y="18816"/>
                </a:lnTo>
                <a:cubicBezTo>
                  <a:pt x="12555" y="19045"/>
                  <a:pt x="12585" y="19234"/>
                  <a:pt x="12592" y="19236"/>
                </a:cubicBezTo>
                <a:cubicBezTo>
                  <a:pt x="12606" y="19239"/>
                  <a:pt x="12651" y="18235"/>
                  <a:pt x="12642" y="18128"/>
                </a:cubicBezTo>
                <a:cubicBezTo>
                  <a:pt x="12640" y="18093"/>
                  <a:pt x="12610" y="17882"/>
                  <a:pt x="12577" y="17662"/>
                </a:cubicBezTo>
                <a:lnTo>
                  <a:pt x="12517" y="17265"/>
                </a:lnTo>
                <a:close/>
                <a:moveTo>
                  <a:pt x="7975" y="17324"/>
                </a:moveTo>
                <a:cubicBezTo>
                  <a:pt x="7966" y="17316"/>
                  <a:pt x="7960" y="17386"/>
                  <a:pt x="7950" y="17510"/>
                </a:cubicBezTo>
                <a:cubicBezTo>
                  <a:pt x="7918" y="17894"/>
                  <a:pt x="7922" y="18129"/>
                  <a:pt x="7971" y="18548"/>
                </a:cubicBezTo>
                <a:cubicBezTo>
                  <a:pt x="8025" y="19017"/>
                  <a:pt x="8025" y="19012"/>
                  <a:pt x="8048" y="18560"/>
                </a:cubicBezTo>
                <a:cubicBezTo>
                  <a:pt x="8075" y="18017"/>
                  <a:pt x="8072" y="17910"/>
                  <a:pt x="8019" y="17557"/>
                </a:cubicBezTo>
                <a:cubicBezTo>
                  <a:pt x="7997" y="17406"/>
                  <a:pt x="7984" y="17331"/>
                  <a:pt x="7975" y="1732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39" name="تجميع"/>
          <p:cNvGrpSpPr/>
          <p:nvPr/>
        </p:nvGrpSpPr>
        <p:grpSpPr>
          <a:xfrm>
            <a:off x="4243459" y="11945747"/>
            <a:ext cx="15124325" cy="1262880"/>
            <a:chOff x="0" y="0"/>
            <a:chExt cx="15124323" cy="1262878"/>
          </a:xfrm>
        </p:grpSpPr>
        <p:grpSp>
          <p:nvGrpSpPr>
            <p:cNvPr id="1518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51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7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3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519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522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520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21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526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524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5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9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527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8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32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530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31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35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533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534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538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53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37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0" name="تجميع"/>
          <p:cNvGrpSpPr/>
          <p:nvPr/>
        </p:nvGrpSpPr>
        <p:grpSpPr>
          <a:xfrm>
            <a:off x="475239" y="-200109"/>
            <a:ext cx="9598070" cy="6625326"/>
            <a:chOff x="0" y="0"/>
            <a:chExt cx="9598068" cy="6625325"/>
          </a:xfrm>
        </p:grpSpPr>
        <p:grpSp>
          <p:nvGrpSpPr>
            <p:cNvPr id="1544" name="تجميع"/>
            <p:cNvGrpSpPr/>
            <p:nvPr/>
          </p:nvGrpSpPr>
          <p:grpSpPr>
            <a:xfrm>
              <a:off x="3202034" y="1231928"/>
              <a:ext cx="6396035" cy="2513519"/>
              <a:chOff x="0" y="0"/>
              <a:chExt cx="6396034" cy="2513517"/>
            </a:xfrm>
          </p:grpSpPr>
          <p:sp>
            <p:nvSpPr>
              <p:cNvPr id="1541" name="التقويم الختامي"/>
              <p:cNvSpPr txBox="1"/>
              <p:nvPr/>
            </p:nvSpPr>
            <p:spPr>
              <a:xfrm>
                <a:off x="0" y="0"/>
                <a:ext cx="6396035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53183" rtl="0">
                  <a:defRPr sz="8512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الختامي</a:t>
                </a:r>
              </a:p>
            </p:txBody>
          </p:sp>
          <p:sp>
            <p:nvSpPr>
              <p:cNvPr id="1542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3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9" name="تجميع"/>
            <p:cNvGrpSpPr/>
            <p:nvPr/>
          </p:nvGrpSpPr>
          <p:grpSpPr>
            <a:xfrm>
              <a:off x="0" y="-1"/>
              <a:ext cx="4575225" cy="6625327"/>
              <a:chOff x="0" y="0"/>
              <a:chExt cx="4575224" cy="6625325"/>
            </a:xfrm>
          </p:grpSpPr>
          <p:sp>
            <p:nvSpPr>
              <p:cNvPr id="1545" name="Google Shape;1244;p41"/>
              <p:cNvSpPr txBox="1"/>
              <p:nvPr/>
            </p:nvSpPr>
            <p:spPr>
              <a:xfrm>
                <a:off x="1492216" y="0"/>
                <a:ext cx="3083009" cy="34697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>
                  <a:defRPr sz="150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1570" name="Google Shape;1245;p41"/>
              <p:cNvGrpSpPr/>
              <p:nvPr/>
            </p:nvGrpSpPr>
            <p:grpSpPr>
              <a:xfrm>
                <a:off x="0" y="1565711"/>
                <a:ext cx="2477148" cy="4422634"/>
                <a:chOff x="0" y="0"/>
                <a:chExt cx="2477147" cy="4422633"/>
              </a:xfrm>
            </p:grpSpPr>
            <p:sp>
              <p:nvSpPr>
                <p:cNvPr id="1546" name="Google Shape;1246;p41"/>
                <p:cNvSpPr/>
                <p:nvPr/>
              </p:nvSpPr>
              <p:spPr>
                <a:xfrm flipH="1">
                  <a:off x="362044" y="846071"/>
                  <a:ext cx="1411931" cy="352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4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7" name="Google Shape;1247;p41"/>
                <p:cNvSpPr/>
                <p:nvPr/>
              </p:nvSpPr>
              <p:spPr>
                <a:xfrm flipH="1">
                  <a:off x="304025" y="746670"/>
                  <a:ext cx="1519849" cy="3675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8" name="Google Shape;1248;p41"/>
                <p:cNvSpPr/>
                <p:nvPr/>
              </p:nvSpPr>
              <p:spPr>
                <a:xfrm flipH="1">
                  <a:off x="646649" y="3979093"/>
                  <a:ext cx="169968" cy="442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9" name="Google Shape;1249;p41"/>
                <p:cNvSpPr/>
                <p:nvPr/>
              </p:nvSpPr>
              <p:spPr>
                <a:xfrm flipH="1">
                  <a:off x="644789" y="3153092"/>
                  <a:ext cx="675331" cy="3277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0" name="Google Shape;1250;p41"/>
                <p:cNvSpPr/>
                <p:nvPr/>
              </p:nvSpPr>
              <p:spPr>
                <a:xfrm flipH="1">
                  <a:off x="616584" y="3716182"/>
                  <a:ext cx="616939" cy="30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1" name="Google Shape;1251;p41"/>
                <p:cNvSpPr/>
                <p:nvPr/>
              </p:nvSpPr>
              <p:spPr>
                <a:xfrm flipH="1">
                  <a:off x="389992" y="3283992"/>
                  <a:ext cx="228941" cy="443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2" name="Google Shape;1252;p41"/>
                <p:cNvSpPr/>
                <p:nvPr/>
              </p:nvSpPr>
              <p:spPr>
                <a:xfrm flipH="1">
                  <a:off x="1207651" y="3450075"/>
                  <a:ext cx="384220" cy="3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3" name="Google Shape;1253;p41"/>
                <p:cNvSpPr/>
                <p:nvPr/>
              </p:nvSpPr>
              <p:spPr>
                <a:xfrm flipH="1">
                  <a:off x="1562833" y="3077688"/>
                  <a:ext cx="220842" cy="436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4" name="Google Shape;1254;p41"/>
                <p:cNvSpPr/>
                <p:nvPr/>
              </p:nvSpPr>
              <p:spPr>
                <a:xfrm flipH="1">
                  <a:off x="1478344" y="2333888"/>
                  <a:ext cx="179434" cy="3698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5" name="Google Shape;1255;p41"/>
                <p:cNvSpPr/>
                <p:nvPr/>
              </p:nvSpPr>
              <p:spPr>
                <a:xfrm flipH="1">
                  <a:off x="1506265" y="1755900"/>
                  <a:ext cx="170005" cy="2825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3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6" name="Google Shape;1256;p41"/>
                <p:cNvSpPr/>
                <p:nvPr/>
              </p:nvSpPr>
              <p:spPr>
                <a:xfrm flipH="1">
                  <a:off x="1516406" y="1010042"/>
                  <a:ext cx="169293" cy="350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7" name="Google Shape;1257;p41"/>
                <p:cNvSpPr/>
                <p:nvPr/>
              </p:nvSpPr>
              <p:spPr>
                <a:xfrm flipH="1">
                  <a:off x="-1" y="2422374"/>
                  <a:ext cx="401066" cy="9332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8" name="Google Shape;1258;p41"/>
                <p:cNvSpPr/>
                <p:nvPr/>
              </p:nvSpPr>
              <p:spPr>
                <a:xfrm flipH="1">
                  <a:off x="1577412" y="106469"/>
                  <a:ext cx="156988" cy="321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9" name="Google Shape;1259;p41"/>
                <p:cNvSpPr/>
                <p:nvPr/>
              </p:nvSpPr>
              <p:spPr>
                <a:xfrm flipH="1">
                  <a:off x="1341534" y="257196"/>
                  <a:ext cx="274815" cy="220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0" name="Google Shape;1260;p41"/>
                <p:cNvSpPr/>
                <p:nvPr/>
              </p:nvSpPr>
              <p:spPr>
                <a:xfrm flipH="1">
                  <a:off x="1265320" y="179273"/>
                  <a:ext cx="143742" cy="158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1" name="Google Shape;1261;p41"/>
                <p:cNvSpPr/>
                <p:nvPr/>
              </p:nvSpPr>
              <p:spPr>
                <a:xfrm flipH="1">
                  <a:off x="1533833" y="0"/>
                  <a:ext cx="137115" cy="169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2" name="Google Shape;1262;p41"/>
                <p:cNvSpPr/>
                <p:nvPr/>
              </p:nvSpPr>
              <p:spPr>
                <a:xfrm flipH="1">
                  <a:off x="1705665" y="179517"/>
                  <a:ext cx="287646" cy="28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3" name="Google Shape;1263;p41"/>
                <p:cNvSpPr/>
                <p:nvPr/>
              </p:nvSpPr>
              <p:spPr>
                <a:xfrm flipH="1">
                  <a:off x="1294964" y="389125"/>
                  <a:ext cx="468234" cy="3598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4" name="Google Shape;1264;p41"/>
                <p:cNvSpPr/>
                <p:nvPr/>
              </p:nvSpPr>
              <p:spPr>
                <a:xfrm flipH="1">
                  <a:off x="1533969" y="409818"/>
                  <a:ext cx="943179" cy="9266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7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5" name="Google Shape;1265;p41"/>
                <p:cNvSpPr/>
                <p:nvPr/>
              </p:nvSpPr>
              <p:spPr>
                <a:xfrm flipH="1">
                  <a:off x="1900003" y="731666"/>
                  <a:ext cx="461733" cy="494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6" name="Google Shape;1266;p41"/>
                <p:cNvSpPr/>
                <p:nvPr/>
              </p:nvSpPr>
              <p:spPr>
                <a:xfrm flipH="1">
                  <a:off x="1677827" y="624654"/>
                  <a:ext cx="113095" cy="12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7" name="Google Shape;1267;p41"/>
                <p:cNvSpPr/>
                <p:nvPr/>
              </p:nvSpPr>
              <p:spPr>
                <a:xfrm flipH="1">
                  <a:off x="1856112" y="504235"/>
                  <a:ext cx="113089" cy="129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8" name="Google Shape;1268;p41"/>
                <p:cNvSpPr/>
                <p:nvPr/>
              </p:nvSpPr>
              <p:spPr>
                <a:xfrm flipH="1">
                  <a:off x="2171599" y="910343"/>
                  <a:ext cx="117122" cy="1171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9" name="Google Shape;1269;p41"/>
                <p:cNvSpPr/>
                <p:nvPr/>
              </p:nvSpPr>
              <p:spPr>
                <a:xfrm flipH="1">
                  <a:off x="2072279" y="992058"/>
                  <a:ext cx="117142" cy="11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1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618" name="تجميع"/>
              <p:cNvGrpSpPr/>
              <p:nvPr/>
            </p:nvGrpSpPr>
            <p:grpSpPr>
              <a:xfrm>
                <a:off x="2300429" y="3066448"/>
                <a:ext cx="1113146" cy="3558878"/>
                <a:chOff x="0" y="0"/>
                <a:chExt cx="1113144" cy="3558876"/>
              </a:xfrm>
            </p:grpSpPr>
            <p:grpSp>
              <p:nvGrpSpPr>
                <p:cNvPr id="1575" name="Google Shape;1270;p41"/>
                <p:cNvGrpSpPr/>
                <p:nvPr/>
              </p:nvGrpSpPr>
              <p:grpSpPr>
                <a:xfrm>
                  <a:off x="0" y="0"/>
                  <a:ext cx="1113145" cy="1067321"/>
                  <a:chOff x="0" y="0"/>
                  <a:chExt cx="1113144" cy="1067320"/>
                </a:xfrm>
              </p:grpSpPr>
              <p:sp>
                <p:nvSpPr>
                  <p:cNvPr id="1571" name="Google Shape;1271;p41"/>
                  <p:cNvSpPr/>
                  <p:nvPr/>
                </p:nvSpPr>
                <p:spPr>
                  <a:xfrm>
                    <a:off x="35012" y="55117"/>
                    <a:ext cx="1078133" cy="1007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2" name="Google Shape;1272;p41"/>
                  <p:cNvSpPr/>
                  <p:nvPr/>
                </p:nvSpPr>
                <p:spPr>
                  <a:xfrm>
                    <a:off x="292294" y="55468"/>
                    <a:ext cx="481881" cy="456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3" name="Google Shape;1273;p41"/>
                  <p:cNvSpPr/>
                  <p:nvPr/>
                </p:nvSpPr>
                <p:spPr>
                  <a:xfrm>
                    <a:off x="374937" y="491944"/>
                    <a:ext cx="703237" cy="5708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4" name="Google Shape;1274;p41"/>
                  <p:cNvSpPr/>
                  <p:nvPr/>
                </p:nvSpPr>
                <p:spPr>
                  <a:xfrm>
                    <a:off x="-1" y="0"/>
                    <a:ext cx="1107176" cy="10673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29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611" name="Google Shape;1275;p41"/>
                <p:cNvGrpSpPr/>
                <p:nvPr/>
              </p:nvGrpSpPr>
              <p:grpSpPr>
                <a:xfrm>
                  <a:off x="1345" y="1422930"/>
                  <a:ext cx="1067125" cy="678460"/>
                  <a:chOff x="0" y="0"/>
                  <a:chExt cx="1067124" cy="678458"/>
                </a:xfrm>
              </p:grpSpPr>
              <p:sp>
                <p:nvSpPr>
                  <p:cNvPr id="1576" name="Google Shape;1276;p41"/>
                  <p:cNvSpPr/>
                  <p:nvPr/>
                </p:nvSpPr>
                <p:spPr>
                  <a:xfrm>
                    <a:off x="64527" y="173674"/>
                    <a:ext cx="439851" cy="408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7" name="Google Shape;1277;p41"/>
                  <p:cNvSpPr/>
                  <p:nvPr/>
                </p:nvSpPr>
                <p:spPr>
                  <a:xfrm>
                    <a:off x="606458" y="43764"/>
                    <a:ext cx="375170" cy="2619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8" name="Google Shape;1278;p41"/>
                  <p:cNvSpPr/>
                  <p:nvPr/>
                </p:nvSpPr>
                <p:spPr>
                  <a:xfrm>
                    <a:off x="304963" y="155520"/>
                    <a:ext cx="664424" cy="4504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9" name="Google Shape;1279;p41"/>
                  <p:cNvSpPr/>
                  <p:nvPr/>
                </p:nvSpPr>
                <p:spPr>
                  <a:xfrm>
                    <a:off x="670704" y="54983"/>
                    <a:ext cx="265641" cy="1383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0" name="Google Shape;1280;p41"/>
                  <p:cNvSpPr/>
                  <p:nvPr/>
                </p:nvSpPr>
                <p:spPr>
                  <a:xfrm>
                    <a:off x="578198" y="149969"/>
                    <a:ext cx="306084" cy="2922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1" name="Google Shape;1281;p41"/>
                  <p:cNvSpPr/>
                  <p:nvPr/>
                </p:nvSpPr>
                <p:spPr>
                  <a:xfrm>
                    <a:off x="383133" y="177892"/>
                    <a:ext cx="198977" cy="3632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2" name="Google Shape;1282;p41"/>
                  <p:cNvSpPr/>
                  <p:nvPr/>
                </p:nvSpPr>
                <p:spPr>
                  <a:xfrm>
                    <a:off x="111009" y="189146"/>
                    <a:ext cx="340597" cy="245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3" name="Google Shape;1283;p41"/>
                  <p:cNvSpPr/>
                  <p:nvPr/>
                </p:nvSpPr>
                <p:spPr>
                  <a:xfrm>
                    <a:off x="20543" y="295840"/>
                    <a:ext cx="425830" cy="3568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4" name="Google Shape;1284;p41"/>
                  <p:cNvSpPr/>
                  <p:nvPr/>
                </p:nvSpPr>
                <p:spPr>
                  <a:xfrm>
                    <a:off x="445874" y="28748"/>
                    <a:ext cx="596044" cy="624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5" name="Google Shape;1285;p41"/>
                  <p:cNvSpPr/>
                  <p:nvPr/>
                </p:nvSpPr>
                <p:spPr>
                  <a:xfrm>
                    <a:off x="-1" y="0"/>
                    <a:ext cx="1067125" cy="6784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6" name="Google Shape;1286;p41"/>
                  <p:cNvSpPr/>
                  <p:nvPr/>
                </p:nvSpPr>
                <p:spPr>
                  <a:xfrm>
                    <a:off x="871359" y="140768"/>
                    <a:ext cx="51756" cy="257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7" name="Google Shape;1287;p41"/>
                  <p:cNvSpPr/>
                  <p:nvPr/>
                </p:nvSpPr>
                <p:spPr>
                  <a:xfrm>
                    <a:off x="922625" y="248516"/>
                    <a:ext cx="27653" cy="393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8" name="Google Shape;1288;p41"/>
                  <p:cNvSpPr/>
                  <p:nvPr/>
                </p:nvSpPr>
                <p:spPr>
                  <a:xfrm>
                    <a:off x="818828" y="89622"/>
                    <a:ext cx="6183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9" name="Google Shape;1289;p41"/>
                  <p:cNvSpPr/>
                  <p:nvPr/>
                </p:nvSpPr>
                <p:spPr>
                  <a:xfrm>
                    <a:off x="896857" y="265691"/>
                    <a:ext cx="29529" cy="33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0" name="Google Shape;1290;p41"/>
                  <p:cNvSpPr/>
                  <p:nvPr/>
                </p:nvSpPr>
                <p:spPr>
                  <a:xfrm>
                    <a:off x="761908" y="117561"/>
                    <a:ext cx="6475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1" name="Google Shape;1291;p41"/>
                  <p:cNvSpPr/>
                  <p:nvPr/>
                </p:nvSpPr>
                <p:spPr>
                  <a:xfrm>
                    <a:off x="778284" y="323206"/>
                    <a:ext cx="66504" cy="56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2" name="Google Shape;1292;p41"/>
                  <p:cNvSpPr/>
                  <p:nvPr/>
                </p:nvSpPr>
                <p:spPr>
                  <a:xfrm>
                    <a:off x="693696" y="236217"/>
                    <a:ext cx="61037" cy="26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3" name="Google Shape;1293;p41"/>
                  <p:cNvSpPr/>
                  <p:nvPr/>
                </p:nvSpPr>
                <p:spPr>
                  <a:xfrm>
                    <a:off x="707439" y="289209"/>
                    <a:ext cx="44017" cy="383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4" name="Google Shape;1294;p41"/>
                  <p:cNvSpPr/>
                  <p:nvPr/>
                </p:nvSpPr>
                <p:spPr>
                  <a:xfrm>
                    <a:off x="695926" y="338863"/>
                    <a:ext cx="59009" cy="68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5" name="Google Shape;1295;p41"/>
                  <p:cNvSpPr/>
                  <p:nvPr/>
                </p:nvSpPr>
                <p:spPr>
                  <a:xfrm>
                    <a:off x="639850" y="213980"/>
                    <a:ext cx="44017" cy="578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6" name="Google Shape;1296;p41"/>
                  <p:cNvSpPr/>
                  <p:nvPr/>
                </p:nvSpPr>
                <p:spPr>
                  <a:xfrm>
                    <a:off x="495730" y="261710"/>
                    <a:ext cx="25709" cy="719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7" name="Google Shape;1297;p41"/>
                  <p:cNvSpPr/>
                  <p:nvPr/>
                </p:nvSpPr>
                <p:spPr>
                  <a:xfrm>
                    <a:off x="517457" y="355194"/>
                    <a:ext cx="25709" cy="73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8" name="Google Shape;1298;p41"/>
                  <p:cNvSpPr/>
                  <p:nvPr/>
                </p:nvSpPr>
                <p:spPr>
                  <a:xfrm>
                    <a:off x="509762" y="449404"/>
                    <a:ext cx="25710" cy="486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9" name="Google Shape;1299;p41"/>
                  <p:cNvSpPr/>
                  <p:nvPr/>
                </p:nvSpPr>
                <p:spPr>
                  <a:xfrm>
                    <a:off x="443868" y="314517"/>
                    <a:ext cx="35415" cy="86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0" name="Google Shape;1300;p41"/>
                  <p:cNvSpPr/>
                  <p:nvPr/>
                </p:nvSpPr>
                <p:spPr>
                  <a:xfrm>
                    <a:off x="462137" y="397676"/>
                    <a:ext cx="36918" cy="797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1" name="Google Shape;1301;p41"/>
                  <p:cNvSpPr/>
                  <p:nvPr/>
                </p:nvSpPr>
                <p:spPr>
                  <a:xfrm>
                    <a:off x="359936" y="242847"/>
                    <a:ext cx="51835" cy="459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2" name="Google Shape;1302;p41"/>
                  <p:cNvSpPr/>
                  <p:nvPr/>
                </p:nvSpPr>
                <p:spPr>
                  <a:xfrm>
                    <a:off x="406057" y="438640"/>
                    <a:ext cx="33462" cy="579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3" name="Google Shape;1303;p41"/>
                  <p:cNvSpPr/>
                  <p:nvPr/>
                </p:nvSpPr>
                <p:spPr>
                  <a:xfrm>
                    <a:off x="300827" y="231746"/>
                    <a:ext cx="70373" cy="318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4" name="Google Shape;1304;p41"/>
                  <p:cNvSpPr/>
                  <p:nvPr/>
                </p:nvSpPr>
                <p:spPr>
                  <a:xfrm>
                    <a:off x="241276" y="272507"/>
                    <a:ext cx="78102" cy="434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5" name="Google Shape;1305;p41"/>
                  <p:cNvSpPr/>
                  <p:nvPr/>
                </p:nvSpPr>
                <p:spPr>
                  <a:xfrm>
                    <a:off x="246913" y="312779"/>
                    <a:ext cx="74027" cy="431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6" name="Google Shape;1306;p41"/>
                  <p:cNvSpPr/>
                  <p:nvPr/>
                </p:nvSpPr>
                <p:spPr>
                  <a:xfrm>
                    <a:off x="319785" y="496442"/>
                    <a:ext cx="38598" cy="475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7" name="Google Shape;1307;p41"/>
                  <p:cNvSpPr/>
                  <p:nvPr/>
                </p:nvSpPr>
                <p:spPr>
                  <a:xfrm>
                    <a:off x="233195" y="354401"/>
                    <a:ext cx="67479" cy="412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8" name="Google Shape;1308;p41"/>
                  <p:cNvSpPr/>
                  <p:nvPr/>
                </p:nvSpPr>
                <p:spPr>
                  <a:xfrm>
                    <a:off x="302773" y="533153"/>
                    <a:ext cx="36569" cy="355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9" name="Google Shape;1309;p41"/>
                  <p:cNvSpPr/>
                  <p:nvPr/>
                </p:nvSpPr>
                <p:spPr>
                  <a:xfrm>
                    <a:off x="161335" y="264088"/>
                    <a:ext cx="72281" cy="476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10" name="Google Shape;1310;p41"/>
                  <p:cNvSpPr/>
                  <p:nvPr/>
                </p:nvSpPr>
                <p:spPr>
                  <a:xfrm>
                    <a:off x="169007" y="339976"/>
                    <a:ext cx="48058" cy="37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617" name="Google Shape;1311;p41"/>
                <p:cNvGrpSpPr/>
                <p:nvPr/>
              </p:nvGrpSpPr>
              <p:grpSpPr>
                <a:xfrm>
                  <a:off x="6257" y="2446069"/>
                  <a:ext cx="1076497" cy="1112808"/>
                  <a:chOff x="0" y="0"/>
                  <a:chExt cx="1076496" cy="1112807"/>
                </a:xfrm>
              </p:grpSpPr>
              <p:sp>
                <p:nvSpPr>
                  <p:cNvPr id="1612" name="Google Shape;1312;p41"/>
                  <p:cNvSpPr/>
                  <p:nvPr/>
                </p:nvSpPr>
                <p:spPr>
                  <a:xfrm>
                    <a:off x="276294" y="0"/>
                    <a:ext cx="563320" cy="81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13" name="Google Shape;1313;p41"/>
                  <p:cNvSpPr/>
                  <p:nvPr/>
                </p:nvSpPr>
                <p:spPr>
                  <a:xfrm>
                    <a:off x="489561" y="170737"/>
                    <a:ext cx="133712" cy="133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14" name="Google Shape;1314;p41"/>
                  <p:cNvSpPr/>
                  <p:nvPr/>
                </p:nvSpPr>
                <p:spPr>
                  <a:xfrm>
                    <a:off x="442174" y="77533"/>
                    <a:ext cx="73506" cy="904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15" name="Google Shape;1315;p41"/>
                  <p:cNvSpPr/>
                  <p:nvPr/>
                </p:nvSpPr>
                <p:spPr>
                  <a:xfrm>
                    <a:off x="575306" y="70768"/>
                    <a:ext cx="73506" cy="904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16" name="Google Shape;1316;p41"/>
                  <p:cNvSpPr/>
                  <p:nvPr/>
                </p:nvSpPr>
                <p:spPr>
                  <a:xfrm>
                    <a:off x="-1" y="0"/>
                    <a:ext cx="1076498" cy="11128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pic>
        <p:nvPicPr>
          <p:cNvPr id="1621" name="IMG_4201.png" descr="IMG_4201.png"/>
          <p:cNvPicPr>
            <a:picLocks noChangeAspect="1"/>
          </p:cNvPicPr>
          <p:nvPr/>
        </p:nvPicPr>
        <p:blipFill>
          <a:blip r:embed="rId2">
            <a:extLst/>
          </a:blip>
          <a:srcRect l="10041" t="11989" r="18620" b="17397"/>
          <a:stretch>
            <a:fillRect/>
          </a:stretch>
        </p:blipFill>
        <p:spPr>
          <a:xfrm>
            <a:off x="10076086" y="494286"/>
            <a:ext cx="8281988" cy="11736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7829"/>
                </a:lnTo>
                <a:cubicBezTo>
                  <a:pt x="0" y="9131"/>
                  <a:pt x="1" y="10270"/>
                  <a:pt x="4" y="11247"/>
                </a:cubicBezTo>
                <a:cubicBezTo>
                  <a:pt x="7" y="12224"/>
                  <a:pt x="11" y="13038"/>
                  <a:pt x="17" y="13689"/>
                </a:cubicBezTo>
                <a:cubicBezTo>
                  <a:pt x="17" y="13689"/>
                  <a:pt x="17" y="13689"/>
                  <a:pt x="17" y="13690"/>
                </a:cubicBezTo>
                <a:cubicBezTo>
                  <a:pt x="22" y="14340"/>
                  <a:pt x="28" y="14828"/>
                  <a:pt x="36" y="15151"/>
                </a:cubicBezTo>
                <a:cubicBezTo>
                  <a:pt x="44" y="15475"/>
                  <a:pt x="54" y="15634"/>
                  <a:pt x="64" y="15630"/>
                </a:cubicBezTo>
                <a:cubicBezTo>
                  <a:pt x="73" y="15626"/>
                  <a:pt x="80" y="15620"/>
                  <a:pt x="88" y="15612"/>
                </a:cubicBezTo>
                <a:cubicBezTo>
                  <a:pt x="103" y="15596"/>
                  <a:pt x="115" y="15574"/>
                  <a:pt x="121" y="15550"/>
                </a:cubicBezTo>
                <a:cubicBezTo>
                  <a:pt x="124" y="15538"/>
                  <a:pt x="126" y="15526"/>
                  <a:pt x="126" y="15513"/>
                </a:cubicBezTo>
                <a:cubicBezTo>
                  <a:pt x="126" y="15489"/>
                  <a:pt x="137" y="15465"/>
                  <a:pt x="153" y="15445"/>
                </a:cubicBezTo>
                <a:cubicBezTo>
                  <a:pt x="153" y="15445"/>
                  <a:pt x="153" y="15444"/>
                  <a:pt x="153" y="15444"/>
                </a:cubicBezTo>
                <a:cubicBezTo>
                  <a:pt x="161" y="15434"/>
                  <a:pt x="172" y="15425"/>
                  <a:pt x="183" y="15418"/>
                </a:cubicBezTo>
                <a:cubicBezTo>
                  <a:pt x="194" y="15410"/>
                  <a:pt x="206" y="15404"/>
                  <a:pt x="218" y="15401"/>
                </a:cubicBezTo>
                <a:cubicBezTo>
                  <a:pt x="231" y="15398"/>
                  <a:pt x="244" y="15390"/>
                  <a:pt x="257" y="15380"/>
                </a:cubicBezTo>
                <a:cubicBezTo>
                  <a:pt x="270" y="15370"/>
                  <a:pt x="283" y="15357"/>
                  <a:pt x="295" y="15342"/>
                </a:cubicBezTo>
                <a:cubicBezTo>
                  <a:pt x="319" y="15312"/>
                  <a:pt x="339" y="15273"/>
                  <a:pt x="351" y="15234"/>
                </a:cubicBezTo>
                <a:cubicBezTo>
                  <a:pt x="392" y="15097"/>
                  <a:pt x="527" y="14918"/>
                  <a:pt x="623" y="14851"/>
                </a:cubicBezTo>
                <a:cubicBezTo>
                  <a:pt x="655" y="14829"/>
                  <a:pt x="684" y="14819"/>
                  <a:pt x="703" y="14828"/>
                </a:cubicBezTo>
                <a:cubicBezTo>
                  <a:pt x="728" y="14839"/>
                  <a:pt x="747" y="15355"/>
                  <a:pt x="756" y="16144"/>
                </a:cubicBezTo>
                <a:cubicBezTo>
                  <a:pt x="756" y="16145"/>
                  <a:pt x="756" y="16145"/>
                  <a:pt x="756" y="16145"/>
                </a:cubicBezTo>
                <a:cubicBezTo>
                  <a:pt x="758" y="16408"/>
                  <a:pt x="761" y="16701"/>
                  <a:pt x="761" y="17016"/>
                </a:cubicBezTo>
                <a:cubicBezTo>
                  <a:pt x="761" y="18114"/>
                  <a:pt x="756" y="18703"/>
                  <a:pt x="726" y="18991"/>
                </a:cubicBezTo>
                <a:cubicBezTo>
                  <a:pt x="714" y="19099"/>
                  <a:pt x="699" y="19164"/>
                  <a:pt x="679" y="19199"/>
                </a:cubicBezTo>
                <a:cubicBezTo>
                  <a:pt x="672" y="19211"/>
                  <a:pt x="665" y="19219"/>
                  <a:pt x="657" y="19224"/>
                </a:cubicBezTo>
                <a:cubicBezTo>
                  <a:pt x="649" y="19229"/>
                  <a:pt x="642" y="19231"/>
                  <a:pt x="632" y="19231"/>
                </a:cubicBezTo>
                <a:cubicBezTo>
                  <a:pt x="624" y="19230"/>
                  <a:pt x="614" y="19226"/>
                  <a:pt x="603" y="19221"/>
                </a:cubicBezTo>
                <a:cubicBezTo>
                  <a:pt x="583" y="19210"/>
                  <a:pt x="560" y="19191"/>
                  <a:pt x="533" y="19166"/>
                </a:cubicBezTo>
                <a:cubicBezTo>
                  <a:pt x="522" y="19155"/>
                  <a:pt x="510" y="19145"/>
                  <a:pt x="497" y="19137"/>
                </a:cubicBezTo>
                <a:cubicBezTo>
                  <a:pt x="484" y="19129"/>
                  <a:pt x="470" y="19123"/>
                  <a:pt x="456" y="19119"/>
                </a:cubicBezTo>
                <a:cubicBezTo>
                  <a:pt x="430" y="19110"/>
                  <a:pt x="403" y="19108"/>
                  <a:pt x="385" y="19116"/>
                </a:cubicBezTo>
                <a:cubicBezTo>
                  <a:pt x="376" y="19120"/>
                  <a:pt x="362" y="19121"/>
                  <a:pt x="346" y="19119"/>
                </a:cubicBezTo>
                <a:cubicBezTo>
                  <a:pt x="330" y="19117"/>
                  <a:pt x="311" y="19111"/>
                  <a:pt x="291" y="19103"/>
                </a:cubicBezTo>
                <a:cubicBezTo>
                  <a:pt x="250" y="19088"/>
                  <a:pt x="203" y="19064"/>
                  <a:pt x="159" y="19033"/>
                </a:cubicBezTo>
                <a:lnTo>
                  <a:pt x="0" y="18921"/>
                </a:lnTo>
                <a:lnTo>
                  <a:pt x="0" y="20260"/>
                </a:lnTo>
                <a:lnTo>
                  <a:pt x="0" y="21600"/>
                </a:lnTo>
                <a:lnTo>
                  <a:pt x="2312" y="21600"/>
                </a:lnTo>
                <a:cubicBezTo>
                  <a:pt x="2948" y="21600"/>
                  <a:pt x="3526" y="21596"/>
                  <a:pt x="3945" y="21590"/>
                </a:cubicBezTo>
                <a:cubicBezTo>
                  <a:pt x="4364" y="21584"/>
                  <a:pt x="4624" y="21575"/>
                  <a:pt x="4624" y="21566"/>
                </a:cubicBezTo>
                <a:cubicBezTo>
                  <a:pt x="4624" y="21561"/>
                  <a:pt x="4620" y="21555"/>
                  <a:pt x="4612" y="21549"/>
                </a:cubicBezTo>
                <a:cubicBezTo>
                  <a:pt x="4605" y="21543"/>
                  <a:pt x="4595" y="21536"/>
                  <a:pt x="4582" y="21529"/>
                </a:cubicBezTo>
                <a:cubicBezTo>
                  <a:pt x="4556" y="21515"/>
                  <a:pt x="4521" y="21500"/>
                  <a:pt x="4482" y="21488"/>
                </a:cubicBezTo>
                <a:cubicBezTo>
                  <a:pt x="4462" y="21481"/>
                  <a:pt x="4444" y="21475"/>
                  <a:pt x="4428" y="21468"/>
                </a:cubicBezTo>
                <a:cubicBezTo>
                  <a:pt x="4412" y="21461"/>
                  <a:pt x="4399" y="21453"/>
                  <a:pt x="4388" y="21446"/>
                </a:cubicBezTo>
                <a:cubicBezTo>
                  <a:pt x="4377" y="21439"/>
                  <a:pt x="4368" y="21432"/>
                  <a:pt x="4363" y="21425"/>
                </a:cubicBezTo>
                <a:cubicBezTo>
                  <a:pt x="4363" y="21425"/>
                  <a:pt x="4363" y="21425"/>
                  <a:pt x="4363" y="21425"/>
                </a:cubicBezTo>
                <a:cubicBezTo>
                  <a:pt x="4358" y="21418"/>
                  <a:pt x="4357" y="21413"/>
                  <a:pt x="4360" y="21408"/>
                </a:cubicBezTo>
                <a:cubicBezTo>
                  <a:pt x="4363" y="21403"/>
                  <a:pt x="4363" y="21395"/>
                  <a:pt x="4361" y="21385"/>
                </a:cubicBezTo>
                <a:cubicBezTo>
                  <a:pt x="4358" y="21376"/>
                  <a:pt x="4353" y="21364"/>
                  <a:pt x="4346" y="21352"/>
                </a:cubicBezTo>
                <a:cubicBezTo>
                  <a:pt x="4333" y="21326"/>
                  <a:pt x="4311" y="21296"/>
                  <a:pt x="4284" y="21267"/>
                </a:cubicBezTo>
                <a:cubicBezTo>
                  <a:pt x="4231" y="21210"/>
                  <a:pt x="4205" y="21151"/>
                  <a:pt x="4226" y="21135"/>
                </a:cubicBezTo>
                <a:cubicBezTo>
                  <a:pt x="4271" y="21104"/>
                  <a:pt x="8350" y="21101"/>
                  <a:pt x="10403" y="21120"/>
                </a:cubicBezTo>
                <a:cubicBezTo>
                  <a:pt x="10916" y="21125"/>
                  <a:pt x="11302" y="21131"/>
                  <a:pt x="11467" y="21138"/>
                </a:cubicBezTo>
                <a:cubicBezTo>
                  <a:pt x="11522" y="21141"/>
                  <a:pt x="11552" y="21143"/>
                  <a:pt x="11555" y="21146"/>
                </a:cubicBezTo>
                <a:cubicBezTo>
                  <a:pt x="11559" y="21151"/>
                  <a:pt x="11557" y="21161"/>
                  <a:pt x="11549" y="21173"/>
                </a:cubicBezTo>
                <a:cubicBezTo>
                  <a:pt x="11535" y="21197"/>
                  <a:pt x="11499" y="21232"/>
                  <a:pt x="11450" y="21272"/>
                </a:cubicBezTo>
                <a:cubicBezTo>
                  <a:pt x="11426" y="21292"/>
                  <a:pt x="11398" y="21313"/>
                  <a:pt x="11368" y="21333"/>
                </a:cubicBezTo>
                <a:cubicBezTo>
                  <a:pt x="11308" y="21375"/>
                  <a:pt x="11253" y="21419"/>
                  <a:pt x="11213" y="21457"/>
                </a:cubicBezTo>
                <a:cubicBezTo>
                  <a:pt x="11173" y="21495"/>
                  <a:pt x="11149" y="21526"/>
                  <a:pt x="11149" y="21542"/>
                </a:cubicBezTo>
                <a:cubicBezTo>
                  <a:pt x="11149" y="21545"/>
                  <a:pt x="11158" y="21549"/>
                  <a:pt x="11173" y="21553"/>
                </a:cubicBezTo>
                <a:cubicBezTo>
                  <a:pt x="11176" y="21553"/>
                  <a:pt x="11181" y="21555"/>
                  <a:pt x="11186" y="21555"/>
                </a:cubicBezTo>
                <a:cubicBezTo>
                  <a:pt x="11196" y="21557"/>
                  <a:pt x="11212" y="21559"/>
                  <a:pt x="11226" y="21561"/>
                </a:cubicBezTo>
                <a:cubicBezTo>
                  <a:pt x="11246" y="21563"/>
                  <a:pt x="11277" y="21564"/>
                  <a:pt x="11305" y="21566"/>
                </a:cubicBezTo>
                <a:cubicBezTo>
                  <a:pt x="11389" y="21572"/>
                  <a:pt x="11501" y="21577"/>
                  <a:pt x="11681" y="21581"/>
                </a:cubicBezTo>
                <a:cubicBezTo>
                  <a:pt x="11844" y="21585"/>
                  <a:pt x="12082" y="21587"/>
                  <a:pt x="12341" y="21590"/>
                </a:cubicBezTo>
                <a:cubicBezTo>
                  <a:pt x="12713" y="21593"/>
                  <a:pt x="13150" y="21596"/>
                  <a:pt x="13763" y="21598"/>
                </a:cubicBezTo>
                <a:cubicBezTo>
                  <a:pt x="14453" y="21600"/>
                  <a:pt x="15311" y="21600"/>
                  <a:pt x="16374" y="21600"/>
                </a:cubicBezTo>
                <a:lnTo>
                  <a:pt x="21600" y="21600"/>
                </a:lnTo>
                <a:lnTo>
                  <a:pt x="21600" y="16904"/>
                </a:lnTo>
                <a:cubicBezTo>
                  <a:pt x="21600" y="16902"/>
                  <a:pt x="21600" y="16901"/>
                  <a:pt x="21600" y="16899"/>
                </a:cubicBezTo>
                <a:cubicBezTo>
                  <a:pt x="21600" y="15142"/>
                  <a:pt x="21593" y="13659"/>
                  <a:pt x="21582" y="12856"/>
                </a:cubicBezTo>
                <a:cubicBezTo>
                  <a:pt x="21568" y="12296"/>
                  <a:pt x="21542" y="12231"/>
                  <a:pt x="21493" y="12259"/>
                </a:cubicBezTo>
                <a:cubicBezTo>
                  <a:pt x="21435" y="12292"/>
                  <a:pt x="21294" y="12391"/>
                  <a:pt x="21181" y="12477"/>
                </a:cubicBezTo>
                <a:cubicBezTo>
                  <a:pt x="21043" y="12582"/>
                  <a:pt x="20963" y="12615"/>
                  <a:pt x="20915" y="12590"/>
                </a:cubicBezTo>
                <a:cubicBezTo>
                  <a:pt x="20912" y="12588"/>
                  <a:pt x="20909" y="12588"/>
                  <a:pt x="20906" y="12587"/>
                </a:cubicBezTo>
                <a:cubicBezTo>
                  <a:pt x="20901" y="12583"/>
                  <a:pt x="20896" y="12557"/>
                  <a:pt x="20891" y="12513"/>
                </a:cubicBezTo>
                <a:cubicBezTo>
                  <a:pt x="20886" y="12468"/>
                  <a:pt x="20881" y="12402"/>
                  <a:pt x="20878" y="12316"/>
                </a:cubicBezTo>
                <a:cubicBezTo>
                  <a:pt x="20873" y="12211"/>
                  <a:pt x="20871" y="12012"/>
                  <a:pt x="20867" y="11845"/>
                </a:cubicBezTo>
                <a:cubicBezTo>
                  <a:pt x="20865" y="11729"/>
                  <a:pt x="20862" y="11659"/>
                  <a:pt x="20860" y="11511"/>
                </a:cubicBezTo>
                <a:cubicBezTo>
                  <a:pt x="20856" y="11158"/>
                  <a:pt x="20853" y="10713"/>
                  <a:pt x="20853" y="10175"/>
                </a:cubicBezTo>
                <a:cubicBezTo>
                  <a:pt x="20853" y="10172"/>
                  <a:pt x="20853" y="10166"/>
                  <a:pt x="20853" y="10163"/>
                </a:cubicBezTo>
                <a:cubicBezTo>
                  <a:pt x="20852" y="9616"/>
                  <a:pt x="20853" y="8973"/>
                  <a:pt x="20856" y="8226"/>
                </a:cubicBezTo>
                <a:lnTo>
                  <a:pt x="20872" y="3913"/>
                </a:lnTo>
                <a:lnTo>
                  <a:pt x="21125" y="3928"/>
                </a:lnTo>
                <a:cubicBezTo>
                  <a:pt x="21264" y="3936"/>
                  <a:pt x="21405" y="3961"/>
                  <a:pt x="21439" y="3984"/>
                </a:cubicBezTo>
                <a:cubicBezTo>
                  <a:pt x="21472" y="4006"/>
                  <a:pt x="21521" y="4025"/>
                  <a:pt x="21549" y="4025"/>
                </a:cubicBezTo>
                <a:cubicBezTo>
                  <a:pt x="21556" y="4025"/>
                  <a:pt x="21563" y="3968"/>
                  <a:pt x="21569" y="3866"/>
                </a:cubicBezTo>
                <a:cubicBezTo>
                  <a:pt x="21587" y="3559"/>
                  <a:pt x="21600" y="2842"/>
                  <a:pt x="21600" y="2012"/>
                </a:cubicBez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45" name="تجميع"/>
          <p:cNvGrpSpPr/>
          <p:nvPr/>
        </p:nvGrpSpPr>
        <p:grpSpPr>
          <a:xfrm>
            <a:off x="4997423" y="12142172"/>
            <a:ext cx="15124324" cy="1262879"/>
            <a:chOff x="0" y="0"/>
            <a:chExt cx="15124323" cy="1262878"/>
          </a:xfrm>
        </p:grpSpPr>
        <p:grpSp>
          <p:nvGrpSpPr>
            <p:cNvPr id="1624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62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23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29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62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62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626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2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632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63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31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35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63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34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38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63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37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41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63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640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644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64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43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