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FpnxBo1q648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كسور الاعتيادية"/>
          <p:cNvSpPr txBox="1"/>
          <p:nvPr/>
        </p:nvSpPr>
        <p:spPr>
          <a:xfrm>
            <a:off x="3792388" y="4914899"/>
            <a:ext cx="542002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الاعتيادية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318_110559.png" descr="MagicEraser_230318_110559.png"/>
          <p:cNvPicPr>
            <a:picLocks noChangeAspect="1"/>
          </p:cNvPicPr>
          <p:nvPr/>
        </p:nvPicPr>
        <p:blipFill>
          <a:blip r:embed="rId2">
            <a:extLst/>
          </a:blip>
          <a:srcRect l="3105" t="15215" r="3105" b="46513"/>
          <a:stretch>
            <a:fillRect/>
          </a:stretch>
        </p:blipFill>
        <p:spPr>
          <a:xfrm>
            <a:off x="217289" y="4197422"/>
            <a:ext cx="12570079" cy="384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gicEraser_230318_110540.png" descr="MagicEraser_230318_110540.png"/>
          <p:cNvPicPr>
            <a:picLocks noChangeAspect="1"/>
          </p:cNvPicPr>
          <p:nvPr/>
        </p:nvPicPr>
        <p:blipFill>
          <a:blip r:embed="rId3">
            <a:extLst/>
          </a:blip>
          <a:srcRect l="21810" t="81357" r="6716" b="4231"/>
          <a:stretch>
            <a:fillRect/>
          </a:stretch>
        </p:blipFill>
        <p:spPr>
          <a:xfrm>
            <a:off x="633967" y="512057"/>
            <a:ext cx="12227456" cy="184917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٥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318_110559.png" descr="MagicEraser_230318_110559.png"/>
          <p:cNvPicPr>
            <a:picLocks noChangeAspect="1"/>
          </p:cNvPicPr>
          <p:nvPr/>
        </p:nvPicPr>
        <p:blipFill>
          <a:blip r:embed="rId2">
            <a:extLst/>
          </a:blip>
          <a:srcRect l="6437" t="51933" r="2928" b="28803"/>
          <a:stretch>
            <a:fillRect/>
          </a:stretch>
        </p:blipFill>
        <p:spPr>
          <a:xfrm>
            <a:off x="928290" y="1384717"/>
            <a:ext cx="11148348" cy="177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MagicEraser_230318_110559.png" descr="MagicEraser_230318_110559.png"/>
          <p:cNvPicPr>
            <a:picLocks noChangeAspect="1"/>
          </p:cNvPicPr>
          <p:nvPr/>
        </p:nvPicPr>
        <p:blipFill>
          <a:blip r:embed="rId2">
            <a:extLst/>
          </a:blip>
          <a:srcRect l="7321" t="71321" r="4096" b="13402"/>
          <a:stretch>
            <a:fillRect/>
          </a:stretch>
        </p:blipFill>
        <p:spPr>
          <a:xfrm>
            <a:off x="474985" y="4978002"/>
            <a:ext cx="11788119" cy="152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٥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18_110416.png" descr="MagicEraser_230318_110416.png"/>
          <p:cNvPicPr>
            <a:picLocks noChangeAspect="1"/>
          </p:cNvPicPr>
          <p:nvPr/>
        </p:nvPicPr>
        <p:blipFill>
          <a:blip r:embed="rId2">
            <a:extLst/>
          </a:blip>
          <a:srcRect l="68789" t="41751" r="14584" b="50108"/>
          <a:stretch>
            <a:fillRect/>
          </a:stretch>
        </p:blipFill>
        <p:spPr>
          <a:xfrm>
            <a:off x="6354892" y="3239325"/>
            <a:ext cx="5599432" cy="2056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18_110416.png" descr="MagicEraser_230318_110416.png"/>
          <p:cNvPicPr>
            <a:picLocks noChangeAspect="1"/>
          </p:cNvPicPr>
          <p:nvPr/>
        </p:nvPicPr>
        <p:blipFill>
          <a:blip r:embed="rId2">
            <a:extLst/>
          </a:blip>
          <a:srcRect l="80295" t="56663" r="13992" b="29246"/>
          <a:stretch>
            <a:fillRect/>
          </a:stretch>
        </p:blipFill>
        <p:spPr>
          <a:xfrm>
            <a:off x="1801162" y="3538579"/>
            <a:ext cx="1945330" cy="3599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الكسور الاعتيادية"/>
          <p:cNvSpPr txBox="1"/>
          <p:nvPr/>
        </p:nvSpPr>
        <p:spPr>
          <a:xfrm>
            <a:off x="3907781" y="270328"/>
            <a:ext cx="542002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الاعتيادية </a:t>
            </a:r>
          </a:p>
        </p:txBody>
      </p:sp>
      <p:sp>
        <p:nvSpPr>
          <p:cNvPr id="131" name="صفحة ٥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٥٥ </a:t>
            </a:r>
          </a:p>
        </p:txBody>
      </p:sp>
      <p:pic>
        <p:nvPicPr>
          <p:cNvPr id="132" name="MagicEraser_230318_110416.png" descr="MagicEraser_230318_110416.png"/>
          <p:cNvPicPr>
            <a:picLocks noChangeAspect="1"/>
          </p:cNvPicPr>
          <p:nvPr/>
        </p:nvPicPr>
        <p:blipFill>
          <a:blip r:embed="rId2">
            <a:extLst/>
          </a:blip>
          <a:srcRect l="8416" t="20463" r="35364" b="2734"/>
          <a:stretch>
            <a:fillRect/>
          </a:stretch>
        </p:blipFill>
        <p:spPr>
          <a:xfrm>
            <a:off x="1421360" y="2098711"/>
            <a:ext cx="7443131" cy="7626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MagicEraser_230318_110416.png" descr="MagicEraser_230318_110416.png"/>
          <p:cNvPicPr>
            <a:picLocks noChangeAspect="1"/>
          </p:cNvPicPr>
          <p:nvPr/>
        </p:nvPicPr>
        <p:blipFill>
          <a:blip r:embed="rId2">
            <a:extLst/>
          </a:blip>
          <a:srcRect l="63597" t="22175" r="8781" b="22175"/>
          <a:stretch>
            <a:fillRect/>
          </a:stretch>
        </p:blipFill>
        <p:spPr>
          <a:xfrm>
            <a:off x="9400957" y="2797629"/>
            <a:ext cx="3261378" cy="492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صفحة ٥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٥٥ </a:t>
            </a:r>
          </a:p>
        </p:txBody>
      </p:sp>
      <p:pic>
        <p:nvPicPr>
          <p:cNvPr id="136" name="MagicEraser_230318_110430.png" descr="MagicEraser_230318_110430.png"/>
          <p:cNvPicPr>
            <a:picLocks noChangeAspect="1"/>
          </p:cNvPicPr>
          <p:nvPr/>
        </p:nvPicPr>
        <p:blipFill>
          <a:blip r:embed="rId2">
            <a:extLst/>
          </a:blip>
          <a:srcRect l="7102" t="33232" r="32763" b="21886"/>
          <a:stretch>
            <a:fillRect/>
          </a:stretch>
        </p:blipFill>
        <p:spPr>
          <a:xfrm>
            <a:off x="1014310" y="1716471"/>
            <a:ext cx="10492971" cy="5873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صفحة ٥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٥٦ </a:t>
            </a:r>
          </a:p>
        </p:txBody>
      </p:sp>
      <p:pic>
        <p:nvPicPr>
          <p:cNvPr id="139" name="MagicEraser_230318_110502.png" descr="MagicEraser_230318_110502.png"/>
          <p:cNvPicPr>
            <a:picLocks noChangeAspect="1"/>
          </p:cNvPicPr>
          <p:nvPr/>
        </p:nvPicPr>
        <p:blipFill>
          <a:blip r:embed="rId2">
            <a:extLst/>
          </a:blip>
          <a:srcRect l="16952" t="14329" r="33009" b="0"/>
          <a:stretch>
            <a:fillRect/>
          </a:stretch>
        </p:blipFill>
        <p:spPr>
          <a:xfrm>
            <a:off x="2499251" y="10318"/>
            <a:ext cx="7725027" cy="9919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صفحة ٥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٥٦ </a:t>
            </a:r>
          </a:p>
        </p:txBody>
      </p:sp>
      <p:pic>
        <p:nvPicPr>
          <p:cNvPr id="142" name="MagicEraser_230318_110519.png" descr="MagicEraser_230318_110519.png"/>
          <p:cNvPicPr>
            <a:picLocks noChangeAspect="1"/>
          </p:cNvPicPr>
          <p:nvPr/>
        </p:nvPicPr>
        <p:blipFill>
          <a:blip r:embed="rId2">
            <a:extLst/>
          </a:blip>
          <a:srcRect l="6030" t="41118" r="9251" b="43585"/>
          <a:stretch>
            <a:fillRect/>
          </a:stretch>
        </p:blipFill>
        <p:spPr>
          <a:xfrm>
            <a:off x="1440181" y="908720"/>
            <a:ext cx="10939402" cy="148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318_110519.png" descr="MagicEraser_230318_110519.png"/>
          <p:cNvPicPr>
            <a:picLocks noChangeAspect="1"/>
          </p:cNvPicPr>
          <p:nvPr/>
        </p:nvPicPr>
        <p:blipFill>
          <a:blip r:embed="rId2">
            <a:extLst/>
          </a:blip>
          <a:srcRect l="16642" t="56310" r="9921" b="24674"/>
          <a:stretch>
            <a:fillRect/>
          </a:stretch>
        </p:blipFill>
        <p:spPr>
          <a:xfrm>
            <a:off x="497482" y="2494722"/>
            <a:ext cx="12009823" cy="2332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318_110519.png" descr="MagicEraser_230318_110519.png"/>
          <p:cNvPicPr>
            <a:picLocks noChangeAspect="1"/>
          </p:cNvPicPr>
          <p:nvPr/>
        </p:nvPicPr>
        <p:blipFill>
          <a:blip r:embed="rId2">
            <a:extLst/>
          </a:blip>
          <a:srcRect l="26168" t="75008" r="9128" b="12326"/>
          <a:stretch>
            <a:fillRect/>
          </a:stretch>
        </p:blipFill>
        <p:spPr>
          <a:xfrm>
            <a:off x="952551" y="5523012"/>
            <a:ext cx="11416983" cy="1676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صفحة ٥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٥٧ </a:t>
            </a:r>
          </a:p>
        </p:txBody>
      </p:sp>
      <p:pic>
        <p:nvPicPr>
          <p:cNvPr id="147" name="MagicEraser_230318_110540.png" descr="MagicEraser_230318_110540.png"/>
          <p:cNvPicPr>
            <a:picLocks noChangeAspect="1"/>
          </p:cNvPicPr>
          <p:nvPr/>
        </p:nvPicPr>
        <p:blipFill>
          <a:blip r:embed="rId2">
            <a:extLst/>
          </a:blip>
          <a:srcRect l="7574" t="13097" r="5858" b="18305"/>
          <a:stretch>
            <a:fillRect/>
          </a:stretch>
        </p:blipFill>
        <p:spPr>
          <a:xfrm>
            <a:off x="415629" y="1197203"/>
            <a:ext cx="12382693" cy="7359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