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7"/>
  </p:notesMasterIdLst>
  <p:sldIdLst>
    <p:sldId id="256" r:id="rId2"/>
    <p:sldId id="258" r:id="rId3"/>
    <p:sldId id="259" r:id="rId4"/>
    <p:sldId id="264" r:id="rId5"/>
    <p:sldId id="260" r:id="rId6"/>
    <p:sldId id="257" r:id="rId7"/>
    <p:sldId id="267" r:id="rId8"/>
    <p:sldId id="309" r:id="rId9"/>
    <p:sldId id="310" r:id="rId10"/>
    <p:sldId id="320" r:id="rId11"/>
    <p:sldId id="321" r:id="rId12"/>
    <p:sldId id="322" r:id="rId13"/>
    <p:sldId id="323" r:id="rId14"/>
    <p:sldId id="324" r:id="rId15"/>
    <p:sldId id="265" r:id="rId16"/>
    <p:sldId id="285" r:id="rId17"/>
    <p:sldId id="319" r:id="rId18"/>
    <p:sldId id="325" r:id="rId19"/>
    <p:sldId id="326" r:id="rId20"/>
    <p:sldId id="327" r:id="rId21"/>
    <p:sldId id="328" r:id="rId22"/>
    <p:sldId id="271" r:id="rId23"/>
    <p:sldId id="313" r:id="rId24"/>
    <p:sldId id="329" r:id="rId25"/>
    <p:sldId id="330" r:id="rId26"/>
    <p:sldId id="331" r:id="rId27"/>
    <p:sldId id="332" r:id="rId28"/>
    <p:sldId id="333" r:id="rId29"/>
    <p:sldId id="275" r:id="rId30"/>
    <p:sldId id="311" r:id="rId31"/>
    <p:sldId id="284" r:id="rId32"/>
    <p:sldId id="270" r:id="rId33"/>
    <p:sldId id="278" r:id="rId34"/>
    <p:sldId id="272" r:id="rId35"/>
    <p:sldId id="289" r:id="rId36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38"/>
    </p:embeddedFont>
    <p:embeddedFont>
      <p:font typeface="Cavolini" panose="03000502040302020204" pitchFamily="66" charset="0"/>
      <p:regular r:id="rId39"/>
      <p:bold r:id="rId40"/>
      <p:italic r:id="rId41"/>
      <p:boldItalic r:id="rId42"/>
    </p:embeddedFont>
    <p:embeddedFont>
      <p:font typeface="Fira Sans Extra Condensed Medium" panose="020B0604020202020204" charset="0"/>
      <p:regular r:id="rId43"/>
      <p:bold r:id="rId44"/>
      <p:italic r:id="rId45"/>
      <p:boldItalic r:id="rId46"/>
    </p:embeddedFont>
    <p:embeddedFont>
      <p:font typeface="Franklin Gothic Demi Cond" panose="020B0706030402020204" pitchFamily="34" charset="0"/>
      <p:regular r:id="rId47"/>
    </p:embeddedFont>
    <p:embeddedFont>
      <p:font typeface="Gaegu" pitchFamily="2" charset="0"/>
      <p:regular r:id="rId48"/>
      <p:bold r:id="rId49"/>
    </p:embeddedFont>
    <p:embeddedFont>
      <p:font typeface="Maiandra GD" panose="020E0502030308020204" pitchFamily="34" charset="0"/>
      <p:regular r:id="rId50"/>
    </p:embeddedFont>
    <p:embeddedFont>
      <p:font typeface="MV Boli" panose="02000500030200090000" pitchFamily="2" charset="0"/>
      <p:regular r:id="rId51"/>
    </p:embeddedFont>
    <p:embeddedFont>
      <p:font typeface="Patrick Hand" panose="00000500000000000000" pitchFamily="2" charset="0"/>
      <p:regular r:id="rId52"/>
    </p:embeddedFont>
    <p:embeddedFont>
      <p:font typeface="Questrial" pitchFamily="2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BBD"/>
    <a:srgbClr val="BADDDC"/>
    <a:srgbClr val="CDF2F4"/>
    <a:srgbClr val="FF6600"/>
    <a:srgbClr val="D0F3FC"/>
    <a:srgbClr val="FCCA80"/>
    <a:srgbClr val="DFF7FD"/>
    <a:srgbClr val="E6F9FE"/>
    <a:srgbClr val="FF99CC"/>
    <a:srgbClr val="8F5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6A7186-8171-4098-A61D-EC1DF797FDB9}">
  <a:tblStyle styleId="{766A7186-8171-4098-A61D-EC1DF797FD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178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26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50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5800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861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b5b685808e_0_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b5b685808e_0_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badf322efb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badf322efb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24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0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153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04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400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296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631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050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3671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19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gbadf322efb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3" name="Google Shape;2263;gbadf322efb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b662e062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b662e062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726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badf322efb_0_17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badf322efb_0_17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gbb491fced8_1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9" name="Google Shape;2359;gbb491fced8_1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Google Shape;2102;gbadf322efb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3" name="Google Shape;2103;gbadf322efb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badf322efb_0_16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3" name="Google Shape;2913;gbadf322efb_0_16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285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badf322efb_0_17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badf322efb_0_17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74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>
            <a:spLocks noGrp="1"/>
          </p:cNvSpPr>
          <p:nvPr>
            <p:ph type="ctrTitle"/>
          </p:nvPr>
        </p:nvSpPr>
        <p:spPr>
          <a:xfrm flipH="1">
            <a:off x="11840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 flipH="1">
            <a:off x="1316388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1" name="Google Shape;311;p15"/>
          <p:cNvSpPr txBox="1">
            <a:spLocks noGrp="1"/>
          </p:cNvSpPr>
          <p:nvPr>
            <p:ph type="ctrTitle" idx="2"/>
          </p:nvPr>
        </p:nvSpPr>
        <p:spPr>
          <a:xfrm flipH="1">
            <a:off x="34259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ctrTitle" idx="4"/>
          </p:nvPr>
        </p:nvSpPr>
        <p:spPr>
          <a:xfrm flipH="1">
            <a:off x="5667913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14" name="Google Shape;314;p15"/>
          <p:cNvSpPr txBox="1">
            <a:spLocks noGrp="1"/>
          </p:cNvSpPr>
          <p:nvPr>
            <p:ph type="subTitle" idx="5"/>
          </p:nvPr>
        </p:nvSpPr>
        <p:spPr>
          <a:xfrm flipH="1">
            <a:off x="58002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 idx="6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5"/>
          <p:cNvSpPr/>
          <p:nvPr/>
        </p:nvSpPr>
        <p:spPr>
          <a:xfrm rot="5400000">
            <a:off x="6462530" y="295199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502630" y="1082929"/>
            <a:ext cx="1460479" cy="62181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5"/>
          <p:cNvSpPr/>
          <p:nvPr/>
        </p:nvSpPr>
        <p:spPr>
          <a:xfrm>
            <a:off x="8251722" y="4634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5"/>
          <p:cNvSpPr/>
          <p:nvPr/>
        </p:nvSpPr>
        <p:spPr>
          <a:xfrm>
            <a:off x="8500199" y="4512294"/>
            <a:ext cx="138988" cy="12255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98322" y="18960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>
            <a:spLocks noGrp="1"/>
          </p:cNvSpPr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20"/>
          <p:cNvSpPr txBox="1">
            <a:spLocks noGrp="1"/>
          </p:cNvSpPr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9" name="Google Shape;419;p20"/>
          <p:cNvSpPr txBox="1">
            <a:spLocks noGrp="1"/>
          </p:cNvSpPr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0" name="Google Shape;420;p20"/>
          <p:cNvSpPr txBox="1">
            <a:spLocks noGrp="1"/>
          </p:cNvSpPr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593899" y="359364"/>
            <a:ext cx="1527426" cy="1080846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rgbClr val="3C2B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121325" y="1000564"/>
            <a:ext cx="256063" cy="319186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>
            <a:spLocks noGrp="1"/>
          </p:cNvSpPr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7" name="Google Shape;617;p29"/>
          <p:cNvSpPr txBox="1">
            <a:spLocks noGrp="1"/>
          </p:cNvSpPr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9"/>
          <p:cNvSpPr txBox="1">
            <a:spLocks noGrp="1"/>
          </p:cNvSpPr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59" r:id="rId9"/>
    <p:sldLayoutId id="2147483661" r:id="rId10"/>
    <p:sldLayoutId id="2147483663" r:id="rId11"/>
    <p:sldLayoutId id="2147483665" r:id="rId12"/>
    <p:sldLayoutId id="2147483666" r:id="rId13"/>
    <p:sldLayoutId id="2147483670" r:id="rId14"/>
    <p:sldLayoutId id="2147483671" r:id="rId15"/>
    <p:sldLayoutId id="2147483674" r:id="rId16"/>
    <p:sldLayoutId id="2147483675" r:id="rId17"/>
    <p:sldLayoutId id="214748367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960120" y="985065"/>
            <a:ext cx="669036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Unit</a:t>
            </a:r>
            <a:r>
              <a:rPr lang="en-US" sz="8000" dirty="0"/>
              <a:t>1</a:t>
            </a:r>
            <a:br>
              <a:rPr lang="en" dirty="0"/>
            </a:br>
            <a:br>
              <a:rPr lang="en" sz="2000" dirty="0"/>
            </a:br>
            <a:r>
              <a:rPr lang="en" sz="3600" dirty="0">
                <a:solidFill>
                  <a:srgbClr val="D9FA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Complaints, Complaints</a:t>
            </a:r>
            <a:br>
              <a:rPr lang="en" sz="3600" dirty="0"/>
            </a:br>
            <a:br>
              <a:rPr lang="en" sz="3200" dirty="0"/>
            </a:br>
            <a:r>
              <a:rPr lang="en" sz="1800" b="0" dirty="0">
                <a:latin typeface="Arial Rounded MT Bold" panose="020F0704030504030204" pitchFamily="34" charset="0"/>
              </a:rPr>
              <a:t>Form , Meaning &amp; Function</a:t>
            </a:r>
            <a:endParaRPr b="0" dirty="0">
              <a:latin typeface="Arial Rounded MT Bold" panose="020F0704030504030204" pitchFamily="34" charset="0"/>
            </a:endParaRPr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623400" y="356926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Done by: 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Entisar Al-Obaidallah</a:t>
            </a:r>
            <a:endParaRPr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Google Shape;640;p35">
            <a:extLst>
              <a:ext uri="{FF2B5EF4-FFF2-40B4-BE49-F238E27FC236}">
                <a16:creationId xmlns:a16="http://schemas.microsoft.com/office/drawing/2014/main" id="{7AB5CFB3-1BA6-4B99-86CC-01EAA168A135}"/>
              </a:ext>
            </a:extLst>
          </p:cNvPr>
          <p:cNvSpPr txBox="1">
            <a:spLocks/>
          </p:cNvSpPr>
          <p:nvPr/>
        </p:nvSpPr>
        <p:spPr>
          <a:xfrm>
            <a:off x="4235097" y="169183"/>
            <a:ext cx="1940732" cy="46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Mega Goal </a:t>
            </a:r>
            <a:r>
              <a:rPr lang="en-US" sz="1800" b="1" dirty="0">
                <a:solidFill>
                  <a:schemeClr val="accent4"/>
                </a:solidFill>
              </a:rPr>
              <a:t>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The difference between “ </a:t>
            </a:r>
            <a:r>
              <a:rPr lang="en-US" sz="2800" b="1" u="sng" dirty="0">
                <a:solidFill>
                  <a:schemeClr val="accent2"/>
                </a:solidFill>
              </a:rPr>
              <a:t>been</a:t>
            </a:r>
            <a:r>
              <a:rPr lang="en-US" sz="2800" b="1" dirty="0">
                <a:solidFill>
                  <a:schemeClr val="bg2"/>
                </a:solidFill>
              </a:rPr>
              <a:t>” &amp; “ </a:t>
            </a:r>
            <a:r>
              <a:rPr lang="en-US" sz="2800" b="1" u="sng" dirty="0">
                <a:solidFill>
                  <a:schemeClr val="accent2"/>
                </a:solidFill>
              </a:rPr>
              <a:t>gone</a:t>
            </a:r>
            <a:r>
              <a:rPr lang="en-US" sz="2800" b="1" dirty="0">
                <a:solidFill>
                  <a:schemeClr val="bg2"/>
                </a:solidFill>
              </a:rPr>
              <a:t>”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699562C-7BA7-4849-A1A7-996EC0EDC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41" y="1054893"/>
            <a:ext cx="2983040" cy="200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269F55A-F100-426D-BDE7-4CB2E064C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87" y="1064418"/>
            <a:ext cx="2983040" cy="2009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853818F-4276-4018-965A-93C6001DBDFC}"/>
              </a:ext>
            </a:extLst>
          </p:cNvPr>
          <p:cNvSpPr txBox="1"/>
          <p:nvPr/>
        </p:nvSpPr>
        <p:spPr>
          <a:xfrm>
            <a:off x="824579" y="3163103"/>
            <a:ext cx="312591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/>
                </a:solidFill>
              </a:rPr>
              <a:t>HAVE GONE 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1700" dirty="0">
                <a:solidFill>
                  <a:schemeClr val="bg2"/>
                </a:solidFill>
              </a:rPr>
              <a:t>We use 'have </a:t>
            </a:r>
            <a:r>
              <a:rPr lang="en-US" sz="1700" b="1" u="sng" dirty="0">
                <a:solidFill>
                  <a:schemeClr val="accent4"/>
                </a:solidFill>
              </a:rPr>
              <a:t>gone</a:t>
            </a:r>
            <a:r>
              <a:rPr lang="en-US" sz="1700" dirty="0">
                <a:solidFill>
                  <a:schemeClr val="bg2"/>
                </a:solidFill>
              </a:rPr>
              <a:t>' when someone went to a place and </a:t>
            </a:r>
            <a:r>
              <a:rPr lang="en-US" sz="17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is still there</a:t>
            </a:r>
            <a:r>
              <a:rPr lang="en-US" sz="1700" dirty="0">
                <a:solidFill>
                  <a:schemeClr val="bg2"/>
                </a:solidFill>
              </a:rPr>
              <a:t>. The person hasn't come back yet.</a:t>
            </a:r>
            <a:endParaRPr lang="ar-SA" sz="1700" dirty="0">
              <a:solidFill>
                <a:schemeClr val="bg2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90C9658-777B-45F0-9110-B97DE2D59B38}"/>
              </a:ext>
            </a:extLst>
          </p:cNvPr>
          <p:cNvSpPr txBox="1"/>
          <p:nvPr/>
        </p:nvSpPr>
        <p:spPr>
          <a:xfrm>
            <a:off x="4829474" y="3163103"/>
            <a:ext cx="311622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/>
                </a:solidFill>
              </a:rPr>
              <a:t>HAVE BEEN </a:t>
            </a:r>
          </a:p>
          <a:p>
            <a:pPr algn="ctr"/>
            <a:endParaRPr lang="en-US" sz="1000" dirty="0">
              <a:solidFill>
                <a:schemeClr val="bg2"/>
              </a:solidFill>
            </a:endParaRPr>
          </a:p>
          <a:p>
            <a:pPr algn="ctr"/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1700" dirty="0">
                <a:solidFill>
                  <a:schemeClr val="bg2"/>
                </a:solidFill>
              </a:rPr>
              <a:t>We use 'have </a:t>
            </a:r>
            <a:r>
              <a:rPr lang="en-US" sz="1700" b="1" u="sng" dirty="0">
                <a:solidFill>
                  <a:schemeClr val="accent4"/>
                </a:solidFill>
              </a:rPr>
              <a:t>been</a:t>
            </a:r>
            <a:r>
              <a:rPr lang="en-US" sz="1700" dirty="0">
                <a:solidFill>
                  <a:schemeClr val="bg2"/>
                </a:solidFill>
              </a:rPr>
              <a:t>' when someone went to a place and </a:t>
            </a:r>
            <a:r>
              <a:rPr lang="en-US" sz="17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came back ( returned)</a:t>
            </a:r>
            <a:r>
              <a:rPr lang="en-US" sz="1700" dirty="0">
                <a:solidFill>
                  <a:schemeClr val="bg2"/>
                </a:solidFill>
              </a:rPr>
              <a:t>. The person is no longer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6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rtar Rectângulo de Canto Simples 9">
            <a:extLst>
              <a:ext uri="{FF2B5EF4-FFF2-40B4-BE49-F238E27FC236}">
                <a16:creationId xmlns:a16="http://schemas.microsoft.com/office/drawing/2014/main" id="{A2DD84F1-C3E8-4472-B646-D96F6D906B2B}"/>
              </a:ext>
            </a:extLst>
          </p:cNvPr>
          <p:cNvSpPr/>
          <p:nvPr/>
        </p:nvSpPr>
        <p:spPr>
          <a:xfrm>
            <a:off x="1594530" y="1727200"/>
            <a:ext cx="2331583" cy="2646362"/>
          </a:xfrm>
          <a:prstGeom prst="snip1Rect">
            <a:avLst/>
          </a:prstGeom>
          <a:solidFill>
            <a:schemeClr val="bg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4475714" y="791028"/>
            <a:ext cx="1562229" cy="16993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FF511D2-57CE-43A8-B00E-1DC0BA9A7C0D}"/>
              </a:ext>
            </a:extLst>
          </p:cNvPr>
          <p:cNvSpPr txBox="1"/>
          <p:nvPr/>
        </p:nvSpPr>
        <p:spPr>
          <a:xfrm>
            <a:off x="2169022" y="394208"/>
            <a:ext cx="4340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Choose the correct </a:t>
            </a:r>
            <a:r>
              <a:rPr lang="en-US" sz="2200" b="1" dirty="0">
                <a:solidFill>
                  <a:schemeClr val="bg2"/>
                </a:solidFill>
                <a:latin typeface="Arial Rounded MT Bold" panose="020F0704030504030204" pitchFamily="34" charset="0"/>
                <a:ea typeface="Gaegu"/>
                <a:sym typeface="Gaegu"/>
              </a:rPr>
              <a:t>answer: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Rounded MT Bold" panose="020F0704030504030204" pitchFamily="34" charset="0"/>
              <a:ea typeface="Gaegu"/>
              <a:sym typeface="Gaegu"/>
            </a:endParaRP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58A927A-6C3D-47C1-B293-EE4A38FC653B}"/>
              </a:ext>
            </a:extLst>
          </p:cNvPr>
          <p:cNvSpPr txBox="1"/>
          <p:nvPr/>
        </p:nvSpPr>
        <p:spPr>
          <a:xfrm>
            <a:off x="1509111" y="4579329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He __________ the army.</a:t>
            </a:r>
          </a:p>
        </p:txBody>
      </p:sp>
      <p:pic>
        <p:nvPicPr>
          <p:cNvPr id="14" name="Imagem 13" descr="ck11_boy10.gif">
            <a:extLst>
              <a:ext uri="{FF2B5EF4-FFF2-40B4-BE49-F238E27FC236}">
                <a16:creationId xmlns:a16="http://schemas.microsoft.com/office/drawing/2014/main" id="{65746F5E-78D4-433A-B9D1-8F119F357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40" y="1901371"/>
            <a:ext cx="1999389" cy="219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2AAD91F6-4A2A-417F-9A23-9DD07D37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9773" y="1419966"/>
            <a:ext cx="2847254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joined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4C62E617-6947-433F-8EF5-64CC1A1E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7204" y="2519535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joined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4" name="رسم 3" descr="علامة تحديد مع تعبئة خالصة">
            <a:extLst>
              <a:ext uri="{FF2B5EF4-FFF2-40B4-BE49-F238E27FC236}">
                <a16:creationId xmlns:a16="http://schemas.microsoft.com/office/drawing/2014/main" id="{8E773590-9193-4828-B766-24F7A1706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4400" y="2999921"/>
            <a:ext cx="914400" cy="730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096DB8F-FE9A-4015-9048-EDAD1EF0DC16}"/>
              </a:ext>
            </a:extLst>
          </p:cNvPr>
          <p:cNvSpPr txBox="1"/>
          <p:nvPr/>
        </p:nvSpPr>
        <p:spPr>
          <a:xfrm>
            <a:off x="1937657" y="4552368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has joined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59BD4205-991A-4133-9043-643875943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5261" y="3622622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joining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rtar Rectângulo de Canto Simples 9">
            <a:extLst>
              <a:ext uri="{FF2B5EF4-FFF2-40B4-BE49-F238E27FC236}">
                <a16:creationId xmlns:a16="http://schemas.microsoft.com/office/drawing/2014/main" id="{A2DD84F1-C3E8-4472-B646-D96F6D906B2B}"/>
              </a:ext>
            </a:extLst>
          </p:cNvPr>
          <p:cNvSpPr/>
          <p:nvPr/>
        </p:nvSpPr>
        <p:spPr>
          <a:xfrm>
            <a:off x="1594530" y="1727200"/>
            <a:ext cx="2331583" cy="2646362"/>
          </a:xfrm>
          <a:prstGeom prst="snip1Rect">
            <a:avLst/>
          </a:prstGeom>
          <a:solidFill>
            <a:schemeClr val="bg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4475714" y="791028"/>
            <a:ext cx="1562229" cy="16993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FF511D2-57CE-43A8-B00E-1DC0BA9A7C0D}"/>
              </a:ext>
            </a:extLst>
          </p:cNvPr>
          <p:cNvSpPr txBox="1"/>
          <p:nvPr/>
        </p:nvSpPr>
        <p:spPr>
          <a:xfrm>
            <a:off x="2169022" y="394208"/>
            <a:ext cx="4340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Choose the correct </a:t>
            </a:r>
            <a:r>
              <a:rPr lang="en-US" sz="2200" b="1" dirty="0">
                <a:solidFill>
                  <a:schemeClr val="bg2"/>
                </a:solidFill>
                <a:latin typeface="Arial Rounded MT Bold" panose="020F0704030504030204" pitchFamily="34" charset="0"/>
                <a:ea typeface="Gaegu"/>
                <a:sym typeface="Gaegu"/>
              </a:rPr>
              <a:t>answer: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Rounded MT Bold" panose="020F0704030504030204" pitchFamily="34" charset="0"/>
              <a:ea typeface="Gaegu"/>
              <a:sym typeface="Gaegu"/>
            </a:endParaRP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58A927A-6C3D-47C1-B293-EE4A38FC653B}"/>
              </a:ext>
            </a:extLst>
          </p:cNvPr>
          <p:cNvSpPr txBox="1"/>
          <p:nvPr/>
        </p:nvSpPr>
        <p:spPr>
          <a:xfrm>
            <a:off x="1509111" y="4579329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She __________ the room.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2AAD91F6-4A2A-417F-9A23-9DD07D37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30" y="1369166"/>
            <a:ext cx="2847254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cleaned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4C62E617-6947-433F-8EF5-64CC1A1E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833" y="2403422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cleaning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4" name="رسم 3" descr="علامة تحديد مع تعبئة خالصة">
            <a:extLst>
              <a:ext uri="{FF2B5EF4-FFF2-40B4-BE49-F238E27FC236}">
                <a16:creationId xmlns:a16="http://schemas.microsoft.com/office/drawing/2014/main" id="{8E773590-9193-4828-B766-24F7A170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3834492"/>
            <a:ext cx="914400" cy="730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096DB8F-FE9A-4015-9048-EDAD1EF0DC16}"/>
              </a:ext>
            </a:extLst>
          </p:cNvPr>
          <p:cNvSpPr txBox="1"/>
          <p:nvPr/>
        </p:nvSpPr>
        <p:spPr>
          <a:xfrm>
            <a:off x="2017486" y="4545110"/>
            <a:ext cx="134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has cleaned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18" name="Imagem 14" descr="girl_with_broom_1.png">
            <a:extLst>
              <a:ext uri="{FF2B5EF4-FFF2-40B4-BE49-F238E27FC236}">
                <a16:creationId xmlns:a16="http://schemas.microsoft.com/office/drawing/2014/main" id="{3FA83A2A-DCDD-480D-BEE7-5CAC421E1D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04" y="1937657"/>
            <a:ext cx="1508125" cy="22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6">
            <a:extLst>
              <a:ext uri="{FF2B5EF4-FFF2-40B4-BE49-F238E27FC236}">
                <a16:creationId xmlns:a16="http://schemas.microsoft.com/office/drawing/2014/main" id="{4518BACE-8FD0-48D7-AFA4-A1E53038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147" y="3455707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cleaned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rtar Rectângulo de Canto Simples 9">
            <a:extLst>
              <a:ext uri="{FF2B5EF4-FFF2-40B4-BE49-F238E27FC236}">
                <a16:creationId xmlns:a16="http://schemas.microsoft.com/office/drawing/2014/main" id="{A2DD84F1-C3E8-4472-B646-D96F6D906B2B}"/>
              </a:ext>
            </a:extLst>
          </p:cNvPr>
          <p:cNvSpPr/>
          <p:nvPr/>
        </p:nvSpPr>
        <p:spPr>
          <a:xfrm>
            <a:off x="1594530" y="1727200"/>
            <a:ext cx="2331583" cy="2646362"/>
          </a:xfrm>
          <a:prstGeom prst="snip1Rect">
            <a:avLst/>
          </a:prstGeom>
          <a:solidFill>
            <a:schemeClr val="bg2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4475714" y="791028"/>
            <a:ext cx="1562229" cy="169933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FF511D2-57CE-43A8-B00E-1DC0BA9A7C0D}"/>
              </a:ext>
            </a:extLst>
          </p:cNvPr>
          <p:cNvSpPr txBox="1"/>
          <p:nvPr/>
        </p:nvSpPr>
        <p:spPr>
          <a:xfrm>
            <a:off x="2169022" y="394208"/>
            <a:ext cx="43406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Choose the correct </a:t>
            </a:r>
            <a:r>
              <a:rPr lang="en-US" sz="2200" b="1" dirty="0">
                <a:solidFill>
                  <a:schemeClr val="bg2"/>
                </a:solidFill>
                <a:latin typeface="Arial Rounded MT Bold" panose="020F0704030504030204" pitchFamily="34" charset="0"/>
                <a:ea typeface="Gaegu"/>
                <a:sym typeface="Gaegu"/>
              </a:rPr>
              <a:t>answer: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Rounded MT Bold" panose="020F0704030504030204" pitchFamily="34" charset="0"/>
              <a:ea typeface="Gaegu"/>
              <a:sym typeface="Gaegu"/>
            </a:endParaRP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58A927A-6C3D-47C1-B293-EE4A38FC653B}"/>
              </a:ext>
            </a:extLst>
          </p:cNvPr>
          <p:cNvSpPr txBox="1"/>
          <p:nvPr/>
        </p:nvSpPr>
        <p:spPr>
          <a:xfrm>
            <a:off x="1509111" y="4579329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They ____________ to school.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2AAD91F6-4A2A-417F-9A23-9DD07D37E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430" y="1369166"/>
            <a:ext cx="2847254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walked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4C62E617-6947-433F-8EF5-64CC1A1E7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833" y="2403422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has walked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4" name="رسم 3" descr="علامة تحديد مع تعبئة خالصة">
            <a:extLst>
              <a:ext uri="{FF2B5EF4-FFF2-40B4-BE49-F238E27FC236}">
                <a16:creationId xmlns:a16="http://schemas.microsoft.com/office/drawing/2014/main" id="{8E773590-9193-4828-B766-24F7A1706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1200" y="1628321"/>
            <a:ext cx="914400" cy="730250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096DB8F-FE9A-4015-9048-EDAD1EF0DC16}"/>
              </a:ext>
            </a:extLst>
          </p:cNvPr>
          <p:cNvSpPr txBox="1"/>
          <p:nvPr/>
        </p:nvSpPr>
        <p:spPr>
          <a:xfrm>
            <a:off x="2148116" y="4566881"/>
            <a:ext cx="1538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have walked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4518BACE-8FD0-48D7-AFA4-A1E53038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147" y="3455707"/>
            <a:ext cx="2808288" cy="914400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Maiandra GD" pitchFamily="34" charset="0"/>
                <a:cs typeface="Arial" charset="0"/>
              </a:rPr>
              <a:t>have walking</a:t>
            </a:r>
            <a:endParaRPr lang="ru-RU" sz="3600" dirty="0">
              <a:solidFill>
                <a:schemeClr val="bg1"/>
              </a:solidFill>
              <a:latin typeface="Maiandra GD" pitchFamily="34" charset="0"/>
              <a:cs typeface="Arial" charset="0"/>
            </a:endParaRPr>
          </a:p>
        </p:txBody>
      </p:sp>
      <p:grpSp>
        <p:nvGrpSpPr>
          <p:cNvPr id="20" name="Grupo 15">
            <a:extLst>
              <a:ext uri="{FF2B5EF4-FFF2-40B4-BE49-F238E27FC236}">
                <a16:creationId xmlns:a16="http://schemas.microsoft.com/office/drawing/2014/main" id="{D3F0F2EA-533B-4AC8-89E4-CD116B482B74}"/>
              </a:ext>
            </a:extLst>
          </p:cNvPr>
          <p:cNvGrpSpPr>
            <a:grpSpLocks/>
          </p:cNvGrpSpPr>
          <p:nvPr/>
        </p:nvGrpSpPr>
        <p:grpSpPr bwMode="auto">
          <a:xfrm>
            <a:off x="1654628" y="2017485"/>
            <a:ext cx="2185081" cy="2232706"/>
            <a:chOff x="1331640" y="1553662"/>
            <a:chExt cx="3096344" cy="2870508"/>
          </a:xfrm>
        </p:grpSpPr>
        <p:pic>
          <p:nvPicPr>
            <p:cNvPr id="21" name="Imagem 13" descr="aug09_boy14.png">
              <a:extLst>
                <a:ext uri="{FF2B5EF4-FFF2-40B4-BE49-F238E27FC236}">
                  <a16:creationId xmlns:a16="http://schemas.microsoft.com/office/drawing/2014/main" id="{6664227F-5884-49E6-9C4E-F66C2E21A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553662"/>
              <a:ext cx="1656184" cy="278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14" descr="aug09_girl15.png">
              <a:extLst>
                <a:ext uri="{FF2B5EF4-FFF2-40B4-BE49-F238E27FC236}">
                  <a16:creationId xmlns:a16="http://schemas.microsoft.com/office/drawing/2014/main" id="{F3849DCF-B6DB-4BB6-9688-43B91ACF0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618610"/>
              <a:ext cx="1584176" cy="280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0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7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"/>
          <p:cNvSpPr txBox="1">
            <a:spLocks noGrp="1"/>
          </p:cNvSpPr>
          <p:nvPr>
            <p:ph type="title"/>
          </p:nvPr>
        </p:nvSpPr>
        <p:spPr>
          <a:xfrm>
            <a:off x="239843" y="2571738"/>
            <a:ext cx="4238616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Present Perfect with</a:t>
            </a:r>
            <a:b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US" sz="2400" dirty="0">
                <a:solidFill>
                  <a:srgbClr val="FCCA80"/>
                </a:solidFill>
                <a:latin typeface="Maiandra GD" panose="020E0502030308020204" pitchFamily="34" charset="0"/>
              </a:rPr>
              <a:t>Already ,Yet , Just</a:t>
            </a:r>
            <a:endParaRPr sz="2800" dirty="0">
              <a:solidFill>
                <a:srgbClr val="FCCA80"/>
              </a:solidFill>
              <a:latin typeface="Maiandra GD" panose="020E0502030308020204" pitchFamily="34" charset="0"/>
            </a:endParaRPr>
          </a:p>
        </p:txBody>
      </p:sp>
      <p:sp>
        <p:nvSpPr>
          <p:cNvPr id="914" name="Google Shape;914;p44"/>
          <p:cNvSpPr txBox="1">
            <a:spLocks noGrp="1"/>
          </p:cNvSpPr>
          <p:nvPr>
            <p:ph type="title" idx="2"/>
          </p:nvPr>
        </p:nvSpPr>
        <p:spPr>
          <a:xfrm>
            <a:off x="517866" y="1740294"/>
            <a:ext cx="404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/>
              <a:t>02</a:t>
            </a:r>
            <a:endParaRPr dirty="0"/>
          </a:p>
        </p:txBody>
      </p:sp>
      <p:grpSp>
        <p:nvGrpSpPr>
          <p:cNvPr id="915" name="Google Shape;915;p44"/>
          <p:cNvGrpSpPr/>
          <p:nvPr/>
        </p:nvGrpSpPr>
        <p:grpSpPr>
          <a:xfrm>
            <a:off x="4682358" y="606972"/>
            <a:ext cx="3239813" cy="4106918"/>
            <a:chOff x="4562925" y="700575"/>
            <a:chExt cx="3611050" cy="3721000"/>
          </a:xfrm>
        </p:grpSpPr>
        <p:sp>
          <p:nvSpPr>
            <p:cNvPr id="916" name="Google Shape;916;p44"/>
            <p:cNvSpPr/>
            <p:nvPr/>
          </p:nvSpPr>
          <p:spPr>
            <a:xfrm rot="5400000">
              <a:off x="6248171" y="2442428"/>
              <a:ext cx="3660757" cy="190851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4"/>
            <p:cNvSpPr/>
            <p:nvPr/>
          </p:nvSpPr>
          <p:spPr>
            <a:xfrm>
              <a:off x="4574500" y="700575"/>
              <a:ext cx="3567313" cy="216525"/>
            </a:xfrm>
            <a:custGeom>
              <a:avLst/>
              <a:gdLst/>
              <a:ahLst/>
              <a:cxnLst/>
              <a:rect l="l" t="t" r="r" b="b"/>
              <a:pathLst>
                <a:path w="125114" h="8661" extrusionOk="0">
                  <a:moveTo>
                    <a:pt x="124978" y="3901"/>
                  </a:moveTo>
                  <a:cubicBezTo>
                    <a:pt x="124974" y="3940"/>
                    <a:pt x="124971" y="3977"/>
                    <a:pt x="124971" y="4005"/>
                  </a:cubicBezTo>
                  <a:cubicBezTo>
                    <a:pt x="124971" y="4005"/>
                    <a:pt x="124994" y="3936"/>
                    <a:pt x="124978" y="3901"/>
                  </a:cubicBezTo>
                  <a:close/>
                  <a:moveTo>
                    <a:pt x="85810" y="1"/>
                  </a:moveTo>
                  <a:cubicBezTo>
                    <a:pt x="80961" y="1"/>
                    <a:pt x="74941" y="1342"/>
                    <a:pt x="68221" y="1723"/>
                  </a:cubicBezTo>
                  <a:cubicBezTo>
                    <a:pt x="65897" y="1828"/>
                    <a:pt x="64656" y="1866"/>
                    <a:pt x="63982" y="1866"/>
                  </a:cubicBezTo>
                  <a:cubicBezTo>
                    <a:pt x="62470" y="1866"/>
                    <a:pt x="63801" y="1676"/>
                    <a:pt x="62143" y="1637"/>
                  </a:cubicBezTo>
                  <a:cubicBezTo>
                    <a:pt x="61487" y="1637"/>
                    <a:pt x="51786" y="1266"/>
                    <a:pt x="49646" y="1209"/>
                  </a:cubicBezTo>
                  <a:cubicBezTo>
                    <a:pt x="44621" y="1172"/>
                    <a:pt x="40533" y="1124"/>
                    <a:pt x="36976" y="1124"/>
                  </a:cubicBezTo>
                  <a:cubicBezTo>
                    <a:pt x="34978" y="1124"/>
                    <a:pt x="33148" y="1139"/>
                    <a:pt x="31414" y="1180"/>
                  </a:cubicBezTo>
                  <a:cubicBezTo>
                    <a:pt x="29114" y="1241"/>
                    <a:pt x="27356" y="1301"/>
                    <a:pt x="26473" y="1301"/>
                  </a:cubicBezTo>
                  <a:cubicBezTo>
                    <a:pt x="26108" y="1301"/>
                    <a:pt x="25892" y="1291"/>
                    <a:pt x="25850" y="1266"/>
                  </a:cubicBezTo>
                  <a:cubicBezTo>
                    <a:pt x="25824" y="1236"/>
                    <a:pt x="25784" y="1223"/>
                    <a:pt x="25733" y="1223"/>
                  </a:cubicBezTo>
                  <a:cubicBezTo>
                    <a:pt x="25488" y="1223"/>
                    <a:pt x="25005" y="1517"/>
                    <a:pt x="24770" y="1517"/>
                  </a:cubicBezTo>
                  <a:cubicBezTo>
                    <a:pt x="24733" y="1517"/>
                    <a:pt x="24703" y="1510"/>
                    <a:pt x="24681" y="1494"/>
                  </a:cubicBezTo>
                  <a:cubicBezTo>
                    <a:pt x="23863" y="1578"/>
                    <a:pt x="22928" y="1608"/>
                    <a:pt x="21924" y="1608"/>
                  </a:cubicBezTo>
                  <a:cubicBezTo>
                    <a:pt x="19394" y="1608"/>
                    <a:pt x="16430" y="1418"/>
                    <a:pt x="13840" y="1418"/>
                  </a:cubicBezTo>
                  <a:cubicBezTo>
                    <a:pt x="12542" y="1418"/>
                    <a:pt x="11338" y="1465"/>
                    <a:pt x="10329" y="1608"/>
                  </a:cubicBezTo>
                  <a:cubicBezTo>
                    <a:pt x="8758" y="1829"/>
                    <a:pt x="5352" y="2493"/>
                    <a:pt x="3866" y="2493"/>
                  </a:cubicBezTo>
                  <a:cubicBezTo>
                    <a:pt x="3624" y="2493"/>
                    <a:pt x="3434" y="2476"/>
                    <a:pt x="3310" y="2436"/>
                  </a:cubicBezTo>
                  <a:cubicBezTo>
                    <a:pt x="3139" y="2407"/>
                    <a:pt x="2996" y="2350"/>
                    <a:pt x="2882" y="2322"/>
                  </a:cubicBezTo>
                  <a:cubicBezTo>
                    <a:pt x="2796" y="2322"/>
                    <a:pt x="2768" y="2322"/>
                    <a:pt x="2711" y="2293"/>
                  </a:cubicBezTo>
                  <a:lnTo>
                    <a:pt x="2597" y="2293"/>
                  </a:lnTo>
                  <a:cubicBezTo>
                    <a:pt x="2511" y="2293"/>
                    <a:pt x="2454" y="2293"/>
                    <a:pt x="2368" y="2322"/>
                  </a:cubicBezTo>
                  <a:lnTo>
                    <a:pt x="2340" y="2322"/>
                  </a:lnTo>
                  <a:cubicBezTo>
                    <a:pt x="2235" y="2139"/>
                    <a:pt x="2036" y="2004"/>
                    <a:pt x="1741" y="2004"/>
                  </a:cubicBezTo>
                  <a:cubicBezTo>
                    <a:pt x="1713" y="2004"/>
                    <a:pt x="1684" y="2005"/>
                    <a:pt x="1655" y="2008"/>
                  </a:cubicBezTo>
                  <a:cubicBezTo>
                    <a:pt x="1598" y="2008"/>
                    <a:pt x="1484" y="2036"/>
                    <a:pt x="1370" y="2065"/>
                  </a:cubicBezTo>
                  <a:cubicBezTo>
                    <a:pt x="1284" y="2122"/>
                    <a:pt x="1170" y="2151"/>
                    <a:pt x="1141" y="2151"/>
                  </a:cubicBezTo>
                  <a:cubicBezTo>
                    <a:pt x="1170" y="2322"/>
                    <a:pt x="1313" y="2864"/>
                    <a:pt x="1341" y="3121"/>
                  </a:cubicBezTo>
                  <a:lnTo>
                    <a:pt x="0" y="8171"/>
                  </a:lnTo>
                  <a:cubicBezTo>
                    <a:pt x="913" y="8485"/>
                    <a:pt x="2026" y="8656"/>
                    <a:pt x="3139" y="8656"/>
                  </a:cubicBezTo>
                  <a:cubicBezTo>
                    <a:pt x="3252" y="8659"/>
                    <a:pt x="3366" y="8660"/>
                    <a:pt x="3481" y="8660"/>
                  </a:cubicBezTo>
                  <a:cubicBezTo>
                    <a:pt x="5574" y="8660"/>
                    <a:pt x="7758" y="8182"/>
                    <a:pt x="9787" y="7857"/>
                  </a:cubicBezTo>
                  <a:cubicBezTo>
                    <a:pt x="11185" y="7600"/>
                    <a:pt x="11727" y="7572"/>
                    <a:pt x="12069" y="7543"/>
                  </a:cubicBezTo>
                  <a:cubicBezTo>
                    <a:pt x="12469" y="7486"/>
                    <a:pt x="12412" y="7486"/>
                    <a:pt x="12554" y="7486"/>
                  </a:cubicBezTo>
                  <a:cubicBezTo>
                    <a:pt x="12895" y="7477"/>
                    <a:pt x="13221" y="7473"/>
                    <a:pt x="13538" y="7473"/>
                  </a:cubicBezTo>
                  <a:cubicBezTo>
                    <a:pt x="15296" y="7473"/>
                    <a:pt x="16777" y="7598"/>
                    <a:pt x="18831" y="7743"/>
                  </a:cubicBezTo>
                  <a:cubicBezTo>
                    <a:pt x="20600" y="7885"/>
                    <a:pt x="22056" y="8000"/>
                    <a:pt x="22683" y="8142"/>
                  </a:cubicBezTo>
                  <a:cubicBezTo>
                    <a:pt x="23168" y="8142"/>
                    <a:pt x="23882" y="8057"/>
                    <a:pt x="24738" y="8000"/>
                  </a:cubicBezTo>
                  <a:cubicBezTo>
                    <a:pt x="26877" y="7771"/>
                    <a:pt x="26877" y="7771"/>
                    <a:pt x="27477" y="7714"/>
                  </a:cubicBezTo>
                  <a:cubicBezTo>
                    <a:pt x="29474" y="7543"/>
                    <a:pt x="31871" y="7343"/>
                    <a:pt x="34296" y="7286"/>
                  </a:cubicBezTo>
                  <a:cubicBezTo>
                    <a:pt x="35913" y="7229"/>
                    <a:pt x="37542" y="7201"/>
                    <a:pt x="39067" y="7201"/>
                  </a:cubicBezTo>
                  <a:cubicBezTo>
                    <a:pt x="42117" y="7201"/>
                    <a:pt x="44748" y="7315"/>
                    <a:pt x="46023" y="7543"/>
                  </a:cubicBezTo>
                  <a:cubicBezTo>
                    <a:pt x="46565" y="7400"/>
                    <a:pt x="48391" y="7315"/>
                    <a:pt x="50645" y="7315"/>
                  </a:cubicBezTo>
                  <a:cubicBezTo>
                    <a:pt x="53189" y="7336"/>
                    <a:pt x="61754" y="7909"/>
                    <a:pt x="66969" y="7909"/>
                  </a:cubicBezTo>
                  <a:cubicBezTo>
                    <a:pt x="68771" y="7909"/>
                    <a:pt x="70173" y="7840"/>
                    <a:pt x="70789" y="7657"/>
                  </a:cubicBezTo>
                  <a:cubicBezTo>
                    <a:pt x="71546" y="7413"/>
                    <a:pt x="74687" y="7022"/>
                    <a:pt x="76023" y="7022"/>
                  </a:cubicBezTo>
                  <a:cubicBezTo>
                    <a:pt x="76247" y="7022"/>
                    <a:pt x="76421" y="7033"/>
                    <a:pt x="76524" y="7058"/>
                  </a:cubicBezTo>
                  <a:cubicBezTo>
                    <a:pt x="76797" y="7151"/>
                    <a:pt x="77100" y="7187"/>
                    <a:pt x="77416" y="7187"/>
                  </a:cubicBezTo>
                  <a:cubicBezTo>
                    <a:pt x="78543" y="7187"/>
                    <a:pt x="79827" y="6723"/>
                    <a:pt x="80486" y="6723"/>
                  </a:cubicBezTo>
                  <a:cubicBezTo>
                    <a:pt x="80604" y="6723"/>
                    <a:pt x="80701" y="6738"/>
                    <a:pt x="80775" y="6773"/>
                  </a:cubicBezTo>
                  <a:cubicBezTo>
                    <a:pt x="83641" y="6319"/>
                    <a:pt x="85847" y="6025"/>
                    <a:pt x="87628" y="6025"/>
                  </a:cubicBezTo>
                  <a:cubicBezTo>
                    <a:pt x="87975" y="6025"/>
                    <a:pt x="88305" y="6036"/>
                    <a:pt x="88621" y="6059"/>
                  </a:cubicBezTo>
                  <a:cubicBezTo>
                    <a:pt x="95114" y="6359"/>
                    <a:pt x="92095" y="7008"/>
                    <a:pt x="97488" y="7008"/>
                  </a:cubicBezTo>
                  <a:cubicBezTo>
                    <a:pt x="99797" y="7008"/>
                    <a:pt x="103648" y="6889"/>
                    <a:pt x="110448" y="6573"/>
                  </a:cubicBezTo>
                  <a:cubicBezTo>
                    <a:pt x="111881" y="6342"/>
                    <a:pt x="113350" y="6265"/>
                    <a:pt x="114735" y="6265"/>
                  </a:cubicBezTo>
                  <a:cubicBezTo>
                    <a:pt x="116769" y="6265"/>
                    <a:pt x="118619" y="6431"/>
                    <a:pt x="119892" y="6516"/>
                  </a:cubicBezTo>
                  <a:cubicBezTo>
                    <a:pt x="120645" y="6589"/>
                    <a:pt x="121220" y="6638"/>
                    <a:pt x="121680" y="6638"/>
                  </a:cubicBezTo>
                  <a:cubicBezTo>
                    <a:pt x="123017" y="6638"/>
                    <a:pt x="123388" y="6226"/>
                    <a:pt x="124343" y="4804"/>
                  </a:cubicBezTo>
                  <a:lnTo>
                    <a:pt x="124543" y="4804"/>
                  </a:lnTo>
                  <a:cubicBezTo>
                    <a:pt x="124115" y="5660"/>
                    <a:pt x="123630" y="6288"/>
                    <a:pt x="124058" y="6716"/>
                  </a:cubicBezTo>
                  <a:cubicBezTo>
                    <a:pt x="124115" y="6744"/>
                    <a:pt x="124343" y="6801"/>
                    <a:pt x="124686" y="6858"/>
                  </a:cubicBezTo>
                  <a:cubicBezTo>
                    <a:pt x="124743" y="6858"/>
                    <a:pt x="124857" y="6858"/>
                    <a:pt x="124857" y="6887"/>
                  </a:cubicBezTo>
                  <a:cubicBezTo>
                    <a:pt x="124886" y="5089"/>
                    <a:pt x="124886" y="4519"/>
                    <a:pt x="124971" y="3891"/>
                  </a:cubicBezTo>
                  <a:cubicBezTo>
                    <a:pt x="124974" y="3894"/>
                    <a:pt x="124976" y="3897"/>
                    <a:pt x="124978" y="3901"/>
                  </a:cubicBezTo>
                  <a:lnTo>
                    <a:pt x="124978" y="3901"/>
                  </a:lnTo>
                  <a:cubicBezTo>
                    <a:pt x="124987" y="3820"/>
                    <a:pt x="125000" y="3730"/>
                    <a:pt x="125000" y="3691"/>
                  </a:cubicBezTo>
                  <a:cubicBezTo>
                    <a:pt x="124829" y="3292"/>
                    <a:pt x="124258" y="1180"/>
                    <a:pt x="124144" y="781"/>
                  </a:cubicBezTo>
                  <a:lnTo>
                    <a:pt x="125114" y="752"/>
                  </a:lnTo>
                  <a:cubicBezTo>
                    <a:pt x="122795" y="345"/>
                    <a:pt x="120338" y="228"/>
                    <a:pt x="118397" y="228"/>
                  </a:cubicBezTo>
                  <a:cubicBezTo>
                    <a:pt x="116397" y="228"/>
                    <a:pt x="114945" y="352"/>
                    <a:pt x="114757" y="410"/>
                  </a:cubicBezTo>
                  <a:cubicBezTo>
                    <a:pt x="114662" y="429"/>
                    <a:pt x="114566" y="439"/>
                    <a:pt x="114480" y="439"/>
                  </a:cubicBezTo>
                  <a:cubicBezTo>
                    <a:pt x="114307" y="439"/>
                    <a:pt x="114167" y="401"/>
                    <a:pt x="114129" y="324"/>
                  </a:cubicBezTo>
                  <a:cubicBezTo>
                    <a:pt x="114113" y="298"/>
                    <a:pt x="113780" y="287"/>
                    <a:pt x="113247" y="287"/>
                  </a:cubicBezTo>
                  <a:cubicBezTo>
                    <a:pt x="110901" y="287"/>
                    <a:pt x="104676" y="496"/>
                    <a:pt x="104514" y="496"/>
                  </a:cubicBezTo>
                  <a:cubicBezTo>
                    <a:pt x="104514" y="444"/>
                    <a:pt x="104411" y="403"/>
                    <a:pt x="104255" y="403"/>
                  </a:cubicBezTo>
                  <a:cubicBezTo>
                    <a:pt x="104151" y="403"/>
                    <a:pt x="104023" y="421"/>
                    <a:pt x="103886" y="467"/>
                  </a:cubicBezTo>
                  <a:cubicBezTo>
                    <a:pt x="103486" y="581"/>
                    <a:pt x="102374" y="724"/>
                    <a:pt x="100919" y="838"/>
                  </a:cubicBezTo>
                  <a:cubicBezTo>
                    <a:pt x="99672" y="922"/>
                    <a:pt x="98638" y="957"/>
                    <a:pt x="97752" y="957"/>
                  </a:cubicBezTo>
                  <a:cubicBezTo>
                    <a:pt x="93526" y="957"/>
                    <a:pt x="92655" y="157"/>
                    <a:pt x="88079" y="39"/>
                  </a:cubicBezTo>
                  <a:cubicBezTo>
                    <a:pt x="87908" y="39"/>
                    <a:pt x="86681" y="11"/>
                    <a:pt x="86510" y="11"/>
                  </a:cubicBezTo>
                  <a:cubicBezTo>
                    <a:pt x="86279" y="4"/>
                    <a:pt x="86046" y="1"/>
                    <a:pt x="858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4"/>
            <p:cNvSpPr/>
            <p:nvPr/>
          </p:nvSpPr>
          <p:spPr>
            <a:xfrm rot="5400000">
              <a:off x="2852828" y="2434497"/>
              <a:ext cx="3626894" cy="206700"/>
            </a:xfrm>
            <a:custGeom>
              <a:avLst/>
              <a:gdLst/>
              <a:ahLst/>
              <a:cxnLst/>
              <a:rect l="l" t="t" r="r" b="b"/>
              <a:pathLst>
                <a:path w="139295" h="8268" extrusionOk="0">
                  <a:moveTo>
                    <a:pt x="57151" y="1"/>
                  </a:moveTo>
                  <a:cubicBezTo>
                    <a:pt x="51806" y="1"/>
                    <a:pt x="45718" y="80"/>
                    <a:pt x="35723" y="278"/>
                  </a:cubicBezTo>
                  <a:cubicBezTo>
                    <a:pt x="33713" y="311"/>
                    <a:pt x="32084" y="344"/>
                    <a:pt x="31038" y="344"/>
                  </a:cubicBezTo>
                  <a:cubicBezTo>
                    <a:pt x="30273" y="344"/>
                    <a:pt x="29820" y="326"/>
                    <a:pt x="29760" y="278"/>
                  </a:cubicBezTo>
                  <a:cubicBezTo>
                    <a:pt x="29735" y="253"/>
                    <a:pt x="29695" y="242"/>
                    <a:pt x="29645" y="242"/>
                  </a:cubicBezTo>
                  <a:cubicBezTo>
                    <a:pt x="29394" y="242"/>
                    <a:pt x="28876" y="503"/>
                    <a:pt x="28578" y="503"/>
                  </a:cubicBezTo>
                  <a:cubicBezTo>
                    <a:pt x="28527" y="503"/>
                    <a:pt x="28483" y="495"/>
                    <a:pt x="28447" y="477"/>
                  </a:cubicBezTo>
                  <a:cubicBezTo>
                    <a:pt x="14131" y="1267"/>
                    <a:pt x="6565" y="1822"/>
                    <a:pt x="4908" y="1822"/>
                  </a:cubicBezTo>
                  <a:cubicBezTo>
                    <a:pt x="4827" y="1822"/>
                    <a:pt x="4761" y="1821"/>
                    <a:pt x="4709" y="1818"/>
                  </a:cubicBezTo>
                  <a:cubicBezTo>
                    <a:pt x="4500" y="1807"/>
                    <a:pt x="4314" y="1802"/>
                    <a:pt x="4148" y="1802"/>
                  </a:cubicBezTo>
                  <a:cubicBezTo>
                    <a:pt x="3451" y="1802"/>
                    <a:pt x="3091" y="1902"/>
                    <a:pt x="2768" y="2132"/>
                  </a:cubicBezTo>
                  <a:cubicBezTo>
                    <a:pt x="1656" y="2960"/>
                    <a:pt x="1" y="8038"/>
                    <a:pt x="1228" y="8267"/>
                  </a:cubicBezTo>
                  <a:cubicBezTo>
                    <a:pt x="1245" y="8268"/>
                    <a:pt x="1267" y="8268"/>
                    <a:pt x="1293" y="8268"/>
                  </a:cubicBezTo>
                  <a:cubicBezTo>
                    <a:pt x="2746" y="8268"/>
                    <a:pt x="17365" y="6975"/>
                    <a:pt x="23795" y="6975"/>
                  </a:cubicBezTo>
                  <a:cubicBezTo>
                    <a:pt x="24989" y="6975"/>
                    <a:pt x="25900" y="7020"/>
                    <a:pt x="26393" y="7125"/>
                  </a:cubicBezTo>
                  <a:cubicBezTo>
                    <a:pt x="30099" y="6845"/>
                    <a:pt x="39827" y="6158"/>
                    <a:pt x="46517" y="6158"/>
                  </a:cubicBezTo>
                  <a:cubicBezTo>
                    <a:pt x="48686" y="6158"/>
                    <a:pt x="50536" y="6231"/>
                    <a:pt x="51758" y="6412"/>
                  </a:cubicBezTo>
                  <a:cubicBezTo>
                    <a:pt x="52479" y="6210"/>
                    <a:pt x="54314" y="6134"/>
                    <a:pt x="56703" y="6134"/>
                  </a:cubicBezTo>
                  <a:cubicBezTo>
                    <a:pt x="64129" y="6134"/>
                    <a:pt x="76900" y="6872"/>
                    <a:pt x="78143" y="6872"/>
                  </a:cubicBezTo>
                  <a:cubicBezTo>
                    <a:pt x="78193" y="6872"/>
                    <a:pt x="78225" y="6871"/>
                    <a:pt x="78236" y="6869"/>
                  </a:cubicBezTo>
                  <a:cubicBezTo>
                    <a:pt x="78451" y="6833"/>
                    <a:pt x="78820" y="6817"/>
                    <a:pt x="79275" y="6817"/>
                  </a:cubicBezTo>
                  <a:cubicBezTo>
                    <a:pt x="80992" y="6817"/>
                    <a:pt x="83931" y="7043"/>
                    <a:pt x="84428" y="7268"/>
                  </a:cubicBezTo>
                  <a:cubicBezTo>
                    <a:pt x="84986" y="7521"/>
                    <a:pt x="85693" y="7587"/>
                    <a:pt x="86395" y="7587"/>
                  </a:cubicBezTo>
                  <a:cubicBezTo>
                    <a:pt x="87163" y="7587"/>
                    <a:pt x="87925" y="7508"/>
                    <a:pt x="88483" y="7508"/>
                  </a:cubicBezTo>
                  <a:cubicBezTo>
                    <a:pt x="88796" y="7508"/>
                    <a:pt x="89044" y="7533"/>
                    <a:pt x="89192" y="7610"/>
                  </a:cubicBezTo>
                  <a:lnTo>
                    <a:pt x="94984" y="7468"/>
                  </a:lnTo>
                  <a:cubicBezTo>
                    <a:pt x="94984" y="7468"/>
                    <a:pt x="97952" y="7553"/>
                    <a:pt x="99236" y="7553"/>
                  </a:cubicBezTo>
                  <a:cubicBezTo>
                    <a:pt x="99309" y="7554"/>
                    <a:pt x="99395" y="7555"/>
                    <a:pt x="99493" y="7555"/>
                  </a:cubicBezTo>
                  <a:cubicBezTo>
                    <a:pt x="102838" y="7555"/>
                    <a:pt x="120228" y="7095"/>
                    <a:pt x="121919" y="7040"/>
                  </a:cubicBezTo>
                  <a:cubicBezTo>
                    <a:pt x="122911" y="6930"/>
                    <a:pt x="123945" y="6886"/>
                    <a:pt x="124980" y="6886"/>
                  </a:cubicBezTo>
                  <a:cubicBezTo>
                    <a:pt x="126894" y="6886"/>
                    <a:pt x="128812" y="7034"/>
                    <a:pt x="130479" y="7182"/>
                  </a:cubicBezTo>
                  <a:cubicBezTo>
                    <a:pt x="131703" y="7312"/>
                    <a:pt x="133242" y="7515"/>
                    <a:pt x="134380" y="7515"/>
                  </a:cubicBezTo>
                  <a:cubicBezTo>
                    <a:pt x="134992" y="7515"/>
                    <a:pt x="135488" y="7456"/>
                    <a:pt x="135757" y="7297"/>
                  </a:cubicBezTo>
                  <a:cubicBezTo>
                    <a:pt x="137012" y="6555"/>
                    <a:pt x="139295" y="2874"/>
                    <a:pt x="138896" y="1876"/>
                  </a:cubicBezTo>
                  <a:cubicBezTo>
                    <a:pt x="138752" y="1470"/>
                    <a:pt x="131635" y="924"/>
                    <a:pt x="128296" y="924"/>
                  </a:cubicBezTo>
                  <a:cubicBezTo>
                    <a:pt x="127646" y="924"/>
                    <a:pt x="127139" y="944"/>
                    <a:pt x="126855" y="991"/>
                  </a:cubicBezTo>
                  <a:cubicBezTo>
                    <a:pt x="126763" y="1006"/>
                    <a:pt x="126673" y="1013"/>
                    <a:pt x="126590" y="1013"/>
                  </a:cubicBezTo>
                  <a:cubicBezTo>
                    <a:pt x="126363" y="1013"/>
                    <a:pt x="126183" y="960"/>
                    <a:pt x="126142" y="877"/>
                  </a:cubicBezTo>
                  <a:cubicBezTo>
                    <a:pt x="126142" y="877"/>
                    <a:pt x="125942" y="848"/>
                    <a:pt x="125657" y="848"/>
                  </a:cubicBezTo>
                  <a:cubicBezTo>
                    <a:pt x="123918" y="764"/>
                    <a:pt x="122268" y="739"/>
                    <a:pt x="120390" y="739"/>
                  </a:cubicBezTo>
                  <a:cubicBezTo>
                    <a:pt x="119094" y="739"/>
                    <a:pt x="117689" y="751"/>
                    <a:pt x="116070" y="763"/>
                  </a:cubicBezTo>
                  <a:lnTo>
                    <a:pt x="115613" y="763"/>
                  </a:lnTo>
                  <a:cubicBezTo>
                    <a:pt x="115613" y="711"/>
                    <a:pt x="115511" y="670"/>
                    <a:pt x="115336" y="670"/>
                  </a:cubicBezTo>
                  <a:cubicBezTo>
                    <a:pt x="115219" y="670"/>
                    <a:pt x="115071" y="689"/>
                    <a:pt x="114900" y="734"/>
                  </a:cubicBezTo>
                  <a:cubicBezTo>
                    <a:pt x="114044" y="962"/>
                    <a:pt x="109964" y="1248"/>
                    <a:pt x="105798" y="1419"/>
                  </a:cubicBezTo>
                  <a:cubicBezTo>
                    <a:pt x="103809" y="1501"/>
                    <a:pt x="101801" y="1537"/>
                    <a:pt x="100099" y="1537"/>
                  </a:cubicBezTo>
                  <a:cubicBezTo>
                    <a:pt x="98237" y="1537"/>
                    <a:pt x="96741" y="1494"/>
                    <a:pt x="96040" y="1419"/>
                  </a:cubicBezTo>
                  <a:cubicBezTo>
                    <a:pt x="94207" y="1222"/>
                    <a:pt x="93354" y="1161"/>
                    <a:pt x="92080" y="1161"/>
                  </a:cubicBezTo>
                  <a:cubicBezTo>
                    <a:pt x="91510" y="1161"/>
                    <a:pt x="90855" y="1173"/>
                    <a:pt x="89991" y="1191"/>
                  </a:cubicBezTo>
                  <a:cubicBezTo>
                    <a:pt x="89784" y="1197"/>
                    <a:pt x="89556" y="1200"/>
                    <a:pt x="89309" y="1200"/>
                  </a:cubicBezTo>
                  <a:cubicBezTo>
                    <a:pt x="86305" y="1200"/>
                    <a:pt x="80581" y="748"/>
                    <a:pt x="76125" y="563"/>
                  </a:cubicBezTo>
                  <a:cubicBezTo>
                    <a:pt x="74470" y="477"/>
                    <a:pt x="72958" y="449"/>
                    <a:pt x="71788" y="449"/>
                  </a:cubicBezTo>
                  <a:cubicBezTo>
                    <a:pt x="69562" y="449"/>
                    <a:pt x="71074" y="192"/>
                    <a:pt x="69220" y="164"/>
                  </a:cubicBezTo>
                  <a:cubicBezTo>
                    <a:pt x="68820" y="164"/>
                    <a:pt x="63713" y="49"/>
                    <a:pt x="61830" y="21"/>
                  </a:cubicBezTo>
                  <a:cubicBezTo>
                    <a:pt x="60280" y="8"/>
                    <a:pt x="58749" y="1"/>
                    <a:pt x="57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4"/>
            <p:cNvSpPr/>
            <p:nvPr/>
          </p:nvSpPr>
          <p:spPr>
            <a:xfrm rot="10800000" flipH="1">
              <a:off x="4589125" y="4152525"/>
              <a:ext cx="3567263" cy="26905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44"/>
          <p:cNvGrpSpPr/>
          <p:nvPr/>
        </p:nvGrpSpPr>
        <p:grpSpPr>
          <a:xfrm rot="7120771">
            <a:off x="6338434" y="2036804"/>
            <a:ext cx="210488" cy="394618"/>
            <a:chOff x="5559000" y="1308074"/>
            <a:chExt cx="210492" cy="394626"/>
          </a:xfrm>
        </p:grpSpPr>
        <p:sp>
          <p:nvSpPr>
            <p:cNvPr id="921" name="Google Shape;921;p44"/>
            <p:cNvSpPr/>
            <p:nvPr/>
          </p:nvSpPr>
          <p:spPr>
            <a:xfrm rot="2880946">
              <a:off x="5643090" y="1349872"/>
              <a:ext cx="131970" cy="43798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24" y="1"/>
                  </a:moveTo>
                  <a:cubicBezTo>
                    <a:pt x="4183" y="1"/>
                    <a:pt x="4141" y="4"/>
                    <a:pt x="4098" y="11"/>
                  </a:cubicBezTo>
                  <a:cubicBezTo>
                    <a:pt x="3008" y="175"/>
                    <a:pt x="1903" y="324"/>
                    <a:pt x="827" y="504"/>
                  </a:cubicBezTo>
                  <a:cubicBezTo>
                    <a:pt x="1" y="618"/>
                    <a:pt x="289" y="1751"/>
                    <a:pt x="1070" y="1751"/>
                  </a:cubicBezTo>
                  <a:cubicBezTo>
                    <a:pt x="1107" y="1751"/>
                    <a:pt x="1146" y="1749"/>
                    <a:pt x="1186" y="1743"/>
                  </a:cubicBezTo>
                  <a:cubicBezTo>
                    <a:pt x="2261" y="1579"/>
                    <a:pt x="3366" y="1430"/>
                    <a:pt x="4442" y="1265"/>
                  </a:cubicBezTo>
                  <a:cubicBezTo>
                    <a:pt x="5278" y="1138"/>
                    <a:pt x="4984" y="1"/>
                    <a:pt x="4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4"/>
            <p:cNvSpPr/>
            <p:nvPr/>
          </p:nvSpPr>
          <p:spPr>
            <a:xfrm>
              <a:off x="5559000" y="1491738"/>
              <a:ext cx="201631" cy="43800"/>
            </a:xfrm>
            <a:custGeom>
              <a:avLst/>
              <a:gdLst/>
              <a:ahLst/>
              <a:cxnLst/>
              <a:rect l="l" t="t" r="r" b="b"/>
              <a:pathLst>
                <a:path w="5279" h="1752" extrusionOk="0">
                  <a:moveTo>
                    <a:pt x="4211" y="1"/>
                  </a:moveTo>
                  <a:cubicBezTo>
                    <a:pt x="4170" y="1"/>
                    <a:pt x="4127" y="4"/>
                    <a:pt x="4083" y="11"/>
                  </a:cubicBezTo>
                  <a:cubicBezTo>
                    <a:pt x="3008" y="175"/>
                    <a:pt x="1918" y="325"/>
                    <a:pt x="827" y="504"/>
                  </a:cubicBezTo>
                  <a:cubicBezTo>
                    <a:pt x="1" y="618"/>
                    <a:pt x="289" y="1752"/>
                    <a:pt x="1057" y="1752"/>
                  </a:cubicBezTo>
                  <a:cubicBezTo>
                    <a:pt x="1094" y="1752"/>
                    <a:pt x="1132" y="1749"/>
                    <a:pt x="1171" y="1744"/>
                  </a:cubicBezTo>
                  <a:cubicBezTo>
                    <a:pt x="2261" y="1579"/>
                    <a:pt x="3337" y="1430"/>
                    <a:pt x="4442" y="1266"/>
                  </a:cubicBezTo>
                  <a:cubicBezTo>
                    <a:pt x="5278" y="1138"/>
                    <a:pt x="4984" y="1"/>
                    <a:pt x="4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4"/>
            <p:cNvSpPr/>
            <p:nvPr/>
          </p:nvSpPr>
          <p:spPr>
            <a:xfrm rot="-2700303">
              <a:off x="5649048" y="1628883"/>
              <a:ext cx="120051" cy="36750"/>
            </a:xfrm>
            <a:custGeom>
              <a:avLst/>
              <a:gdLst/>
              <a:ahLst/>
              <a:cxnLst/>
              <a:rect l="l" t="t" r="r" b="b"/>
              <a:pathLst>
                <a:path w="2988" h="1470" extrusionOk="0">
                  <a:moveTo>
                    <a:pt x="1234" y="0"/>
                  </a:moveTo>
                  <a:cubicBezTo>
                    <a:pt x="1012" y="0"/>
                    <a:pt x="790" y="19"/>
                    <a:pt x="568" y="51"/>
                  </a:cubicBezTo>
                  <a:cubicBezTo>
                    <a:pt x="195" y="111"/>
                    <a:pt x="0" y="544"/>
                    <a:pt x="75" y="843"/>
                  </a:cubicBezTo>
                  <a:cubicBezTo>
                    <a:pt x="179" y="1167"/>
                    <a:pt x="463" y="1300"/>
                    <a:pt x="780" y="1300"/>
                  </a:cubicBezTo>
                  <a:cubicBezTo>
                    <a:pt x="828" y="1300"/>
                    <a:pt x="877" y="1297"/>
                    <a:pt x="926" y="1291"/>
                  </a:cubicBezTo>
                  <a:cubicBezTo>
                    <a:pt x="1015" y="1277"/>
                    <a:pt x="1104" y="1270"/>
                    <a:pt x="1193" y="1270"/>
                  </a:cubicBezTo>
                  <a:cubicBezTo>
                    <a:pt x="1476" y="1270"/>
                    <a:pt x="1755" y="1338"/>
                    <a:pt x="2017" y="1440"/>
                  </a:cubicBezTo>
                  <a:cubicBezTo>
                    <a:pt x="2074" y="1460"/>
                    <a:pt x="2133" y="1469"/>
                    <a:pt x="2192" y="1469"/>
                  </a:cubicBezTo>
                  <a:cubicBezTo>
                    <a:pt x="2486" y="1469"/>
                    <a:pt x="2781" y="1241"/>
                    <a:pt x="2868" y="992"/>
                  </a:cubicBezTo>
                  <a:cubicBezTo>
                    <a:pt x="2988" y="619"/>
                    <a:pt x="2749" y="320"/>
                    <a:pt x="2390" y="201"/>
                  </a:cubicBezTo>
                  <a:cubicBezTo>
                    <a:pt x="2009" y="58"/>
                    <a:pt x="1623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44"/>
          <p:cNvGrpSpPr/>
          <p:nvPr/>
        </p:nvGrpSpPr>
        <p:grpSpPr>
          <a:xfrm rot="-1179629">
            <a:off x="6986568" y="1123014"/>
            <a:ext cx="583843" cy="754326"/>
            <a:chOff x="3261525" y="962200"/>
            <a:chExt cx="1121825" cy="1449400"/>
          </a:xfrm>
        </p:grpSpPr>
        <p:sp>
          <p:nvSpPr>
            <p:cNvPr id="925" name="Google Shape;925;p44"/>
            <p:cNvSpPr/>
            <p:nvPr/>
          </p:nvSpPr>
          <p:spPr>
            <a:xfrm>
              <a:off x="3261525" y="962200"/>
              <a:ext cx="1121825" cy="1449400"/>
            </a:xfrm>
            <a:custGeom>
              <a:avLst/>
              <a:gdLst/>
              <a:ahLst/>
              <a:cxnLst/>
              <a:rect l="l" t="t" r="r" b="b"/>
              <a:pathLst>
                <a:path w="44873" h="57976" extrusionOk="0">
                  <a:moveTo>
                    <a:pt x="29440" y="13742"/>
                  </a:moveTo>
                  <a:cubicBezTo>
                    <a:pt x="29628" y="13805"/>
                    <a:pt x="29817" y="13868"/>
                    <a:pt x="29963" y="13930"/>
                  </a:cubicBezTo>
                  <a:cubicBezTo>
                    <a:pt x="31156" y="13951"/>
                    <a:pt x="32830" y="14767"/>
                    <a:pt x="32579" y="16023"/>
                  </a:cubicBezTo>
                  <a:cubicBezTo>
                    <a:pt x="32411" y="16964"/>
                    <a:pt x="31909" y="17906"/>
                    <a:pt x="31700" y="18868"/>
                  </a:cubicBezTo>
                  <a:cubicBezTo>
                    <a:pt x="31491" y="19789"/>
                    <a:pt x="31323" y="20731"/>
                    <a:pt x="31323" y="21672"/>
                  </a:cubicBezTo>
                  <a:cubicBezTo>
                    <a:pt x="31323" y="21678"/>
                    <a:pt x="31323" y="21685"/>
                    <a:pt x="31324" y="21693"/>
                  </a:cubicBezTo>
                  <a:lnTo>
                    <a:pt x="31324" y="21693"/>
                  </a:lnTo>
                  <a:cubicBezTo>
                    <a:pt x="30982" y="21168"/>
                    <a:pt x="30639" y="20626"/>
                    <a:pt x="30277" y="20103"/>
                  </a:cubicBezTo>
                  <a:cubicBezTo>
                    <a:pt x="29503" y="18868"/>
                    <a:pt x="28687" y="17676"/>
                    <a:pt x="27913" y="16462"/>
                  </a:cubicBezTo>
                  <a:lnTo>
                    <a:pt x="27913" y="16462"/>
                  </a:lnTo>
                  <a:cubicBezTo>
                    <a:pt x="27929" y="16473"/>
                    <a:pt x="27951" y="16478"/>
                    <a:pt x="27974" y="16478"/>
                  </a:cubicBezTo>
                  <a:cubicBezTo>
                    <a:pt x="28043" y="16478"/>
                    <a:pt x="28127" y="16435"/>
                    <a:pt x="28143" y="16358"/>
                  </a:cubicBezTo>
                  <a:cubicBezTo>
                    <a:pt x="28331" y="15897"/>
                    <a:pt x="28457" y="15374"/>
                    <a:pt x="28687" y="14893"/>
                  </a:cubicBezTo>
                  <a:cubicBezTo>
                    <a:pt x="28791" y="14433"/>
                    <a:pt x="29063" y="14035"/>
                    <a:pt x="29440" y="13742"/>
                  </a:cubicBezTo>
                  <a:close/>
                  <a:moveTo>
                    <a:pt x="20924" y="7172"/>
                  </a:moveTo>
                  <a:cubicBezTo>
                    <a:pt x="23561" y="11148"/>
                    <a:pt x="26197" y="15165"/>
                    <a:pt x="28854" y="19140"/>
                  </a:cubicBezTo>
                  <a:cubicBezTo>
                    <a:pt x="30068" y="21003"/>
                    <a:pt x="31281" y="22844"/>
                    <a:pt x="32411" y="24790"/>
                  </a:cubicBezTo>
                  <a:cubicBezTo>
                    <a:pt x="32955" y="25752"/>
                    <a:pt x="33499" y="26715"/>
                    <a:pt x="34001" y="27719"/>
                  </a:cubicBezTo>
                  <a:cubicBezTo>
                    <a:pt x="34232" y="28158"/>
                    <a:pt x="34462" y="28640"/>
                    <a:pt x="34671" y="29100"/>
                  </a:cubicBezTo>
                  <a:cubicBezTo>
                    <a:pt x="34838" y="29414"/>
                    <a:pt x="34964" y="29728"/>
                    <a:pt x="35131" y="30042"/>
                  </a:cubicBezTo>
                  <a:cubicBezTo>
                    <a:pt x="35236" y="30355"/>
                    <a:pt x="35382" y="30648"/>
                    <a:pt x="35613" y="30899"/>
                  </a:cubicBezTo>
                  <a:lnTo>
                    <a:pt x="35592" y="30899"/>
                  </a:lnTo>
                  <a:cubicBezTo>
                    <a:pt x="35571" y="30941"/>
                    <a:pt x="35508" y="30941"/>
                    <a:pt x="35487" y="30962"/>
                  </a:cubicBezTo>
                  <a:cubicBezTo>
                    <a:pt x="35341" y="31004"/>
                    <a:pt x="35257" y="31151"/>
                    <a:pt x="35278" y="31318"/>
                  </a:cubicBezTo>
                  <a:cubicBezTo>
                    <a:pt x="35341" y="31569"/>
                    <a:pt x="35382" y="31674"/>
                    <a:pt x="35571" y="31715"/>
                  </a:cubicBezTo>
                  <a:cubicBezTo>
                    <a:pt x="35014" y="31698"/>
                    <a:pt x="34456" y="31691"/>
                    <a:pt x="33898" y="31691"/>
                  </a:cubicBezTo>
                  <a:cubicBezTo>
                    <a:pt x="33135" y="31691"/>
                    <a:pt x="32368" y="31703"/>
                    <a:pt x="31595" y="31715"/>
                  </a:cubicBezTo>
                  <a:lnTo>
                    <a:pt x="31595" y="31632"/>
                  </a:lnTo>
                  <a:cubicBezTo>
                    <a:pt x="31595" y="31412"/>
                    <a:pt x="31423" y="31302"/>
                    <a:pt x="31250" y="31302"/>
                  </a:cubicBezTo>
                  <a:cubicBezTo>
                    <a:pt x="31077" y="31302"/>
                    <a:pt x="30905" y="31412"/>
                    <a:pt x="30905" y="31632"/>
                  </a:cubicBezTo>
                  <a:lnTo>
                    <a:pt x="30905" y="31715"/>
                  </a:lnTo>
                  <a:cubicBezTo>
                    <a:pt x="29482" y="31778"/>
                    <a:pt x="28059" y="31820"/>
                    <a:pt x="26657" y="31841"/>
                  </a:cubicBezTo>
                  <a:cubicBezTo>
                    <a:pt x="23770" y="31841"/>
                    <a:pt x="20861" y="31820"/>
                    <a:pt x="17995" y="31736"/>
                  </a:cubicBezTo>
                  <a:cubicBezTo>
                    <a:pt x="12178" y="31590"/>
                    <a:pt x="6382" y="31171"/>
                    <a:pt x="607" y="30753"/>
                  </a:cubicBezTo>
                  <a:cubicBezTo>
                    <a:pt x="7449" y="22948"/>
                    <a:pt x="14166" y="15060"/>
                    <a:pt x="20924" y="7172"/>
                  </a:cubicBezTo>
                  <a:close/>
                  <a:moveTo>
                    <a:pt x="22687" y="49223"/>
                  </a:moveTo>
                  <a:cubicBezTo>
                    <a:pt x="23105" y="49223"/>
                    <a:pt x="23571" y="49323"/>
                    <a:pt x="23979" y="49354"/>
                  </a:cubicBezTo>
                  <a:cubicBezTo>
                    <a:pt x="24732" y="49396"/>
                    <a:pt x="25569" y="49354"/>
                    <a:pt x="26302" y="49521"/>
                  </a:cubicBezTo>
                  <a:cubicBezTo>
                    <a:pt x="27515" y="49814"/>
                    <a:pt x="27201" y="50107"/>
                    <a:pt x="27055" y="50965"/>
                  </a:cubicBezTo>
                  <a:lnTo>
                    <a:pt x="26825" y="52304"/>
                  </a:lnTo>
                  <a:cubicBezTo>
                    <a:pt x="26678" y="53183"/>
                    <a:pt x="26511" y="54062"/>
                    <a:pt x="26343" y="54941"/>
                  </a:cubicBezTo>
                  <a:cubicBezTo>
                    <a:pt x="26260" y="55380"/>
                    <a:pt x="26239" y="56468"/>
                    <a:pt x="25988" y="56949"/>
                  </a:cubicBezTo>
                  <a:cubicBezTo>
                    <a:pt x="25946" y="56949"/>
                    <a:pt x="25904" y="56991"/>
                    <a:pt x="25862" y="57012"/>
                  </a:cubicBezTo>
                  <a:lnTo>
                    <a:pt x="25778" y="57054"/>
                  </a:lnTo>
                  <a:cubicBezTo>
                    <a:pt x="25737" y="57117"/>
                    <a:pt x="25695" y="57200"/>
                    <a:pt x="25695" y="57305"/>
                  </a:cubicBezTo>
                  <a:lnTo>
                    <a:pt x="20443" y="57305"/>
                  </a:lnTo>
                  <a:cubicBezTo>
                    <a:pt x="20506" y="55485"/>
                    <a:pt x="20652" y="53748"/>
                    <a:pt x="21050" y="51970"/>
                  </a:cubicBezTo>
                  <a:cubicBezTo>
                    <a:pt x="21217" y="51258"/>
                    <a:pt x="21280" y="50296"/>
                    <a:pt x="21677" y="49689"/>
                  </a:cubicBezTo>
                  <a:cubicBezTo>
                    <a:pt x="21897" y="49323"/>
                    <a:pt x="22269" y="49223"/>
                    <a:pt x="22687" y="49223"/>
                  </a:cubicBezTo>
                  <a:close/>
                  <a:moveTo>
                    <a:pt x="4897" y="31674"/>
                  </a:moveTo>
                  <a:cubicBezTo>
                    <a:pt x="9249" y="32050"/>
                    <a:pt x="13643" y="32260"/>
                    <a:pt x="18016" y="32406"/>
                  </a:cubicBezTo>
                  <a:cubicBezTo>
                    <a:pt x="20516" y="32460"/>
                    <a:pt x="23001" y="32515"/>
                    <a:pt x="25511" y="32515"/>
                  </a:cubicBezTo>
                  <a:cubicBezTo>
                    <a:pt x="25900" y="32515"/>
                    <a:pt x="26289" y="32513"/>
                    <a:pt x="26678" y="32511"/>
                  </a:cubicBezTo>
                  <a:cubicBezTo>
                    <a:pt x="27613" y="32511"/>
                    <a:pt x="28566" y="32520"/>
                    <a:pt x="29525" y="32520"/>
                  </a:cubicBezTo>
                  <a:cubicBezTo>
                    <a:pt x="30005" y="32520"/>
                    <a:pt x="30486" y="32518"/>
                    <a:pt x="30968" y="32511"/>
                  </a:cubicBezTo>
                  <a:lnTo>
                    <a:pt x="30968" y="32511"/>
                  </a:lnTo>
                  <a:cubicBezTo>
                    <a:pt x="31072" y="40775"/>
                    <a:pt x="30905" y="49040"/>
                    <a:pt x="30444" y="57263"/>
                  </a:cubicBezTo>
                  <a:cubicBezTo>
                    <a:pt x="29126" y="57263"/>
                    <a:pt x="27850" y="57305"/>
                    <a:pt x="26553" y="57305"/>
                  </a:cubicBezTo>
                  <a:cubicBezTo>
                    <a:pt x="26971" y="56594"/>
                    <a:pt x="26929" y="55234"/>
                    <a:pt x="27076" y="54606"/>
                  </a:cubicBezTo>
                  <a:cubicBezTo>
                    <a:pt x="27327" y="53183"/>
                    <a:pt x="27955" y="51405"/>
                    <a:pt x="27850" y="49982"/>
                  </a:cubicBezTo>
                  <a:cubicBezTo>
                    <a:pt x="27808" y="49354"/>
                    <a:pt x="27536" y="49082"/>
                    <a:pt x="26929" y="48957"/>
                  </a:cubicBezTo>
                  <a:cubicBezTo>
                    <a:pt x="25255" y="48580"/>
                    <a:pt x="23330" y="48664"/>
                    <a:pt x="21594" y="48559"/>
                  </a:cubicBezTo>
                  <a:cubicBezTo>
                    <a:pt x="21468" y="48559"/>
                    <a:pt x="21343" y="48664"/>
                    <a:pt x="21322" y="48789"/>
                  </a:cubicBezTo>
                  <a:cubicBezTo>
                    <a:pt x="20422" y="51572"/>
                    <a:pt x="19920" y="54397"/>
                    <a:pt x="19962" y="57305"/>
                  </a:cubicBezTo>
                  <a:cubicBezTo>
                    <a:pt x="14459" y="57263"/>
                    <a:pt x="8935" y="57159"/>
                    <a:pt x="3453" y="57012"/>
                  </a:cubicBezTo>
                  <a:cubicBezTo>
                    <a:pt x="3788" y="48559"/>
                    <a:pt x="4415" y="40106"/>
                    <a:pt x="4897" y="31674"/>
                  </a:cubicBezTo>
                  <a:close/>
                  <a:moveTo>
                    <a:pt x="40829" y="0"/>
                  </a:moveTo>
                  <a:cubicBezTo>
                    <a:pt x="40578" y="0"/>
                    <a:pt x="40324" y="26"/>
                    <a:pt x="40069" y="79"/>
                  </a:cubicBezTo>
                  <a:cubicBezTo>
                    <a:pt x="37998" y="518"/>
                    <a:pt x="36763" y="2590"/>
                    <a:pt x="36952" y="4557"/>
                  </a:cubicBezTo>
                  <a:cubicBezTo>
                    <a:pt x="36500" y="4399"/>
                    <a:pt x="36011" y="4270"/>
                    <a:pt x="35546" y="4270"/>
                  </a:cubicBezTo>
                  <a:cubicBezTo>
                    <a:pt x="35020" y="4270"/>
                    <a:pt x="34525" y="4435"/>
                    <a:pt x="34148" y="4912"/>
                  </a:cubicBezTo>
                  <a:cubicBezTo>
                    <a:pt x="33395" y="5854"/>
                    <a:pt x="33897" y="7570"/>
                    <a:pt x="34357" y="8825"/>
                  </a:cubicBezTo>
                  <a:cubicBezTo>
                    <a:pt x="33978" y="8674"/>
                    <a:pt x="33596" y="8605"/>
                    <a:pt x="33224" y="8605"/>
                  </a:cubicBezTo>
                  <a:cubicBezTo>
                    <a:pt x="30972" y="8605"/>
                    <a:pt x="29109" y="11150"/>
                    <a:pt x="30654" y="13449"/>
                  </a:cubicBezTo>
                  <a:cubicBezTo>
                    <a:pt x="30313" y="13330"/>
                    <a:pt x="29750" y="13044"/>
                    <a:pt x="29292" y="13044"/>
                  </a:cubicBezTo>
                  <a:cubicBezTo>
                    <a:pt x="29188" y="13044"/>
                    <a:pt x="29090" y="13059"/>
                    <a:pt x="29001" y="13093"/>
                  </a:cubicBezTo>
                  <a:cubicBezTo>
                    <a:pt x="28185" y="13407"/>
                    <a:pt x="28017" y="15500"/>
                    <a:pt x="27808" y="16211"/>
                  </a:cubicBezTo>
                  <a:lnTo>
                    <a:pt x="27808" y="16253"/>
                  </a:lnTo>
                  <a:cubicBezTo>
                    <a:pt x="25632" y="12968"/>
                    <a:pt x="23456" y="9683"/>
                    <a:pt x="21280" y="6419"/>
                  </a:cubicBezTo>
                  <a:cubicBezTo>
                    <a:pt x="21214" y="6326"/>
                    <a:pt x="21080" y="6259"/>
                    <a:pt x="20954" y="6259"/>
                  </a:cubicBezTo>
                  <a:cubicBezTo>
                    <a:pt x="20881" y="6259"/>
                    <a:pt x="20811" y="6281"/>
                    <a:pt x="20757" y="6335"/>
                  </a:cubicBezTo>
                  <a:cubicBezTo>
                    <a:pt x="13852" y="14433"/>
                    <a:pt x="6926" y="22446"/>
                    <a:pt x="126" y="30607"/>
                  </a:cubicBezTo>
                  <a:cubicBezTo>
                    <a:pt x="1" y="30774"/>
                    <a:pt x="126" y="30983"/>
                    <a:pt x="294" y="31004"/>
                  </a:cubicBezTo>
                  <a:cubicBezTo>
                    <a:pt x="314" y="31088"/>
                    <a:pt x="398" y="31171"/>
                    <a:pt x="524" y="31192"/>
                  </a:cubicBezTo>
                  <a:cubicBezTo>
                    <a:pt x="1863" y="31339"/>
                    <a:pt x="3181" y="31485"/>
                    <a:pt x="4520" y="31611"/>
                  </a:cubicBezTo>
                  <a:cubicBezTo>
                    <a:pt x="3579" y="40127"/>
                    <a:pt x="3139" y="48747"/>
                    <a:pt x="2804" y="57326"/>
                  </a:cubicBezTo>
                  <a:cubicBezTo>
                    <a:pt x="2804" y="57493"/>
                    <a:pt x="2951" y="57661"/>
                    <a:pt x="3139" y="57661"/>
                  </a:cubicBezTo>
                  <a:cubicBezTo>
                    <a:pt x="10244" y="57887"/>
                    <a:pt x="17361" y="57976"/>
                    <a:pt x="24481" y="57976"/>
                  </a:cubicBezTo>
                  <a:cubicBezTo>
                    <a:pt x="26587" y="57976"/>
                    <a:pt x="28694" y="57968"/>
                    <a:pt x="30800" y="57954"/>
                  </a:cubicBezTo>
                  <a:cubicBezTo>
                    <a:pt x="30988" y="57954"/>
                    <a:pt x="31156" y="57786"/>
                    <a:pt x="31156" y="57598"/>
                  </a:cubicBezTo>
                  <a:cubicBezTo>
                    <a:pt x="31616" y="49229"/>
                    <a:pt x="31804" y="40859"/>
                    <a:pt x="31679" y="32490"/>
                  </a:cubicBezTo>
                  <a:cubicBezTo>
                    <a:pt x="32997" y="32469"/>
                    <a:pt x="34336" y="32427"/>
                    <a:pt x="35654" y="32260"/>
                  </a:cubicBezTo>
                  <a:cubicBezTo>
                    <a:pt x="35968" y="32239"/>
                    <a:pt x="36010" y="31841"/>
                    <a:pt x="35801" y="31715"/>
                  </a:cubicBezTo>
                  <a:lnTo>
                    <a:pt x="35801" y="31715"/>
                  </a:lnTo>
                  <a:cubicBezTo>
                    <a:pt x="35814" y="31718"/>
                    <a:pt x="35827" y="31719"/>
                    <a:pt x="35841" y="31719"/>
                  </a:cubicBezTo>
                  <a:cubicBezTo>
                    <a:pt x="35956" y="31719"/>
                    <a:pt x="36077" y="31642"/>
                    <a:pt x="36115" y="31548"/>
                  </a:cubicBezTo>
                  <a:cubicBezTo>
                    <a:pt x="36450" y="30879"/>
                    <a:pt x="36073" y="30335"/>
                    <a:pt x="35759" y="29644"/>
                  </a:cubicBezTo>
                  <a:cubicBezTo>
                    <a:pt x="35257" y="28556"/>
                    <a:pt x="34734" y="27468"/>
                    <a:pt x="34148" y="26422"/>
                  </a:cubicBezTo>
                  <a:cubicBezTo>
                    <a:pt x="33311" y="24853"/>
                    <a:pt x="32411" y="23346"/>
                    <a:pt x="31470" y="21819"/>
                  </a:cubicBezTo>
                  <a:lnTo>
                    <a:pt x="31470" y="21819"/>
                  </a:lnTo>
                  <a:cubicBezTo>
                    <a:pt x="31532" y="21881"/>
                    <a:pt x="31620" y="21916"/>
                    <a:pt x="31703" y="21916"/>
                  </a:cubicBezTo>
                  <a:cubicBezTo>
                    <a:pt x="31815" y="21916"/>
                    <a:pt x="31918" y="21850"/>
                    <a:pt x="31930" y="21693"/>
                  </a:cubicBezTo>
                  <a:cubicBezTo>
                    <a:pt x="32244" y="19873"/>
                    <a:pt x="32474" y="18115"/>
                    <a:pt x="33144" y="16378"/>
                  </a:cubicBezTo>
                  <a:cubicBezTo>
                    <a:pt x="33457" y="15604"/>
                    <a:pt x="34001" y="14872"/>
                    <a:pt x="33165" y="14265"/>
                  </a:cubicBezTo>
                  <a:cubicBezTo>
                    <a:pt x="32662" y="13909"/>
                    <a:pt x="31846" y="13742"/>
                    <a:pt x="31177" y="13596"/>
                  </a:cubicBezTo>
                  <a:cubicBezTo>
                    <a:pt x="31219" y="13512"/>
                    <a:pt x="31260" y="13428"/>
                    <a:pt x="31177" y="13324"/>
                  </a:cubicBezTo>
                  <a:cubicBezTo>
                    <a:pt x="29889" y="11432"/>
                    <a:pt x="31307" y="9159"/>
                    <a:pt x="33155" y="9159"/>
                  </a:cubicBezTo>
                  <a:cubicBezTo>
                    <a:pt x="33678" y="9159"/>
                    <a:pt x="34235" y="9342"/>
                    <a:pt x="34776" y="9767"/>
                  </a:cubicBezTo>
                  <a:cubicBezTo>
                    <a:pt x="34836" y="9821"/>
                    <a:pt x="34918" y="9845"/>
                    <a:pt x="35002" y="9845"/>
                  </a:cubicBezTo>
                  <a:cubicBezTo>
                    <a:pt x="35211" y="9845"/>
                    <a:pt x="35430" y="9692"/>
                    <a:pt x="35341" y="9453"/>
                  </a:cubicBezTo>
                  <a:cubicBezTo>
                    <a:pt x="35069" y="8804"/>
                    <a:pt x="34838" y="8114"/>
                    <a:pt x="34713" y="7423"/>
                  </a:cubicBezTo>
                  <a:cubicBezTo>
                    <a:pt x="34525" y="6503"/>
                    <a:pt x="34462" y="6419"/>
                    <a:pt x="35131" y="5603"/>
                  </a:cubicBezTo>
                  <a:cubicBezTo>
                    <a:pt x="35255" y="5124"/>
                    <a:pt x="35458" y="4885"/>
                    <a:pt x="35758" y="4885"/>
                  </a:cubicBezTo>
                  <a:cubicBezTo>
                    <a:pt x="35865" y="4885"/>
                    <a:pt x="35983" y="4915"/>
                    <a:pt x="36115" y="4975"/>
                  </a:cubicBezTo>
                  <a:cubicBezTo>
                    <a:pt x="36512" y="5038"/>
                    <a:pt x="36910" y="5163"/>
                    <a:pt x="37245" y="5373"/>
                  </a:cubicBezTo>
                  <a:cubicBezTo>
                    <a:pt x="37292" y="5392"/>
                    <a:pt x="37342" y="5402"/>
                    <a:pt x="37391" y="5402"/>
                  </a:cubicBezTo>
                  <a:cubicBezTo>
                    <a:pt x="37601" y="5402"/>
                    <a:pt x="37798" y="5230"/>
                    <a:pt x="37747" y="4975"/>
                  </a:cubicBezTo>
                  <a:cubicBezTo>
                    <a:pt x="37286" y="3238"/>
                    <a:pt x="38291" y="1188"/>
                    <a:pt x="40090" y="728"/>
                  </a:cubicBezTo>
                  <a:cubicBezTo>
                    <a:pt x="40357" y="660"/>
                    <a:pt x="40617" y="628"/>
                    <a:pt x="40870" y="628"/>
                  </a:cubicBezTo>
                  <a:cubicBezTo>
                    <a:pt x="42564" y="628"/>
                    <a:pt x="43908" y="2060"/>
                    <a:pt x="44254" y="3699"/>
                  </a:cubicBezTo>
                  <a:cubicBezTo>
                    <a:pt x="44291" y="3849"/>
                    <a:pt x="44421" y="3919"/>
                    <a:pt x="44551" y="3919"/>
                  </a:cubicBezTo>
                  <a:cubicBezTo>
                    <a:pt x="44711" y="3919"/>
                    <a:pt x="44872" y="3812"/>
                    <a:pt x="44861" y="3615"/>
                  </a:cubicBezTo>
                  <a:cubicBezTo>
                    <a:pt x="44675" y="1642"/>
                    <a:pt x="42850" y="0"/>
                    <a:pt x="4082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3424725" y="1940525"/>
              <a:ext cx="253200" cy="278900"/>
            </a:xfrm>
            <a:custGeom>
              <a:avLst/>
              <a:gdLst/>
              <a:ahLst/>
              <a:cxnLst/>
              <a:rect l="l" t="t" r="r" b="b"/>
              <a:pathLst>
                <a:path w="10128" h="11156" extrusionOk="0">
                  <a:moveTo>
                    <a:pt x="5743" y="698"/>
                  </a:moveTo>
                  <a:cubicBezTo>
                    <a:pt x="5782" y="698"/>
                    <a:pt x="5821" y="699"/>
                    <a:pt x="5859" y="701"/>
                  </a:cubicBezTo>
                  <a:cubicBezTo>
                    <a:pt x="5838" y="743"/>
                    <a:pt x="5797" y="764"/>
                    <a:pt x="5797" y="847"/>
                  </a:cubicBezTo>
                  <a:cubicBezTo>
                    <a:pt x="5587" y="2605"/>
                    <a:pt x="5378" y="4321"/>
                    <a:pt x="5106" y="6057"/>
                  </a:cubicBezTo>
                  <a:cubicBezTo>
                    <a:pt x="4814" y="6048"/>
                    <a:pt x="4520" y="6044"/>
                    <a:pt x="4226" y="6044"/>
                  </a:cubicBezTo>
                  <a:cubicBezTo>
                    <a:pt x="3217" y="6044"/>
                    <a:pt x="2203" y="6092"/>
                    <a:pt x="1214" y="6141"/>
                  </a:cubicBezTo>
                  <a:cubicBezTo>
                    <a:pt x="1361" y="5304"/>
                    <a:pt x="1633" y="4488"/>
                    <a:pt x="2051" y="3693"/>
                  </a:cubicBezTo>
                  <a:cubicBezTo>
                    <a:pt x="2806" y="2225"/>
                    <a:pt x="4275" y="698"/>
                    <a:pt x="5743" y="698"/>
                  </a:cubicBezTo>
                  <a:close/>
                  <a:moveTo>
                    <a:pt x="6299" y="764"/>
                  </a:moveTo>
                  <a:cubicBezTo>
                    <a:pt x="6843" y="910"/>
                    <a:pt x="7366" y="1266"/>
                    <a:pt x="7847" y="1977"/>
                  </a:cubicBezTo>
                  <a:cubicBezTo>
                    <a:pt x="8684" y="3170"/>
                    <a:pt x="8747" y="4739"/>
                    <a:pt x="8454" y="6267"/>
                  </a:cubicBezTo>
                  <a:cubicBezTo>
                    <a:pt x="7575" y="6162"/>
                    <a:pt x="6654" y="6099"/>
                    <a:pt x="5755" y="6057"/>
                  </a:cubicBezTo>
                  <a:cubicBezTo>
                    <a:pt x="6069" y="4321"/>
                    <a:pt x="6278" y="2563"/>
                    <a:pt x="6341" y="847"/>
                  </a:cubicBezTo>
                  <a:cubicBezTo>
                    <a:pt x="6341" y="826"/>
                    <a:pt x="6341" y="785"/>
                    <a:pt x="6299" y="764"/>
                  </a:cubicBezTo>
                  <a:close/>
                  <a:moveTo>
                    <a:pt x="1152" y="6455"/>
                  </a:moveTo>
                  <a:cubicBezTo>
                    <a:pt x="2470" y="6455"/>
                    <a:pt x="3746" y="6518"/>
                    <a:pt x="5022" y="6580"/>
                  </a:cubicBezTo>
                  <a:cubicBezTo>
                    <a:pt x="4855" y="7878"/>
                    <a:pt x="4604" y="9217"/>
                    <a:pt x="4332" y="10493"/>
                  </a:cubicBezTo>
                  <a:cubicBezTo>
                    <a:pt x="3328" y="10493"/>
                    <a:pt x="2344" y="10493"/>
                    <a:pt x="1340" y="10472"/>
                  </a:cubicBezTo>
                  <a:cubicBezTo>
                    <a:pt x="1361" y="10430"/>
                    <a:pt x="1403" y="10284"/>
                    <a:pt x="1361" y="10200"/>
                  </a:cubicBezTo>
                  <a:cubicBezTo>
                    <a:pt x="1089" y="8987"/>
                    <a:pt x="1005" y="7752"/>
                    <a:pt x="1152" y="6455"/>
                  </a:cubicBezTo>
                  <a:close/>
                  <a:moveTo>
                    <a:pt x="5629" y="6664"/>
                  </a:moveTo>
                  <a:cubicBezTo>
                    <a:pt x="6508" y="6706"/>
                    <a:pt x="7429" y="6727"/>
                    <a:pt x="8328" y="6790"/>
                  </a:cubicBezTo>
                  <a:cubicBezTo>
                    <a:pt x="8098" y="7710"/>
                    <a:pt x="7805" y="8547"/>
                    <a:pt x="7512" y="9280"/>
                  </a:cubicBezTo>
                  <a:cubicBezTo>
                    <a:pt x="7470" y="9635"/>
                    <a:pt x="7303" y="9928"/>
                    <a:pt x="7073" y="10179"/>
                  </a:cubicBezTo>
                  <a:cubicBezTo>
                    <a:pt x="6982" y="10484"/>
                    <a:pt x="6812" y="10645"/>
                    <a:pt x="6565" y="10645"/>
                  </a:cubicBezTo>
                  <a:cubicBezTo>
                    <a:pt x="6473" y="10645"/>
                    <a:pt x="6371" y="10622"/>
                    <a:pt x="6257" y="10577"/>
                  </a:cubicBezTo>
                  <a:cubicBezTo>
                    <a:pt x="6115" y="10611"/>
                    <a:pt x="5956" y="10623"/>
                    <a:pt x="5789" y="10623"/>
                  </a:cubicBezTo>
                  <a:cubicBezTo>
                    <a:pt x="5439" y="10623"/>
                    <a:pt x="5055" y="10570"/>
                    <a:pt x="4730" y="10556"/>
                  </a:cubicBezTo>
                  <a:cubicBezTo>
                    <a:pt x="5085" y="9280"/>
                    <a:pt x="5357" y="7982"/>
                    <a:pt x="5629" y="6664"/>
                  </a:cubicBezTo>
                  <a:close/>
                  <a:moveTo>
                    <a:pt x="5697" y="1"/>
                  </a:moveTo>
                  <a:cubicBezTo>
                    <a:pt x="4348" y="1"/>
                    <a:pt x="3087" y="1000"/>
                    <a:pt x="2198" y="2228"/>
                  </a:cubicBezTo>
                  <a:cubicBezTo>
                    <a:pt x="524" y="4551"/>
                    <a:pt x="1" y="7668"/>
                    <a:pt x="838" y="10430"/>
                  </a:cubicBezTo>
                  <a:cubicBezTo>
                    <a:pt x="838" y="10451"/>
                    <a:pt x="880" y="10472"/>
                    <a:pt x="880" y="10493"/>
                  </a:cubicBezTo>
                  <a:cubicBezTo>
                    <a:pt x="775" y="10598"/>
                    <a:pt x="796" y="10849"/>
                    <a:pt x="1005" y="10849"/>
                  </a:cubicBezTo>
                  <a:cubicBezTo>
                    <a:pt x="2571" y="10901"/>
                    <a:pt x="4239" y="11156"/>
                    <a:pt x="5839" y="11156"/>
                  </a:cubicBezTo>
                  <a:cubicBezTo>
                    <a:pt x="6163" y="11156"/>
                    <a:pt x="6484" y="11145"/>
                    <a:pt x="6801" y="11121"/>
                  </a:cubicBezTo>
                  <a:cubicBezTo>
                    <a:pt x="7994" y="11058"/>
                    <a:pt x="7994" y="9907"/>
                    <a:pt x="8307" y="8903"/>
                  </a:cubicBezTo>
                  <a:cubicBezTo>
                    <a:pt x="9082" y="6287"/>
                    <a:pt x="10128" y="2877"/>
                    <a:pt x="7680" y="785"/>
                  </a:cubicBezTo>
                  <a:cubicBezTo>
                    <a:pt x="7019" y="233"/>
                    <a:pt x="6348" y="1"/>
                    <a:pt x="569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44"/>
          <p:cNvGrpSpPr/>
          <p:nvPr/>
        </p:nvGrpSpPr>
        <p:grpSpPr>
          <a:xfrm>
            <a:off x="6569110" y="2047096"/>
            <a:ext cx="484472" cy="245055"/>
            <a:chOff x="2952900" y="3665550"/>
            <a:chExt cx="625125" cy="316200"/>
          </a:xfrm>
        </p:grpSpPr>
        <p:sp>
          <p:nvSpPr>
            <p:cNvPr id="928" name="Google Shape;928;p44"/>
            <p:cNvSpPr/>
            <p:nvPr/>
          </p:nvSpPr>
          <p:spPr>
            <a:xfrm>
              <a:off x="2952900" y="3665550"/>
              <a:ext cx="625125" cy="316200"/>
            </a:xfrm>
            <a:custGeom>
              <a:avLst/>
              <a:gdLst/>
              <a:ahLst/>
              <a:cxnLst/>
              <a:rect l="l" t="t" r="r" b="b"/>
              <a:pathLst>
                <a:path w="25005" h="12648" extrusionOk="0">
                  <a:moveTo>
                    <a:pt x="9570" y="447"/>
                  </a:moveTo>
                  <a:cubicBezTo>
                    <a:pt x="10356" y="447"/>
                    <a:pt x="11225" y="955"/>
                    <a:pt x="11802" y="1438"/>
                  </a:cubicBezTo>
                  <a:cubicBezTo>
                    <a:pt x="12346" y="1920"/>
                    <a:pt x="12785" y="2443"/>
                    <a:pt x="13266" y="2945"/>
                  </a:cubicBezTo>
                  <a:cubicBezTo>
                    <a:pt x="11969" y="2045"/>
                    <a:pt x="10588" y="1396"/>
                    <a:pt x="9019" y="1103"/>
                  </a:cubicBezTo>
                  <a:lnTo>
                    <a:pt x="8391" y="1020"/>
                  </a:lnTo>
                  <a:cubicBezTo>
                    <a:pt x="8714" y="607"/>
                    <a:pt x="9129" y="447"/>
                    <a:pt x="9570" y="447"/>
                  </a:cubicBezTo>
                  <a:close/>
                  <a:moveTo>
                    <a:pt x="7099" y="1598"/>
                  </a:moveTo>
                  <a:cubicBezTo>
                    <a:pt x="8532" y="1598"/>
                    <a:pt x="9948" y="1884"/>
                    <a:pt x="10986" y="2338"/>
                  </a:cubicBezTo>
                  <a:cubicBezTo>
                    <a:pt x="13936" y="3614"/>
                    <a:pt x="16091" y="6146"/>
                    <a:pt x="18141" y="8531"/>
                  </a:cubicBezTo>
                  <a:cubicBezTo>
                    <a:pt x="18121" y="8636"/>
                    <a:pt x="18141" y="8720"/>
                    <a:pt x="18204" y="8803"/>
                  </a:cubicBezTo>
                  <a:cubicBezTo>
                    <a:pt x="15584" y="10160"/>
                    <a:pt x="12947" y="11076"/>
                    <a:pt x="10003" y="11076"/>
                  </a:cubicBezTo>
                  <a:cubicBezTo>
                    <a:pt x="9679" y="11076"/>
                    <a:pt x="9351" y="11065"/>
                    <a:pt x="9019" y="11042"/>
                  </a:cubicBezTo>
                  <a:cubicBezTo>
                    <a:pt x="5964" y="10833"/>
                    <a:pt x="43" y="9034"/>
                    <a:pt x="1382" y="4765"/>
                  </a:cubicBezTo>
                  <a:cubicBezTo>
                    <a:pt x="2110" y="2449"/>
                    <a:pt x="4630" y="1598"/>
                    <a:pt x="7099" y="1598"/>
                  </a:cubicBezTo>
                  <a:close/>
                  <a:moveTo>
                    <a:pt x="22912" y="6793"/>
                  </a:moveTo>
                  <a:cubicBezTo>
                    <a:pt x="23332" y="6793"/>
                    <a:pt x="23759" y="6841"/>
                    <a:pt x="24188" y="6941"/>
                  </a:cubicBezTo>
                  <a:cubicBezTo>
                    <a:pt x="23435" y="7883"/>
                    <a:pt x="22473" y="8448"/>
                    <a:pt x="21280" y="8657"/>
                  </a:cubicBezTo>
                  <a:cubicBezTo>
                    <a:pt x="21113" y="8699"/>
                    <a:pt x="21029" y="8929"/>
                    <a:pt x="21134" y="9075"/>
                  </a:cubicBezTo>
                  <a:cubicBezTo>
                    <a:pt x="21698" y="9996"/>
                    <a:pt x="22284" y="10938"/>
                    <a:pt x="22849" y="11858"/>
                  </a:cubicBezTo>
                  <a:cubicBezTo>
                    <a:pt x="21175" y="11251"/>
                    <a:pt x="19481" y="10394"/>
                    <a:pt x="18665" y="8782"/>
                  </a:cubicBezTo>
                  <a:lnTo>
                    <a:pt x="18665" y="8762"/>
                  </a:lnTo>
                  <a:cubicBezTo>
                    <a:pt x="19809" y="7501"/>
                    <a:pt x="21308" y="6793"/>
                    <a:pt x="22912" y="6793"/>
                  </a:cubicBezTo>
                  <a:close/>
                  <a:moveTo>
                    <a:pt x="9514" y="1"/>
                  </a:moveTo>
                  <a:cubicBezTo>
                    <a:pt x="8930" y="1"/>
                    <a:pt x="8424" y="281"/>
                    <a:pt x="8098" y="999"/>
                  </a:cubicBezTo>
                  <a:cubicBezTo>
                    <a:pt x="7874" y="983"/>
                    <a:pt x="7643" y="974"/>
                    <a:pt x="7408" y="974"/>
                  </a:cubicBezTo>
                  <a:cubicBezTo>
                    <a:pt x="4620" y="974"/>
                    <a:pt x="1233" y="2144"/>
                    <a:pt x="712" y="5058"/>
                  </a:cubicBezTo>
                  <a:cubicBezTo>
                    <a:pt x="1" y="8971"/>
                    <a:pt x="4499" y="10938"/>
                    <a:pt x="7575" y="11440"/>
                  </a:cubicBezTo>
                  <a:cubicBezTo>
                    <a:pt x="8374" y="11564"/>
                    <a:pt x="9199" y="11627"/>
                    <a:pt x="10031" y="11627"/>
                  </a:cubicBezTo>
                  <a:cubicBezTo>
                    <a:pt x="12994" y="11627"/>
                    <a:pt x="16057" y="10823"/>
                    <a:pt x="18393" y="9075"/>
                  </a:cubicBezTo>
                  <a:cubicBezTo>
                    <a:pt x="19292" y="11042"/>
                    <a:pt x="21426" y="11879"/>
                    <a:pt x="23351" y="12632"/>
                  </a:cubicBezTo>
                  <a:cubicBezTo>
                    <a:pt x="23379" y="12643"/>
                    <a:pt x="23406" y="12647"/>
                    <a:pt x="23433" y="12647"/>
                  </a:cubicBezTo>
                  <a:cubicBezTo>
                    <a:pt x="23623" y="12647"/>
                    <a:pt x="23757" y="12403"/>
                    <a:pt x="23665" y="12256"/>
                  </a:cubicBezTo>
                  <a:cubicBezTo>
                    <a:pt x="23038" y="11210"/>
                    <a:pt x="22389" y="10184"/>
                    <a:pt x="21761" y="9138"/>
                  </a:cubicBezTo>
                  <a:cubicBezTo>
                    <a:pt x="23038" y="8803"/>
                    <a:pt x="24084" y="8071"/>
                    <a:pt x="24879" y="6941"/>
                  </a:cubicBezTo>
                  <a:cubicBezTo>
                    <a:pt x="25004" y="6774"/>
                    <a:pt x="24879" y="6565"/>
                    <a:pt x="24711" y="6523"/>
                  </a:cubicBezTo>
                  <a:cubicBezTo>
                    <a:pt x="24116" y="6347"/>
                    <a:pt x="23505" y="6260"/>
                    <a:pt x="22899" y="6260"/>
                  </a:cubicBezTo>
                  <a:cubicBezTo>
                    <a:pt x="21270" y="6260"/>
                    <a:pt x="19677" y="6887"/>
                    <a:pt x="18518" y="8092"/>
                  </a:cubicBezTo>
                  <a:cubicBezTo>
                    <a:pt x="17158" y="6460"/>
                    <a:pt x="15693" y="4765"/>
                    <a:pt x="13957" y="3468"/>
                  </a:cubicBezTo>
                  <a:cubicBezTo>
                    <a:pt x="14061" y="3405"/>
                    <a:pt x="14124" y="3300"/>
                    <a:pt x="14040" y="3175"/>
                  </a:cubicBezTo>
                  <a:cubicBezTo>
                    <a:pt x="13393" y="2189"/>
                    <a:pt x="11147" y="1"/>
                    <a:pt x="951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4"/>
            <p:cNvSpPr/>
            <p:nvPr/>
          </p:nvSpPr>
          <p:spPr>
            <a:xfrm>
              <a:off x="3018300" y="3745400"/>
              <a:ext cx="59650" cy="42675"/>
            </a:xfrm>
            <a:custGeom>
              <a:avLst/>
              <a:gdLst/>
              <a:ahLst/>
              <a:cxnLst/>
              <a:rect l="l" t="t" r="r" b="b"/>
              <a:pathLst>
                <a:path w="2386" h="1707" extrusionOk="0">
                  <a:moveTo>
                    <a:pt x="1159" y="1"/>
                  </a:moveTo>
                  <a:cubicBezTo>
                    <a:pt x="1143" y="1"/>
                    <a:pt x="1126" y="1"/>
                    <a:pt x="1109" y="2"/>
                  </a:cubicBezTo>
                  <a:cubicBezTo>
                    <a:pt x="481" y="65"/>
                    <a:pt x="0" y="985"/>
                    <a:pt x="544" y="1446"/>
                  </a:cubicBezTo>
                  <a:cubicBezTo>
                    <a:pt x="580" y="1473"/>
                    <a:pt x="620" y="1484"/>
                    <a:pt x="658" y="1484"/>
                  </a:cubicBezTo>
                  <a:cubicBezTo>
                    <a:pt x="799" y="1484"/>
                    <a:pt x="922" y="1330"/>
                    <a:pt x="774" y="1215"/>
                  </a:cubicBezTo>
                  <a:cubicBezTo>
                    <a:pt x="537" y="959"/>
                    <a:pt x="822" y="478"/>
                    <a:pt x="1137" y="478"/>
                  </a:cubicBezTo>
                  <a:cubicBezTo>
                    <a:pt x="1155" y="478"/>
                    <a:pt x="1174" y="480"/>
                    <a:pt x="1193" y="483"/>
                  </a:cubicBezTo>
                  <a:cubicBezTo>
                    <a:pt x="1402" y="504"/>
                    <a:pt x="1569" y="692"/>
                    <a:pt x="1632" y="860"/>
                  </a:cubicBezTo>
                  <a:cubicBezTo>
                    <a:pt x="1737" y="1111"/>
                    <a:pt x="1674" y="1320"/>
                    <a:pt x="1716" y="1550"/>
                  </a:cubicBezTo>
                  <a:cubicBezTo>
                    <a:pt x="1743" y="1647"/>
                    <a:pt x="1853" y="1707"/>
                    <a:pt x="1954" y="1707"/>
                  </a:cubicBezTo>
                  <a:cubicBezTo>
                    <a:pt x="2006" y="1707"/>
                    <a:pt x="2057" y="1691"/>
                    <a:pt x="2092" y="1655"/>
                  </a:cubicBezTo>
                  <a:cubicBezTo>
                    <a:pt x="2385" y="1341"/>
                    <a:pt x="2281" y="839"/>
                    <a:pt x="2051" y="525"/>
                  </a:cubicBezTo>
                  <a:cubicBezTo>
                    <a:pt x="1890" y="224"/>
                    <a:pt x="1538" y="1"/>
                    <a:pt x="11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4"/>
            <p:cNvSpPr/>
            <p:nvPr/>
          </p:nvSpPr>
          <p:spPr>
            <a:xfrm>
              <a:off x="3161100" y="3766800"/>
              <a:ext cx="106200" cy="104225"/>
            </a:xfrm>
            <a:custGeom>
              <a:avLst/>
              <a:gdLst/>
              <a:ahLst/>
              <a:cxnLst/>
              <a:rect l="l" t="t" r="r" b="b"/>
              <a:pathLst>
                <a:path w="4248" h="4169" extrusionOk="0">
                  <a:moveTo>
                    <a:pt x="2992" y="656"/>
                  </a:moveTo>
                  <a:cubicBezTo>
                    <a:pt x="3034" y="656"/>
                    <a:pt x="3077" y="662"/>
                    <a:pt x="3118" y="673"/>
                  </a:cubicBezTo>
                  <a:cubicBezTo>
                    <a:pt x="3118" y="736"/>
                    <a:pt x="3139" y="841"/>
                    <a:pt x="3139" y="924"/>
                  </a:cubicBezTo>
                  <a:cubicBezTo>
                    <a:pt x="3202" y="1050"/>
                    <a:pt x="3202" y="1217"/>
                    <a:pt x="3222" y="1364"/>
                  </a:cubicBezTo>
                  <a:cubicBezTo>
                    <a:pt x="2909" y="1364"/>
                    <a:pt x="2595" y="1406"/>
                    <a:pt x="2281" y="1406"/>
                  </a:cubicBezTo>
                  <a:cubicBezTo>
                    <a:pt x="2134" y="1406"/>
                    <a:pt x="2134" y="1636"/>
                    <a:pt x="2281" y="1636"/>
                  </a:cubicBezTo>
                  <a:cubicBezTo>
                    <a:pt x="2595" y="1636"/>
                    <a:pt x="2930" y="1657"/>
                    <a:pt x="3243" y="1657"/>
                  </a:cubicBezTo>
                  <a:cubicBezTo>
                    <a:pt x="3306" y="1991"/>
                    <a:pt x="3348" y="2347"/>
                    <a:pt x="3390" y="2682"/>
                  </a:cubicBezTo>
                  <a:cubicBezTo>
                    <a:pt x="3474" y="3079"/>
                    <a:pt x="3641" y="3603"/>
                    <a:pt x="3118" y="3603"/>
                  </a:cubicBezTo>
                  <a:cubicBezTo>
                    <a:pt x="2846" y="3603"/>
                    <a:pt x="2490" y="3414"/>
                    <a:pt x="2218" y="3393"/>
                  </a:cubicBezTo>
                  <a:cubicBezTo>
                    <a:pt x="2016" y="3365"/>
                    <a:pt x="1814" y="3351"/>
                    <a:pt x="1613" y="3351"/>
                  </a:cubicBezTo>
                  <a:cubicBezTo>
                    <a:pt x="1212" y="3351"/>
                    <a:pt x="816" y="3407"/>
                    <a:pt x="440" y="3519"/>
                  </a:cubicBezTo>
                  <a:lnTo>
                    <a:pt x="356" y="1782"/>
                  </a:lnTo>
                  <a:lnTo>
                    <a:pt x="356" y="1782"/>
                  </a:lnTo>
                  <a:cubicBezTo>
                    <a:pt x="377" y="1803"/>
                    <a:pt x="403" y="1814"/>
                    <a:pt x="432" y="1814"/>
                  </a:cubicBezTo>
                  <a:cubicBezTo>
                    <a:pt x="461" y="1814"/>
                    <a:pt x="492" y="1803"/>
                    <a:pt x="523" y="1782"/>
                  </a:cubicBezTo>
                  <a:cubicBezTo>
                    <a:pt x="1235" y="1468"/>
                    <a:pt x="1946" y="987"/>
                    <a:pt x="2678" y="736"/>
                  </a:cubicBezTo>
                  <a:cubicBezTo>
                    <a:pt x="2769" y="691"/>
                    <a:pt x="2881" y="656"/>
                    <a:pt x="2992" y="656"/>
                  </a:cubicBezTo>
                  <a:close/>
                  <a:moveTo>
                    <a:pt x="3118" y="0"/>
                  </a:moveTo>
                  <a:cubicBezTo>
                    <a:pt x="2754" y="0"/>
                    <a:pt x="2328" y="327"/>
                    <a:pt x="2051" y="485"/>
                  </a:cubicBezTo>
                  <a:cubicBezTo>
                    <a:pt x="1486" y="778"/>
                    <a:pt x="900" y="1029"/>
                    <a:pt x="314" y="1343"/>
                  </a:cubicBezTo>
                  <a:lnTo>
                    <a:pt x="314" y="1322"/>
                  </a:lnTo>
                  <a:cubicBezTo>
                    <a:pt x="314" y="1228"/>
                    <a:pt x="246" y="1181"/>
                    <a:pt x="178" y="1181"/>
                  </a:cubicBezTo>
                  <a:cubicBezTo>
                    <a:pt x="110" y="1181"/>
                    <a:pt x="42" y="1228"/>
                    <a:pt x="42" y="1322"/>
                  </a:cubicBezTo>
                  <a:cubicBezTo>
                    <a:pt x="0" y="2117"/>
                    <a:pt x="42" y="2954"/>
                    <a:pt x="0" y="3770"/>
                  </a:cubicBezTo>
                  <a:cubicBezTo>
                    <a:pt x="0" y="3917"/>
                    <a:pt x="129" y="3983"/>
                    <a:pt x="245" y="3983"/>
                  </a:cubicBezTo>
                  <a:cubicBezTo>
                    <a:pt x="262" y="3983"/>
                    <a:pt x="278" y="3982"/>
                    <a:pt x="293" y="3979"/>
                  </a:cubicBezTo>
                  <a:cubicBezTo>
                    <a:pt x="718" y="3863"/>
                    <a:pt x="1144" y="3803"/>
                    <a:pt x="1574" y="3803"/>
                  </a:cubicBezTo>
                  <a:cubicBezTo>
                    <a:pt x="1842" y="3803"/>
                    <a:pt x="2112" y="3826"/>
                    <a:pt x="2386" y="3875"/>
                  </a:cubicBezTo>
                  <a:cubicBezTo>
                    <a:pt x="2671" y="3946"/>
                    <a:pt x="3077" y="4169"/>
                    <a:pt x="3424" y="4169"/>
                  </a:cubicBezTo>
                  <a:cubicBezTo>
                    <a:pt x="3485" y="4169"/>
                    <a:pt x="3543" y="4162"/>
                    <a:pt x="3599" y="4147"/>
                  </a:cubicBezTo>
                  <a:cubicBezTo>
                    <a:pt x="4248" y="3958"/>
                    <a:pt x="3913" y="2870"/>
                    <a:pt x="3850" y="2410"/>
                  </a:cubicBezTo>
                  <a:cubicBezTo>
                    <a:pt x="3787" y="1824"/>
                    <a:pt x="3746" y="1113"/>
                    <a:pt x="3599" y="506"/>
                  </a:cubicBezTo>
                  <a:cubicBezTo>
                    <a:pt x="3536" y="276"/>
                    <a:pt x="3474" y="66"/>
                    <a:pt x="3181" y="4"/>
                  </a:cubicBezTo>
                  <a:cubicBezTo>
                    <a:pt x="3160" y="1"/>
                    <a:pt x="3139" y="0"/>
                    <a:pt x="311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4"/>
            <p:cNvSpPr/>
            <p:nvPr/>
          </p:nvSpPr>
          <p:spPr>
            <a:xfrm>
              <a:off x="3204675" y="3824425"/>
              <a:ext cx="41700" cy="11575"/>
            </a:xfrm>
            <a:custGeom>
              <a:avLst/>
              <a:gdLst/>
              <a:ahLst/>
              <a:cxnLst/>
              <a:rect l="l" t="t" r="r" b="b"/>
              <a:pathLst>
                <a:path w="1668" h="463" extrusionOk="0">
                  <a:moveTo>
                    <a:pt x="1479" y="0"/>
                  </a:moveTo>
                  <a:cubicBezTo>
                    <a:pt x="1040" y="63"/>
                    <a:pt x="580" y="189"/>
                    <a:pt x="119" y="272"/>
                  </a:cubicBezTo>
                  <a:cubicBezTo>
                    <a:pt x="1" y="292"/>
                    <a:pt x="51" y="462"/>
                    <a:pt x="163" y="462"/>
                  </a:cubicBezTo>
                  <a:cubicBezTo>
                    <a:pt x="169" y="462"/>
                    <a:pt x="176" y="462"/>
                    <a:pt x="182" y="461"/>
                  </a:cubicBezTo>
                  <a:cubicBezTo>
                    <a:pt x="622" y="398"/>
                    <a:pt x="1061" y="377"/>
                    <a:pt x="1521" y="251"/>
                  </a:cubicBezTo>
                  <a:cubicBezTo>
                    <a:pt x="1668" y="251"/>
                    <a:pt x="1647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44"/>
          <p:cNvSpPr/>
          <p:nvPr/>
        </p:nvSpPr>
        <p:spPr>
          <a:xfrm rot="584958">
            <a:off x="6510775" y="1519618"/>
            <a:ext cx="459625" cy="397915"/>
          </a:xfrm>
          <a:custGeom>
            <a:avLst/>
            <a:gdLst/>
            <a:ahLst/>
            <a:cxnLst/>
            <a:rect l="l" t="t" r="r" b="b"/>
            <a:pathLst>
              <a:path w="30947" h="26792" extrusionOk="0">
                <a:moveTo>
                  <a:pt x="17164" y="3777"/>
                </a:moveTo>
                <a:cubicBezTo>
                  <a:pt x="17393" y="3777"/>
                  <a:pt x="17614" y="3844"/>
                  <a:pt x="17848" y="3977"/>
                </a:cubicBezTo>
                <a:cubicBezTo>
                  <a:pt x="18392" y="4354"/>
                  <a:pt x="18685" y="5003"/>
                  <a:pt x="18455" y="5630"/>
                </a:cubicBezTo>
                <a:cubicBezTo>
                  <a:pt x="18267" y="6153"/>
                  <a:pt x="17848" y="6467"/>
                  <a:pt x="17388" y="6635"/>
                </a:cubicBezTo>
                <a:cubicBezTo>
                  <a:pt x="17221" y="6446"/>
                  <a:pt x="17032" y="6363"/>
                  <a:pt x="16802" y="6237"/>
                </a:cubicBezTo>
                <a:cubicBezTo>
                  <a:pt x="16799" y="6234"/>
                  <a:pt x="16796" y="6233"/>
                  <a:pt x="16792" y="6233"/>
                </a:cubicBezTo>
                <a:cubicBezTo>
                  <a:pt x="16769" y="6233"/>
                  <a:pt x="16734" y="6279"/>
                  <a:pt x="16698" y="6279"/>
                </a:cubicBezTo>
                <a:cubicBezTo>
                  <a:pt x="16635" y="6279"/>
                  <a:pt x="16593" y="6133"/>
                  <a:pt x="16530" y="6133"/>
                </a:cubicBezTo>
                <a:cubicBezTo>
                  <a:pt x="16494" y="6115"/>
                  <a:pt x="16474" y="6066"/>
                  <a:pt x="16429" y="6066"/>
                </a:cubicBezTo>
                <a:cubicBezTo>
                  <a:pt x="16421" y="6066"/>
                  <a:pt x="16413" y="6067"/>
                  <a:pt x="16405" y="6070"/>
                </a:cubicBezTo>
                <a:cubicBezTo>
                  <a:pt x="16375" y="6055"/>
                  <a:pt x="16335" y="6040"/>
                  <a:pt x="16299" y="6040"/>
                </a:cubicBezTo>
                <a:cubicBezTo>
                  <a:pt x="16285" y="6040"/>
                  <a:pt x="16271" y="6043"/>
                  <a:pt x="16258" y="6049"/>
                </a:cubicBezTo>
                <a:cubicBezTo>
                  <a:pt x="15651" y="5735"/>
                  <a:pt x="15777" y="4668"/>
                  <a:pt x="16175" y="4208"/>
                </a:cubicBezTo>
                <a:cubicBezTo>
                  <a:pt x="16342" y="4019"/>
                  <a:pt x="16551" y="3873"/>
                  <a:pt x="16760" y="3831"/>
                </a:cubicBezTo>
                <a:cubicBezTo>
                  <a:pt x="16788" y="3858"/>
                  <a:pt x="16823" y="3874"/>
                  <a:pt x="16860" y="3874"/>
                </a:cubicBezTo>
                <a:cubicBezTo>
                  <a:pt x="16907" y="3874"/>
                  <a:pt x="16955" y="3848"/>
                  <a:pt x="16991" y="3789"/>
                </a:cubicBezTo>
                <a:cubicBezTo>
                  <a:pt x="17049" y="3781"/>
                  <a:pt x="17107" y="3777"/>
                  <a:pt x="17164" y="3777"/>
                </a:cubicBezTo>
                <a:close/>
                <a:moveTo>
                  <a:pt x="25123" y="6099"/>
                </a:moveTo>
                <a:cubicBezTo>
                  <a:pt x="27458" y="6099"/>
                  <a:pt x="30007" y="7586"/>
                  <a:pt x="30047" y="10129"/>
                </a:cubicBezTo>
                <a:cubicBezTo>
                  <a:pt x="30089" y="12807"/>
                  <a:pt x="27975" y="15192"/>
                  <a:pt x="25653" y="16176"/>
                </a:cubicBezTo>
                <a:cubicBezTo>
                  <a:pt x="24754" y="16564"/>
                  <a:pt x="23849" y="16720"/>
                  <a:pt x="22946" y="16720"/>
                </a:cubicBezTo>
                <a:cubicBezTo>
                  <a:pt x="21223" y="16720"/>
                  <a:pt x="19503" y="16152"/>
                  <a:pt x="17828" y="15548"/>
                </a:cubicBezTo>
                <a:cubicBezTo>
                  <a:pt x="17848" y="15004"/>
                  <a:pt x="17848" y="14481"/>
                  <a:pt x="17848" y="13916"/>
                </a:cubicBezTo>
                <a:cubicBezTo>
                  <a:pt x="17869" y="12431"/>
                  <a:pt x="17953" y="10882"/>
                  <a:pt x="17911" y="9376"/>
                </a:cubicBezTo>
                <a:cubicBezTo>
                  <a:pt x="19941" y="7911"/>
                  <a:pt x="22159" y="6258"/>
                  <a:pt x="24753" y="6112"/>
                </a:cubicBezTo>
                <a:cubicBezTo>
                  <a:pt x="24876" y="6103"/>
                  <a:pt x="24999" y="6099"/>
                  <a:pt x="25123" y="6099"/>
                </a:cubicBezTo>
                <a:close/>
                <a:moveTo>
                  <a:pt x="8137" y="5181"/>
                </a:moveTo>
                <a:cubicBezTo>
                  <a:pt x="11071" y="5181"/>
                  <a:pt x="14065" y="6388"/>
                  <a:pt x="15233" y="8685"/>
                </a:cubicBezTo>
                <a:cubicBezTo>
                  <a:pt x="15254" y="8748"/>
                  <a:pt x="15296" y="8769"/>
                  <a:pt x="15338" y="8769"/>
                </a:cubicBezTo>
                <a:cubicBezTo>
                  <a:pt x="14877" y="10757"/>
                  <a:pt x="14626" y="12807"/>
                  <a:pt x="14522" y="14837"/>
                </a:cubicBezTo>
                <a:cubicBezTo>
                  <a:pt x="14464" y="14814"/>
                  <a:pt x="14401" y="14797"/>
                  <a:pt x="14334" y="14797"/>
                </a:cubicBezTo>
                <a:cubicBezTo>
                  <a:pt x="14279" y="14797"/>
                  <a:pt x="14223" y="14808"/>
                  <a:pt x="14166" y="14837"/>
                </a:cubicBezTo>
                <a:cubicBezTo>
                  <a:pt x="12325" y="15997"/>
                  <a:pt x="10220" y="16815"/>
                  <a:pt x="8072" y="16815"/>
                </a:cubicBezTo>
                <a:cubicBezTo>
                  <a:pt x="7316" y="16815"/>
                  <a:pt x="6554" y="16713"/>
                  <a:pt x="5796" y="16490"/>
                </a:cubicBezTo>
                <a:cubicBezTo>
                  <a:pt x="3055" y="15674"/>
                  <a:pt x="879" y="13268"/>
                  <a:pt x="1110" y="10296"/>
                </a:cubicBezTo>
                <a:cubicBezTo>
                  <a:pt x="1369" y="6825"/>
                  <a:pt x="4712" y="5181"/>
                  <a:pt x="8137" y="5181"/>
                </a:cubicBezTo>
                <a:close/>
                <a:moveTo>
                  <a:pt x="16363" y="6593"/>
                </a:moveTo>
                <a:cubicBezTo>
                  <a:pt x="16509" y="6656"/>
                  <a:pt x="16677" y="6760"/>
                  <a:pt x="16781" y="6865"/>
                </a:cubicBezTo>
                <a:cubicBezTo>
                  <a:pt x="16719" y="6990"/>
                  <a:pt x="16802" y="7200"/>
                  <a:pt x="16991" y="7221"/>
                </a:cubicBezTo>
                <a:lnTo>
                  <a:pt x="17012" y="7221"/>
                </a:lnTo>
                <a:cubicBezTo>
                  <a:pt x="17535" y="8225"/>
                  <a:pt x="17284" y="10003"/>
                  <a:pt x="17284" y="10861"/>
                </a:cubicBezTo>
                <a:cubicBezTo>
                  <a:pt x="17304" y="12368"/>
                  <a:pt x="17284" y="13853"/>
                  <a:pt x="17242" y="15339"/>
                </a:cubicBezTo>
                <a:cubicBezTo>
                  <a:pt x="17179" y="18038"/>
                  <a:pt x="16970" y="20695"/>
                  <a:pt x="15840" y="23164"/>
                </a:cubicBezTo>
                <a:cubicBezTo>
                  <a:pt x="15045" y="22055"/>
                  <a:pt x="15045" y="20654"/>
                  <a:pt x="15024" y="19314"/>
                </a:cubicBezTo>
                <a:cubicBezTo>
                  <a:pt x="15003" y="17850"/>
                  <a:pt x="15003" y="16385"/>
                  <a:pt x="15045" y="14941"/>
                </a:cubicBezTo>
                <a:cubicBezTo>
                  <a:pt x="15191" y="12096"/>
                  <a:pt x="15568" y="9313"/>
                  <a:pt x="16342" y="6593"/>
                </a:cubicBezTo>
                <a:close/>
                <a:moveTo>
                  <a:pt x="17828" y="16281"/>
                </a:moveTo>
                <a:cubicBezTo>
                  <a:pt x="18790" y="17055"/>
                  <a:pt x="19732" y="17892"/>
                  <a:pt x="20631" y="18791"/>
                </a:cubicBezTo>
                <a:cubicBezTo>
                  <a:pt x="21154" y="19294"/>
                  <a:pt x="21636" y="19817"/>
                  <a:pt x="22138" y="20361"/>
                </a:cubicBezTo>
                <a:cubicBezTo>
                  <a:pt x="22619" y="20884"/>
                  <a:pt x="23393" y="21574"/>
                  <a:pt x="23665" y="22202"/>
                </a:cubicBezTo>
                <a:cubicBezTo>
                  <a:pt x="24084" y="22579"/>
                  <a:pt x="24000" y="22976"/>
                  <a:pt x="23372" y="23395"/>
                </a:cubicBezTo>
                <a:cubicBezTo>
                  <a:pt x="23298" y="23978"/>
                  <a:pt x="23116" y="24262"/>
                  <a:pt x="22843" y="24262"/>
                </a:cubicBezTo>
                <a:cubicBezTo>
                  <a:pt x="22734" y="24262"/>
                  <a:pt x="22610" y="24216"/>
                  <a:pt x="22473" y="24127"/>
                </a:cubicBezTo>
                <a:cubicBezTo>
                  <a:pt x="22159" y="24043"/>
                  <a:pt x="21845" y="23834"/>
                  <a:pt x="21573" y="23687"/>
                </a:cubicBezTo>
                <a:cubicBezTo>
                  <a:pt x="20903" y="23311"/>
                  <a:pt x="20317" y="22871"/>
                  <a:pt x="19815" y="22327"/>
                </a:cubicBezTo>
                <a:cubicBezTo>
                  <a:pt x="18790" y="21281"/>
                  <a:pt x="18100" y="19984"/>
                  <a:pt x="17639" y="18603"/>
                </a:cubicBezTo>
                <a:cubicBezTo>
                  <a:pt x="17723" y="17850"/>
                  <a:pt x="17807" y="17055"/>
                  <a:pt x="17828" y="16281"/>
                </a:cubicBezTo>
                <a:close/>
                <a:moveTo>
                  <a:pt x="14480" y="15402"/>
                </a:moveTo>
                <a:lnTo>
                  <a:pt x="14480" y="15967"/>
                </a:lnTo>
                <a:cubicBezTo>
                  <a:pt x="14459" y="16490"/>
                  <a:pt x="14417" y="17076"/>
                  <a:pt x="14396" y="17661"/>
                </a:cubicBezTo>
                <a:cubicBezTo>
                  <a:pt x="14312" y="17703"/>
                  <a:pt x="14250" y="17745"/>
                  <a:pt x="14208" y="17850"/>
                </a:cubicBezTo>
                <a:cubicBezTo>
                  <a:pt x="13685" y="19628"/>
                  <a:pt x="12994" y="21323"/>
                  <a:pt x="12053" y="22934"/>
                </a:cubicBezTo>
                <a:cubicBezTo>
                  <a:pt x="11592" y="23667"/>
                  <a:pt x="11132" y="24420"/>
                  <a:pt x="10588" y="25068"/>
                </a:cubicBezTo>
                <a:cubicBezTo>
                  <a:pt x="10337" y="25403"/>
                  <a:pt x="10086" y="25675"/>
                  <a:pt x="9751" y="25884"/>
                </a:cubicBezTo>
                <a:lnTo>
                  <a:pt x="8558" y="25508"/>
                </a:lnTo>
                <a:cubicBezTo>
                  <a:pt x="8328" y="25257"/>
                  <a:pt x="8600" y="24399"/>
                  <a:pt x="8663" y="24106"/>
                </a:cubicBezTo>
                <a:cubicBezTo>
                  <a:pt x="9584" y="20758"/>
                  <a:pt x="12220" y="17933"/>
                  <a:pt x="14480" y="15402"/>
                </a:cubicBezTo>
                <a:close/>
                <a:moveTo>
                  <a:pt x="20027" y="0"/>
                </a:moveTo>
                <a:cubicBezTo>
                  <a:pt x="20019" y="0"/>
                  <a:pt x="20011" y="1"/>
                  <a:pt x="20004" y="2"/>
                </a:cubicBezTo>
                <a:cubicBezTo>
                  <a:pt x="18623" y="379"/>
                  <a:pt x="17828" y="2052"/>
                  <a:pt x="17765" y="3412"/>
                </a:cubicBezTo>
                <a:cubicBezTo>
                  <a:pt x="17618" y="3350"/>
                  <a:pt x="17451" y="3308"/>
                  <a:pt x="17304" y="3287"/>
                </a:cubicBezTo>
                <a:cubicBezTo>
                  <a:pt x="17242" y="3266"/>
                  <a:pt x="17174" y="3256"/>
                  <a:pt x="17106" y="3256"/>
                </a:cubicBezTo>
                <a:cubicBezTo>
                  <a:pt x="17038" y="3256"/>
                  <a:pt x="16970" y="3266"/>
                  <a:pt x="16907" y="3287"/>
                </a:cubicBezTo>
                <a:cubicBezTo>
                  <a:pt x="16719" y="1948"/>
                  <a:pt x="15840" y="567"/>
                  <a:pt x="14522" y="169"/>
                </a:cubicBezTo>
                <a:cubicBezTo>
                  <a:pt x="14499" y="161"/>
                  <a:pt x="14477" y="157"/>
                  <a:pt x="14456" y="157"/>
                </a:cubicBezTo>
                <a:cubicBezTo>
                  <a:pt x="14266" y="157"/>
                  <a:pt x="14163" y="475"/>
                  <a:pt x="14333" y="588"/>
                </a:cubicBezTo>
                <a:cubicBezTo>
                  <a:pt x="15463" y="1257"/>
                  <a:pt x="16300" y="2073"/>
                  <a:pt x="16572" y="3350"/>
                </a:cubicBezTo>
                <a:cubicBezTo>
                  <a:pt x="15944" y="3559"/>
                  <a:pt x="15442" y="4082"/>
                  <a:pt x="15317" y="4752"/>
                </a:cubicBezTo>
                <a:cubicBezTo>
                  <a:pt x="15191" y="5379"/>
                  <a:pt x="15463" y="6112"/>
                  <a:pt x="16028" y="6363"/>
                </a:cubicBezTo>
                <a:cubicBezTo>
                  <a:pt x="15777" y="7011"/>
                  <a:pt x="15568" y="7681"/>
                  <a:pt x="15400" y="8350"/>
                </a:cubicBezTo>
                <a:cubicBezTo>
                  <a:pt x="14157" y="5855"/>
                  <a:pt x="11100" y="4593"/>
                  <a:pt x="8066" y="4593"/>
                </a:cubicBezTo>
                <a:cubicBezTo>
                  <a:pt x="4512" y="4593"/>
                  <a:pt x="991" y="6325"/>
                  <a:pt x="461" y="9836"/>
                </a:cubicBezTo>
                <a:cubicBezTo>
                  <a:pt x="1" y="12828"/>
                  <a:pt x="1821" y="15527"/>
                  <a:pt x="4478" y="16741"/>
                </a:cubicBezTo>
                <a:cubicBezTo>
                  <a:pt x="5628" y="17255"/>
                  <a:pt x="6813" y="17482"/>
                  <a:pt x="7995" y="17482"/>
                </a:cubicBezTo>
                <a:cubicBezTo>
                  <a:pt x="9652" y="17482"/>
                  <a:pt x="11300" y="17034"/>
                  <a:pt x="12827" y="16301"/>
                </a:cubicBezTo>
                <a:lnTo>
                  <a:pt x="12827" y="16301"/>
                </a:lnTo>
                <a:cubicBezTo>
                  <a:pt x="11571" y="17766"/>
                  <a:pt x="10337" y="19294"/>
                  <a:pt x="9374" y="20967"/>
                </a:cubicBezTo>
                <a:cubicBezTo>
                  <a:pt x="8663" y="22160"/>
                  <a:pt x="7115" y="24650"/>
                  <a:pt x="8035" y="26094"/>
                </a:cubicBezTo>
                <a:cubicBezTo>
                  <a:pt x="8346" y="26580"/>
                  <a:pt x="8695" y="26791"/>
                  <a:pt x="9066" y="26791"/>
                </a:cubicBezTo>
                <a:cubicBezTo>
                  <a:pt x="10899" y="26791"/>
                  <a:pt x="13279" y="21663"/>
                  <a:pt x="14271" y="19210"/>
                </a:cubicBezTo>
                <a:cubicBezTo>
                  <a:pt x="14271" y="20967"/>
                  <a:pt x="14501" y="22746"/>
                  <a:pt x="15589" y="23959"/>
                </a:cubicBezTo>
                <a:cubicBezTo>
                  <a:pt x="15652" y="24022"/>
                  <a:pt x="15734" y="24051"/>
                  <a:pt x="15814" y="24051"/>
                </a:cubicBezTo>
                <a:cubicBezTo>
                  <a:pt x="15920" y="24051"/>
                  <a:pt x="16022" y="24001"/>
                  <a:pt x="16070" y="23918"/>
                </a:cubicBezTo>
                <a:cubicBezTo>
                  <a:pt x="16802" y="22495"/>
                  <a:pt x="17221" y="20988"/>
                  <a:pt x="17451" y="19461"/>
                </a:cubicBezTo>
                <a:cubicBezTo>
                  <a:pt x="17953" y="21093"/>
                  <a:pt x="18936" y="22537"/>
                  <a:pt x="20297" y="23583"/>
                </a:cubicBezTo>
                <a:cubicBezTo>
                  <a:pt x="20951" y="24090"/>
                  <a:pt x="22245" y="24994"/>
                  <a:pt x="23298" y="24994"/>
                </a:cubicBezTo>
                <a:cubicBezTo>
                  <a:pt x="23592" y="24994"/>
                  <a:pt x="23867" y="24923"/>
                  <a:pt x="24105" y="24755"/>
                </a:cubicBezTo>
                <a:cubicBezTo>
                  <a:pt x="25465" y="23729"/>
                  <a:pt x="24167" y="22034"/>
                  <a:pt x="23435" y="21135"/>
                </a:cubicBezTo>
                <a:cubicBezTo>
                  <a:pt x="22117" y="19524"/>
                  <a:pt x="20652" y="18038"/>
                  <a:pt x="19041" y="16678"/>
                </a:cubicBezTo>
                <a:lnTo>
                  <a:pt x="19041" y="16678"/>
                </a:lnTo>
                <a:cubicBezTo>
                  <a:pt x="20321" y="17073"/>
                  <a:pt x="21612" y="17353"/>
                  <a:pt x="22897" y="17353"/>
                </a:cubicBezTo>
                <a:cubicBezTo>
                  <a:pt x="24133" y="17353"/>
                  <a:pt x="25363" y="17094"/>
                  <a:pt x="26574" y="16427"/>
                </a:cubicBezTo>
                <a:cubicBezTo>
                  <a:pt x="28959" y="15088"/>
                  <a:pt x="30947" y="12389"/>
                  <a:pt x="30633" y="9627"/>
                </a:cubicBezTo>
                <a:cubicBezTo>
                  <a:pt x="30382" y="7283"/>
                  <a:pt x="28164" y="5819"/>
                  <a:pt x="25967" y="5547"/>
                </a:cubicBezTo>
                <a:cubicBezTo>
                  <a:pt x="25693" y="5512"/>
                  <a:pt x="25421" y="5496"/>
                  <a:pt x="25152" y="5496"/>
                </a:cubicBezTo>
                <a:cubicBezTo>
                  <a:pt x="22462" y="5496"/>
                  <a:pt x="20019" y="7122"/>
                  <a:pt x="17869" y="8643"/>
                </a:cubicBezTo>
                <a:cubicBezTo>
                  <a:pt x="17848" y="8455"/>
                  <a:pt x="17848" y="8267"/>
                  <a:pt x="17828" y="8099"/>
                </a:cubicBezTo>
                <a:cubicBezTo>
                  <a:pt x="17807" y="7744"/>
                  <a:pt x="17723" y="7430"/>
                  <a:pt x="17618" y="7158"/>
                </a:cubicBezTo>
                <a:cubicBezTo>
                  <a:pt x="18351" y="6886"/>
                  <a:pt x="18957" y="6174"/>
                  <a:pt x="19020" y="5400"/>
                </a:cubicBezTo>
                <a:cubicBezTo>
                  <a:pt x="19104" y="4647"/>
                  <a:pt x="18685" y="3936"/>
                  <a:pt x="18058" y="3538"/>
                </a:cubicBezTo>
                <a:cubicBezTo>
                  <a:pt x="18141" y="2868"/>
                  <a:pt x="18351" y="2241"/>
                  <a:pt x="18706" y="1676"/>
                </a:cubicBezTo>
                <a:cubicBezTo>
                  <a:pt x="19104" y="1111"/>
                  <a:pt x="19648" y="776"/>
                  <a:pt x="20171" y="316"/>
                </a:cubicBezTo>
                <a:cubicBezTo>
                  <a:pt x="20311" y="196"/>
                  <a:pt x="20184" y="0"/>
                  <a:pt x="20027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A018FDD-AB5E-651D-72EC-6AE969116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53" y="883266"/>
            <a:ext cx="2700680" cy="351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BBBB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9" name="Google Shape;2729;p64"/>
          <p:cNvGrpSpPr/>
          <p:nvPr/>
        </p:nvGrpSpPr>
        <p:grpSpPr>
          <a:xfrm rot="-10132663">
            <a:off x="8644182" y="392444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5143372" y="83727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FF511D2-57CE-43A8-B00E-1DC0BA9A7C0D}"/>
              </a:ext>
            </a:extLst>
          </p:cNvPr>
          <p:cNvSpPr txBox="1"/>
          <p:nvPr/>
        </p:nvSpPr>
        <p:spPr>
          <a:xfrm>
            <a:off x="2169021" y="394208"/>
            <a:ext cx="55176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Present Perfect with Already, Yet, Just</a:t>
            </a:r>
          </a:p>
        </p:txBody>
      </p:sp>
      <p:sp>
        <p:nvSpPr>
          <p:cNvPr id="40" name="Google Shape;2754;p64">
            <a:extLst>
              <a:ext uri="{FF2B5EF4-FFF2-40B4-BE49-F238E27FC236}">
                <a16:creationId xmlns:a16="http://schemas.microsoft.com/office/drawing/2014/main" id="{C77DEDD6-6329-4D44-8975-BEF778D9122E}"/>
              </a:ext>
            </a:extLst>
          </p:cNvPr>
          <p:cNvSpPr/>
          <p:nvPr/>
        </p:nvSpPr>
        <p:spPr>
          <a:xfrm>
            <a:off x="2249094" y="825095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825DB81-2FC0-4A83-94D1-EA7B42EC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178" y="1492204"/>
            <a:ext cx="7514466" cy="197527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66ECE71-70C3-41AF-9B52-F1F21C79FA3E}"/>
              </a:ext>
            </a:extLst>
          </p:cNvPr>
          <p:cNvSpPr txBox="1"/>
          <p:nvPr/>
        </p:nvSpPr>
        <p:spPr>
          <a:xfrm>
            <a:off x="986597" y="3647629"/>
            <a:ext cx="43140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 </a:t>
            </a:r>
            <a:r>
              <a:rPr lang="en-US" sz="1800" b="1" u="sng" dirty="0">
                <a:solidFill>
                  <a:schemeClr val="accent2"/>
                </a:solidFill>
              </a:rPr>
              <a:t>have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i="1" dirty="0">
                <a:solidFill>
                  <a:schemeClr val="accent4">
                    <a:lumMod val="90000"/>
                  </a:schemeClr>
                </a:solidFill>
              </a:rPr>
              <a:t>already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</a:rPr>
              <a:t>finished</a:t>
            </a:r>
            <a:r>
              <a:rPr lang="en-US" sz="1800" dirty="0">
                <a:solidFill>
                  <a:schemeClr val="bg2"/>
                </a:solidFill>
              </a:rPr>
              <a:t> my homework.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DCDB804-4EF6-4351-9568-CFF56282B1B8}"/>
              </a:ext>
            </a:extLst>
          </p:cNvPr>
          <p:cNvSpPr txBox="1"/>
          <p:nvPr/>
        </p:nvSpPr>
        <p:spPr>
          <a:xfrm>
            <a:off x="986597" y="4083204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 </a:t>
            </a:r>
            <a:r>
              <a:rPr lang="en-US" sz="1800" b="1" u="sng" dirty="0">
                <a:solidFill>
                  <a:schemeClr val="accent2"/>
                </a:solidFill>
              </a:rPr>
              <a:t>haven’t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</a:rPr>
              <a:t>eaten</a:t>
            </a:r>
            <a:r>
              <a:rPr lang="en-US" sz="1800" dirty="0">
                <a:solidFill>
                  <a:schemeClr val="bg2"/>
                </a:solidFill>
              </a:rPr>
              <a:t> at that restaurant </a:t>
            </a:r>
            <a:r>
              <a:rPr lang="en-US" sz="1800" b="1" i="1" dirty="0">
                <a:solidFill>
                  <a:schemeClr val="accent4">
                    <a:lumMod val="90000"/>
                  </a:schemeClr>
                </a:solidFill>
              </a:rPr>
              <a:t>yet</a:t>
            </a:r>
            <a:r>
              <a:rPr lang="en-US" sz="18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58A927A-6C3D-47C1-B293-EE4A38FC653B}"/>
              </a:ext>
            </a:extLst>
          </p:cNvPr>
          <p:cNvSpPr txBox="1"/>
          <p:nvPr/>
        </p:nvSpPr>
        <p:spPr>
          <a:xfrm>
            <a:off x="986597" y="4463216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She </a:t>
            </a:r>
            <a:r>
              <a:rPr lang="en-US" sz="1800" b="1" u="sng" dirty="0">
                <a:solidFill>
                  <a:schemeClr val="accent2"/>
                </a:solidFill>
              </a:rPr>
              <a:t>has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i="1" dirty="0">
                <a:solidFill>
                  <a:schemeClr val="accent4">
                    <a:lumMod val="90000"/>
                  </a:schemeClr>
                </a:solidFill>
              </a:rPr>
              <a:t>just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b="1" u="sng" dirty="0">
                <a:solidFill>
                  <a:schemeClr val="accent2"/>
                </a:solidFill>
              </a:rPr>
              <a:t>cooked</a:t>
            </a:r>
            <a:r>
              <a:rPr lang="en-US" sz="1800" dirty="0">
                <a:solidFill>
                  <a:schemeClr val="bg2"/>
                </a:solidFill>
              </a:rPr>
              <a:t> the dinner.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2DD9437-362E-462C-86DC-7E59453B7450}"/>
              </a:ext>
            </a:extLst>
          </p:cNvPr>
          <p:cNvSpPr txBox="1"/>
          <p:nvPr/>
        </p:nvSpPr>
        <p:spPr>
          <a:xfrm>
            <a:off x="1179287" y="1743543"/>
            <a:ext cx="3167742" cy="2594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B890AA7-561A-4FAF-9166-8E77250D10B9}"/>
              </a:ext>
            </a:extLst>
          </p:cNvPr>
          <p:cNvSpPr/>
          <p:nvPr/>
        </p:nvSpPr>
        <p:spPr>
          <a:xfrm>
            <a:off x="1213940" y="2039257"/>
            <a:ext cx="5172346" cy="188687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p51"/>
          <p:cNvSpPr txBox="1">
            <a:spLocks noGrp="1"/>
          </p:cNvSpPr>
          <p:nvPr>
            <p:ph type="ctrTitle"/>
          </p:nvPr>
        </p:nvSpPr>
        <p:spPr>
          <a:xfrm flipH="1">
            <a:off x="938412" y="2721650"/>
            <a:ext cx="2403591" cy="3976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 short time before</a:t>
            </a:r>
          </a:p>
        </p:txBody>
      </p:sp>
      <p:sp>
        <p:nvSpPr>
          <p:cNvPr id="2106" name="Google Shape;2106;p51"/>
          <p:cNvSpPr txBox="1">
            <a:spLocks noGrp="1"/>
          </p:cNvSpPr>
          <p:nvPr>
            <p:ph type="subTitle" idx="1"/>
          </p:nvPr>
        </p:nvSpPr>
        <p:spPr>
          <a:xfrm flipH="1">
            <a:off x="473299" y="3201933"/>
            <a:ext cx="2636211" cy="1167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comes </a:t>
            </a:r>
            <a:r>
              <a:rPr lang="en-US" b="1" u="sng" dirty="0">
                <a:solidFill>
                  <a:schemeClr val="accent2"/>
                </a:solidFill>
              </a:rPr>
              <a:t>between</a:t>
            </a:r>
            <a:r>
              <a:rPr lang="en-US" dirty="0"/>
              <a:t> the auxiliary verb (have/has) and the past participle.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can be used in </a:t>
            </a:r>
            <a:r>
              <a:rPr lang="en-US" b="1" u="sng" dirty="0">
                <a:solidFill>
                  <a:schemeClr val="accent2"/>
                </a:solidFill>
              </a:rPr>
              <a:t>affirmative </a:t>
            </a:r>
            <a:r>
              <a:rPr lang="en-US" dirty="0"/>
              <a:t>and </a:t>
            </a:r>
            <a:r>
              <a:rPr lang="en-US" b="1" u="sng" dirty="0">
                <a:solidFill>
                  <a:schemeClr val="accent2"/>
                </a:solidFill>
              </a:rPr>
              <a:t>questions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107" name="Google Shape;2107;p51"/>
          <p:cNvSpPr txBox="1">
            <a:spLocks noGrp="1"/>
          </p:cNvSpPr>
          <p:nvPr>
            <p:ph type="ctrTitle" idx="2"/>
          </p:nvPr>
        </p:nvSpPr>
        <p:spPr>
          <a:xfrm flipH="1">
            <a:off x="3710259" y="2707528"/>
            <a:ext cx="1818651" cy="4270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Before now</a:t>
            </a:r>
          </a:p>
        </p:txBody>
      </p:sp>
      <p:sp>
        <p:nvSpPr>
          <p:cNvPr id="2108" name="Google Shape;2108;p51"/>
          <p:cNvSpPr txBox="1">
            <a:spLocks noGrp="1"/>
          </p:cNvSpPr>
          <p:nvPr>
            <p:ph type="subTitle" idx="3"/>
          </p:nvPr>
        </p:nvSpPr>
        <p:spPr>
          <a:xfrm flipH="1">
            <a:off x="3299015" y="3246508"/>
            <a:ext cx="2636212" cy="13034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accent2"/>
                </a:solidFill>
              </a:rPr>
              <a:t>Already</a:t>
            </a:r>
            <a:r>
              <a:rPr lang="en-US" dirty="0"/>
              <a:t> can come </a:t>
            </a:r>
            <a:r>
              <a:rPr lang="en-US" b="1" u="sng" dirty="0">
                <a:solidFill>
                  <a:schemeClr val="accent2"/>
                </a:solidFill>
              </a:rPr>
              <a:t>between</a:t>
            </a:r>
            <a:r>
              <a:rPr lang="en-US" dirty="0"/>
              <a:t> the auxiliary and the main verb or </a:t>
            </a:r>
            <a:r>
              <a:rPr lang="en-US" u="sng" dirty="0">
                <a:solidFill>
                  <a:schemeClr val="accent2"/>
                </a:solidFill>
              </a:rPr>
              <a:t>at the end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of the clause.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It is used in </a:t>
            </a:r>
            <a:r>
              <a:rPr lang="en-US" b="1" u="sng" dirty="0">
                <a:solidFill>
                  <a:schemeClr val="accent2"/>
                </a:solidFill>
              </a:rPr>
              <a:t>affirmative</a:t>
            </a:r>
            <a:r>
              <a:rPr lang="en-US" dirty="0"/>
              <a:t> sentence  and </a:t>
            </a:r>
            <a:r>
              <a:rPr lang="en-US" b="1" u="sng" dirty="0">
                <a:solidFill>
                  <a:schemeClr val="accent2"/>
                </a:solidFill>
              </a:rPr>
              <a:t>questions</a:t>
            </a:r>
            <a:endParaRPr b="1" u="sng" dirty="0">
              <a:solidFill>
                <a:schemeClr val="accent2"/>
              </a:solidFill>
            </a:endParaRPr>
          </a:p>
        </p:txBody>
      </p:sp>
      <p:sp>
        <p:nvSpPr>
          <p:cNvPr id="2109" name="Google Shape;2109;p51"/>
          <p:cNvSpPr txBox="1">
            <a:spLocks noGrp="1"/>
          </p:cNvSpPr>
          <p:nvPr>
            <p:ph type="ctrTitle" idx="4"/>
          </p:nvPr>
        </p:nvSpPr>
        <p:spPr>
          <a:xfrm flipH="1">
            <a:off x="5844986" y="2713723"/>
            <a:ext cx="2622737" cy="3946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any time up to now</a:t>
            </a:r>
          </a:p>
        </p:txBody>
      </p:sp>
      <p:sp>
        <p:nvSpPr>
          <p:cNvPr id="2110" name="Google Shape;2110;p51"/>
          <p:cNvSpPr txBox="1">
            <a:spLocks noGrp="1"/>
          </p:cNvSpPr>
          <p:nvPr>
            <p:ph type="subTitle" idx="5"/>
          </p:nvPr>
        </p:nvSpPr>
        <p:spPr>
          <a:xfrm flipH="1">
            <a:off x="5844986" y="3217967"/>
            <a:ext cx="2938639" cy="119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</a:t>
            </a:r>
            <a:r>
              <a:rPr lang="en-US" dirty="0"/>
              <a:t>( Yet ) is only used in </a:t>
            </a:r>
            <a:r>
              <a:rPr lang="en-US" b="1" u="sng" dirty="0">
                <a:solidFill>
                  <a:schemeClr val="accent2"/>
                </a:solidFill>
              </a:rPr>
              <a:t>negative</a:t>
            </a:r>
            <a:r>
              <a:rPr lang="en-US" dirty="0"/>
              <a:t> sentences and </a:t>
            </a:r>
            <a:r>
              <a:rPr lang="en-US" u="sng" dirty="0">
                <a:solidFill>
                  <a:schemeClr val="accent2"/>
                </a:solidFill>
              </a:rPr>
              <a:t>questions</a:t>
            </a:r>
            <a:r>
              <a:rPr lang="en-US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chemeClr val="accent2"/>
                </a:solidFill>
              </a:rPr>
              <a:t>Yet</a:t>
            </a:r>
            <a:r>
              <a:rPr lang="en-US" dirty="0"/>
              <a:t> comes at the </a:t>
            </a:r>
            <a:r>
              <a:rPr lang="en-US" b="1" u="sng" dirty="0">
                <a:solidFill>
                  <a:schemeClr val="accent2"/>
                </a:solidFill>
              </a:rPr>
              <a:t>end</a:t>
            </a:r>
            <a:r>
              <a:rPr lang="en-US" dirty="0"/>
              <a:t> of the sentence or question.</a:t>
            </a:r>
            <a:endParaRPr dirty="0"/>
          </a:p>
        </p:txBody>
      </p:sp>
      <p:sp>
        <p:nvSpPr>
          <p:cNvPr id="2111" name="Google Shape;2111;p51"/>
          <p:cNvSpPr txBox="1">
            <a:spLocks noGrp="1"/>
          </p:cNvSpPr>
          <p:nvPr>
            <p:ph type="title" idx="6"/>
          </p:nvPr>
        </p:nvSpPr>
        <p:spPr>
          <a:xfrm>
            <a:off x="601084" y="201921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Rounded MT Bold" panose="020F0704030504030204" pitchFamily="34" charset="0"/>
                <a:ea typeface="Gaegu"/>
                <a:sym typeface="Gaegu"/>
              </a:rPr>
              <a:t>Uses of  Already, Yet, Just</a:t>
            </a:r>
            <a:endParaRPr sz="3600" dirty="0"/>
          </a:p>
        </p:txBody>
      </p:sp>
      <p:sp>
        <p:nvSpPr>
          <p:cNvPr id="2115" name="Google Shape;2115;p51"/>
          <p:cNvSpPr/>
          <p:nvPr/>
        </p:nvSpPr>
        <p:spPr>
          <a:xfrm>
            <a:off x="1287797" y="994412"/>
            <a:ext cx="1644090" cy="1673969"/>
          </a:xfrm>
          <a:custGeom>
            <a:avLst/>
            <a:gdLst/>
            <a:ahLst/>
            <a:cxnLst/>
            <a:rect l="l" t="t" r="r" b="b"/>
            <a:pathLst>
              <a:path w="30538" h="31093" extrusionOk="0">
                <a:moveTo>
                  <a:pt x="30427" y="15787"/>
                </a:moveTo>
                <a:cubicBezTo>
                  <a:pt x="30427" y="15011"/>
                  <a:pt x="30279" y="14234"/>
                  <a:pt x="30316" y="13643"/>
                </a:cubicBezTo>
                <a:lnTo>
                  <a:pt x="30279" y="13384"/>
                </a:lnTo>
                <a:cubicBezTo>
                  <a:pt x="30242" y="12940"/>
                  <a:pt x="29946" y="12349"/>
                  <a:pt x="30057" y="12016"/>
                </a:cubicBezTo>
                <a:cubicBezTo>
                  <a:pt x="29761" y="11424"/>
                  <a:pt x="29909" y="11092"/>
                  <a:pt x="29614" y="10537"/>
                </a:cubicBezTo>
                <a:cubicBezTo>
                  <a:pt x="29540" y="10315"/>
                  <a:pt x="29429" y="10056"/>
                  <a:pt x="29318" y="9835"/>
                </a:cubicBezTo>
                <a:lnTo>
                  <a:pt x="29244" y="9687"/>
                </a:lnTo>
                <a:cubicBezTo>
                  <a:pt x="28948" y="9132"/>
                  <a:pt x="28874" y="8762"/>
                  <a:pt x="28615" y="8282"/>
                </a:cubicBezTo>
                <a:cubicBezTo>
                  <a:pt x="28246" y="7912"/>
                  <a:pt x="28394" y="7247"/>
                  <a:pt x="27913" y="7210"/>
                </a:cubicBezTo>
                <a:lnTo>
                  <a:pt x="27691" y="6877"/>
                </a:lnTo>
                <a:cubicBezTo>
                  <a:pt x="27691" y="6655"/>
                  <a:pt x="27211" y="5953"/>
                  <a:pt x="27137" y="5990"/>
                </a:cubicBezTo>
                <a:cubicBezTo>
                  <a:pt x="26767" y="5657"/>
                  <a:pt x="26804" y="5435"/>
                  <a:pt x="26471" y="5176"/>
                </a:cubicBezTo>
                <a:lnTo>
                  <a:pt x="26397" y="5065"/>
                </a:lnTo>
                <a:cubicBezTo>
                  <a:pt x="26027" y="4696"/>
                  <a:pt x="25658" y="4326"/>
                  <a:pt x="25214" y="4030"/>
                </a:cubicBezTo>
                <a:cubicBezTo>
                  <a:pt x="25140" y="3919"/>
                  <a:pt x="25029" y="3845"/>
                  <a:pt x="24918" y="3771"/>
                </a:cubicBezTo>
                <a:cubicBezTo>
                  <a:pt x="24770" y="3365"/>
                  <a:pt x="24216" y="3328"/>
                  <a:pt x="24031" y="2995"/>
                </a:cubicBezTo>
                <a:cubicBezTo>
                  <a:pt x="23661" y="2773"/>
                  <a:pt x="23292" y="2551"/>
                  <a:pt x="22922" y="2367"/>
                </a:cubicBezTo>
                <a:lnTo>
                  <a:pt x="22441" y="2108"/>
                </a:lnTo>
                <a:lnTo>
                  <a:pt x="22072" y="1923"/>
                </a:lnTo>
                <a:cubicBezTo>
                  <a:pt x="21776" y="1553"/>
                  <a:pt x="21036" y="1368"/>
                  <a:pt x="20408" y="1146"/>
                </a:cubicBezTo>
                <a:cubicBezTo>
                  <a:pt x="20223" y="1110"/>
                  <a:pt x="20001" y="999"/>
                  <a:pt x="19816" y="962"/>
                </a:cubicBezTo>
                <a:lnTo>
                  <a:pt x="19668" y="925"/>
                </a:lnTo>
                <a:cubicBezTo>
                  <a:pt x="19262" y="777"/>
                  <a:pt x="18855" y="703"/>
                  <a:pt x="18448" y="592"/>
                </a:cubicBezTo>
                <a:cubicBezTo>
                  <a:pt x="18448" y="444"/>
                  <a:pt x="18264" y="444"/>
                  <a:pt x="18079" y="407"/>
                </a:cubicBezTo>
                <a:cubicBezTo>
                  <a:pt x="17820" y="370"/>
                  <a:pt x="17635" y="370"/>
                  <a:pt x="17413" y="333"/>
                </a:cubicBezTo>
                <a:lnTo>
                  <a:pt x="17265" y="333"/>
                </a:lnTo>
                <a:cubicBezTo>
                  <a:pt x="16711" y="222"/>
                  <a:pt x="16526" y="37"/>
                  <a:pt x="16119" y="222"/>
                </a:cubicBezTo>
                <a:cubicBezTo>
                  <a:pt x="15602" y="222"/>
                  <a:pt x="15380" y="0"/>
                  <a:pt x="14825" y="74"/>
                </a:cubicBezTo>
                <a:lnTo>
                  <a:pt x="14714" y="74"/>
                </a:lnTo>
                <a:cubicBezTo>
                  <a:pt x="14234" y="148"/>
                  <a:pt x="13864" y="74"/>
                  <a:pt x="13494" y="37"/>
                </a:cubicBezTo>
                <a:lnTo>
                  <a:pt x="13494" y="148"/>
                </a:lnTo>
                <a:cubicBezTo>
                  <a:pt x="13162" y="74"/>
                  <a:pt x="12903" y="37"/>
                  <a:pt x="12422" y="148"/>
                </a:cubicBezTo>
                <a:cubicBezTo>
                  <a:pt x="11979" y="148"/>
                  <a:pt x="11942" y="407"/>
                  <a:pt x="11646" y="259"/>
                </a:cubicBezTo>
                <a:lnTo>
                  <a:pt x="11498" y="333"/>
                </a:lnTo>
                <a:cubicBezTo>
                  <a:pt x="11091" y="407"/>
                  <a:pt x="10685" y="518"/>
                  <a:pt x="10241" y="629"/>
                </a:cubicBezTo>
                <a:cubicBezTo>
                  <a:pt x="10204" y="555"/>
                  <a:pt x="10130" y="555"/>
                  <a:pt x="9982" y="592"/>
                </a:cubicBezTo>
                <a:cubicBezTo>
                  <a:pt x="9243" y="814"/>
                  <a:pt x="8540" y="1073"/>
                  <a:pt x="8245" y="1110"/>
                </a:cubicBezTo>
                <a:cubicBezTo>
                  <a:pt x="7764" y="1331"/>
                  <a:pt x="7357" y="1479"/>
                  <a:pt x="6988" y="1553"/>
                </a:cubicBezTo>
                <a:lnTo>
                  <a:pt x="6618" y="1738"/>
                </a:lnTo>
                <a:cubicBezTo>
                  <a:pt x="6359" y="1886"/>
                  <a:pt x="6137" y="1997"/>
                  <a:pt x="5915" y="2108"/>
                </a:cubicBezTo>
                <a:cubicBezTo>
                  <a:pt x="5878" y="2071"/>
                  <a:pt x="5768" y="2071"/>
                  <a:pt x="5620" y="2182"/>
                </a:cubicBezTo>
                <a:cubicBezTo>
                  <a:pt x="4510" y="2847"/>
                  <a:pt x="3586" y="3291"/>
                  <a:pt x="2625" y="4141"/>
                </a:cubicBezTo>
                <a:cubicBezTo>
                  <a:pt x="2403" y="4215"/>
                  <a:pt x="1664" y="4585"/>
                  <a:pt x="1701" y="4770"/>
                </a:cubicBezTo>
                <a:lnTo>
                  <a:pt x="1627" y="4844"/>
                </a:lnTo>
                <a:lnTo>
                  <a:pt x="1331" y="5139"/>
                </a:lnTo>
                <a:cubicBezTo>
                  <a:pt x="961" y="5583"/>
                  <a:pt x="776" y="5213"/>
                  <a:pt x="629" y="5768"/>
                </a:cubicBezTo>
                <a:cubicBezTo>
                  <a:pt x="370" y="6101"/>
                  <a:pt x="74" y="6101"/>
                  <a:pt x="222" y="6470"/>
                </a:cubicBezTo>
                <a:cubicBezTo>
                  <a:pt x="37" y="6655"/>
                  <a:pt x="148" y="6803"/>
                  <a:pt x="0" y="6988"/>
                </a:cubicBezTo>
                <a:cubicBezTo>
                  <a:pt x="74" y="7579"/>
                  <a:pt x="222" y="7727"/>
                  <a:pt x="592" y="7653"/>
                </a:cubicBezTo>
                <a:cubicBezTo>
                  <a:pt x="518" y="7395"/>
                  <a:pt x="1738" y="7210"/>
                  <a:pt x="1664" y="6618"/>
                </a:cubicBezTo>
                <a:lnTo>
                  <a:pt x="1886" y="6322"/>
                </a:lnTo>
                <a:cubicBezTo>
                  <a:pt x="2255" y="6064"/>
                  <a:pt x="2625" y="5768"/>
                  <a:pt x="2995" y="5324"/>
                </a:cubicBezTo>
                <a:cubicBezTo>
                  <a:pt x="3180" y="5139"/>
                  <a:pt x="3401" y="4881"/>
                  <a:pt x="3660" y="4696"/>
                </a:cubicBezTo>
                <a:cubicBezTo>
                  <a:pt x="3993" y="4770"/>
                  <a:pt x="4400" y="4104"/>
                  <a:pt x="4806" y="3919"/>
                </a:cubicBezTo>
                <a:cubicBezTo>
                  <a:pt x="5213" y="3513"/>
                  <a:pt x="5509" y="3587"/>
                  <a:pt x="5915" y="3328"/>
                </a:cubicBezTo>
                <a:cubicBezTo>
                  <a:pt x="6322" y="3032"/>
                  <a:pt x="6655" y="3106"/>
                  <a:pt x="7172" y="2736"/>
                </a:cubicBezTo>
                <a:cubicBezTo>
                  <a:pt x="7505" y="2551"/>
                  <a:pt x="7801" y="2403"/>
                  <a:pt x="8171" y="2256"/>
                </a:cubicBezTo>
                <a:cubicBezTo>
                  <a:pt x="8282" y="2477"/>
                  <a:pt x="8688" y="2071"/>
                  <a:pt x="8910" y="2071"/>
                </a:cubicBezTo>
                <a:cubicBezTo>
                  <a:pt x="9575" y="1812"/>
                  <a:pt x="10167" y="1627"/>
                  <a:pt x="10722" y="1627"/>
                </a:cubicBezTo>
                <a:cubicBezTo>
                  <a:pt x="10869" y="1553"/>
                  <a:pt x="11054" y="1516"/>
                  <a:pt x="11202" y="1479"/>
                </a:cubicBezTo>
                <a:lnTo>
                  <a:pt x="11313" y="1442"/>
                </a:lnTo>
                <a:cubicBezTo>
                  <a:pt x="11498" y="1664"/>
                  <a:pt x="12126" y="1294"/>
                  <a:pt x="12422" y="1331"/>
                </a:cubicBezTo>
                <a:cubicBezTo>
                  <a:pt x="13162" y="1183"/>
                  <a:pt x="13642" y="1146"/>
                  <a:pt x="14382" y="1146"/>
                </a:cubicBezTo>
                <a:cubicBezTo>
                  <a:pt x="14640" y="1368"/>
                  <a:pt x="15380" y="1146"/>
                  <a:pt x="15861" y="1257"/>
                </a:cubicBezTo>
                <a:cubicBezTo>
                  <a:pt x="16304" y="1257"/>
                  <a:pt x="16748" y="1294"/>
                  <a:pt x="17191" y="1331"/>
                </a:cubicBezTo>
                <a:cubicBezTo>
                  <a:pt x="17154" y="1553"/>
                  <a:pt x="17598" y="1442"/>
                  <a:pt x="17783" y="1516"/>
                </a:cubicBezTo>
                <a:cubicBezTo>
                  <a:pt x="18411" y="1516"/>
                  <a:pt x="18448" y="1664"/>
                  <a:pt x="19077" y="1812"/>
                </a:cubicBezTo>
                <a:lnTo>
                  <a:pt x="19225" y="1849"/>
                </a:lnTo>
                <a:cubicBezTo>
                  <a:pt x="19558" y="2071"/>
                  <a:pt x="19890" y="1923"/>
                  <a:pt x="20371" y="2219"/>
                </a:cubicBezTo>
                <a:lnTo>
                  <a:pt x="20519" y="2256"/>
                </a:lnTo>
                <a:cubicBezTo>
                  <a:pt x="20889" y="2293"/>
                  <a:pt x="20778" y="2588"/>
                  <a:pt x="21184" y="2625"/>
                </a:cubicBezTo>
                <a:cubicBezTo>
                  <a:pt x="21480" y="2551"/>
                  <a:pt x="21850" y="2847"/>
                  <a:pt x="22035" y="3032"/>
                </a:cubicBezTo>
                <a:lnTo>
                  <a:pt x="22146" y="3106"/>
                </a:lnTo>
                <a:cubicBezTo>
                  <a:pt x="22478" y="3291"/>
                  <a:pt x="22774" y="3402"/>
                  <a:pt x="23107" y="3660"/>
                </a:cubicBezTo>
                <a:cubicBezTo>
                  <a:pt x="23144" y="3882"/>
                  <a:pt x="23587" y="4067"/>
                  <a:pt x="23846" y="4289"/>
                </a:cubicBezTo>
                <a:cubicBezTo>
                  <a:pt x="24179" y="4511"/>
                  <a:pt x="24512" y="4770"/>
                  <a:pt x="24807" y="5028"/>
                </a:cubicBezTo>
                <a:lnTo>
                  <a:pt x="25177" y="5361"/>
                </a:lnTo>
                <a:cubicBezTo>
                  <a:pt x="25214" y="5398"/>
                  <a:pt x="25325" y="5435"/>
                  <a:pt x="25362" y="5546"/>
                </a:cubicBezTo>
                <a:lnTo>
                  <a:pt x="25658" y="5768"/>
                </a:lnTo>
                <a:cubicBezTo>
                  <a:pt x="25843" y="6064"/>
                  <a:pt x="25954" y="6359"/>
                  <a:pt x="26323" y="6470"/>
                </a:cubicBezTo>
                <a:cubicBezTo>
                  <a:pt x="26323" y="6729"/>
                  <a:pt x="26767" y="7062"/>
                  <a:pt x="26952" y="7395"/>
                </a:cubicBezTo>
                <a:cubicBezTo>
                  <a:pt x="26915" y="7616"/>
                  <a:pt x="27211" y="7949"/>
                  <a:pt x="27395" y="8282"/>
                </a:cubicBezTo>
                <a:cubicBezTo>
                  <a:pt x="27432" y="8319"/>
                  <a:pt x="27506" y="8393"/>
                  <a:pt x="27543" y="8467"/>
                </a:cubicBezTo>
                <a:cubicBezTo>
                  <a:pt x="27950" y="8910"/>
                  <a:pt x="27950" y="9576"/>
                  <a:pt x="28283" y="9687"/>
                </a:cubicBezTo>
                <a:cubicBezTo>
                  <a:pt x="28283" y="9946"/>
                  <a:pt x="28320" y="10130"/>
                  <a:pt x="28431" y="10352"/>
                </a:cubicBezTo>
                <a:cubicBezTo>
                  <a:pt x="28504" y="10574"/>
                  <a:pt x="28615" y="10870"/>
                  <a:pt x="28689" y="11129"/>
                </a:cubicBezTo>
                <a:cubicBezTo>
                  <a:pt x="28874" y="11646"/>
                  <a:pt x="29059" y="12164"/>
                  <a:pt x="29059" y="12607"/>
                </a:cubicBezTo>
                <a:cubicBezTo>
                  <a:pt x="29096" y="12755"/>
                  <a:pt x="29170" y="12940"/>
                  <a:pt x="29207" y="13088"/>
                </a:cubicBezTo>
                <a:cubicBezTo>
                  <a:pt x="29244" y="13273"/>
                  <a:pt x="29281" y="13458"/>
                  <a:pt x="29355" y="13680"/>
                </a:cubicBezTo>
                <a:cubicBezTo>
                  <a:pt x="29244" y="14012"/>
                  <a:pt x="29761" y="14123"/>
                  <a:pt x="29281" y="14197"/>
                </a:cubicBezTo>
                <a:cubicBezTo>
                  <a:pt x="29281" y="14308"/>
                  <a:pt x="29392" y="14419"/>
                  <a:pt x="29429" y="14493"/>
                </a:cubicBezTo>
                <a:cubicBezTo>
                  <a:pt x="29281" y="14752"/>
                  <a:pt x="29429" y="15195"/>
                  <a:pt x="29392" y="15565"/>
                </a:cubicBezTo>
                <a:cubicBezTo>
                  <a:pt x="29429" y="16268"/>
                  <a:pt x="29392" y="16896"/>
                  <a:pt x="29281" y="17598"/>
                </a:cubicBezTo>
                <a:cubicBezTo>
                  <a:pt x="29022" y="17746"/>
                  <a:pt x="29170" y="18449"/>
                  <a:pt x="29022" y="18745"/>
                </a:cubicBezTo>
                <a:cubicBezTo>
                  <a:pt x="28911" y="19262"/>
                  <a:pt x="28726" y="19262"/>
                  <a:pt x="28800" y="19669"/>
                </a:cubicBezTo>
                <a:cubicBezTo>
                  <a:pt x="28504" y="19669"/>
                  <a:pt x="28541" y="20334"/>
                  <a:pt x="28431" y="20556"/>
                </a:cubicBezTo>
                <a:cubicBezTo>
                  <a:pt x="28283" y="20963"/>
                  <a:pt x="28098" y="21406"/>
                  <a:pt x="27950" y="21776"/>
                </a:cubicBezTo>
                <a:cubicBezTo>
                  <a:pt x="27691" y="21887"/>
                  <a:pt x="27543" y="22516"/>
                  <a:pt x="27247" y="22885"/>
                </a:cubicBezTo>
                <a:cubicBezTo>
                  <a:pt x="27174" y="23292"/>
                  <a:pt x="26989" y="23477"/>
                  <a:pt x="26804" y="23699"/>
                </a:cubicBezTo>
                <a:cubicBezTo>
                  <a:pt x="26656" y="23883"/>
                  <a:pt x="26508" y="24105"/>
                  <a:pt x="26434" y="24290"/>
                </a:cubicBezTo>
                <a:cubicBezTo>
                  <a:pt x="26286" y="24660"/>
                  <a:pt x="26064" y="24475"/>
                  <a:pt x="25917" y="24808"/>
                </a:cubicBezTo>
                <a:cubicBezTo>
                  <a:pt x="25843" y="25140"/>
                  <a:pt x="25695" y="25177"/>
                  <a:pt x="25325" y="25547"/>
                </a:cubicBezTo>
                <a:cubicBezTo>
                  <a:pt x="24992" y="26065"/>
                  <a:pt x="24623" y="26065"/>
                  <a:pt x="24253" y="26508"/>
                </a:cubicBezTo>
                <a:cubicBezTo>
                  <a:pt x="23920" y="26841"/>
                  <a:pt x="23550" y="27174"/>
                  <a:pt x="23181" y="27507"/>
                </a:cubicBezTo>
                <a:cubicBezTo>
                  <a:pt x="23107" y="27396"/>
                  <a:pt x="22996" y="27507"/>
                  <a:pt x="22885" y="27581"/>
                </a:cubicBezTo>
                <a:cubicBezTo>
                  <a:pt x="22737" y="27728"/>
                  <a:pt x="22589" y="27876"/>
                  <a:pt x="22515" y="27913"/>
                </a:cubicBezTo>
                <a:lnTo>
                  <a:pt x="22146" y="28172"/>
                </a:lnTo>
                <a:cubicBezTo>
                  <a:pt x="21702" y="28320"/>
                  <a:pt x="20704" y="28838"/>
                  <a:pt x="20482" y="29022"/>
                </a:cubicBezTo>
                <a:cubicBezTo>
                  <a:pt x="20297" y="28985"/>
                  <a:pt x="20149" y="29022"/>
                  <a:pt x="19927" y="29170"/>
                </a:cubicBezTo>
                <a:cubicBezTo>
                  <a:pt x="19595" y="29281"/>
                  <a:pt x="19262" y="29429"/>
                  <a:pt x="18966" y="29540"/>
                </a:cubicBezTo>
                <a:cubicBezTo>
                  <a:pt x="18485" y="29429"/>
                  <a:pt x="17746" y="29873"/>
                  <a:pt x="17154" y="29947"/>
                </a:cubicBezTo>
                <a:cubicBezTo>
                  <a:pt x="17118" y="29725"/>
                  <a:pt x="16748" y="29984"/>
                  <a:pt x="16563" y="29947"/>
                </a:cubicBezTo>
                <a:lnTo>
                  <a:pt x="16230" y="29984"/>
                </a:lnTo>
                <a:cubicBezTo>
                  <a:pt x="16045" y="30168"/>
                  <a:pt x="15528" y="29984"/>
                  <a:pt x="15084" y="30095"/>
                </a:cubicBezTo>
                <a:cubicBezTo>
                  <a:pt x="15084" y="29836"/>
                  <a:pt x="14640" y="30021"/>
                  <a:pt x="14456" y="29984"/>
                </a:cubicBezTo>
                <a:cubicBezTo>
                  <a:pt x="14012" y="30095"/>
                  <a:pt x="14049" y="29984"/>
                  <a:pt x="13531" y="29947"/>
                </a:cubicBezTo>
                <a:cubicBezTo>
                  <a:pt x="13605" y="29725"/>
                  <a:pt x="13125" y="29836"/>
                  <a:pt x="12977" y="29799"/>
                </a:cubicBezTo>
                <a:lnTo>
                  <a:pt x="12903" y="29799"/>
                </a:lnTo>
                <a:cubicBezTo>
                  <a:pt x="12311" y="29651"/>
                  <a:pt x="12126" y="29799"/>
                  <a:pt x="11646" y="29614"/>
                </a:cubicBezTo>
                <a:cubicBezTo>
                  <a:pt x="10869" y="29614"/>
                  <a:pt x="10352" y="28948"/>
                  <a:pt x="9797" y="29059"/>
                </a:cubicBezTo>
                <a:lnTo>
                  <a:pt x="9723" y="29022"/>
                </a:lnTo>
                <a:cubicBezTo>
                  <a:pt x="9575" y="28690"/>
                  <a:pt x="8836" y="28616"/>
                  <a:pt x="8503" y="28357"/>
                </a:cubicBezTo>
                <a:lnTo>
                  <a:pt x="8392" y="28320"/>
                </a:lnTo>
                <a:lnTo>
                  <a:pt x="7431" y="27765"/>
                </a:lnTo>
                <a:cubicBezTo>
                  <a:pt x="7172" y="27581"/>
                  <a:pt x="6914" y="27433"/>
                  <a:pt x="6692" y="27248"/>
                </a:cubicBezTo>
                <a:cubicBezTo>
                  <a:pt x="6544" y="27174"/>
                  <a:pt x="6359" y="26989"/>
                  <a:pt x="6285" y="27063"/>
                </a:cubicBezTo>
                <a:lnTo>
                  <a:pt x="6174" y="26989"/>
                </a:lnTo>
                <a:cubicBezTo>
                  <a:pt x="6137" y="26693"/>
                  <a:pt x="5398" y="26065"/>
                  <a:pt x="5176" y="26065"/>
                </a:cubicBezTo>
                <a:lnTo>
                  <a:pt x="5065" y="25954"/>
                </a:lnTo>
                <a:cubicBezTo>
                  <a:pt x="5176" y="25732"/>
                  <a:pt x="4658" y="25436"/>
                  <a:pt x="4510" y="25214"/>
                </a:cubicBezTo>
                <a:lnTo>
                  <a:pt x="4437" y="25140"/>
                </a:lnTo>
                <a:cubicBezTo>
                  <a:pt x="4289" y="24993"/>
                  <a:pt x="4215" y="24845"/>
                  <a:pt x="4067" y="24660"/>
                </a:cubicBezTo>
                <a:lnTo>
                  <a:pt x="3882" y="24438"/>
                </a:lnTo>
                <a:lnTo>
                  <a:pt x="3734" y="24253"/>
                </a:lnTo>
                <a:cubicBezTo>
                  <a:pt x="3586" y="24031"/>
                  <a:pt x="3475" y="23847"/>
                  <a:pt x="3327" y="23588"/>
                </a:cubicBezTo>
                <a:cubicBezTo>
                  <a:pt x="3217" y="23477"/>
                  <a:pt x="3180" y="23329"/>
                  <a:pt x="3143" y="23181"/>
                </a:cubicBezTo>
                <a:cubicBezTo>
                  <a:pt x="2921" y="22922"/>
                  <a:pt x="2921" y="22257"/>
                  <a:pt x="2588" y="22183"/>
                </a:cubicBezTo>
                <a:cubicBezTo>
                  <a:pt x="2625" y="22035"/>
                  <a:pt x="2551" y="21332"/>
                  <a:pt x="2292" y="21296"/>
                </a:cubicBezTo>
                <a:cubicBezTo>
                  <a:pt x="2033" y="20593"/>
                  <a:pt x="2070" y="19484"/>
                  <a:pt x="1812" y="18966"/>
                </a:cubicBezTo>
                <a:lnTo>
                  <a:pt x="1812" y="18855"/>
                </a:lnTo>
                <a:cubicBezTo>
                  <a:pt x="1996" y="18486"/>
                  <a:pt x="1738" y="17672"/>
                  <a:pt x="1996" y="17266"/>
                </a:cubicBezTo>
                <a:lnTo>
                  <a:pt x="1996" y="16896"/>
                </a:lnTo>
                <a:cubicBezTo>
                  <a:pt x="1996" y="16452"/>
                  <a:pt x="2033" y="16009"/>
                  <a:pt x="2070" y="15565"/>
                </a:cubicBezTo>
                <a:cubicBezTo>
                  <a:pt x="2107" y="15084"/>
                  <a:pt x="2181" y="14604"/>
                  <a:pt x="2255" y="14123"/>
                </a:cubicBezTo>
                <a:lnTo>
                  <a:pt x="2292" y="13901"/>
                </a:lnTo>
                <a:cubicBezTo>
                  <a:pt x="2440" y="12792"/>
                  <a:pt x="2921" y="11646"/>
                  <a:pt x="3143" y="10833"/>
                </a:cubicBezTo>
                <a:cubicBezTo>
                  <a:pt x="3327" y="10352"/>
                  <a:pt x="3512" y="9872"/>
                  <a:pt x="3734" y="9428"/>
                </a:cubicBezTo>
                <a:cubicBezTo>
                  <a:pt x="3882" y="8910"/>
                  <a:pt x="4474" y="8319"/>
                  <a:pt x="4474" y="7875"/>
                </a:cubicBezTo>
                <a:cubicBezTo>
                  <a:pt x="4658" y="7653"/>
                  <a:pt x="4695" y="7468"/>
                  <a:pt x="4695" y="7321"/>
                </a:cubicBezTo>
                <a:cubicBezTo>
                  <a:pt x="4954" y="7395"/>
                  <a:pt x="5139" y="6840"/>
                  <a:pt x="5398" y="6655"/>
                </a:cubicBezTo>
                <a:lnTo>
                  <a:pt x="5509" y="6544"/>
                </a:lnTo>
                <a:cubicBezTo>
                  <a:pt x="5804" y="6174"/>
                  <a:pt x="6137" y="5842"/>
                  <a:pt x="6507" y="5583"/>
                </a:cubicBezTo>
                <a:cubicBezTo>
                  <a:pt x="6618" y="5065"/>
                  <a:pt x="7209" y="5546"/>
                  <a:pt x="7246" y="5213"/>
                </a:cubicBezTo>
                <a:cubicBezTo>
                  <a:pt x="7579" y="4917"/>
                  <a:pt x="7468" y="4991"/>
                  <a:pt x="7912" y="4733"/>
                </a:cubicBezTo>
                <a:lnTo>
                  <a:pt x="7690" y="4511"/>
                </a:lnTo>
                <a:lnTo>
                  <a:pt x="7801" y="4474"/>
                </a:lnTo>
                <a:cubicBezTo>
                  <a:pt x="8134" y="3993"/>
                  <a:pt x="7431" y="3697"/>
                  <a:pt x="6840" y="3956"/>
                </a:cubicBezTo>
                <a:cubicBezTo>
                  <a:pt x="6618" y="4067"/>
                  <a:pt x="6470" y="4178"/>
                  <a:pt x="6433" y="4326"/>
                </a:cubicBezTo>
                <a:cubicBezTo>
                  <a:pt x="5841" y="4326"/>
                  <a:pt x="5509" y="4991"/>
                  <a:pt x="4806" y="5546"/>
                </a:cubicBezTo>
                <a:lnTo>
                  <a:pt x="4695" y="5620"/>
                </a:lnTo>
                <a:cubicBezTo>
                  <a:pt x="4326" y="6101"/>
                  <a:pt x="3660" y="6692"/>
                  <a:pt x="3660" y="7136"/>
                </a:cubicBezTo>
                <a:cubicBezTo>
                  <a:pt x="3327" y="7616"/>
                  <a:pt x="3032" y="8134"/>
                  <a:pt x="2810" y="8578"/>
                </a:cubicBezTo>
                <a:lnTo>
                  <a:pt x="2736" y="8799"/>
                </a:lnTo>
                <a:cubicBezTo>
                  <a:pt x="2403" y="9317"/>
                  <a:pt x="2033" y="10648"/>
                  <a:pt x="1738" y="11313"/>
                </a:cubicBezTo>
                <a:cubicBezTo>
                  <a:pt x="1664" y="11535"/>
                  <a:pt x="1627" y="11831"/>
                  <a:pt x="1516" y="12053"/>
                </a:cubicBezTo>
                <a:lnTo>
                  <a:pt x="1368" y="12570"/>
                </a:lnTo>
                <a:cubicBezTo>
                  <a:pt x="1294" y="12903"/>
                  <a:pt x="1257" y="13199"/>
                  <a:pt x="1146" y="13569"/>
                </a:cubicBezTo>
                <a:cubicBezTo>
                  <a:pt x="1109" y="13827"/>
                  <a:pt x="1072" y="14086"/>
                  <a:pt x="998" y="14308"/>
                </a:cubicBezTo>
                <a:cubicBezTo>
                  <a:pt x="924" y="14863"/>
                  <a:pt x="887" y="15417"/>
                  <a:pt x="813" y="15935"/>
                </a:cubicBezTo>
                <a:lnTo>
                  <a:pt x="776" y="16304"/>
                </a:lnTo>
                <a:cubicBezTo>
                  <a:pt x="776" y="16526"/>
                  <a:pt x="776" y="16822"/>
                  <a:pt x="739" y="17044"/>
                </a:cubicBezTo>
                <a:lnTo>
                  <a:pt x="739" y="17192"/>
                </a:lnTo>
                <a:lnTo>
                  <a:pt x="739" y="18190"/>
                </a:lnTo>
                <a:cubicBezTo>
                  <a:pt x="555" y="18116"/>
                  <a:pt x="592" y="18818"/>
                  <a:pt x="776" y="18708"/>
                </a:cubicBezTo>
                <a:cubicBezTo>
                  <a:pt x="924" y="20149"/>
                  <a:pt x="998" y="20926"/>
                  <a:pt x="1442" y="22183"/>
                </a:cubicBezTo>
                <a:cubicBezTo>
                  <a:pt x="1331" y="22220"/>
                  <a:pt x="1368" y="22442"/>
                  <a:pt x="1516" y="22405"/>
                </a:cubicBezTo>
                <a:cubicBezTo>
                  <a:pt x="1812" y="23255"/>
                  <a:pt x="2218" y="24031"/>
                  <a:pt x="2662" y="24771"/>
                </a:cubicBezTo>
                <a:cubicBezTo>
                  <a:pt x="3180" y="25436"/>
                  <a:pt x="3734" y="26139"/>
                  <a:pt x="4400" y="26730"/>
                </a:cubicBezTo>
                <a:cubicBezTo>
                  <a:pt x="4621" y="26989"/>
                  <a:pt x="4843" y="27211"/>
                  <a:pt x="5139" y="27396"/>
                </a:cubicBezTo>
                <a:cubicBezTo>
                  <a:pt x="5398" y="27618"/>
                  <a:pt x="5694" y="27876"/>
                  <a:pt x="5989" y="28098"/>
                </a:cubicBezTo>
                <a:cubicBezTo>
                  <a:pt x="5952" y="28246"/>
                  <a:pt x="6100" y="28246"/>
                  <a:pt x="6174" y="28246"/>
                </a:cubicBezTo>
                <a:cubicBezTo>
                  <a:pt x="6433" y="28431"/>
                  <a:pt x="6655" y="28542"/>
                  <a:pt x="6914" y="28690"/>
                </a:cubicBezTo>
                <a:lnTo>
                  <a:pt x="7025" y="28727"/>
                </a:lnTo>
                <a:cubicBezTo>
                  <a:pt x="7542" y="29022"/>
                  <a:pt x="8060" y="29281"/>
                  <a:pt x="8540" y="29540"/>
                </a:cubicBezTo>
                <a:cubicBezTo>
                  <a:pt x="8392" y="29651"/>
                  <a:pt x="9021" y="29947"/>
                  <a:pt x="9021" y="29725"/>
                </a:cubicBezTo>
                <a:lnTo>
                  <a:pt x="9686" y="29984"/>
                </a:lnTo>
                <a:cubicBezTo>
                  <a:pt x="9834" y="30316"/>
                  <a:pt x="10574" y="30316"/>
                  <a:pt x="10943" y="30501"/>
                </a:cubicBezTo>
                <a:cubicBezTo>
                  <a:pt x="11091" y="30538"/>
                  <a:pt x="11276" y="30575"/>
                  <a:pt x="11424" y="30575"/>
                </a:cubicBezTo>
                <a:cubicBezTo>
                  <a:pt x="12016" y="30575"/>
                  <a:pt x="12459" y="31019"/>
                  <a:pt x="12866" y="30797"/>
                </a:cubicBezTo>
                <a:cubicBezTo>
                  <a:pt x="13273" y="31093"/>
                  <a:pt x="14234" y="30908"/>
                  <a:pt x="14714" y="31093"/>
                </a:cubicBezTo>
                <a:cubicBezTo>
                  <a:pt x="15380" y="31093"/>
                  <a:pt x="16082" y="30982"/>
                  <a:pt x="16785" y="30871"/>
                </a:cubicBezTo>
                <a:cubicBezTo>
                  <a:pt x="16785" y="30908"/>
                  <a:pt x="16822" y="30982"/>
                  <a:pt x="16896" y="30945"/>
                </a:cubicBezTo>
                <a:cubicBezTo>
                  <a:pt x="17081" y="30908"/>
                  <a:pt x="17339" y="30871"/>
                  <a:pt x="17524" y="30797"/>
                </a:cubicBezTo>
                <a:cubicBezTo>
                  <a:pt x="17820" y="30723"/>
                  <a:pt x="18153" y="30686"/>
                  <a:pt x="18485" y="30538"/>
                </a:cubicBezTo>
                <a:cubicBezTo>
                  <a:pt x="18707" y="30686"/>
                  <a:pt x="19668" y="30279"/>
                  <a:pt x="19668" y="30205"/>
                </a:cubicBezTo>
                <a:lnTo>
                  <a:pt x="20001" y="30095"/>
                </a:lnTo>
                <a:cubicBezTo>
                  <a:pt x="20297" y="30279"/>
                  <a:pt x="20852" y="29762"/>
                  <a:pt x="21147" y="29614"/>
                </a:cubicBezTo>
                <a:cubicBezTo>
                  <a:pt x="21517" y="29281"/>
                  <a:pt x="21776" y="29429"/>
                  <a:pt x="22072" y="29207"/>
                </a:cubicBezTo>
                <a:lnTo>
                  <a:pt x="22035" y="29096"/>
                </a:lnTo>
                <a:cubicBezTo>
                  <a:pt x="22404" y="28911"/>
                  <a:pt x="22737" y="28875"/>
                  <a:pt x="23144" y="28505"/>
                </a:cubicBezTo>
                <a:cubicBezTo>
                  <a:pt x="23957" y="28172"/>
                  <a:pt x="24364" y="27470"/>
                  <a:pt x="25177" y="26989"/>
                </a:cubicBezTo>
                <a:cubicBezTo>
                  <a:pt x="25177" y="26693"/>
                  <a:pt x="25658" y="26656"/>
                  <a:pt x="25880" y="26250"/>
                </a:cubicBezTo>
                <a:cubicBezTo>
                  <a:pt x="26064" y="26065"/>
                  <a:pt x="26212" y="25880"/>
                  <a:pt x="26360" y="25658"/>
                </a:cubicBezTo>
                <a:cubicBezTo>
                  <a:pt x="26656" y="25658"/>
                  <a:pt x="26952" y="24919"/>
                  <a:pt x="27284" y="24586"/>
                </a:cubicBezTo>
                <a:cubicBezTo>
                  <a:pt x="27469" y="24364"/>
                  <a:pt x="27580" y="24068"/>
                  <a:pt x="27728" y="23847"/>
                </a:cubicBezTo>
                <a:lnTo>
                  <a:pt x="27765" y="23736"/>
                </a:lnTo>
                <a:cubicBezTo>
                  <a:pt x="27950" y="23440"/>
                  <a:pt x="28135" y="23107"/>
                  <a:pt x="28320" y="22737"/>
                </a:cubicBezTo>
                <a:cubicBezTo>
                  <a:pt x="28578" y="22774"/>
                  <a:pt x="28652" y="22183"/>
                  <a:pt x="28800" y="21998"/>
                </a:cubicBezTo>
                <a:lnTo>
                  <a:pt x="28874" y="21776"/>
                </a:lnTo>
                <a:cubicBezTo>
                  <a:pt x="29059" y="21296"/>
                  <a:pt x="29244" y="20778"/>
                  <a:pt x="29392" y="20334"/>
                </a:cubicBezTo>
                <a:cubicBezTo>
                  <a:pt x="29688" y="20297"/>
                  <a:pt x="29688" y="19595"/>
                  <a:pt x="29798" y="19262"/>
                </a:cubicBezTo>
                <a:lnTo>
                  <a:pt x="29909" y="18745"/>
                </a:lnTo>
                <a:cubicBezTo>
                  <a:pt x="29983" y="18338"/>
                  <a:pt x="30057" y="17931"/>
                  <a:pt x="30094" y="17525"/>
                </a:cubicBezTo>
                <a:cubicBezTo>
                  <a:pt x="30538" y="17192"/>
                  <a:pt x="30353" y="16304"/>
                  <a:pt x="30427" y="15787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6" name="Google Shape;2116;p51"/>
          <p:cNvSpPr/>
          <p:nvPr/>
        </p:nvSpPr>
        <p:spPr>
          <a:xfrm>
            <a:off x="3619519" y="1000633"/>
            <a:ext cx="1644120" cy="1638558"/>
          </a:xfrm>
          <a:custGeom>
            <a:avLst/>
            <a:gdLst/>
            <a:ahLst/>
            <a:cxnLst/>
            <a:rect l="l" t="t" r="r" b="b"/>
            <a:pathLst>
              <a:path w="31093" h="30317" extrusionOk="0">
                <a:moveTo>
                  <a:pt x="30945" y="18005"/>
                </a:moveTo>
                <a:cubicBezTo>
                  <a:pt x="30982" y="17450"/>
                  <a:pt x="31093" y="16896"/>
                  <a:pt x="31056" y="16452"/>
                </a:cubicBezTo>
                <a:lnTo>
                  <a:pt x="31056" y="16267"/>
                </a:lnTo>
                <a:lnTo>
                  <a:pt x="31056" y="16046"/>
                </a:lnTo>
                <a:lnTo>
                  <a:pt x="31056" y="15343"/>
                </a:lnTo>
                <a:lnTo>
                  <a:pt x="31056" y="14789"/>
                </a:lnTo>
                <a:cubicBezTo>
                  <a:pt x="30908" y="14678"/>
                  <a:pt x="30982" y="14419"/>
                  <a:pt x="30945" y="14234"/>
                </a:cubicBezTo>
                <a:cubicBezTo>
                  <a:pt x="30908" y="14086"/>
                  <a:pt x="30982" y="13753"/>
                  <a:pt x="30797" y="13716"/>
                </a:cubicBezTo>
                <a:cubicBezTo>
                  <a:pt x="30760" y="13458"/>
                  <a:pt x="30723" y="13125"/>
                  <a:pt x="30686" y="12829"/>
                </a:cubicBezTo>
                <a:lnTo>
                  <a:pt x="30575" y="12459"/>
                </a:lnTo>
                <a:cubicBezTo>
                  <a:pt x="30538" y="12201"/>
                  <a:pt x="30427" y="11868"/>
                  <a:pt x="30390" y="11609"/>
                </a:cubicBezTo>
                <a:cubicBezTo>
                  <a:pt x="30316" y="11646"/>
                  <a:pt x="30242" y="11646"/>
                  <a:pt x="30205" y="11683"/>
                </a:cubicBezTo>
                <a:cubicBezTo>
                  <a:pt x="30205" y="11646"/>
                  <a:pt x="30205" y="11535"/>
                  <a:pt x="30316" y="11535"/>
                </a:cubicBezTo>
                <a:lnTo>
                  <a:pt x="30168" y="11128"/>
                </a:lnTo>
                <a:cubicBezTo>
                  <a:pt x="30058" y="10796"/>
                  <a:pt x="30021" y="10796"/>
                  <a:pt x="29984" y="10537"/>
                </a:cubicBezTo>
                <a:cubicBezTo>
                  <a:pt x="29947" y="10389"/>
                  <a:pt x="29873" y="10167"/>
                  <a:pt x="29762" y="10093"/>
                </a:cubicBezTo>
                <a:cubicBezTo>
                  <a:pt x="29651" y="9871"/>
                  <a:pt x="29577" y="9613"/>
                  <a:pt x="29466" y="9354"/>
                </a:cubicBezTo>
                <a:cubicBezTo>
                  <a:pt x="29392" y="9095"/>
                  <a:pt x="29244" y="8873"/>
                  <a:pt x="29133" y="8578"/>
                </a:cubicBezTo>
                <a:cubicBezTo>
                  <a:pt x="29022" y="8578"/>
                  <a:pt x="28764" y="8799"/>
                  <a:pt x="28764" y="8725"/>
                </a:cubicBezTo>
                <a:cubicBezTo>
                  <a:pt x="28764" y="8688"/>
                  <a:pt x="28690" y="8578"/>
                  <a:pt x="28764" y="8541"/>
                </a:cubicBezTo>
                <a:cubicBezTo>
                  <a:pt x="28837" y="8614"/>
                  <a:pt x="28874" y="8725"/>
                  <a:pt x="29022" y="8614"/>
                </a:cubicBezTo>
                <a:cubicBezTo>
                  <a:pt x="29133" y="8393"/>
                  <a:pt x="29022" y="8319"/>
                  <a:pt x="28874" y="8171"/>
                </a:cubicBezTo>
                <a:cubicBezTo>
                  <a:pt x="28764" y="7949"/>
                  <a:pt x="28653" y="7764"/>
                  <a:pt x="28542" y="7505"/>
                </a:cubicBezTo>
                <a:lnTo>
                  <a:pt x="28394" y="7284"/>
                </a:lnTo>
                <a:lnTo>
                  <a:pt x="28320" y="7099"/>
                </a:lnTo>
                <a:cubicBezTo>
                  <a:pt x="28172" y="6877"/>
                  <a:pt x="28024" y="6655"/>
                  <a:pt x="27913" y="6470"/>
                </a:cubicBezTo>
                <a:lnTo>
                  <a:pt x="27617" y="6027"/>
                </a:lnTo>
                <a:cubicBezTo>
                  <a:pt x="27470" y="5916"/>
                  <a:pt x="27396" y="5546"/>
                  <a:pt x="27211" y="5583"/>
                </a:cubicBezTo>
                <a:cubicBezTo>
                  <a:pt x="27174" y="5361"/>
                  <a:pt x="26989" y="5435"/>
                  <a:pt x="27026" y="5176"/>
                </a:cubicBezTo>
                <a:lnTo>
                  <a:pt x="26915" y="5213"/>
                </a:lnTo>
                <a:cubicBezTo>
                  <a:pt x="26804" y="5028"/>
                  <a:pt x="26619" y="4843"/>
                  <a:pt x="26471" y="4659"/>
                </a:cubicBezTo>
                <a:lnTo>
                  <a:pt x="26360" y="4548"/>
                </a:lnTo>
                <a:cubicBezTo>
                  <a:pt x="26286" y="4474"/>
                  <a:pt x="26139" y="4252"/>
                  <a:pt x="25991" y="4289"/>
                </a:cubicBezTo>
                <a:cubicBezTo>
                  <a:pt x="25991" y="3993"/>
                  <a:pt x="25695" y="3919"/>
                  <a:pt x="25584" y="3882"/>
                </a:cubicBezTo>
                <a:cubicBezTo>
                  <a:pt x="25436" y="3734"/>
                  <a:pt x="25325" y="3623"/>
                  <a:pt x="25177" y="3513"/>
                </a:cubicBezTo>
                <a:cubicBezTo>
                  <a:pt x="24771" y="3217"/>
                  <a:pt x="24327" y="2662"/>
                  <a:pt x="23883" y="2625"/>
                </a:cubicBezTo>
                <a:cubicBezTo>
                  <a:pt x="23699" y="2514"/>
                  <a:pt x="23477" y="2403"/>
                  <a:pt x="23292" y="2256"/>
                </a:cubicBezTo>
                <a:lnTo>
                  <a:pt x="22737" y="1960"/>
                </a:lnTo>
                <a:cubicBezTo>
                  <a:pt x="22479" y="1886"/>
                  <a:pt x="22220" y="1590"/>
                  <a:pt x="21998" y="1738"/>
                </a:cubicBezTo>
                <a:cubicBezTo>
                  <a:pt x="22072" y="1553"/>
                  <a:pt x="21850" y="1590"/>
                  <a:pt x="21739" y="1553"/>
                </a:cubicBezTo>
                <a:lnTo>
                  <a:pt x="21554" y="1479"/>
                </a:lnTo>
                <a:lnTo>
                  <a:pt x="21369" y="1368"/>
                </a:lnTo>
                <a:cubicBezTo>
                  <a:pt x="21074" y="1183"/>
                  <a:pt x="20593" y="1146"/>
                  <a:pt x="20408" y="999"/>
                </a:cubicBezTo>
                <a:cubicBezTo>
                  <a:pt x="20186" y="925"/>
                  <a:pt x="19965" y="851"/>
                  <a:pt x="19706" y="777"/>
                </a:cubicBezTo>
                <a:cubicBezTo>
                  <a:pt x="19225" y="629"/>
                  <a:pt x="18707" y="481"/>
                  <a:pt x="18153" y="407"/>
                </a:cubicBezTo>
                <a:lnTo>
                  <a:pt x="18153" y="296"/>
                </a:lnTo>
                <a:cubicBezTo>
                  <a:pt x="18042" y="296"/>
                  <a:pt x="17968" y="222"/>
                  <a:pt x="17931" y="370"/>
                </a:cubicBezTo>
                <a:cubicBezTo>
                  <a:pt x="17635" y="296"/>
                  <a:pt x="17414" y="259"/>
                  <a:pt x="17118" y="259"/>
                </a:cubicBezTo>
                <a:cubicBezTo>
                  <a:pt x="17081" y="37"/>
                  <a:pt x="16748" y="185"/>
                  <a:pt x="16563" y="111"/>
                </a:cubicBezTo>
                <a:lnTo>
                  <a:pt x="16526" y="111"/>
                </a:lnTo>
                <a:cubicBezTo>
                  <a:pt x="15158" y="74"/>
                  <a:pt x="14049" y="0"/>
                  <a:pt x="12755" y="111"/>
                </a:cubicBezTo>
                <a:lnTo>
                  <a:pt x="12681" y="111"/>
                </a:lnTo>
                <a:cubicBezTo>
                  <a:pt x="11535" y="370"/>
                  <a:pt x="10204" y="481"/>
                  <a:pt x="9280" y="1146"/>
                </a:cubicBezTo>
                <a:cubicBezTo>
                  <a:pt x="9280" y="1220"/>
                  <a:pt x="9280" y="1294"/>
                  <a:pt x="9243" y="1294"/>
                </a:cubicBezTo>
                <a:cubicBezTo>
                  <a:pt x="9243" y="1035"/>
                  <a:pt x="9169" y="1035"/>
                  <a:pt x="9058" y="1146"/>
                </a:cubicBezTo>
                <a:cubicBezTo>
                  <a:pt x="8799" y="1220"/>
                  <a:pt x="8541" y="1368"/>
                  <a:pt x="8319" y="1479"/>
                </a:cubicBezTo>
                <a:lnTo>
                  <a:pt x="8245" y="1516"/>
                </a:lnTo>
                <a:lnTo>
                  <a:pt x="8208" y="1553"/>
                </a:lnTo>
                <a:lnTo>
                  <a:pt x="8171" y="1590"/>
                </a:lnTo>
                <a:cubicBezTo>
                  <a:pt x="7986" y="1701"/>
                  <a:pt x="7838" y="1775"/>
                  <a:pt x="7653" y="1886"/>
                </a:cubicBezTo>
                <a:lnTo>
                  <a:pt x="7505" y="1960"/>
                </a:lnTo>
                <a:lnTo>
                  <a:pt x="7321" y="2071"/>
                </a:lnTo>
                <a:cubicBezTo>
                  <a:pt x="7136" y="2071"/>
                  <a:pt x="7284" y="2256"/>
                  <a:pt x="7136" y="2292"/>
                </a:cubicBezTo>
                <a:cubicBezTo>
                  <a:pt x="6729" y="2292"/>
                  <a:pt x="6692" y="2625"/>
                  <a:pt x="6285" y="2699"/>
                </a:cubicBezTo>
                <a:lnTo>
                  <a:pt x="6211" y="2773"/>
                </a:lnTo>
                <a:lnTo>
                  <a:pt x="6137" y="2810"/>
                </a:lnTo>
                <a:cubicBezTo>
                  <a:pt x="5953" y="3069"/>
                  <a:pt x="5620" y="3032"/>
                  <a:pt x="5583" y="3365"/>
                </a:cubicBezTo>
                <a:cubicBezTo>
                  <a:pt x="5546" y="3402"/>
                  <a:pt x="5435" y="3328"/>
                  <a:pt x="5398" y="3402"/>
                </a:cubicBezTo>
                <a:cubicBezTo>
                  <a:pt x="5213" y="3513"/>
                  <a:pt x="5361" y="3697"/>
                  <a:pt x="5176" y="3734"/>
                </a:cubicBezTo>
                <a:cubicBezTo>
                  <a:pt x="4917" y="3586"/>
                  <a:pt x="4843" y="3956"/>
                  <a:pt x="4659" y="4067"/>
                </a:cubicBezTo>
                <a:lnTo>
                  <a:pt x="4622" y="4104"/>
                </a:lnTo>
                <a:lnTo>
                  <a:pt x="4178" y="4511"/>
                </a:lnTo>
                <a:cubicBezTo>
                  <a:pt x="4141" y="4622"/>
                  <a:pt x="4067" y="4659"/>
                  <a:pt x="3993" y="4733"/>
                </a:cubicBezTo>
                <a:cubicBezTo>
                  <a:pt x="3771" y="4991"/>
                  <a:pt x="3697" y="5213"/>
                  <a:pt x="3623" y="5361"/>
                </a:cubicBezTo>
                <a:cubicBezTo>
                  <a:pt x="3365" y="5657"/>
                  <a:pt x="3143" y="6027"/>
                  <a:pt x="2884" y="6359"/>
                </a:cubicBezTo>
                <a:lnTo>
                  <a:pt x="2847" y="6396"/>
                </a:lnTo>
                <a:lnTo>
                  <a:pt x="2810" y="6470"/>
                </a:lnTo>
                <a:cubicBezTo>
                  <a:pt x="2662" y="6692"/>
                  <a:pt x="2514" y="6877"/>
                  <a:pt x="2440" y="7099"/>
                </a:cubicBezTo>
                <a:cubicBezTo>
                  <a:pt x="2514" y="7284"/>
                  <a:pt x="2699" y="7136"/>
                  <a:pt x="2699" y="7321"/>
                </a:cubicBezTo>
                <a:cubicBezTo>
                  <a:pt x="2662" y="7468"/>
                  <a:pt x="2588" y="7505"/>
                  <a:pt x="2403" y="7431"/>
                </a:cubicBezTo>
                <a:cubicBezTo>
                  <a:pt x="2477" y="7431"/>
                  <a:pt x="2699" y="7394"/>
                  <a:pt x="2403" y="7247"/>
                </a:cubicBezTo>
                <a:cubicBezTo>
                  <a:pt x="2145" y="7653"/>
                  <a:pt x="2219" y="7801"/>
                  <a:pt x="1960" y="8245"/>
                </a:cubicBezTo>
                <a:cubicBezTo>
                  <a:pt x="1738" y="8614"/>
                  <a:pt x="1479" y="8947"/>
                  <a:pt x="1331" y="9428"/>
                </a:cubicBezTo>
                <a:cubicBezTo>
                  <a:pt x="1405" y="9465"/>
                  <a:pt x="1516" y="9502"/>
                  <a:pt x="1516" y="9539"/>
                </a:cubicBezTo>
                <a:cubicBezTo>
                  <a:pt x="1368" y="9502"/>
                  <a:pt x="1368" y="9613"/>
                  <a:pt x="1331" y="9687"/>
                </a:cubicBezTo>
                <a:cubicBezTo>
                  <a:pt x="1294" y="9687"/>
                  <a:pt x="1183" y="9687"/>
                  <a:pt x="1331" y="9724"/>
                </a:cubicBezTo>
                <a:cubicBezTo>
                  <a:pt x="1183" y="9835"/>
                  <a:pt x="1146" y="9908"/>
                  <a:pt x="1331" y="10093"/>
                </a:cubicBezTo>
                <a:cubicBezTo>
                  <a:pt x="1368" y="10019"/>
                  <a:pt x="1479" y="9982"/>
                  <a:pt x="1590" y="9982"/>
                </a:cubicBezTo>
                <a:cubicBezTo>
                  <a:pt x="1590" y="10019"/>
                  <a:pt x="1664" y="10056"/>
                  <a:pt x="1664" y="10093"/>
                </a:cubicBezTo>
                <a:lnTo>
                  <a:pt x="1590" y="10204"/>
                </a:lnTo>
                <a:cubicBezTo>
                  <a:pt x="1220" y="10204"/>
                  <a:pt x="1220" y="10093"/>
                  <a:pt x="999" y="10241"/>
                </a:cubicBezTo>
                <a:lnTo>
                  <a:pt x="1109" y="10278"/>
                </a:lnTo>
                <a:cubicBezTo>
                  <a:pt x="1109" y="10574"/>
                  <a:pt x="814" y="10648"/>
                  <a:pt x="925" y="10833"/>
                </a:cubicBezTo>
                <a:cubicBezTo>
                  <a:pt x="777" y="10796"/>
                  <a:pt x="777" y="10944"/>
                  <a:pt x="740" y="11018"/>
                </a:cubicBezTo>
                <a:lnTo>
                  <a:pt x="629" y="11498"/>
                </a:lnTo>
                <a:cubicBezTo>
                  <a:pt x="592" y="11757"/>
                  <a:pt x="481" y="12016"/>
                  <a:pt x="444" y="12275"/>
                </a:cubicBezTo>
                <a:lnTo>
                  <a:pt x="444" y="12385"/>
                </a:lnTo>
                <a:lnTo>
                  <a:pt x="407" y="12644"/>
                </a:lnTo>
                <a:cubicBezTo>
                  <a:pt x="370" y="12829"/>
                  <a:pt x="370" y="12977"/>
                  <a:pt x="296" y="13162"/>
                </a:cubicBezTo>
                <a:cubicBezTo>
                  <a:pt x="370" y="13384"/>
                  <a:pt x="37" y="13864"/>
                  <a:pt x="444" y="13938"/>
                </a:cubicBezTo>
                <a:cubicBezTo>
                  <a:pt x="666" y="13975"/>
                  <a:pt x="555" y="14271"/>
                  <a:pt x="296" y="14234"/>
                </a:cubicBezTo>
                <a:cubicBezTo>
                  <a:pt x="370" y="13679"/>
                  <a:pt x="111" y="14160"/>
                  <a:pt x="185" y="14456"/>
                </a:cubicBezTo>
                <a:cubicBezTo>
                  <a:pt x="370" y="14863"/>
                  <a:pt x="0" y="15158"/>
                  <a:pt x="259" y="15602"/>
                </a:cubicBezTo>
                <a:cubicBezTo>
                  <a:pt x="111" y="15602"/>
                  <a:pt x="111" y="15787"/>
                  <a:pt x="259" y="15787"/>
                </a:cubicBezTo>
                <a:cubicBezTo>
                  <a:pt x="111" y="15898"/>
                  <a:pt x="185" y="16083"/>
                  <a:pt x="185" y="16193"/>
                </a:cubicBezTo>
                <a:cubicBezTo>
                  <a:pt x="111" y="16452"/>
                  <a:pt x="296" y="16526"/>
                  <a:pt x="296" y="16711"/>
                </a:cubicBezTo>
                <a:cubicBezTo>
                  <a:pt x="259" y="16859"/>
                  <a:pt x="111" y="17081"/>
                  <a:pt x="370" y="17192"/>
                </a:cubicBezTo>
                <a:cubicBezTo>
                  <a:pt x="74" y="17229"/>
                  <a:pt x="481" y="17266"/>
                  <a:pt x="407" y="17414"/>
                </a:cubicBezTo>
                <a:cubicBezTo>
                  <a:pt x="222" y="17450"/>
                  <a:pt x="296" y="17857"/>
                  <a:pt x="481" y="17857"/>
                </a:cubicBezTo>
                <a:cubicBezTo>
                  <a:pt x="407" y="18005"/>
                  <a:pt x="629" y="18338"/>
                  <a:pt x="629" y="18597"/>
                </a:cubicBezTo>
                <a:cubicBezTo>
                  <a:pt x="481" y="18671"/>
                  <a:pt x="555" y="18781"/>
                  <a:pt x="666" y="18781"/>
                </a:cubicBezTo>
                <a:lnTo>
                  <a:pt x="740" y="18892"/>
                </a:lnTo>
                <a:cubicBezTo>
                  <a:pt x="777" y="19151"/>
                  <a:pt x="851" y="19410"/>
                  <a:pt x="962" y="19669"/>
                </a:cubicBezTo>
                <a:cubicBezTo>
                  <a:pt x="1183" y="20408"/>
                  <a:pt x="1479" y="21111"/>
                  <a:pt x="1775" y="21813"/>
                </a:cubicBezTo>
                <a:lnTo>
                  <a:pt x="1849" y="21887"/>
                </a:lnTo>
                <a:lnTo>
                  <a:pt x="2071" y="22294"/>
                </a:lnTo>
                <a:cubicBezTo>
                  <a:pt x="1960" y="22663"/>
                  <a:pt x="2440" y="23033"/>
                  <a:pt x="2588" y="23366"/>
                </a:cubicBezTo>
                <a:lnTo>
                  <a:pt x="2625" y="23403"/>
                </a:lnTo>
                <a:cubicBezTo>
                  <a:pt x="2773" y="23477"/>
                  <a:pt x="2810" y="23846"/>
                  <a:pt x="3032" y="24031"/>
                </a:cubicBezTo>
                <a:lnTo>
                  <a:pt x="3069" y="24105"/>
                </a:lnTo>
                <a:lnTo>
                  <a:pt x="3328" y="24401"/>
                </a:lnTo>
                <a:lnTo>
                  <a:pt x="3513" y="24660"/>
                </a:lnTo>
                <a:lnTo>
                  <a:pt x="3734" y="24956"/>
                </a:lnTo>
                <a:cubicBezTo>
                  <a:pt x="3882" y="25066"/>
                  <a:pt x="3993" y="25251"/>
                  <a:pt x="4141" y="25436"/>
                </a:cubicBezTo>
                <a:cubicBezTo>
                  <a:pt x="4289" y="25584"/>
                  <a:pt x="4437" y="25806"/>
                  <a:pt x="4548" y="25769"/>
                </a:cubicBezTo>
                <a:cubicBezTo>
                  <a:pt x="4474" y="25954"/>
                  <a:pt x="4843" y="26102"/>
                  <a:pt x="4917" y="26250"/>
                </a:cubicBezTo>
                <a:cubicBezTo>
                  <a:pt x="5028" y="26323"/>
                  <a:pt x="5102" y="26434"/>
                  <a:pt x="5213" y="26471"/>
                </a:cubicBezTo>
                <a:cubicBezTo>
                  <a:pt x="5398" y="26619"/>
                  <a:pt x="5583" y="26804"/>
                  <a:pt x="5768" y="26915"/>
                </a:cubicBezTo>
                <a:cubicBezTo>
                  <a:pt x="5657" y="27063"/>
                  <a:pt x="5953" y="26915"/>
                  <a:pt x="5990" y="27100"/>
                </a:cubicBezTo>
                <a:lnTo>
                  <a:pt x="6027" y="27063"/>
                </a:lnTo>
                <a:cubicBezTo>
                  <a:pt x="6211" y="27063"/>
                  <a:pt x="5990" y="27433"/>
                  <a:pt x="6174" y="27285"/>
                </a:cubicBezTo>
                <a:lnTo>
                  <a:pt x="6211" y="27359"/>
                </a:lnTo>
                <a:cubicBezTo>
                  <a:pt x="6322" y="27654"/>
                  <a:pt x="6840" y="27802"/>
                  <a:pt x="7062" y="28024"/>
                </a:cubicBezTo>
                <a:lnTo>
                  <a:pt x="7136" y="28098"/>
                </a:lnTo>
                <a:cubicBezTo>
                  <a:pt x="7431" y="28172"/>
                  <a:pt x="7468" y="28394"/>
                  <a:pt x="7764" y="28505"/>
                </a:cubicBezTo>
                <a:lnTo>
                  <a:pt x="7801" y="28394"/>
                </a:lnTo>
                <a:cubicBezTo>
                  <a:pt x="7838" y="28579"/>
                  <a:pt x="8134" y="28653"/>
                  <a:pt x="8245" y="28653"/>
                </a:cubicBezTo>
                <a:cubicBezTo>
                  <a:pt x="8208" y="28727"/>
                  <a:pt x="8319" y="28764"/>
                  <a:pt x="8393" y="28764"/>
                </a:cubicBezTo>
                <a:cubicBezTo>
                  <a:pt x="8725" y="28911"/>
                  <a:pt x="9058" y="29059"/>
                  <a:pt x="9317" y="29207"/>
                </a:cubicBezTo>
                <a:lnTo>
                  <a:pt x="9354" y="29207"/>
                </a:lnTo>
                <a:cubicBezTo>
                  <a:pt x="9465" y="29429"/>
                  <a:pt x="9982" y="29429"/>
                  <a:pt x="10204" y="29577"/>
                </a:cubicBezTo>
                <a:lnTo>
                  <a:pt x="10241" y="29577"/>
                </a:lnTo>
                <a:cubicBezTo>
                  <a:pt x="10389" y="29614"/>
                  <a:pt x="10537" y="29651"/>
                  <a:pt x="10648" y="29651"/>
                </a:cubicBezTo>
                <a:lnTo>
                  <a:pt x="10722" y="29651"/>
                </a:lnTo>
                <a:cubicBezTo>
                  <a:pt x="10833" y="29688"/>
                  <a:pt x="10981" y="29762"/>
                  <a:pt x="11129" y="29762"/>
                </a:cubicBezTo>
                <a:lnTo>
                  <a:pt x="11165" y="29762"/>
                </a:lnTo>
                <a:cubicBezTo>
                  <a:pt x="11535" y="29984"/>
                  <a:pt x="12238" y="30057"/>
                  <a:pt x="12644" y="30021"/>
                </a:cubicBezTo>
                <a:cubicBezTo>
                  <a:pt x="12681" y="30205"/>
                  <a:pt x="13051" y="30131"/>
                  <a:pt x="13236" y="30168"/>
                </a:cubicBezTo>
                <a:lnTo>
                  <a:pt x="13236" y="30131"/>
                </a:lnTo>
                <a:lnTo>
                  <a:pt x="13310" y="30131"/>
                </a:lnTo>
                <a:lnTo>
                  <a:pt x="13901" y="30168"/>
                </a:lnTo>
                <a:cubicBezTo>
                  <a:pt x="13975" y="30242"/>
                  <a:pt x="14123" y="30168"/>
                  <a:pt x="14308" y="30242"/>
                </a:cubicBezTo>
                <a:lnTo>
                  <a:pt x="14308" y="30205"/>
                </a:lnTo>
                <a:cubicBezTo>
                  <a:pt x="14715" y="30205"/>
                  <a:pt x="15084" y="30205"/>
                  <a:pt x="15528" y="30168"/>
                </a:cubicBezTo>
                <a:cubicBezTo>
                  <a:pt x="15602" y="30316"/>
                  <a:pt x="15972" y="30168"/>
                  <a:pt x="16157" y="30168"/>
                </a:cubicBezTo>
                <a:cubicBezTo>
                  <a:pt x="16452" y="30057"/>
                  <a:pt x="16452" y="30131"/>
                  <a:pt x="16748" y="30057"/>
                </a:cubicBezTo>
                <a:lnTo>
                  <a:pt x="16748" y="30021"/>
                </a:lnTo>
                <a:lnTo>
                  <a:pt x="17598" y="29873"/>
                </a:lnTo>
                <a:cubicBezTo>
                  <a:pt x="17820" y="29873"/>
                  <a:pt x="17931" y="29762"/>
                  <a:pt x="18116" y="29688"/>
                </a:cubicBezTo>
                <a:cubicBezTo>
                  <a:pt x="18190" y="29651"/>
                  <a:pt x="18486" y="29651"/>
                  <a:pt x="18486" y="29577"/>
                </a:cubicBezTo>
                <a:cubicBezTo>
                  <a:pt x="18707" y="29577"/>
                  <a:pt x="18781" y="29503"/>
                  <a:pt x="18929" y="29429"/>
                </a:cubicBezTo>
                <a:cubicBezTo>
                  <a:pt x="19336" y="29281"/>
                  <a:pt x="19817" y="29133"/>
                  <a:pt x="20223" y="29022"/>
                </a:cubicBezTo>
                <a:lnTo>
                  <a:pt x="20334" y="28948"/>
                </a:lnTo>
                <a:cubicBezTo>
                  <a:pt x="20519" y="28874"/>
                  <a:pt x="20815" y="28837"/>
                  <a:pt x="20926" y="28690"/>
                </a:cubicBezTo>
                <a:cubicBezTo>
                  <a:pt x="21074" y="28653"/>
                  <a:pt x="21148" y="28579"/>
                  <a:pt x="21295" y="28505"/>
                </a:cubicBezTo>
                <a:cubicBezTo>
                  <a:pt x="21554" y="28357"/>
                  <a:pt x="21887" y="28209"/>
                  <a:pt x="22183" y="28024"/>
                </a:cubicBezTo>
                <a:cubicBezTo>
                  <a:pt x="22183" y="28098"/>
                  <a:pt x="22257" y="28024"/>
                  <a:pt x="22257" y="27987"/>
                </a:cubicBezTo>
                <a:cubicBezTo>
                  <a:pt x="22442" y="27950"/>
                  <a:pt x="22774" y="27728"/>
                  <a:pt x="22996" y="27580"/>
                </a:cubicBezTo>
                <a:cubicBezTo>
                  <a:pt x="23144" y="27433"/>
                  <a:pt x="23218" y="27359"/>
                  <a:pt x="23403" y="27248"/>
                </a:cubicBezTo>
                <a:cubicBezTo>
                  <a:pt x="23477" y="27211"/>
                  <a:pt x="23551" y="27174"/>
                  <a:pt x="23551" y="27100"/>
                </a:cubicBezTo>
                <a:cubicBezTo>
                  <a:pt x="23920" y="26841"/>
                  <a:pt x="24586" y="26286"/>
                  <a:pt x="24993" y="25806"/>
                </a:cubicBezTo>
                <a:cubicBezTo>
                  <a:pt x="25140" y="25621"/>
                  <a:pt x="25325" y="25510"/>
                  <a:pt x="25436" y="25325"/>
                </a:cubicBezTo>
                <a:lnTo>
                  <a:pt x="25547" y="25177"/>
                </a:lnTo>
                <a:cubicBezTo>
                  <a:pt x="25732" y="24956"/>
                  <a:pt x="25769" y="24808"/>
                  <a:pt x="25954" y="24586"/>
                </a:cubicBezTo>
                <a:cubicBezTo>
                  <a:pt x="26176" y="24253"/>
                  <a:pt x="26286" y="24068"/>
                  <a:pt x="26471" y="23735"/>
                </a:cubicBezTo>
                <a:lnTo>
                  <a:pt x="26508" y="23662"/>
                </a:lnTo>
                <a:lnTo>
                  <a:pt x="26693" y="23218"/>
                </a:lnTo>
                <a:lnTo>
                  <a:pt x="26693" y="23181"/>
                </a:lnTo>
                <a:cubicBezTo>
                  <a:pt x="26804" y="22959"/>
                  <a:pt x="26915" y="22663"/>
                  <a:pt x="27026" y="22368"/>
                </a:cubicBezTo>
                <a:cubicBezTo>
                  <a:pt x="27100" y="22072"/>
                  <a:pt x="27211" y="21739"/>
                  <a:pt x="27248" y="21554"/>
                </a:cubicBezTo>
                <a:cubicBezTo>
                  <a:pt x="27248" y="21628"/>
                  <a:pt x="27285" y="21332"/>
                  <a:pt x="27285" y="21369"/>
                </a:cubicBezTo>
                <a:cubicBezTo>
                  <a:pt x="27211" y="21702"/>
                  <a:pt x="27063" y="22035"/>
                  <a:pt x="26915" y="22442"/>
                </a:cubicBezTo>
                <a:cubicBezTo>
                  <a:pt x="26878" y="22552"/>
                  <a:pt x="26804" y="22737"/>
                  <a:pt x="26841" y="22737"/>
                </a:cubicBezTo>
                <a:cubicBezTo>
                  <a:pt x="26804" y="22811"/>
                  <a:pt x="26730" y="22922"/>
                  <a:pt x="26693" y="23033"/>
                </a:cubicBezTo>
                <a:lnTo>
                  <a:pt x="26656" y="23144"/>
                </a:lnTo>
                <a:cubicBezTo>
                  <a:pt x="26434" y="23588"/>
                  <a:pt x="26323" y="23699"/>
                  <a:pt x="26065" y="24142"/>
                </a:cubicBezTo>
                <a:lnTo>
                  <a:pt x="25991" y="24216"/>
                </a:lnTo>
                <a:cubicBezTo>
                  <a:pt x="25806" y="24475"/>
                  <a:pt x="25695" y="24623"/>
                  <a:pt x="25399" y="24993"/>
                </a:cubicBezTo>
                <a:lnTo>
                  <a:pt x="25362" y="25029"/>
                </a:lnTo>
                <a:cubicBezTo>
                  <a:pt x="25177" y="25251"/>
                  <a:pt x="24993" y="25436"/>
                  <a:pt x="24660" y="25732"/>
                </a:cubicBezTo>
                <a:lnTo>
                  <a:pt x="24438" y="25917"/>
                </a:lnTo>
                <a:lnTo>
                  <a:pt x="24253" y="26102"/>
                </a:lnTo>
                <a:cubicBezTo>
                  <a:pt x="23920" y="26360"/>
                  <a:pt x="23588" y="26619"/>
                  <a:pt x="23292" y="26841"/>
                </a:cubicBezTo>
                <a:lnTo>
                  <a:pt x="23218" y="26878"/>
                </a:lnTo>
                <a:cubicBezTo>
                  <a:pt x="22922" y="27100"/>
                  <a:pt x="22589" y="27285"/>
                  <a:pt x="22257" y="27470"/>
                </a:cubicBezTo>
                <a:lnTo>
                  <a:pt x="22183" y="27543"/>
                </a:lnTo>
                <a:cubicBezTo>
                  <a:pt x="22072" y="27580"/>
                  <a:pt x="21924" y="27654"/>
                  <a:pt x="21813" y="27728"/>
                </a:cubicBezTo>
                <a:lnTo>
                  <a:pt x="21739" y="27765"/>
                </a:lnTo>
                <a:cubicBezTo>
                  <a:pt x="21517" y="27839"/>
                  <a:pt x="21295" y="27987"/>
                  <a:pt x="21111" y="28098"/>
                </a:cubicBezTo>
                <a:lnTo>
                  <a:pt x="21074" y="28098"/>
                </a:lnTo>
                <a:cubicBezTo>
                  <a:pt x="20926" y="28135"/>
                  <a:pt x="20815" y="28172"/>
                  <a:pt x="20704" y="28209"/>
                </a:cubicBezTo>
                <a:cubicBezTo>
                  <a:pt x="20556" y="28283"/>
                  <a:pt x="20371" y="28357"/>
                  <a:pt x="20223" y="28394"/>
                </a:cubicBezTo>
                <a:cubicBezTo>
                  <a:pt x="20038" y="28468"/>
                  <a:pt x="19854" y="28542"/>
                  <a:pt x="19669" y="28579"/>
                </a:cubicBezTo>
                <a:cubicBezTo>
                  <a:pt x="19521" y="28690"/>
                  <a:pt x="19410" y="28727"/>
                  <a:pt x="19077" y="28837"/>
                </a:cubicBezTo>
                <a:cubicBezTo>
                  <a:pt x="18929" y="28874"/>
                  <a:pt x="18781" y="28911"/>
                  <a:pt x="18671" y="28911"/>
                </a:cubicBezTo>
                <a:cubicBezTo>
                  <a:pt x="18597" y="28911"/>
                  <a:pt x="18523" y="28948"/>
                  <a:pt x="18523" y="29022"/>
                </a:cubicBezTo>
                <a:cubicBezTo>
                  <a:pt x="18301" y="29022"/>
                  <a:pt x="18338" y="29022"/>
                  <a:pt x="18153" y="29096"/>
                </a:cubicBezTo>
                <a:cubicBezTo>
                  <a:pt x="17968" y="29096"/>
                  <a:pt x="18005" y="29207"/>
                  <a:pt x="17857" y="29207"/>
                </a:cubicBezTo>
                <a:cubicBezTo>
                  <a:pt x="17672" y="29207"/>
                  <a:pt x="17118" y="29318"/>
                  <a:pt x="16748" y="29392"/>
                </a:cubicBezTo>
                <a:cubicBezTo>
                  <a:pt x="16711" y="29392"/>
                  <a:pt x="16674" y="29392"/>
                  <a:pt x="16674" y="29466"/>
                </a:cubicBezTo>
                <a:cubicBezTo>
                  <a:pt x="16489" y="29429"/>
                  <a:pt x="16489" y="29466"/>
                  <a:pt x="16193" y="29466"/>
                </a:cubicBezTo>
                <a:lnTo>
                  <a:pt x="16120" y="29466"/>
                </a:lnTo>
                <a:cubicBezTo>
                  <a:pt x="15602" y="29503"/>
                  <a:pt x="15380" y="29503"/>
                  <a:pt x="14826" y="29503"/>
                </a:cubicBezTo>
                <a:lnTo>
                  <a:pt x="14419" y="29503"/>
                </a:lnTo>
                <a:cubicBezTo>
                  <a:pt x="14123" y="29614"/>
                  <a:pt x="13864" y="29392"/>
                  <a:pt x="13569" y="29503"/>
                </a:cubicBezTo>
                <a:cubicBezTo>
                  <a:pt x="13532" y="29318"/>
                  <a:pt x="13236" y="29466"/>
                  <a:pt x="13125" y="29466"/>
                </a:cubicBezTo>
                <a:cubicBezTo>
                  <a:pt x="13014" y="29244"/>
                  <a:pt x="12644" y="29503"/>
                  <a:pt x="12570" y="29318"/>
                </a:cubicBezTo>
                <a:cubicBezTo>
                  <a:pt x="12459" y="29281"/>
                  <a:pt x="12386" y="29318"/>
                  <a:pt x="12312" y="29392"/>
                </a:cubicBezTo>
                <a:cubicBezTo>
                  <a:pt x="12127" y="29392"/>
                  <a:pt x="12127" y="29207"/>
                  <a:pt x="11942" y="29244"/>
                </a:cubicBezTo>
                <a:lnTo>
                  <a:pt x="11942" y="29318"/>
                </a:lnTo>
                <a:cubicBezTo>
                  <a:pt x="11868" y="29244"/>
                  <a:pt x="11572" y="29318"/>
                  <a:pt x="11498" y="29133"/>
                </a:cubicBezTo>
                <a:lnTo>
                  <a:pt x="11202" y="29059"/>
                </a:lnTo>
                <a:lnTo>
                  <a:pt x="11018" y="29022"/>
                </a:lnTo>
                <a:lnTo>
                  <a:pt x="10611" y="28874"/>
                </a:lnTo>
                <a:cubicBezTo>
                  <a:pt x="10574" y="28690"/>
                  <a:pt x="10204" y="28690"/>
                  <a:pt x="10056" y="28579"/>
                </a:cubicBezTo>
                <a:lnTo>
                  <a:pt x="10019" y="28579"/>
                </a:lnTo>
                <a:cubicBezTo>
                  <a:pt x="9871" y="28542"/>
                  <a:pt x="9687" y="28394"/>
                  <a:pt x="9539" y="28505"/>
                </a:cubicBezTo>
                <a:cubicBezTo>
                  <a:pt x="9539" y="28320"/>
                  <a:pt x="9243" y="28320"/>
                  <a:pt x="9095" y="28172"/>
                </a:cubicBezTo>
                <a:lnTo>
                  <a:pt x="9058" y="28135"/>
                </a:lnTo>
                <a:cubicBezTo>
                  <a:pt x="8356" y="27765"/>
                  <a:pt x="8060" y="27543"/>
                  <a:pt x="7431" y="27063"/>
                </a:cubicBezTo>
                <a:cubicBezTo>
                  <a:pt x="7394" y="26915"/>
                  <a:pt x="7062" y="26619"/>
                  <a:pt x="6877" y="26693"/>
                </a:cubicBezTo>
                <a:cubicBezTo>
                  <a:pt x="6655" y="26508"/>
                  <a:pt x="6544" y="26250"/>
                  <a:pt x="6285" y="26065"/>
                </a:cubicBezTo>
                <a:cubicBezTo>
                  <a:pt x="6027" y="25880"/>
                  <a:pt x="5842" y="25621"/>
                  <a:pt x="5620" y="25436"/>
                </a:cubicBezTo>
                <a:cubicBezTo>
                  <a:pt x="5546" y="25399"/>
                  <a:pt x="5620" y="25251"/>
                  <a:pt x="5546" y="25325"/>
                </a:cubicBezTo>
                <a:cubicBezTo>
                  <a:pt x="5213" y="25029"/>
                  <a:pt x="5213" y="24697"/>
                  <a:pt x="4843" y="24512"/>
                </a:cubicBezTo>
                <a:cubicBezTo>
                  <a:pt x="4696" y="24290"/>
                  <a:pt x="4326" y="23735"/>
                  <a:pt x="3993" y="23551"/>
                </a:cubicBezTo>
                <a:cubicBezTo>
                  <a:pt x="3956" y="23514"/>
                  <a:pt x="4067" y="23477"/>
                  <a:pt x="3993" y="23403"/>
                </a:cubicBezTo>
                <a:lnTo>
                  <a:pt x="3956" y="23366"/>
                </a:lnTo>
                <a:cubicBezTo>
                  <a:pt x="3882" y="23181"/>
                  <a:pt x="3734" y="23033"/>
                  <a:pt x="3623" y="22848"/>
                </a:cubicBezTo>
                <a:cubicBezTo>
                  <a:pt x="3771" y="22478"/>
                  <a:pt x="3254" y="22405"/>
                  <a:pt x="3328" y="22109"/>
                </a:cubicBezTo>
                <a:lnTo>
                  <a:pt x="3217" y="22183"/>
                </a:lnTo>
                <a:cubicBezTo>
                  <a:pt x="3069" y="22072"/>
                  <a:pt x="3328" y="21924"/>
                  <a:pt x="3180" y="21850"/>
                </a:cubicBezTo>
                <a:lnTo>
                  <a:pt x="3069" y="21628"/>
                </a:lnTo>
                <a:cubicBezTo>
                  <a:pt x="2995" y="21443"/>
                  <a:pt x="2958" y="21295"/>
                  <a:pt x="2847" y="21111"/>
                </a:cubicBezTo>
                <a:lnTo>
                  <a:pt x="2699" y="20704"/>
                </a:lnTo>
                <a:lnTo>
                  <a:pt x="2514" y="20186"/>
                </a:lnTo>
                <a:cubicBezTo>
                  <a:pt x="2440" y="20075"/>
                  <a:pt x="2514" y="19780"/>
                  <a:pt x="2293" y="19817"/>
                </a:cubicBezTo>
                <a:cubicBezTo>
                  <a:pt x="2440" y="19595"/>
                  <a:pt x="2219" y="19447"/>
                  <a:pt x="2145" y="19262"/>
                </a:cubicBezTo>
                <a:cubicBezTo>
                  <a:pt x="2293" y="19225"/>
                  <a:pt x="2256" y="19077"/>
                  <a:pt x="2108" y="19114"/>
                </a:cubicBezTo>
                <a:cubicBezTo>
                  <a:pt x="2256" y="18929"/>
                  <a:pt x="1960" y="18892"/>
                  <a:pt x="2108" y="18597"/>
                </a:cubicBezTo>
                <a:cubicBezTo>
                  <a:pt x="1960" y="18486"/>
                  <a:pt x="2108" y="18301"/>
                  <a:pt x="2034" y="18042"/>
                </a:cubicBezTo>
                <a:cubicBezTo>
                  <a:pt x="2034" y="18005"/>
                  <a:pt x="1886" y="18005"/>
                  <a:pt x="1886" y="17931"/>
                </a:cubicBezTo>
                <a:lnTo>
                  <a:pt x="1886" y="17857"/>
                </a:lnTo>
                <a:cubicBezTo>
                  <a:pt x="1849" y="17635"/>
                  <a:pt x="1701" y="17635"/>
                  <a:pt x="1923" y="17414"/>
                </a:cubicBezTo>
                <a:lnTo>
                  <a:pt x="1849" y="17414"/>
                </a:lnTo>
                <a:lnTo>
                  <a:pt x="1775" y="16859"/>
                </a:lnTo>
                <a:lnTo>
                  <a:pt x="1775" y="16637"/>
                </a:lnTo>
                <a:lnTo>
                  <a:pt x="1775" y="16304"/>
                </a:lnTo>
                <a:lnTo>
                  <a:pt x="1775" y="15454"/>
                </a:lnTo>
                <a:cubicBezTo>
                  <a:pt x="1590" y="15269"/>
                  <a:pt x="1886" y="15195"/>
                  <a:pt x="1775" y="14899"/>
                </a:cubicBezTo>
                <a:cubicBezTo>
                  <a:pt x="1738" y="14789"/>
                  <a:pt x="1923" y="14530"/>
                  <a:pt x="1701" y="14493"/>
                </a:cubicBezTo>
                <a:cubicBezTo>
                  <a:pt x="1923" y="14419"/>
                  <a:pt x="1664" y="14345"/>
                  <a:pt x="1738" y="14160"/>
                </a:cubicBezTo>
                <a:cubicBezTo>
                  <a:pt x="2071" y="14123"/>
                  <a:pt x="1701" y="13975"/>
                  <a:pt x="1664" y="13938"/>
                </a:cubicBezTo>
                <a:cubicBezTo>
                  <a:pt x="2034" y="13938"/>
                  <a:pt x="1886" y="13606"/>
                  <a:pt x="1849" y="13495"/>
                </a:cubicBezTo>
                <a:cubicBezTo>
                  <a:pt x="1960" y="13495"/>
                  <a:pt x="1960" y="13347"/>
                  <a:pt x="1960" y="13310"/>
                </a:cubicBezTo>
                <a:lnTo>
                  <a:pt x="1960" y="13199"/>
                </a:lnTo>
                <a:cubicBezTo>
                  <a:pt x="2071" y="12829"/>
                  <a:pt x="2034" y="12459"/>
                  <a:pt x="2145" y="12238"/>
                </a:cubicBezTo>
                <a:lnTo>
                  <a:pt x="2145" y="12201"/>
                </a:lnTo>
                <a:lnTo>
                  <a:pt x="2293" y="11646"/>
                </a:lnTo>
                <a:lnTo>
                  <a:pt x="2293" y="11572"/>
                </a:lnTo>
                <a:cubicBezTo>
                  <a:pt x="2329" y="11276"/>
                  <a:pt x="2403" y="11165"/>
                  <a:pt x="2514" y="10833"/>
                </a:cubicBezTo>
                <a:lnTo>
                  <a:pt x="2514" y="10796"/>
                </a:lnTo>
                <a:cubicBezTo>
                  <a:pt x="2625" y="10537"/>
                  <a:pt x="2699" y="10278"/>
                  <a:pt x="2810" y="10019"/>
                </a:cubicBezTo>
                <a:lnTo>
                  <a:pt x="2847" y="9908"/>
                </a:lnTo>
                <a:lnTo>
                  <a:pt x="2958" y="9687"/>
                </a:lnTo>
                <a:lnTo>
                  <a:pt x="3032" y="9465"/>
                </a:lnTo>
                <a:lnTo>
                  <a:pt x="3180" y="9169"/>
                </a:lnTo>
                <a:cubicBezTo>
                  <a:pt x="3328" y="9132"/>
                  <a:pt x="3365" y="8688"/>
                  <a:pt x="3550" y="8430"/>
                </a:cubicBezTo>
                <a:lnTo>
                  <a:pt x="3586" y="8356"/>
                </a:lnTo>
                <a:lnTo>
                  <a:pt x="3697" y="8171"/>
                </a:lnTo>
                <a:lnTo>
                  <a:pt x="3734" y="8134"/>
                </a:lnTo>
                <a:cubicBezTo>
                  <a:pt x="3734" y="8023"/>
                  <a:pt x="3771" y="7875"/>
                  <a:pt x="3882" y="7801"/>
                </a:cubicBezTo>
                <a:cubicBezTo>
                  <a:pt x="3919" y="7764"/>
                  <a:pt x="3956" y="7653"/>
                  <a:pt x="3882" y="7653"/>
                </a:cubicBezTo>
                <a:cubicBezTo>
                  <a:pt x="3808" y="7505"/>
                  <a:pt x="4178" y="7505"/>
                  <a:pt x="4104" y="7321"/>
                </a:cubicBezTo>
                <a:lnTo>
                  <a:pt x="4141" y="7284"/>
                </a:lnTo>
                <a:cubicBezTo>
                  <a:pt x="4363" y="7284"/>
                  <a:pt x="4622" y="6914"/>
                  <a:pt x="4548" y="6729"/>
                </a:cubicBezTo>
                <a:cubicBezTo>
                  <a:pt x="4843" y="6581"/>
                  <a:pt x="4843" y="6322"/>
                  <a:pt x="5102" y="6027"/>
                </a:cubicBezTo>
                <a:cubicBezTo>
                  <a:pt x="5102" y="5990"/>
                  <a:pt x="5176" y="5953"/>
                  <a:pt x="5102" y="5916"/>
                </a:cubicBezTo>
                <a:cubicBezTo>
                  <a:pt x="5435" y="5916"/>
                  <a:pt x="5065" y="5620"/>
                  <a:pt x="5287" y="5546"/>
                </a:cubicBezTo>
                <a:cubicBezTo>
                  <a:pt x="5398" y="5620"/>
                  <a:pt x="5361" y="5657"/>
                  <a:pt x="5435" y="5731"/>
                </a:cubicBezTo>
                <a:lnTo>
                  <a:pt x="5620" y="5546"/>
                </a:lnTo>
                <a:lnTo>
                  <a:pt x="5953" y="5213"/>
                </a:lnTo>
                <a:lnTo>
                  <a:pt x="5990" y="5176"/>
                </a:lnTo>
                <a:cubicBezTo>
                  <a:pt x="6137" y="5065"/>
                  <a:pt x="6285" y="4917"/>
                  <a:pt x="6359" y="4843"/>
                </a:cubicBezTo>
                <a:lnTo>
                  <a:pt x="6544" y="4659"/>
                </a:lnTo>
                <a:lnTo>
                  <a:pt x="6729" y="4511"/>
                </a:lnTo>
                <a:cubicBezTo>
                  <a:pt x="6840" y="4511"/>
                  <a:pt x="7210" y="4141"/>
                  <a:pt x="7505" y="3919"/>
                </a:cubicBezTo>
                <a:cubicBezTo>
                  <a:pt x="7801" y="3697"/>
                  <a:pt x="7986" y="3513"/>
                  <a:pt x="7468" y="3734"/>
                </a:cubicBezTo>
                <a:lnTo>
                  <a:pt x="7321" y="3549"/>
                </a:lnTo>
                <a:cubicBezTo>
                  <a:pt x="7468" y="3402"/>
                  <a:pt x="7764" y="3402"/>
                  <a:pt x="7764" y="3180"/>
                </a:cubicBezTo>
                <a:cubicBezTo>
                  <a:pt x="7838" y="3069"/>
                  <a:pt x="7949" y="3254"/>
                  <a:pt x="8023" y="3143"/>
                </a:cubicBezTo>
                <a:lnTo>
                  <a:pt x="7986" y="3032"/>
                </a:lnTo>
                <a:cubicBezTo>
                  <a:pt x="8023" y="3032"/>
                  <a:pt x="8134" y="3069"/>
                  <a:pt x="8171" y="3180"/>
                </a:cubicBezTo>
                <a:cubicBezTo>
                  <a:pt x="8060" y="3217"/>
                  <a:pt x="8023" y="3254"/>
                  <a:pt x="8023" y="3365"/>
                </a:cubicBezTo>
                <a:cubicBezTo>
                  <a:pt x="7653" y="3771"/>
                  <a:pt x="8541" y="3402"/>
                  <a:pt x="8725" y="3217"/>
                </a:cubicBezTo>
                <a:cubicBezTo>
                  <a:pt x="8984" y="3180"/>
                  <a:pt x="9058" y="2884"/>
                  <a:pt x="9280" y="2847"/>
                </a:cubicBezTo>
                <a:cubicBezTo>
                  <a:pt x="9354" y="3069"/>
                  <a:pt x="9502" y="2810"/>
                  <a:pt x="9613" y="2810"/>
                </a:cubicBezTo>
                <a:cubicBezTo>
                  <a:pt x="9613" y="2625"/>
                  <a:pt x="9835" y="2625"/>
                  <a:pt x="9982" y="2514"/>
                </a:cubicBezTo>
                <a:cubicBezTo>
                  <a:pt x="10019" y="2625"/>
                  <a:pt x="10093" y="2625"/>
                  <a:pt x="10167" y="2588"/>
                </a:cubicBezTo>
                <a:lnTo>
                  <a:pt x="10278" y="2514"/>
                </a:lnTo>
                <a:cubicBezTo>
                  <a:pt x="10352" y="2477"/>
                  <a:pt x="10426" y="2477"/>
                  <a:pt x="10389" y="2403"/>
                </a:cubicBezTo>
                <a:cubicBezTo>
                  <a:pt x="10574" y="2440"/>
                  <a:pt x="10796" y="2256"/>
                  <a:pt x="10907" y="2256"/>
                </a:cubicBezTo>
                <a:cubicBezTo>
                  <a:pt x="11387" y="2071"/>
                  <a:pt x="11942" y="1960"/>
                  <a:pt x="12496" y="1849"/>
                </a:cubicBezTo>
                <a:lnTo>
                  <a:pt x="12792" y="1775"/>
                </a:lnTo>
                <a:cubicBezTo>
                  <a:pt x="12829" y="2034"/>
                  <a:pt x="13014" y="1849"/>
                  <a:pt x="13051" y="1738"/>
                </a:cubicBezTo>
                <a:cubicBezTo>
                  <a:pt x="13162" y="2071"/>
                  <a:pt x="13162" y="1590"/>
                  <a:pt x="13236" y="1701"/>
                </a:cubicBezTo>
                <a:lnTo>
                  <a:pt x="13310" y="1701"/>
                </a:lnTo>
                <a:cubicBezTo>
                  <a:pt x="13421" y="1923"/>
                  <a:pt x="13753" y="1701"/>
                  <a:pt x="13975" y="1738"/>
                </a:cubicBezTo>
                <a:lnTo>
                  <a:pt x="14049" y="1738"/>
                </a:lnTo>
                <a:lnTo>
                  <a:pt x="14086" y="1738"/>
                </a:lnTo>
                <a:cubicBezTo>
                  <a:pt x="14345" y="1738"/>
                  <a:pt x="14604" y="1701"/>
                  <a:pt x="14863" y="1701"/>
                </a:cubicBezTo>
                <a:lnTo>
                  <a:pt x="14900" y="1701"/>
                </a:lnTo>
                <a:cubicBezTo>
                  <a:pt x="15380" y="1664"/>
                  <a:pt x="15565" y="1701"/>
                  <a:pt x="16009" y="1701"/>
                </a:cubicBezTo>
                <a:lnTo>
                  <a:pt x="16452" y="1701"/>
                </a:lnTo>
                <a:cubicBezTo>
                  <a:pt x="16711" y="1701"/>
                  <a:pt x="16896" y="1738"/>
                  <a:pt x="17081" y="1886"/>
                </a:cubicBezTo>
                <a:cubicBezTo>
                  <a:pt x="17229" y="1886"/>
                  <a:pt x="17303" y="1738"/>
                  <a:pt x="17450" y="1849"/>
                </a:cubicBezTo>
                <a:cubicBezTo>
                  <a:pt x="17968" y="2108"/>
                  <a:pt x="18523" y="2071"/>
                  <a:pt x="19225" y="2256"/>
                </a:cubicBezTo>
                <a:lnTo>
                  <a:pt x="19299" y="2292"/>
                </a:lnTo>
                <a:cubicBezTo>
                  <a:pt x="19484" y="2329"/>
                  <a:pt x="19669" y="2403"/>
                  <a:pt x="19891" y="2477"/>
                </a:cubicBezTo>
                <a:cubicBezTo>
                  <a:pt x="20186" y="2662"/>
                  <a:pt x="20519" y="2625"/>
                  <a:pt x="20926" y="2810"/>
                </a:cubicBezTo>
                <a:lnTo>
                  <a:pt x="21628" y="3069"/>
                </a:lnTo>
                <a:lnTo>
                  <a:pt x="21702" y="3143"/>
                </a:lnTo>
                <a:lnTo>
                  <a:pt x="22035" y="3254"/>
                </a:lnTo>
                <a:cubicBezTo>
                  <a:pt x="22220" y="3365"/>
                  <a:pt x="22368" y="3402"/>
                  <a:pt x="22552" y="3513"/>
                </a:cubicBezTo>
                <a:cubicBezTo>
                  <a:pt x="22737" y="3586"/>
                  <a:pt x="22811" y="3623"/>
                  <a:pt x="23033" y="3771"/>
                </a:cubicBezTo>
                <a:cubicBezTo>
                  <a:pt x="23329" y="3919"/>
                  <a:pt x="23588" y="3919"/>
                  <a:pt x="23846" y="4178"/>
                </a:cubicBezTo>
                <a:cubicBezTo>
                  <a:pt x="24031" y="4252"/>
                  <a:pt x="24142" y="4548"/>
                  <a:pt x="24327" y="4474"/>
                </a:cubicBezTo>
                <a:lnTo>
                  <a:pt x="24401" y="4511"/>
                </a:lnTo>
                <a:cubicBezTo>
                  <a:pt x="24327" y="4622"/>
                  <a:pt x="24401" y="4659"/>
                  <a:pt x="24438" y="4696"/>
                </a:cubicBezTo>
                <a:cubicBezTo>
                  <a:pt x="24660" y="4659"/>
                  <a:pt x="24808" y="5065"/>
                  <a:pt x="25029" y="4991"/>
                </a:cubicBezTo>
                <a:cubicBezTo>
                  <a:pt x="24993" y="5102"/>
                  <a:pt x="25066" y="5176"/>
                  <a:pt x="25177" y="5250"/>
                </a:cubicBezTo>
                <a:cubicBezTo>
                  <a:pt x="25251" y="5361"/>
                  <a:pt x="25140" y="5435"/>
                  <a:pt x="25325" y="5398"/>
                </a:cubicBezTo>
                <a:lnTo>
                  <a:pt x="25547" y="5620"/>
                </a:lnTo>
                <a:cubicBezTo>
                  <a:pt x="25584" y="5731"/>
                  <a:pt x="25695" y="5620"/>
                  <a:pt x="25732" y="5731"/>
                </a:cubicBezTo>
                <a:lnTo>
                  <a:pt x="26065" y="6100"/>
                </a:lnTo>
                <a:lnTo>
                  <a:pt x="26102" y="6137"/>
                </a:lnTo>
                <a:cubicBezTo>
                  <a:pt x="26250" y="6285"/>
                  <a:pt x="26176" y="6655"/>
                  <a:pt x="26508" y="6507"/>
                </a:cubicBezTo>
                <a:cubicBezTo>
                  <a:pt x="26508" y="6581"/>
                  <a:pt x="26508" y="6692"/>
                  <a:pt x="26619" y="6766"/>
                </a:cubicBezTo>
                <a:cubicBezTo>
                  <a:pt x="26730" y="6914"/>
                  <a:pt x="26841" y="7247"/>
                  <a:pt x="27026" y="7247"/>
                </a:cubicBezTo>
                <a:cubicBezTo>
                  <a:pt x="27100" y="7653"/>
                  <a:pt x="27396" y="7949"/>
                  <a:pt x="27580" y="8060"/>
                </a:cubicBezTo>
                <a:cubicBezTo>
                  <a:pt x="27654" y="8208"/>
                  <a:pt x="27765" y="8319"/>
                  <a:pt x="27654" y="8430"/>
                </a:cubicBezTo>
                <a:cubicBezTo>
                  <a:pt x="27765" y="8578"/>
                  <a:pt x="27802" y="8725"/>
                  <a:pt x="27913" y="8725"/>
                </a:cubicBezTo>
                <a:cubicBezTo>
                  <a:pt x="27765" y="8910"/>
                  <a:pt x="28098" y="9132"/>
                  <a:pt x="28135" y="9132"/>
                </a:cubicBezTo>
                <a:cubicBezTo>
                  <a:pt x="28357" y="9613"/>
                  <a:pt x="28542" y="10056"/>
                  <a:pt x="28764" y="10352"/>
                </a:cubicBezTo>
                <a:cubicBezTo>
                  <a:pt x="28837" y="10426"/>
                  <a:pt x="28727" y="10463"/>
                  <a:pt x="28764" y="10574"/>
                </a:cubicBezTo>
                <a:lnTo>
                  <a:pt x="28874" y="10537"/>
                </a:lnTo>
                <a:lnTo>
                  <a:pt x="29133" y="11202"/>
                </a:lnTo>
                <a:cubicBezTo>
                  <a:pt x="29244" y="11498"/>
                  <a:pt x="29281" y="11831"/>
                  <a:pt x="29466" y="12016"/>
                </a:cubicBezTo>
                <a:cubicBezTo>
                  <a:pt x="29577" y="12238"/>
                  <a:pt x="29614" y="12496"/>
                  <a:pt x="29651" y="12792"/>
                </a:cubicBezTo>
                <a:lnTo>
                  <a:pt x="29688" y="12940"/>
                </a:lnTo>
                <a:cubicBezTo>
                  <a:pt x="29799" y="13199"/>
                  <a:pt x="29762" y="13606"/>
                  <a:pt x="29947" y="13790"/>
                </a:cubicBezTo>
                <a:lnTo>
                  <a:pt x="29984" y="14160"/>
                </a:lnTo>
                <a:cubicBezTo>
                  <a:pt x="30058" y="14345"/>
                  <a:pt x="29984" y="14715"/>
                  <a:pt x="30131" y="14863"/>
                </a:cubicBezTo>
                <a:lnTo>
                  <a:pt x="30168" y="15343"/>
                </a:lnTo>
                <a:cubicBezTo>
                  <a:pt x="30205" y="15454"/>
                  <a:pt x="30131" y="15787"/>
                  <a:pt x="30242" y="15824"/>
                </a:cubicBezTo>
                <a:cubicBezTo>
                  <a:pt x="30168" y="16083"/>
                  <a:pt x="30316" y="16489"/>
                  <a:pt x="30242" y="16859"/>
                </a:cubicBezTo>
                <a:cubicBezTo>
                  <a:pt x="30316" y="16933"/>
                  <a:pt x="30168" y="17118"/>
                  <a:pt x="30316" y="17118"/>
                </a:cubicBezTo>
                <a:lnTo>
                  <a:pt x="30242" y="17487"/>
                </a:lnTo>
                <a:cubicBezTo>
                  <a:pt x="30242" y="17561"/>
                  <a:pt x="30242" y="17598"/>
                  <a:pt x="30316" y="17598"/>
                </a:cubicBezTo>
                <a:cubicBezTo>
                  <a:pt x="30168" y="17672"/>
                  <a:pt x="30353" y="17931"/>
                  <a:pt x="30242" y="18153"/>
                </a:cubicBezTo>
                <a:cubicBezTo>
                  <a:pt x="30168" y="18523"/>
                  <a:pt x="30353" y="18523"/>
                  <a:pt x="30205" y="18781"/>
                </a:cubicBezTo>
                <a:cubicBezTo>
                  <a:pt x="30168" y="19151"/>
                  <a:pt x="30058" y="19595"/>
                  <a:pt x="30021" y="20038"/>
                </a:cubicBezTo>
                <a:lnTo>
                  <a:pt x="29947" y="20334"/>
                </a:lnTo>
                <a:cubicBezTo>
                  <a:pt x="29836" y="20556"/>
                  <a:pt x="29799" y="20778"/>
                  <a:pt x="29762" y="21000"/>
                </a:cubicBezTo>
                <a:cubicBezTo>
                  <a:pt x="29688" y="21258"/>
                  <a:pt x="29503" y="21517"/>
                  <a:pt x="29503" y="21702"/>
                </a:cubicBezTo>
                <a:cubicBezTo>
                  <a:pt x="29466" y="21887"/>
                  <a:pt x="29281" y="22109"/>
                  <a:pt x="29318" y="22220"/>
                </a:cubicBezTo>
                <a:cubicBezTo>
                  <a:pt x="28874" y="23107"/>
                  <a:pt x="28394" y="23883"/>
                  <a:pt x="27802" y="24660"/>
                </a:cubicBezTo>
                <a:lnTo>
                  <a:pt x="27765" y="24697"/>
                </a:lnTo>
                <a:cubicBezTo>
                  <a:pt x="27396" y="25214"/>
                  <a:pt x="26989" y="25695"/>
                  <a:pt x="26508" y="26139"/>
                </a:cubicBezTo>
                <a:lnTo>
                  <a:pt x="26471" y="26176"/>
                </a:lnTo>
                <a:cubicBezTo>
                  <a:pt x="26139" y="26508"/>
                  <a:pt x="25806" y="26841"/>
                  <a:pt x="25510" y="27100"/>
                </a:cubicBezTo>
                <a:cubicBezTo>
                  <a:pt x="25436" y="27211"/>
                  <a:pt x="25325" y="27285"/>
                  <a:pt x="25214" y="27396"/>
                </a:cubicBezTo>
                <a:lnTo>
                  <a:pt x="24105" y="28320"/>
                </a:lnTo>
                <a:lnTo>
                  <a:pt x="23883" y="28505"/>
                </a:lnTo>
                <a:lnTo>
                  <a:pt x="23883" y="28505"/>
                </a:lnTo>
                <a:cubicBezTo>
                  <a:pt x="23846" y="28542"/>
                  <a:pt x="23772" y="28542"/>
                  <a:pt x="23772" y="28542"/>
                </a:cubicBezTo>
                <a:lnTo>
                  <a:pt x="23846" y="28505"/>
                </a:lnTo>
                <a:lnTo>
                  <a:pt x="23846" y="28505"/>
                </a:lnTo>
                <a:lnTo>
                  <a:pt x="23883" y="28468"/>
                </a:lnTo>
                <a:lnTo>
                  <a:pt x="23920" y="28394"/>
                </a:lnTo>
                <a:cubicBezTo>
                  <a:pt x="23957" y="28357"/>
                  <a:pt x="24031" y="28357"/>
                  <a:pt x="24068" y="28320"/>
                </a:cubicBezTo>
                <a:lnTo>
                  <a:pt x="24105" y="28283"/>
                </a:lnTo>
                <a:cubicBezTo>
                  <a:pt x="24771" y="27802"/>
                  <a:pt x="25325" y="27433"/>
                  <a:pt x="25991" y="26841"/>
                </a:cubicBezTo>
                <a:lnTo>
                  <a:pt x="26065" y="26804"/>
                </a:lnTo>
                <a:cubicBezTo>
                  <a:pt x="26360" y="26508"/>
                  <a:pt x="26730" y="26139"/>
                  <a:pt x="26915" y="25991"/>
                </a:cubicBezTo>
                <a:lnTo>
                  <a:pt x="27026" y="25917"/>
                </a:lnTo>
                <a:lnTo>
                  <a:pt x="27396" y="25547"/>
                </a:lnTo>
                <a:cubicBezTo>
                  <a:pt x="28098" y="24808"/>
                  <a:pt x="28542" y="24105"/>
                  <a:pt x="29133" y="23292"/>
                </a:cubicBezTo>
                <a:lnTo>
                  <a:pt x="29207" y="23218"/>
                </a:lnTo>
                <a:lnTo>
                  <a:pt x="29466" y="22811"/>
                </a:lnTo>
                <a:lnTo>
                  <a:pt x="29577" y="22663"/>
                </a:lnTo>
                <a:cubicBezTo>
                  <a:pt x="29614" y="22478"/>
                  <a:pt x="29614" y="22478"/>
                  <a:pt x="29762" y="22405"/>
                </a:cubicBezTo>
                <a:lnTo>
                  <a:pt x="29799" y="22294"/>
                </a:lnTo>
                <a:cubicBezTo>
                  <a:pt x="29873" y="21998"/>
                  <a:pt x="30131" y="21443"/>
                  <a:pt x="30242" y="21185"/>
                </a:cubicBezTo>
                <a:lnTo>
                  <a:pt x="30242" y="21148"/>
                </a:lnTo>
                <a:cubicBezTo>
                  <a:pt x="30242" y="20926"/>
                  <a:pt x="30427" y="20556"/>
                  <a:pt x="30538" y="20260"/>
                </a:cubicBezTo>
                <a:cubicBezTo>
                  <a:pt x="30538" y="20038"/>
                  <a:pt x="30760" y="19632"/>
                  <a:pt x="30723" y="19410"/>
                </a:cubicBezTo>
                <a:lnTo>
                  <a:pt x="30871" y="18892"/>
                </a:lnTo>
                <a:cubicBezTo>
                  <a:pt x="30797" y="18338"/>
                  <a:pt x="31056" y="18153"/>
                  <a:pt x="30945" y="18005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7" name="Google Shape;2117;p51"/>
          <p:cNvSpPr/>
          <p:nvPr/>
        </p:nvSpPr>
        <p:spPr>
          <a:xfrm flipH="1">
            <a:off x="5905280" y="994412"/>
            <a:ext cx="1663403" cy="1639796"/>
          </a:xfrm>
          <a:custGeom>
            <a:avLst/>
            <a:gdLst/>
            <a:ahLst/>
            <a:cxnLst/>
            <a:rect l="l" t="t" r="r" b="b"/>
            <a:pathLst>
              <a:path w="29873" h="29208" extrusionOk="0">
                <a:moveTo>
                  <a:pt x="29540" y="13606"/>
                </a:moveTo>
                <a:cubicBezTo>
                  <a:pt x="29873" y="13495"/>
                  <a:pt x="29392" y="13310"/>
                  <a:pt x="29577" y="13088"/>
                </a:cubicBezTo>
                <a:cubicBezTo>
                  <a:pt x="29540" y="12940"/>
                  <a:pt x="29725" y="12681"/>
                  <a:pt x="29503" y="12681"/>
                </a:cubicBezTo>
                <a:cubicBezTo>
                  <a:pt x="29503" y="12349"/>
                  <a:pt x="29540" y="12016"/>
                  <a:pt x="29355" y="11794"/>
                </a:cubicBezTo>
                <a:lnTo>
                  <a:pt x="29355" y="11757"/>
                </a:lnTo>
                <a:cubicBezTo>
                  <a:pt x="29355" y="11609"/>
                  <a:pt x="29355" y="11461"/>
                  <a:pt x="29318" y="11313"/>
                </a:cubicBezTo>
                <a:cubicBezTo>
                  <a:pt x="29207" y="11055"/>
                  <a:pt x="29355" y="10537"/>
                  <a:pt x="29060" y="10389"/>
                </a:cubicBezTo>
                <a:cubicBezTo>
                  <a:pt x="29023" y="10204"/>
                  <a:pt x="29023" y="10020"/>
                  <a:pt x="28986" y="9835"/>
                </a:cubicBezTo>
                <a:cubicBezTo>
                  <a:pt x="28986" y="9613"/>
                  <a:pt x="28838" y="9539"/>
                  <a:pt x="28764" y="9391"/>
                </a:cubicBezTo>
                <a:cubicBezTo>
                  <a:pt x="28875" y="9354"/>
                  <a:pt x="28838" y="9169"/>
                  <a:pt x="28690" y="9206"/>
                </a:cubicBezTo>
                <a:cubicBezTo>
                  <a:pt x="28690" y="9058"/>
                  <a:pt x="28616" y="8689"/>
                  <a:pt x="28505" y="8615"/>
                </a:cubicBezTo>
                <a:cubicBezTo>
                  <a:pt x="28505" y="8541"/>
                  <a:pt x="28468" y="8504"/>
                  <a:pt x="28394" y="8541"/>
                </a:cubicBezTo>
                <a:cubicBezTo>
                  <a:pt x="28320" y="8430"/>
                  <a:pt x="28431" y="8356"/>
                  <a:pt x="28579" y="8430"/>
                </a:cubicBezTo>
                <a:cubicBezTo>
                  <a:pt x="28505" y="8282"/>
                  <a:pt x="28320" y="8282"/>
                  <a:pt x="28320" y="8097"/>
                </a:cubicBezTo>
                <a:lnTo>
                  <a:pt x="28246" y="8134"/>
                </a:lnTo>
                <a:lnTo>
                  <a:pt x="28246" y="8097"/>
                </a:lnTo>
                <a:cubicBezTo>
                  <a:pt x="28394" y="8060"/>
                  <a:pt x="28320" y="7949"/>
                  <a:pt x="28283" y="7875"/>
                </a:cubicBezTo>
                <a:cubicBezTo>
                  <a:pt x="28135" y="7690"/>
                  <a:pt x="28209" y="7210"/>
                  <a:pt x="27913" y="7210"/>
                </a:cubicBezTo>
                <a:cubicBezTo>
                  <a:pt x="27729" y="6766"/>
                  <a:pt x="27655" y="6655"/>
                  <a:pt x="27359" y="6322"/>
                </a:cubicBezTo>
                <a:lnTo>
                  <a:pt x="27322" y="6285"/>
                </a:lnTo>
                <a:cubicBezTo>
                  <a:pt x="27285" y="6064"/>
                  <a:pt x="27137" y="6027"/>
                  <a:pt x="26989" y="5916"/>
                </a:cubicBezTo>
                <a:cubicBezTo>
                  <a:pt x="27026" y="5879"/>
                  <a:pt x="27100" y="5842"/>
                  <a:pt x="27026" y="5731"/>
                </a:cubicBezTo>
                <a:cubicBezTo>
                  <a:pt x="26915" y="5583"/>
                  <a:pt x="26841" y="5176"/>
                  <a:pt x="26620" y="5287"/>
                </a:cubicBezTo>
                <a:lnTo>
                  <a:pt x="26361" y="4844"/>
                </a:lnTo>
                <a:cubicBezTo>
                  <a:pt x="26102" y="4548"/>
                  <a:pt x="25880" y="4252"/>
                  <a:pt x="25621" y="3919"/>
                </a:cubicBezTo>
                <a:cubicBezTo>
                  <a:pt x="25547" y="3845"/>
                  <a:pt x="25436" y="3919"/>
                  <a:pt x="25363" y="3845"/>
                </a:cubicBezTo>
                <a:cubicBezTo>
                  <a:pt x="25252" y="3624"/>
                  <a:pt x="25178" y="3439"/>
                  <a:pt x="24919" y="3365"/>
                </a:cubicBezTo>
                <a:lnTo>
                  <a:pt x="24882" y="3328"/>
                </a:lnTo>
                <a:cubicBezTo>
                  <a:pt x="24734" y="3254"/>
                  <a:pt x="24623" y="3106"/>
                  <a:pt x="24512" y="2995"/>
                </a:cubicBezTo>
                <a:lnTo>
                  <a:pt x="24438" y="2958"/>
                </a:lnTo>
                <a:cubicBezTo>
                  <a:pt x="24253" y="2884"/>
                  <a:pt x="24069" y="2514"/>
                  <a:pt x="23847" y="2625"/>
                </a:cubicBezTo>
                <a:lnTo>
                  <a:pt x="23699" y="2551"/>
                </a:lnTo>
                <a:lnTo>
                  <a:pt x="23440" y="2293"/>
                </a:lnTo>
                <a:cubicBezTo>
                  <a:pt x="23144" y="2034"/>
                  <a:pt x="22183" y="1627"/>
                  <a:pt x="21924" y="1368"/>
                </a:cubicBezTo>
                <a:lnTo>
                  <a:pt x="21813" y="1331"/>
                </a:lnTo>
                <a:cubicBezTo>
                  <a:pt x="21444" y="1257"/>
                  <a:pt x="21000" y="814"/>
                  <a:pt x="20630" y="962"/>
                </a:cubicBezTo>
                <a:cubicBezTo>
                  <a:pt x="20482" y="962"/>
                  <a:pt x="20519" y="777"/>
                  <a:pt x="20445" y="777"/>
                </a:cubicBezTo>
                <a:cubicBezTo>
                  <a:pt x="20113" y="629"/>
                  <a:pt x="19743" y="555"/>
                  <a:pt x="19410" y="444"/>
                </a:cubicBezTo>
                <a:cubicBezTo>
                  <a:pt x="19077" y="296"/>
                  <a:pt x="18856" y="518"/>
                  <a:pt x="18523" y="370"/>
                </a:cubicBezTo>
                <a:lnTo>
                  <a:pt x="18227" y="333"/>
                </a:lnTo>
                <a:cubicBezTo>
                  <a:pt x="18042" y="259"/>
                  <a:pt x="17894" y="259"/>
                  <a:pt x="17710" y="222"/>
                </a:cubicBezTo>
                <a:cubicBezTo>
                  <a:pt x="17303" y="222"/>
                  <a:pt x="16748" y="0"/>
                  <a:pt x="16453" y="222"/>
                </a:cubicBezTo>
                <a:cubicBezTo>
                  <a:pt x="15676" y="74"/>
                  <a:pt x="14752" y="296"/>
                  <a:pt x="14049" y="444"/>
                </a:cubicBezTo>
                <a:cubicBezTo>
                  <a:pt x="13791" y="555"/>
                  <a:pt x="13273" y="407"/>
                  <a:pt x="13125" y="740"/>
                </a:cubicBezTo>
                <a:cubicBezTo>
                  <a:pt x="12792" y="555"/>
                  <a:pt x="12534" y="925"/>
                  <a:pt x="12312" y="851"/>
                </a:cubicBezTo>
                <a:cubicBezTo>
                  <a:pt x="12053" y="962"/>
                  <a:pt x="11609" y="888"/>
                  <a:pt x="11498" y="1147"/>
                </a:cubicBezTo>
                <a:cubicBezTo>
                  <a:pt x="11314" y="1294"/>
                  <a:pt x="11240" y="999"/>
                  <a:pt x="11203" y="1257"/>
                </a:cubicBezTo>
                <a:cubicBezTo>
                  <a:pt x="10500" y="1516"/>
                  <a:pt x="9650" y="1738"/>
                  <a:pt x="9169" y="2071"/>
                </a:cubicBezTo>
                <a:cubicBezTo>
                  <a:pt x="9058" y="2256"/>
                  <a:pt x="8800" y="2182"/>
                  <a:pt x="8504" y="2404"/>
                </a:cubicBezTo>
                <a:lnTo>
                  <a:pt x="8541" y="2514"/>
                </a:lnTo>
                <a:cubicBezTo>
                  <a:pt x="8282" y="2625"/>
                  <a:pt x="8060" y="2773"/>
                  <a:pt x="7764" y="2958"/>
                </a:cubicBezTo>
                <a:cubicBezTo>
                  <a:pt x="7025" y="3476"/>
                  <a:pt x="6692" y="3808"/>
                  <a:pt x="5879" y="4363"/>
                </a:cubicBezTo>
                <a:cubicBezTo>
                  <a:pt x="5657" y="4548"/>
                  <a:pt x="5472" y="4733"/>
                  <a:pt x="5213" y="4918"/>
                </a:cubicBezTo>
                <a:cubicBezTo>
                  <a:pt x="5103" y="5102"/>
                  <a:pt x="4733" y="5213"/>
                  <a:pt x="4770" y="5472"/>
                </a:cubicBezTo>
                <a:cubicBezTo>
                  <a:pt x="4585" y="5509"/>
                  <a:pt x="4437" y="5583"/>
                  <a:pt x="4363" y="5879"/>
                </a:cubicBezTo>
                <a:cubicBezTo>
                  <a:pt x="3846" y="5916"/>
                  <a:pt x="3809" y="6655"/>
                  <a:pt x="3365" y="6803"/>
                </a:cubicBezTo>
                <a:cubicBezTo>
                  <a:pt x="3291" y="6988"/>
                  <a:pt x="2921" y="7173"/>
                  <a:pt x="3069" y="7395"/>
                </a:cubicBezTo>
                <a:lnTo>
                  <a:pt x="2995" y="7432"/>
                </a:lnTo>
                <a:cubicBezTo>
                  <a:pt x="2736" y="7358"/>
                  <a:pt x="2699" y="7801"/>
                  <a:pt x="2552" y="7912"/>
                </a:cubicBezTo>
                <a:cubicBezTo>
                  <a:pt x="2441" y="8060"/>
                  <a:pt x="2589" y="8171"/>
                  <a:pt x="2404" y="8282"/>
                </a:cubicBezTo>
                <a:cubicBezTo>
                  <a:pt x="2256" y="8171"/>
                  <a:pt x="2219" y="8356"/>
                  <a:pt x="2182" y="8467"/>
                </a:cubicBezTo>
                <a:cubicBezTo>
                  <a:pt x="2182" y="8541"/>
                  <a:pt x="2145" y="8652"/>
                  <a:pt x="2034" y="8689"/>
                </a:cubicBezTo>
                <a:cubicBezTo>
                  <a:pt x="2367" y="7616"/>
                  <a:pt x="2626" y="6951"/>
                  <a:pt x="3069" y="6064"/>
                </a:cubicBezTo>
                <a:cubicBezTo>
                  <a:pt x="3291" y="5879"/>
                  <a:pt x="3106" y="5694"/>
                  <a:pt x="3254" y="5509"/>
                </a:cubicBezTo>
                <a:cubicBezTo>
                  <a:pt x="3365" y="5398"/>
                  <a:pt x="3328" y="5139"/>
                  <a:pt x="3661" y="4918"/>
                </a:cubicBezTo>
                <a:cubicBezTo>
                  <a:pt x="3735" y="4770"/>
                  <a:pt x="3883" y="4585"/>
                  <a:pt x="4030" y="4437"/>
                </a:cubicBezTo>
                <a:lnTo>
                  <a:pt x="4067" y="4400"/>
                </a:lnTo>
                <a:cubicBezTo>
                  <a:pt x="4104" y="4326"/>
                  <a:pt x="4067" y="4252"/>
                  <a:pt x="4067" y="4215"/>
                </a:cubicBezTo>
                <a:cubicBezTo>
                  <a:pt x="4178" y="4030"/>
                  <a:pt x="4548" y="3882"/>
                  <a:pt x="4437" y="3661"/>
                </a:cubicBezTo>
                <a:cubicBezTo>
                  <a:pt x="4733" y="3587"/>
                  <a:pt x="4659" y="3402"/>
                  <a:pt x="4844" y="3217"/>
                </a:cubicBezTo>
                <a:cubicBezTo>
                  <a:pt x="5103" y="2921"/>
                  <a:pt x="5694" y="2662"/>
                  <a:pt x="5768" y="2293"/>
                </a:cubicBezTo>
                <a:cubicBezTo>
                  <a:pt x="6027" y="2071"/>
                  <a:pt x="6507" y="1960"/>
                  <a:pt x="6581" y="1664"/>
                </a:cubicBezTo>
                <a:cubicBezTo>
                  <a:pt x="6951" y="1627"/>
                  <a:pt x="7506" y="1553"/>
                  <a:pt x="7617" y="1147"/>
                </a:cubicBezTo>
                <a:cubicBezTo>
                  <a:pt x="7691" y="1110"/>
                  <a:pt x="7617" y="962"/>
                  <a:pt x="7580" y="851"/>
                </a:cubicBezTo>
                <a:cubicBezTo>
                  <a:pt x="7691" y="777"/>
                  <a:pt x="7580" y="666"/>
                  <a:pt x="7617" y="555"/>
                </a:cubicBezTo>
                <a:lnTo>
                  <a:pt x="7691" y="555"/>
                </a:lnTo>
                <a:cubicBezTo>
                  <a:pt x="7617" y="333"/>
                  <a:pt x="7543" y="222"/>
                  <a:pt x="7432" y="148"/>
                </a:cubicBezTo>
                <a:cubicBezTo>
                  <a:pt x="7395" y="74"/>
                  <a:pt x="7358" y="74"/>
                  <a:pt x="7321" y="74"/>
                </a:cubicBezTo>
                <a:lnTo>
                  <a:pt x="7210" y="74"/>
                </a:lnTo>
                <a:cubicBezTo>
                  <a:pt x="7173" y="74"/>
                  <a:pt x="7136" y="148"/>
                  <a:pt x="7062" y="148"/>
                </a:cubicBezTo>
                <a:lnTo>
                  <a:pt x="6803" y="296"/>
                </a:lnTo>
                <a:cubicBezTo>
                  <a:pt x="6249" y="222"/>
                  <a:pt x="6323" y="740"/>
                  <a:pt x="5731" y="851"/>
                </a:cubicBezTo>
                <a:cubicBezTo>
                  <a:pt x="5176" y="1257"/>
                  <a:pt x="4918" y="1479"/>
                  <a:pt x="4400" y="1960"/>
                </a:cubicBezTo>
                <a:cubicBezTo>
                  <a:pt x="4252" y="2145"/>
                  <a:pt x="3809" y="2293"/>
                  <a:pt x="3919" y="2551"/>
                </a:cubicBezTo>
                <a:lnTo>
                  <a:pt x="3846" y="2662"/>
                </a:lnTo>
                <a:cubicBezTo>
                  <a:pt x="3698" y="2810"/>
                  <a:pt x="3550" y="2995"/>
                  <a:pt x="3365" y="3143"/>
                </a:cubicBezTo>
                <a:cubicBezTo>
                  <a:pt x="3254" y="3291"/>
                  <a:pt x="3180" y="3365"/>
                  <a:pt x="3180" y="3513"/>
                </a:cubicBezTo>
                <a:lnTo>
                  <a:pt x="3143" y="3550"/>
                </a:lnTo>
                <a:cubicBezTo>
                  <a:pt x="2958" y="3882"/>
                  <a:pt x="2515" y="4215"/>
                  <a:pt x="2589" y="4474"/>
                </a:cubicBezTo>
                <a:cubicBezTo>
                  <a:pt x="1997" y="5250"/>
                  <a:pt x="1849" y="5953"/>
                  <a:pt x="1405" y="6840"/>
                </a:cubicBezTo>
                <a:lnTo>
                  <a:pt x="1479" y="6877"/>
                </a:lnTo>
                <a:cubicBezTo>
                  <a:pt x="1442" y="7136"/>
                  <a:pt x="1110" y="7358"/>
                  <a:pt x="1295" y="7542"/>
                </a:cubicBezTo>
                <a:cubicBezTo>
                  <a:pt x="1036" y="7653"/>
                  <a:pt x="1036" y="8208"/>
                  <a:pt x="925" y="8393"/>
                </a:cubicBezTo>
                <a:lnTo>
                  <a:pt x="666" y="9243"/>
                </a:lnTo>
                <a:lnTo>
                  <a:pt x="740" y="9280"/>
                </a:lnTo>
                <a:lnTo>
                  <a:pt x="740" y="9391"/>
                </a:lnTo>
                <a:cubicBezTo>
                  <a:pt x="407" y="9391"/>
                  <a:pt x="777" y="9761"/>
                  <a:pt x="555" y="9946"/>
                </a:cubicBezTo>
                <a:cubicBezTo>
                  <a:pt x="555" y="10056"/>
                  <a:pt x="296" y="10352"/>
                  <a:pt x="518" y="10463"/>
                </a:cubicBezTo>
                <a:cubicBezTo>
                  <a:pt x="407" y="10759"/>
                  <a:pt x="296" y="11203"/>
                  <a:pt x="370" y="11461"/>
                </a:cubicBezTo>
                <a:lnTo>
                  <a:pt x="370" y="11572"/>
                </a:lnTo>
                <a:lnTo>
                  <a:pt x="296" y="12053"/>
                </a:lnTo>
                <a:cubicBezTo>
                  <a:pt x="296" y="12386"/>
                  <a:pt x="1" y="12903"/>
                  <a:pt x="222" y="13125"/>
                </a:cubicBezTo>
                <a:cubicBezTo>
                  <a:pt x="185" y="13347"/>
                  <a:pt x="185" y="13532"/>
                  <a:pt x="148" y="13791"/>
                </a:cubicBezTo>
                <a:cubicBezTo>
                  <a:pt x="38" y="14012"/>
                  <a:pt x="148" y="14197"/>
                  <a:pt x="185" y="14382"/>
                </a:cubicBezTo>
                <a:cubicBezTo>
                  <a:pt x="38" y="14382"/>
                  <a:pt x="38" y="14567"/>
                  <a:pt x="185" y="14604"/>
                </a:cubicBezTo>
                <a:cubicBezTo>
                  <a:pt x="148" y="14752"/>
                  <a:pt x="112" y="15195"/>
                  <a:pt x="148" y="15306"/>
                </a:cubicBezTo>
                <a:cubicBezTo>
                  <a:pt x="148" y="15343"/>
                  <a:pt x="148" y="15380"/>
                  <a:pt x="222" y="15380"/>
                </a:cubicBezTo>
                <a:cubicBezTo>
                  <a:pt x="222" y="15528"/>
                  <a:pt x="148" y="15528"/>
                  <a:pt x="1" y="15491"/>
                </a:cubicBezTo>
                <a:cubicBezTo>
                  <a:pt x="1" y="15676"/>
                  <a:pt x="185" y="15713"/>
                  <a:pt x="112" y="15898"/>
                </a:cubicBezTo>
                <a:lnTo>
                  <a:pt x="185" y="15898"/>
                </a:lnTo>
                <a:lnTo>
                  <a:pt x="185" y="16009"/>
                </a:lnTo>
                <a:cubicBezTo>
                  <a:pt x="38" y="16009"/>
                  <a:pt x="38" y="16120"/>
                  <a:pt x="112" y="16231"/>
                </a:cubicBezTo>
                <a:cubicBezTo>
                  <a:pt x="185" y="16489"/>
                  <a:pt x="1" y="16970"/>
                  <a:pt x="222" y="17044"/>
                </a:cubicBezTo>
                <a:cubicBezTo>
                  <a:pt x="296" y="17672"/>
                  <a:pt x="333" y="17783"/>
                  <a:pt x="518" y="18264"/>
                </a:cubicBezTo>
                <a:lnTo>
                  <a:pt x="518" y="18338"/>
                </a:lnTo>
                <a:cubicBezTo>
                  <a:pt x="518" y="18597"/>
                  <a:pt x="592" y="18708"/>
                  <a:pt x="740" y="18892"/>
                </a:cubicBezTo>
                <a:cubicBezTo>
                  <a:pt x="666" y="18966"/>
                  <a:pt x="666" y="19003"/>
                  <a:pt x="666" y="19077"/>
                </a:cubicBezTo>
                <a:cubicBezTo>
                  <a:pt x="740" y="19262"/>
                  <a:pt x="666" y="19743"/>
                  <a:pt x="925" y="19743"/>
                </a:cubicBezTo>
                <a:cubicBezTo>
                  <a:pt x="962" y="19928"/>
                  <a:pt x="1036" y="20113"/>
                  <a:pt x="1110" y="20297"/>
                </a:cubicBezTo>
                <a:cubicBezTo>
                  <a:pt x="1258" y="20704"/>
                  <a:pt x="1442" y="21185"/>
                  <a:pt x="1627" y="21591"/>
                </a:cubicBezTo>
                <a:cubicBezTo>
                  <a:pt x="1664" y="21739"/>
                  <a:pt x="1812" y="21665"/>
                  <a:pt x="1849" y="21813"/>
                </a:cubicBezTo>
                <a:cubicBezTo>
                  <a:pt x="1960" y="22146"/>
                  <a:pt x="1960" y="22331"/>
                  <a:pt x="2219" y="22516"/>
                </a:cubicBezTo>
                <a:lnTo>
                  <a:pt x="2256" y="22553"/>
                </a:lnTo>
                <a:cubicBezTo>
                  <a:pt x="2367" y="22737"/>
                  <a:pt x="2441" y="22885"/>
                  <a:pt x="2589" y="23070"/>
                </a:cubicBezTo>
                <a:lnTo>
                  <a:pt x="2626" y="23107"/>
                </a:lnTo>
                <a:cubicBezTo>
                  <a:pt x="2810" y="23255"/>
                  <a:pt x="2921" y="23699"/>
                  <a:pt x="3180" y="23662"/>
                </a:cubicBezTo>
                <a:lnTo>
                  <a:pt x="3328" y="23847"/>
                </a:lnTo>
                <a:lnTo>
                  <a:pt x="3624" y="24179"/>
                </a:lnTo>
                <a:cubicBezTo>
                  <a:pt x="3846" y="24549"/>
                  <a:pt x="4733" y="25325"/>
                  <a:pt x="4992" y="25621"/>
                </a:cubicBezTo>
                <a:lnTo>
                  <a:pt x="5103" y="25695"/>
                </a:lnTo>
                <a:cubicBezTo>
                  <a:pt x="5472" y="25917"/>
                  <a:pt x="5842" y="26471"/>
                  <a:pt x="6249" y="26471"/>
                </a:cubicBezTo>
                <a:cubicBezTo>
                  <a:pt x="6397" y="26545"/>
                  <a:pt x="6286" y="26656"/>
                  <a:pt x="6397" y="26730"/>
                </a:cubicBezTo>
                <a:cubicBezTo>
                  <a:pt x="6692" y="26952"/>
                  <a:pt x="7025" y="27174"/>
                  <a:pt x="7358" y="27359"/>
                </a:cubicBezTo>
                <a:cubicBezTo>
                  <a:pt x="7691" y="27655"/>
                  <a:pt x="7949" y="27507"/>
                  <a:pt x="8282" y="27728"/>
                </a:cubicBezTo>
                <a:lnTo>
                  <a:pt x="8615" y="27876"/>
                </a:lnTo>
                <a:cubicBezTo>
                  <a:pt x="8800" y="27950"/>
                  <a:pt x="8911" y="28024"/>
                  <a:pt x="9095" y="28098"/>
                </a:cubicBezTo>
                <a:cubicBezTo>
                  <a:pt x="9539" y="28209"/>
                  <a:pt x="10020" y="28616"/>
                  <a:pt x="10463" y="28468"/>
                </a:cubicBezTo>
                <a:cubicBezTo>
                  <a:pt x="11240" y="28838"/>
                  <a:pt x="12238" y="28949"/>
                  <a:pt x="12977" y="28949"/>
                </a:cubicBezTo>
                <a:cubicBezTo>
                  <a:pt x="13310" y="28875"/>
                  <a:pt x="13791" y="29170"/>
                  <a:pt x="14012" y="28949"/>
                </a:cubicBezTo>
                <a:cubicBezTo>
                  <a:pt x="14271" y="29207"/>
                  <a:pt x="14641" y="28949"/>
                  <a:pt x="14900" y="29059"/>
                </a:cubicBezTo>
                <a:cubicBezTo>
                  <a:pt x="15159" y="29022"/>
                  <a:pt x="15639" y="29207"/>
                  <a:pt x="15750" y="28949"/>
                </a:cubicBezTo>
                <a:cubicBezTo>
                  <a:pt x="16009" y="28838"/>
                  <a:pt x="16009" y="29133"/>
                  <a:pt x="16083" y="28949"/>
                </a:cubicBezTo>
                <a:cubicBezTo>
                  <a:pt x="16859" y="28838"/>
                  <a:pt x="17784" y="28764"/>
                  <a:pt x="18338" y="28579"/>
                </a:cubicBezTo>
                <a:cubicBezTo>
                  <a:pt x="18486" y="28394"/>
                  <a:pt x="18782" y="28505"/>
                  <a:pt x="19077" y="28394"/>
                </a:cubicBezTo>
                <a:lnTo>
                  <a:pt x="19041" y="28283"/>
                </a:lnTo>
                <a:cubicBezTo>
                  <a:pt x="19336" y="28209"/>
                  <a:pt x="19632" y="28098"/>
                  <a:pt x="19928" y="28024"/>
                </a:cubicBezTo>
                <a:cubicBezTo>
                  <a:pt x="20741" y="27655"/>
                  <a:pt x="21185" y="27396"/>
                  <a:pt x="22109" y="26989"/>
                </a:cubicBezTo>
                <a:cubicBezTo>
                  <a:pt x="22331" y="26841"/>
                  <a:pt x="22590" y="26730"/>
                  <a:pt x="22848" y="26545"/>
                </a:cubicBezTo>
                <a:cubicBezTo>
                  <a:pt x="23033" y="26361"/>
                  <a:pt x="23403" y="26287"/>
                  <a:pt x="23403" y="26028"/>
                </a:cubicBezTo>
                <a:cubicBezTo>
                  <a:pt x="23588" y="25991"/>
                  <a:pt x="23773" y="25917"/>
                  <a:pt x="23847" y="25658"/>
                </a:cubicBezTo>
                <a:cubicBezTo>
                  <a:pt x="24364" y="25695"/>
                  <a:pt x="24549" y="24919"/>
                  <a:pt x="24956" y="24882"/>
                </a:cubicBezTo>
                <a:cubicBezTo>
                  <a:pt x="25067" y="24697"/>
                  <a:pt x="25473" y="24586"/>
                  <a:pt x="25363" y="24327"/>
                </a:cubicBezTo>
                <a:lnTo>
                  <a:pt x="25436" y="24253"/>
                </a:lnTo>
                <a:cubicBezTo>
                  <a:pt x="25658" y="24364"/>
                  <a:pt x="25806" y="23957"/>
                  <a:pt x="25991" y="23847"/>
                </a:cubicBezTo>
                <a:cubicBezTo>
                  <a:pt x="26065" y="23773"/>
                  <a:pt x="25991" y="23588"/>
                  <a:pt x="26176" y="23477"/>
                </a:cubicBezTo>
                <a:cubicBezTo>
                  <a:pt x="26287" y="23588"/>
                  <a:pt x="26361" y="23440"/>
                  <a:pt x="26435" y="23329"/>
                </a:cubicBezTo>
                <a:cubicBezTo>
                  <a:pt x="26583" y="22959"/>
                  <a:pt x="26841" y="23107"/>
                  <a:pt x="27026" y="22959"/>
                </a:cubicBezTo>
                <a:lnTo>
                  <a:pt x="26952" y="22922"/>
                </a:lnTo>
                <a:cubicBezTo>
                  <a:pt x="27100" y="22700"/>
                  <a:pt x="27137" y="22664"/>
                  <a:pt x="27100" y="22553"/>
                </a:cubicBezTo>
                <a:lnTo>
                  <a:pt x="27137" y="22516"/>
                </a:lnTo>
                <a:cubicBezTo>
                  <a:pt x="27359" y="22368"/>
                  <a:pt x="27137" y="22183"/>
                  <a:pt x="26915" y="21998"/>
                </a:cubicBezTo>
                <a:cubicBezTo>
                  <a:pt x="26952" y="21850"/>
                  <a:pt x="26952" y="21665"/>
                  <a:pt x="27174" y="21591"/>
                </a:cubicBezTo>
                <a:cubicBezTo>
                  <a:pt x="27396" y="21111"/>
                  <a:pt x="27581" y="20889"/>
                  <a:pt x="27840" y="20482"/>
                </a:cubicBezTo>
                <a:cubicBezTo>
                  <a:pt x="27877" y="20297"/>
                  <a:pt x="28246" y="20113"/>
                  <a:pt x="28061" y="19928"/>
                </a:cubicBezTo>
                <a:lnTo>
                  <a:pt x="28098" y="19817"/>
                </a:lnTo>
                <a:cubicBezTo>
                  <a:pt x="28209" y="19706"/>
                  <a:pt x="28283" y="19558"/>
                  <a:pt x="28320" y="19373"/>
                </a:cubicBezTo>
                <a:cubicBezTo>
                  <a:pt x="28431" y="19225"/>
                  <a:pt x="28431" y="19151"/>
                  <a:pt x="28394" y="19040"/>
                </a:cubicBezTo>
                <a:lnTo>
                  <a:pt x="28431" y="19003"/>
                </a:lnTo>
                <a:cubicBezTo>
                  <a:pt x="28468" y="18708"/>
                  <a:pt x="28875" y="18412"/>
                  <a:pt x="28690" y="18116"/>
                </a:cubicBezTo>
                <a:cubicBezTo>
                  <a:pt x="29060" y="17377"/>
                  <a:pt x="29060" y="16785"/>
                  <a:pt x="29355" y="16009"/>
                </a:cubicBezTo>
                <a:lnTo>
                  <a:pt x="29244" y="15935"/>
                </a:lnTo>
                <a:cubicBezTo>
                  <a:pt x="29244" y="15750"/>
                  <a:pt x="29540" y="15491"/>
                  <a:pt x="29318" y="15380"/>
                </a:cubicBezTo>
                <a:cubicBezTo>
                  <a:pt x="29540" y="15269"/>
                  <a:pt x="29429" y="14789"/>
                  <a:pt x="29429" y="14604"/>
                </a:cubicBezTo>
                <a:cubicBezTo>
                  <a:pt x="29503" y="14382"/>
                  <a:pt x="29540" y="14086"/>
                  <a:pt x="29540" y="13864"/>
                </a:cubicBezTo>
                <a:lnTo>
                  <a:pt x="29429" y="13864"/>
                </a:lnTo>
                <a:close/>
                <a:moveTo>
                  <a:pt x="24327" y="23699"/>
                </a:moveTo>
                <a:cubicBezTo>
                  <a:pt x="24032" y="23921"/>
                  <a:pt x="23810" y="24179"/>
                  <a:pt x="23514" y="24401"/>
                </a:cubicBezTo>
                <a:lnTo>
                  <a:pt x="23440" y="24512"/>
                </a:lnTo>
                <a:cubicBezTo>
                  <a:pt x="23255" y="24697"/>
                  <a:pt x="23070" y="24771"/>
                  <a:pt x="22848" y="24956"/>
                </a:cubicBezTo>
                <a:cubicBezTo>
                  <a:pt x="22664" y="25104"/>
                  <a:pt x="22405" y="25251"/>
                  <a:pt x="22368" y="25436"/>
                </a:cubicBezTo>
                <a:cubicBezTo>
                  <a:pt x="22146" y="25288"/>
                  <a:pt x="22183" y="25510"/>
                  <a:pt x="22035" y="25621"/>
                </a:cubicBezTo>
                <a:cubicBezTo>
                  <a:pt x="21998" y="25547"/>
                  <a:pt x="21961" y="25510"/>
                  <a:pt x="21998" y="25658"/>
                </a:cubicBezTo>
                <a:cubicBezTo>
                  <a:pt x="21628" y="25621"/>
                  <a:pt x="21591" y="25880"/>
                  <a:pt x="21222" y="25991"/>
                </a:cubicBezTo>
                <a:cubicBezTo>
                  <a:pt x="21074" y="26102"/>
                  <a:pt x="20667" y="26102"/>
                  <a:pt x="20667" y="26398"/>
                </a:cubicBezTo>
                <a:cubicBezTo>
                  <a:pt x="20482" y="26471"/>
                  <a:pt x="20298" y="26582"/>
                  <a:pt x="20113" y="26619"/>
                </a:cubicBezTo>
                <a:cubicBezTo>
                  <a:pt x="19780" y="26767"/>
                  <a:pt x="19447" y="26841"/>
                  <a:pt x="19151" y="26989"/>
                </a:cubicBezTo>
                <a:cubicBezTo>
                  <a:pt x="18967" y="27026"/>
                  <a:pt x="18708" y="27026"/>
                  <a:pt x="18671" y="27211"/>
                </a:cubicBezTo>
                <a:cubicBezTo>
                  <a:pt x="18597" y="26952"/>
                  <a:pt x="18634" y="27396"/>
                  <a:pt x="18449" y="27285"/>
                </a:cubicBezTo>
                <a:cubicBezTo>
                  <a:pt x="18153" y="27285"/>
                  <a:pt x="17747" y="27396"/>
                  <a:pt x="17229" y="27507"/>
                </a:cubicBezTo>
                <a:cubicBezTo>
                  <a:pt x="17044" y="27544"/>
                  <a:pt x="16933" y="27544"/>
                  <a:pt x="16748" y="27544"/>
                </a:cubicBezTo>
                <a:cubicBezTo>
                  <a:pt x="16009" y="27581"/>
                  <a:pt x="15713" y="27692"/>
                  <a:pt x="15306" y="27728"/>
                </a:cubicBezTo>
                <a:lnTo>
                  <a:pt x="14937" y="27728"/>
                </a:lnTo>
                <a:lnTo>
                  <a:pt x="14900" y="27728"/>
                </a:lnTo>
                <a:cubicBezTo>
                  <a:pt x="14641" y="27728"/>
                  <a:pt x="14382" y="27728"/>
                  <a:pt x="14160" y="27692"/>
                </a:cubicBezTo>
                <a:lnTo>
                  <a:pt x="14086" y="27692"/>
                </a:lnTo>
                <a:cubicBezTo>
                  <a:pt x="13902" y="27692"/>
                  <a:pt x="13717" y="27581"/>
                  <a:pt x="13643" y="27728"/>
                </a:cubicBezTo>
                <a:lnTo>
                  <a:pt x="13495" y="27728"/>
                </a:lnTo>
                <a:cubicBezTo>
                  <a:pt x="13347" y="27470"/>
                  <a:pt x="13162" y="27765"/>
                  <a:pt x="12940" y="27655"/>
                </a:cubicBezTo>
                <a:lnTo>
                  <a:pt x="12792" y="27655"/>
                </a:lnTo>
                <a:cubicBezTo>
                  <a:pt x="12349" y="27655"/>
                  <a:pt x="11831" y="27285"/>
                  <a:pt x="11425" y="27433"/>
                </a:cubicBezTo>
                <a:cubicBezTo>
                  <a:pt x="11388" y="27544"/>
                  <a:pt x="11425" y="27581"/>
                  <a:pt x="11425" y="27692"/>
                </a:cubicBezTo>
                <a:cubicBezTo>
                  <a:pt x="11277" y="27655"/>
                  <a:pt x="11425" y="27359"/>
                  <a:pt x="11240" y="27396"/>
                </a:cubicBezTo>
                <a:cubicBezTo>
                  <a:pt x="11055" y="27396"/>
                  <a:pt x="10833" y="27137"/>
                  <a:pt x="10648" y="27322"/>
                </a:cubicBezTo>
                <a:cubicBezTo>
                  <a:pt x="10537" y="27285"/>
                  <a:pt x="10574" y="27137"/>
                  <a:pt x="10500" y="27137"/>
                </a:cubicBezTo>
                <a:cubicBezTo>
                  <a:pt x="9946" y="26841"/>
                  <a:pt x="9539" y="26952"/>
                  <a:pt x="9095" y="26508"/>
                </a:cubicBezTo>
                <a:cubicBezTo>
                  <a:pt x="9058" y="26582"/>
                  <a:pt x="9058" y="26619"/>
                  <a:pt x="9021" y="26619"/>
                </a:cubicBezTo>
                <a:cubicBezTo>
                  <a:pt x="8874" y="26508"/>
                  <a:pt x="8689" y="26471"/>
                  <a:pt x="8541" y="26398"/>
                </a:cubicBezTo>
                <a:cubicBezTo>
                  <a:pt x="8615" y="26250"/>
                  <a:pt x="8504" y="26287"/>
                  <a:pt x="8467" y="26361"/>
                </a:cubicBezTo>
                <a:lnTo>
                  <a:pt x="8282" y="26250"/>
                </a:lnTo>
                <a:cubicBezTo>
                  <a:pt x="8282" y="25991"/>
                  <a:pt x="7801" y="25917"/>
                  <a:pt x="7617" y="25695"/>
                </a:cubicBezTo>
                <a:lnTo>
                  <a:pt x="7580" y="25806"/>
                </a:lnTo>
                <a:lnTo>
                  <a:pt x="7506" y="25695"/>
                </a:lnTo>
                <a:cubicBezTo>
                  <a:pt x="7321" y="25547"/>
                  <a:pt x="7136" y="25473"/>
                  <a:pt x="6988" y="25325"/>
                </a:cubicBezTo>
                <a:cubicBezTo>
                  <a:pt x="6692" y="25251"/>
                  <a:pt x="6507" y="24771"/>
                  <a:pt x="6212" y="24882"/>
                </a:cubicBezTo>
                <a:lnTo>
                  <a:pt x="6138" y="24808"/>
                </a:lnTo>
                <a:cubicBezTo>
                  <a:pt x="6101" y="24438"/>
                  <a:pt x="5509" y="24216"/>
                  <a:pt x="5287" y="23847"/>
                </a:cubicBezTo>
                <a:cubicBezTo>
                  <a:pt x="4807" y="23625"/>
                  <a:pt x="4844" y="22959"/>
                  <a:pt x="4252" y="23033"/>
                </a:cubicBezTo>
                <a:cubicBezTo>
                  <a:pt x="4252" y="23070"/>
                  <a:pt x="4363" y="23107"/>
                  <a:pt x="4252" y="23218"/>
                </a:cubicBezTo>
                <a:lnTo>
                  <a:pt x="4104" y="23070"/>
                </a:lnTo>
                <a:cubicBezTo>
                  <a:pt x="4178" y="23033"/>
                  <a:pt x="4289" y="22922"/>
                  <a:pt x="4252" y="22885"/>
                </a:cubicBezTo>
                <a:cubicBezTo>
                  <a:pt x="4104" y="22737"/>
                  <a:pt x="4030" y="22590"/>
                  <a:pt x="3919" y="22405"/>
                </a:cubicBezTo>
                <a:cubicBezTo>
                  <a:pt x="3883" y="22331"/>
                  <a:pt x="3846" y="22220"/>
                  <a:pt x="3735" y="22183"/>
                </a:cubicBezTo>
                <a:cubicBezTo>
                  <a:pt x="3698" y="22146"/>
                  <a:pt x="3624" y="22109"/>
                  <a:pt x="3550" y="22109"/>
                </a:cubicBezTo>
                <a:cubicBezTo>
                  <a:pt x="3550" y="21961"/>
                  <a:pt x="3550" y="21850"/>
                  <a:pt x="3365" y="21776"/>
                </a:cubicBezTo>
                <a:cubicBezTo>
                  <a:pt x="3365" y="21554"/>
                  <a:pt x="3365" y="21554"/>
                  <a:pt x="3180" y="21443"/>
                </a:cubicBezTo>
                <a:cubicBezTo>
                  <a:pt x="3291" y="21185"/>
                  <a:pt x="2958" y="21185"/>
                  <a:pt x="2884" y="20815"/>
                </a:cubicBezTo>
                <a:cubicBezTo>
                  <a:pt x="2699" y="20371"/>
                  <a:pt x="2552" y="19965"/>
                  <a:pt x="2404" y="19558"/>
                </a:cubicBezTo>
                <a:cubicBezTo>
                  <a:pt x="2367" y="19077"/>
                  <a:pt x="2071" y="18856"/>
                  <a:pt x="2034" y="18449"/>
                </a:cubicBezTo>
                <a:lnTo>
                  <a:pt x="2034" y="18375"/>
                </a:lnTo>
                <a:cubicBezTo>
                  <a:pt x="1849" y="18116"/>
                  <a:pt x="2034" y="18042"/>
                  <a:pt x="1849" y="17820"/>
                </a:cubicBezTo>
                <a:cubicBezTo>
                  <a:pt x="1775" y="17525"/>
                  <a:pt x="1775" y="17562"/>
                  <a:pt x="1775" y="17229"/>
                </a:cubicBezTo>
                <a:lnTo>
                  <a:pt x="1516" y="17229"/>
                </a:lnTo>
                <a:cubicBezTo>
                  <a:pt x="1516" y="17192"/>
                  <a:pt x="1627" y="17155"/>
                  <a:pt x="1775" y="17155"/>
                </a:cubicBezTo>
                <a:cubicBezTo>
                  <a:pt x="1775" y="17007"/>
                  <a:pt x="1627" y="17007"/>
                  <a:pt x="1627" y="16859"/>
                </a:cubicBezTo>
                <a:lnTo>
                  <a:pt x="1627" y="16526"/>
                </a:lnTo>
                <a:cubicBezTo>
                  <a:pt x="1627" y="16489"/>
                  <a:pt x="1516" y="16452"/>
                  <a:pt x="1479" y="16415"/>
                </a:cubicBezTo>
                <a:cubicBezTo>
                  <a:pt x="1664" y="16305"/>
                  <a:pt x="1664" y="15824"/>
                  <a:pt x="1479" y="15713"/>
                </a:cubicBezTo>
                <a:cubicBezTo>
                  <a:pt x="1516" y="15602"/>
                  <a:pt x="1627" y="15565"/>
                  <a:pt x="1590" y="15454"/>
                </a:cubicBezTo>
                <a:lnTo>
                  <a:pt x="1479" y="15454"/>
                </a:lnTo>
                <a:cubicBezTo>
                  <a:pt x="1627" y="15158"/>
                  <a:pt x="1516" y="15269"/>
                  <a:pt x="1479" y="14863"/>
                </a:cubicBezTo>
                <a:cubicBezTo>
                  <a:pt x="1479" y="14567"/>
                  <a:pt x="1516" y="14234"/>
                  <a:pt x="1516" y="13938"/>
                </a:cubicBezTo>
                <a:cubicBezTo>
                  <a:pt x="1479" y="13864"/>
                  <a:pt x="1701" y="13643"/>
                  <a:pt x="1442" y="13643"/>
                </a:cubicBezTo>
                <a:cubicBezTo>
                  <a:pt x="1479" y="13088"/>
                  <a:pt x="1627" y="12460"/>
                  <a:pt x="1516" y="12201"/>
                </a:cubicBezTo>
                <a:lnTo>
                  <a:pt x="1516" y="12164"/>
                </a:lnTo>
                <a:cubicBezTo>
                  <a:pt x="1479" y="11979"/>
                  <a:pt x="1775" y="11683"/>
                  <a:pt x="1516" y="11609"/>
                </a:cubicBezTo>
                <a:lnTo>
                  <a:pt x="1516" y="11535"/>
                </a:lnTo>
                <a:cubicBezTo>
                  <a:pt x="1479" y="11313"/>
                  <a:pt x="1775" y="11424"/>
                  <a:pt x="1701" y="11166"/>
                </a:cubicBezTo>
                <a:cubicBezTo>
                  <a:pt x="1627" y="10944"/>
                  <a:pt x="1812" y="10685"/>
                  <a:pt x="1664" y="10426"/>
                </a:cubicBezTo>
                <a:lnTo>
                  <a:pt x="1664" y="10389"/>
                </a:lnTo>
                <a:cubicBezTo>
                  <a:pt x="1886" y="10352"/>
                  <a:pt x="1775" y="10167"/>
                  <a:pt x="1812" y="9983"/>
                </a:cubicBezTo>
                <a:lnTo>
                  <a:pt x="1849" y="9798"/>
                </a:lnTo>
                <a:cubicBezTo>
                  <a:pt x="2034" y="9872"/>
                  <a:pt x="2219" y="10020"/>
                  <a:pt x="2256" y="10130"/>
                </a:cubicBezTo>
                <a:cubicBezTo>
                  <a:pt x="2367" y="9983"/>
                  <a:pt x="3069" y="10241"/>
                  <a:pt x="2921" y="10056"/>
                </a:cubicBezTo>
                <a:cubicBezTo>
                  <a:pt x="3698" y="9983"/>
                  <a:pt x="3365" y="9243"/>
                  <a:pt x="3550" y="8873"/>
                </a:cubicBezTo>
                <a:lnTo>
                  <a:pt x="3624" y="8836"/>
                </a:lnTo>
                <a:cubicBezTo>
                  <a:pt x="3883" y="8836"/>
                  <a:pt x="3698" y="8652"/>
                  <a:pt x="3919" y="8541"/>
                </a:cubicBezTo>
                <a:cubicBezTo>
                  <a:pt x="4030" y="8319"/>
                  <a:pt x="4437" y="8097"/>
                  <a:pt x="4289" y="7838"/>
                </a:cubicBezTo>
                <a:lnTo>
                  <a:pt x="4437" y="7653"/>
                </a:lnTo>
                <a:cubicBezTo>
                  <a:pt x="4659" y="7395"/>
                  <a:pt x="4918" y="7099"/>
                  <a:pt x="5140" y="6877"/>
                </a:cubicBezTo>
                <a:lnTo>
                  <a:pt x="5213" y="6803"/>
                </a:lnTo>
                <a:cubicBezTo>
                  <a:pt x="5472" y="6433"/>
                  <a:pt x="6064" y="6138"/>
                  <a:pt x="6138" y="5731"/>
                </a:cubicBezTo>
                <a:cubicBezTo>
                  <a:pt x="6397" y="5805"/>
                  <a:pt x="6323" y="5583"/>
                  <a:pt x="6434" y="5509"/>
                </a:cubicBezTo>
                <a:cubicBezTo>
                  <a:pt x="6470" y="5546"/>
                  <a:pt x="6581" y="5546"/>
                  <a:pt x="6470" y="5435"/>
                </a:cubicBezTo>
                <a:cubicBezTo>
                  <a:pt x="6840" y="5398"/>
                  <a:pt x="6840" y="5139"/>
                  <a:pt x="7210" y="4992"/>
                </a:cubicBezTo>
                <a:cubicBezTo>
                  <a:pt x="7358" y="4807"/>
                  <a:pt x="7764" y="4770"/>
                  <a:pt x="7691" y="4511"/>
                </a:cubicBezTo>
                <a:cubicBezTo>
                  <a:pt x="7875" y="4400"/>
                  <a:pt x="7986" y="4289"/>
                  <a:pt x="8171" y="4215"/>
                </a:cubicBezTo>
                <a:cubicBezTo>
                  <a:pt x="8467" y="4030"/>
                  <a:pt x="8726" y="3845"/>
                  <a:pt x="9058" y="3698"/>
                </a:cubicBezTo>
                <a:cubicBezTo>
                  <a:pt x="9206" y="3587"/>
                  <a:pt x="9428" y="3550"/>
                  <a:pt x="9428" y="3365"/>
                </a:cubicBezTo>
                <a:cubicBezTo>
                  <a:pt x="9576" y="3587"/>
                  <a:pt x="9428" y="3180"/>
                  <a:pt x="9650" y="3291"/>
                </a:cubicBezTo>
                <a:cubicBezTo>
                  <a:pt x="9946" y="3217"/>
                  <a:pt x="10278" y="2995"/>
                  <a:pt x="10759" y="2773"/>
                </a:cubicBezTo>
                <a:lnTo>
                  <a:pt x="11240" y="2588"/>
                </a:lnTo>
                <a:cubicBezTo>
                  <a:pt x="11868" y="2367"/>
                  <a:pt x="12127" y="2219"/>
                  <a:pt x="12497" y="2071"/>
                </a:cubicBezTo>
                <a:lnTo>
                  <a:pt x="12682" y="1960"/>
                </a:lnTo>
                <a:lnTo>
                  <a:pt x="12719" y="1960"/>
                </a:lnTo>
                <a:lnTo>
                  <a:pt x="13421" y="1812"/>
                </a:lnTo>
                <a:lnTo>
                  <a:pt x="13458" y="1812"/>
                </a:lnTo>
                <a:cubicBezTo>
                  <a:pt x="13606" y="1775"/>
                  <a:pt x="13754" y="1812"/>
                  <a:pt x="13828" y="1627"/>
                </a:cubicBezTo>
                <a:lnTo>
                  <a:pt x="13976" y="1627"/>
                </a:lnTo>
                <a:cubicBezTo>
                  <a:pt x="14160" y="1849"/>
                  <a:pt x="14234" y="1479"/>
                  <a:pt x="14456" y="1590"/>
                </a:cubicBezTo>
                <a:lnTo>
                  <a:pt x="14604" y="1590"/>
                </a:lnTo>
                <a:cubicBezTo>
                  <a:pt x="15011" y="1479"/>
                  <a:pt x="15565" y="1664"/>
                  <a:pt x="15898" y="1405"/>
                </a:cubicBezTo>
                <a:cubicBezTo>
                  <a:pt x="15898" y="1294"/>
                  <a:pt x="15861" y="1257"/>
                  <a:pt x="15861" y="1147"/>
                </a:cubicBezTo>
                <a:cubicBezTo>
                  <a:pt x="16009" y="1147"/>
                  <a:pt x="15935" y="1479"/>
                  <a:pt x="16083" y="1405"/>
                </a:cubicBezTo>
                <a:cubicBezTo>
                  <a:pt x="16231" y="1331"/>
                  <a:pt x="16563" y="1516"/>
                  <a:pt x="16600" y="1294"/>
                </a:cubicBezTo>
                <a:cubicBezTo>
                  <a:pt x="16674" y="1294"/>
                  <a:pt x="16674" y="1442"/>
                  <a:pt x="16785" y="1442"/>
                </a:cubicBezTo>
                <a:cubicBezTo>
                  <a:pt x="17340" y="1516"/>
                  <a:pt x="17673" y="1331"/>
                  <a:pt x="18153" y="1627"/>
                </a:cubicBezTo>
                <a:cubicBezTo>
                  <a:pt x="18153" y="1590"/>
                  <a:pt x="18227" y="1479"/>
                  <a:pt x="18264" y="1516"/>
                </a:cubicBezTo>
                <a:lnTo>
                  <a:pt x="18708" y="1627"/>
                </a:lnTo>
                <a:cubicBezTo>
                  <a:pt x="18708" y="1775"/>
                  <a:pt x="18782" y="1701"/>
                  <a:pt x="18819" y="1664"/>
                </a:cubicBezTo>
                <a:lnTo>
                  <a:pt x="19004" y="1701"/>
                </a:lnTo>
                <a:cubicBezTo>
                  <a:pt x="19077" y="1997"/>
                  <a:pt x="19521" y="1886"/>
                  <a:pt x="19706" y="2034"/>
                </a:cubicBezTo>
                <a:lnTo>
                  <a:pt x="19743" y="1960"/>
                </a:lnTo>
                <a:lnTo>
                  <a:pt x="19817" y="1997"/>
                </a:lnTo>
                <a:cubicBezTo>
                  <a:pt x="20002" y="2034"/>
                  <a:pt x="20187" y="2145"/>
                  <a:pt x="20371" y="2182"/>
                </a:cubicBezTo>
                <a:cubicBezTo>
                  <a:pt x="20667" y="2182"/>
                  <a:pt x="20926" y="2551"/>
                  <a:pt x="21148" y="2367"/>
                </a:cubicBezTo>
                <a:lnTo>
                  <a:pt x="21222" y="2404"/>
                </a:lnTo>
                <a:cubicBezTo>
                  <a:pt x="21370" y="2773"/>
                  <a:pt x="21887" y="2773"/>
                  <a:pt x="22146" y="3069"/>
                </a:cubicBezTo>
                <a:cubicBezTo>
                  <a:pt x="22590" y="3106"/>
                  <a:pt x="22701" y="3734"/>
                  <a:pt x="23218" y="3476"/>
                </a:cubicBezTo>
                <a:cubicBezTo>
                  <a:pt x="23218" y="3439"/>
                  <a:pt x="23107" y="3439"/>
                  <a:pt x="23144" y="3328"/>
                </a:cubicBezTo>
                <a:lnTo>
                  <a:pt x="23292" y="3439"/>
                </a:lnTo>
                <a:cubicBezTo>
                  <a:pt x="23255" y="3513"/>
                  <a:pt x="23144" y="3624"/>
                  <a:pt x="23218" y="3661"/>
                </a:cubicBezTo>
                <a:cubicBezTo>
                  <a:pt x="23477" y="3808"/>
                  <a:pt x="23662" y="4252"/>
                  <a:pt x="23995" y="4178"/>
                </a:cubicBezTo>
                <a:cubicBezTo>
                  <a:pt x="24032" y="4289"/>
                  <a:pt x="24032" y="4400"/>
                  <a:pt x="24216" y="4400"/>
                </a:cubicBezTo>
                <a:cubicBezTo>
                  <a:pt x="24253" y="4585"/>
                  <a:pt x="24253" y="4585"/>
                  <a:pt x="24438" y="4622"/>
                </a:cubicBezTo>
                <a:cubicBezTo>
                  <a:pt x="24438" y="4918"/>
                  <a:pt x="24734" y="4807"/>
                  <a:pt x="24882" y="5102"/>
                </a:cubicBezTo>
                <a:cubicBezTo>
                  <a:pt x="25104" y="5361"/>
                  <a:pt x="25363" y="5694"/>
                  <a:pt x="25547" y="6027"/>
                </a:cubicBezTo>
                <a:cubicBezTo>
                  <a:pt x="25695" y="6396"/>
                  <a:pt x="26028" y="6470"/>
                  <a:pt x="26176" y="6803"/>
                </a:cubicBezTo>
                <a:lnTo>
                  <a:pt x="26213" y="6840"/>
                </a:lnTo>
                <a:cubicBezTo>
                  <a:pt x="26435" y="7025"/>
                  <a:pt x="26287" y="7173"/>
                  <a:pt x="26546" y="7210"/>
                </a:cubicBezTo>
                <a:cubicBezTo>
                  <a:pt x="26730" y="7432"/>
                  <a:pt x="26656" y="7395"/>
                  <a:pt x="26767" y="7690"/>
                </a:cubicBezTo>
                <a:lnTo>
                  <a:pt x="26952" y="7579"/>
                </a:lnTo>
                <a:cubicBezTo>
                  <a:pt x="26952" y="7616"/>
                  <a:pt x="26915" y="7690"/>
                  <a:pt x="26767" y="7727"/>
                </a:cubicBezTo>
                <a:cubicBezTo>
                  <a:pt x="26767" y="7801"/>
                  <a:pt x="26915" y="7764"/>
                  <a:pt x="26952" y="7875"/>
                </a:cubicBezTo>
                <a:lnTo>
                  <a:pt x="27026" y="8134"/>
                </a:lnTo>
                <a:cubicBezTo>
                  <a:pt x="27026" y="8171"/>
                  <a:pt x="27137" y="8171"/>
                  <a:pt x="27174" y="8171"/>
                </a:cubicBezTo>
                <a:cubicBezTo>
                  <a:pt x="27026" y="8319"/>
                  <a:pt x="27174" y="8726"/>
                  <a:pt x="27359" y="8689"/>
                </a:cubicBezTo>
                <a:cubicBezTo>
                  <a:pt x="27359" y="8799"/>
                  <a:pt x="27285" y="8836"/>
                  <a:pt x="27322" y="8984"/>
                </a:cubicBezTo>
                <a:lnTo>
                  <a:pt x="27396" y="8910"/>
                </a:lnTo>
                <a:lnTo>
                  <a:pt x="27396" y="9021"/>
                </a:lnTo>
                <a:lnTo>
                  <a:pt x="27396" y="9058"/>
                </a:lnTo>
                <a:lnTo>
                  <a:pt x="27396" y="9095"/>
                </a:lnTo>
                <a:lnTo>
                  <a:pt x="27396" y="9206"/>
                </a:lnTo>
                <a:cubicBezTo>
                  <a:pt x="27396" y="9243"/>
                  <a:pt x="27470" y="9280"/>
                  <a:pt x="27544" y="9428"/>
                </a:cubicBezTo>
                <a:cubicBezTo>
                  <a:pt x="27655" y="9650"/>
                  <a:pt x="27692" y="9946"/>
                  <a:pt x="27729" y="10204"/>
                </a:cubicBezTo>
                <a:cubicBezTo>
                  <a:pt x="27840" y="10278"/>
                  <a:pt x="27655" y="10537"/>
                  <a:pt x="27913" y="10463"/>
                </a:cubicBezTo>
                <a:cubicBezTo>
                  <a:pt x="28024" y="10907"/>
                  <a:pt x="28024" y="11424"/>
                  <a:pt x="28209" y="11609"/>
                </a:cubicBezTo>
                <a:lnTo>
                  <a:pt x="28209" y="11646"/>
                </a:lnTo>
                <a:cubicBezTo>
                  <a:pt x="28283" y="11794"/>
                  <a:pt x="28098" y="12053"/>
                  <a:pt x="28320" y="12127"/>
                </a:cubicBezTo>
                <a:lnTo>
                  <a:pt x="28320" y="12164"/>
                </a:lnTo>
                <a:cubicBezTo>
                  <a:pt x="28431" y="12349"/>
                  <a:pt x="28135" y="12349"/>
                  <a:pt x="28246" y="12534"/>
                </a:cubicBezTo>
                <a:cubicBezTo>
                  <a:pt x="28394" y="12681"/>
                  <a:pt x="28246" y="12940"/>
                  <a:pt x="28431" y="13088"/>
                </a:cubicBezTo>
                <a:lnTo>
                  <a:pt x="28431" y="13125"/>
                </a:lnTo>
                <a:cubicBezTo>
                  <a:pt x="28209" y="13236"/>
                  <a:pt x="28394" y="13310"/>
                  <a:pt x="28394" y="13458"/>
                </a:cubicBezTo>
                <a:cubicBezTo>
                  <a:pt x="28394" y="13606"/>
                  <a:pt x="28320" y="13791"/>
                  <a:pt x="28320" y="13901"/>
                </a:cubicBezTo>
                <a:cubicBezTo>
                  <a:pt x="28246" y="14086"/>
                  <a:pt x="28320" y="14234"/>
                  <a:pt x="28394" y="14382"/>
                </a:cubicBezTo>
                <a:lnTo>
                  <a:pt x="28394" y="14419"/>
                </a:lnTo>
                <a:cubicBezTo>
                  <a:pt x="28283" y="15454"/>
                  <a:pt x="28209" y="16083"/>
                  <a:pt x="27913" y="16859"/>
                </a:cubicBezTo>
                <a:cubicBezTo>
                  <a:pt x="27766" y="17044"/>
                  <a:pt x="27950" y="17192"/>
                  <a:pt x="27840" y="17340"/>
                </a:cubicBezTo>
                <a:cubicBezTo>
                  <a:pt x="27692" y="17414"/>
                  <a:pt x="27840" y="17672"/>
                  <a:pt x="27581" y="17894"/>
                </a:cubicBezTo>
                <a:lnTo>
                  <a:pt x="27359" y="18301"/>
                </a:lnTo>
                <a:lnTo>
                  <a:pt x="27322" y="18338"/>
                </a:lnTo>
                <a:cubicBezTo>
                  <a:pt x="27285" y="18412"/>
                  <a:pt x="27359" y="18449"/>
                  <a:pt x="27359" y="18486"/>
                </a:cubicBezTo>
                <a:cubicBezTo>
                  <a:pt x="27359" y="18671"/>
                  <a:pt x="26989" y="18856"/>
                  <a:pt x="27211" y="19003"/>
                </a:cubicBezTo>
                <a:cubicBezTo>
                  <a:pt x="26989" y="19077"/>
                  <a:pt x="27026" y="19225"/>
                  <a:pt x="26989" y="19410"/>
                </a:cubicBezTo>
                <a:cubicBezTo>
                  <a:pt x="26915" y="19743"/>
                  <a:pt x="26435" y="20002"/>
                  <a:pt x="26546" y="20334"/>
                </a:cubicBezTo>
                <a:cubicBezTo>
                  <a:pt x="26435" y="20556"/>
                  <a:pt x="26065" y="20815"/>
                  <a:pt x="26176" y="21037"/>
                </a:cubicBezTo>
                <a:cubicBezTo>
                  <a:pt x="25917" y="21185"/>
                  <a:pt x="25510" y="21370"/>
                  <a:pt x="25621" y="21628"/>
                </a:cubicBezTo>
                <a:cubicBezTo>
                  <a:pt x="25363" y="21850"/>
                  <a:pt x="25473" y="22368"/>
                  <a:pt x="25289" y="22590"/>
                </a:cubicBezTo>
                <a:lnTo>
                  <a:pt x="25252" y="22664"/>
                </a:lnTo>
                <a:cubicBezTo>
                  <a:pt x="24956" y="22590"/>
                  <a:pt x="25141" y="22848"/>
                  <a:pt x="24882" y="22885"/>
                </a:cubicBezTo>
                <a:cubicBezTo>
                  <a:pt x="24734" y="23107"/>
                  <a:pt x="24327" y="23255"/>
                  <a:pt x="24401" y="23514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18" name="Google Shape;2118;p51"/>
          <p:cNvGrpSpPr/>
          <p:nvPr/>
        </p:nvGrpSpPr>
        <p:grpSpPr>
          <a:xfrm>
            <a:off x="8000198" y="1062871"/>
            <a:ext cx="580125" cy="730950"/>
            <a:chOff x="4254350" y="2964700"/>
            <a:chExt cx="580125" cy="730950"/>
          </a:xfrm>
        </p:grpSpPr>
        <p:sp>
          <p:nvSpPr>
            <p:cNvPr id="2119" name="Google Shape;2119;p51"/>
            <p:cNvSpPr/>
            <p:nvPr/>
          </p:nvSpPr>
          <p:spPr>
            <a:xfrm>
              <a:off x="4627525" y="3590925"/>
              <a:ext cx="76175" cy="67275"/>
            </a:xfrm>
            <a:custGeom>
              <a:avLst/>
              <a:gdLst/>
              <a:ahLst/>
              <a:cxnLst/>
              <a:rect l="l" t="t" r="r" b="b"/>
              <a:pathLst>
                <a:path w="3047" h="2691" extrusionOk="0">
                  <a:moveTo>
                    <a:pt x="250" y="0"/>
                  </a:moveTo>
                  <a:cubicBezTo>
                    <a:pt x="142" y="0"/>
                    <a:pt x="0" y="95"/>
                    <a:pt x="13" y="239"/>
                  </a:cubicBezTo>
                  <a:cubicBezTo>
                    <a:pt x="160" y="1055"/>
                    <a:pt x="327" y="1954"/>
                    <a:pt x="1059" y="2415"/>
                  </a:cubicBezTo>
                  <a:cubicBezTo>
                    <a:pt x="1335" y="2592"/>
                    <a:pt x="1653" y="2690"/>
                    <a:pt x="1962" y="2690"/>
                  </a:cubicBezTo>
                  <a:cubicBezTo>
                    <a:pt x="2309" y="2690"/>
                    <a:pt x="2646" y="2566"/>
                    <a:pt x="2901" y="2289"/>
                  </a:cubicBezTo>
                  <a:cubicBezTo>
                    <a:pt x="3046" y="2143"/>
                    <a:pt x="2904" y="1935"/>
                    <a:pt x="2745" y="1935"/>
                  </a:cubicBezTo>
                  <a:cubicBezTo>
                    <a:pt x="2699" y="1935"/>
                    <a:pt x="2650" y="1953"/>
                    <a:pt x="2608" y="1996"/>
                  </a:cubicBezTo>
                  <a:cubicBezTo>
                    <a:pt x="2427" y="2186"/>
                    <a:pt x="2192" y="2269"/>
                    <a:pt x="1950" y="2269"/>
                  </a:cubicBezTo>
                  <a:cubicBezTo>
                    <a:pt x="1604" y="2269"/>
                    <a:pt x="1243" y="2099"/>
                    <a:pt x="996" y="1829"/>
                  </a:cubicBezTo>
                  <a:cubicBezTo>
                    <a:pt x="536" y="1368"/>
                    <a:pt x="473" y="720"/>
                    <a:pt x="369" y="113"/>
                  </a:cubicBezTo>
                  <a:cubicBezTo>
                    <a:pt x="369" y="34"/>
                    <a:pt x="316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4384863" y="3041988"/>
              <a:ext cx="369325" cy="282500"/>
            </a:xfrm>
            <a:custGeom>
              <a:avLst/>
              <a:gdLst/>
              <a:ahLst/>
              <a:cxnLst/>
              <a:rect l="l" t="t" r="r" b="b"/>
              <a:pathLst>
                <a:path w="14773" h="11300" extrusionOk="0">
                  <a:moveTo>
                    <a:pt x="4747" y="0"/>
                  </a:moveTo>
                  <a:cubicBezTo>
                    <a:pt x="4735" y="0"/>
                    <a:pt x="4722" y="1"/>
                    <a:pt x="4709" y="3"/>
                  </a:cubicBezTo>
                  <a:cubicBezTo>
                    <a:pt x="2595" y="338"/>
                    <a:pt x="315" y="2514"/>
                    <a:pt x="168" y="4732"/>
                  </a:cubicBezTo>
                  <a:cubicBezTo>
                    <a:pt x="1" y="7117"/>
                    <a:pt x="3118" y="8582"/>
                    <a:pt x="4792" y="9607"/>
                  </a:cubicBezTo>
                  <a:cubicBezTo>
                    <a:pt x="6204" y="10448"/>
                    <a:pt x="7907" y="11299"/>
                    <a:pt x="9564" y="11299"/>
                  </a:cubicBezTo>
                  <a:cubicBezTo>
                    <a:pt x="10338" y="11299"/>
                    <a:pt x="11103" y="11113"/>
                    <a:pt x="11823" y="10653"/>
                  </a:cubicBezTo>
                  <a:cubicBezTo>
                    <a:pt x="13559" y="9544"/>
                    <a:pt x="14773" y="7180"/>
                    <a:pt x="14166" y="5150"/>
                  </a:cubicBezTo>
                  <a:cubicBezTo>
                    <a:pt x="14133" y="5060"/>
                    <a:pt x="14056" y="5022"/>
                    <a:pt x="13978" y="5022"/>
                  </a:cubicBezTo>
                  <a:cubicBezTo>
                    <a:pt x="13858" y="5022"/>
                    <a:pt x="13739" y="5115"/>
                    <a:pt x="13789" y="5255"/>
                  </a:cubicBezTo>
                  <a:cubicBezTo>
                    <a:pt x="14396" y="7138"/>
                    <a:pt x="13162" y="9482"/>
                    <a:pt x="11488" y="10423"/>
                  </a:cubicBezTo>
                  <a:cubicBezTo>
                    <a:pt x="10869" y="10769"/>
                    <a:pt x="10222" y="10911"/>
                    <a:pt x="9570" y="10911"/>
                  </a:cubicBezTo>
                  <a:cubicBezTo>
                    <a:pt x="7972" y="10911"/>
                    <a:pt x="6339" y="10060"/>
                    <a:pt x="5002" y="9272"/>
                  </a:cubicBezTo>
                  <a:cubicBezTo>
                    <a:pt x="3453" y="8352"/>
                    <a:pt x="629" y="6992"/>
                    <a:pt x="608" y="5004"/>
                  </a:cubicBezTo>
                  <a:cubicBezTo>
                    <a:pt x="587" y="2828"/>
                    <a:pt x="2763" y="715"/>
                    <a:pt x="4792" y="380"/>
                  </a:cubicBezTo>
                  <a:cubicBezTo>
                    <a:pt x="5050" y="340"/>
                    <a:pt x="4970" y="0"/>
                    <a:pt x="474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4254350" y="3056000"/>
              <a:ext cx="514750" cy="601000"/>
            </a:xfrm>
            <a:custGeom>
              <a:avLst/>
              <a:gdLst/>
              <a:ahLst/>
              <a:cxnLst/>
              <a:rect l="l" t="t" r="r" b="b"/>
              <a:pathLst>
                <a:path w="20590" h="24040" extrusionOk="0">
                  <a:moveTo>
                    <a:pt x="9981" y="1"/>
                  </a:moveTo>
                  <a:cubicBezTo>
                    <a:pt x="9793" y="21"/>
                    <a:pt x="9793" y="398"/>
                    <a:pt x="10023" y="398"/>
                  </a:cubicBezTo>
                  <a:cubicBezTo>
                    <a:pt x="13894" y="607"/>
                    <a:pt x="18183" y="1381"/>
                    <a:pt x="19334" y="5713"/>
                  </a:cubicBezTo>
                  <a:cubicBezTo>
                    <a:pt x="20276" y="9374"/>
                    <a:pt x="18978" y="13475"/>
                    <a:pt x="17493" y="16802"/>
                  </a:cubicBezTo>
                  <a:cubicBezTo>
                    <a:pt x="16719" y="18497"/>
                    <a:pt x="15777" y="20171"/>
                    <a:pt x="14689" y="21698"/>
                  </a:cubicBezTo>
                  <a:cubicBezTo>
                    <a:pt x="13814" y="22919"/>
                    <a:pt x="12861" y="23625"/>
                    <a:pt x="11328" y="23625"/>
                  </a:cubicBezTo>
                  <a:cubicBezTo>
                    <a:pt x="11284" y="23625"/>
                    <a:pt x="11240" y="23624"/>
                    <a:pt x="11195" y="23623"/>
                  </a:cubicBezTo>
                  <a:cubicBezTo>
                    <a:pt x="10190" y="23623"/>
                    <a:pt x="9144" y="23393"/>
                    <a:pt x="8161" y="23079"/>
                  </a:cubicBezTo>
                  <a:cubicBezTo>
                    <a:pt x="4708" y="21970"/>
                    <a:pt x="691" y="18915"/>
                    <a:pt x="628" y="14940"/>
                  </a:cubicBezTo>
                  <a:cubicBezTo>
                    <a:pt x="586" y="10839"/>
                    <a:pt x="6048" y="9584"/>
                    <a:pt x="6027" y="5483"/>
                  </a:cubicBezTo>
                  <a:cubicBezTo>
                    <a:pt x="6027" y="5346"/>
                    <a:pt x="5927" y="5278"/>
                    <a:pt x="5828" y="5278"/>
                  </a:cubicBezTo>
                  <a:cubicBezTo>
                    <a:pt x="5728" y="5278"/>
                    <a:pt x="5629" y="5346"/>
                    <a:pt x="5629" y="5483"/>
                  </a:cubicBezTo>
                  <a:cubicBezTo>
                    <a:pt x="5650" y="8119"/>
                    <a:pt x="3202" y="9521"/>
                    <a:pt x="1654" y="11341"/>
                  </a:cubicBezTo>
                  <a:cubicBezTo>
                    <a:pt x="524" y="12638"/>
                    <a:pt x="1" y="14208"/>
                    <a:pt x="314" y="15944"/>
                  </a:cubicBezTo>
                  <a:cubicBezTo>
                    <a:pt x="1047" y="19773"/>
                    <a:pt x="4855" y="22577"/>
                    <a:pt x="8412" y="23581"/>
                  </a:cubicBezTo>
                  <a:cubicBezTo>
                    <a:pt x="9273" y="23816"/>
                    <a:pt x="10266" y="24039"/>
                    <a:pt x="11231" y="24039"/>
                  </a:cubicBezTo>
                  <a:cubicBezTo>
                    <a:pt x="12070" y="24039"/>
                    <a:pt x="12889" y="23870"/>
                    <a:pt x="13580" y="23393"/>
                  </a:cubicBezTo>
                  <a:cubicBezTo>
                    <a:pt x="15254" y="22221"/>
                    <a:pt x="16384" y="19773"/>
                    <a:pt x="17263" y="18037"/>
                  </a:cubicBezTo>
                  <a:cubicBezTo>
                    <a:pt x="19041" y="14438"/>
                    <a:pt x="20589" y="10002"/>
                    <a:pt x="19732" y="5964"/>
                  </a:cubicBezTo>
                  <a:cubicBezTo>
                    <a:pt x="18706" y="1214"/>
                    <a:pt x="14187" y="252"/>
                    <a:pt x="998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4344250" y="3293850"/>
              <a:ext cx="244900" cy="355950"/>
            </a:xfrm>
            <a:custGeom>
              <a:avLst/>
              <a:gdLst/>
              <a:ahLst/>
              <a:cxnLst/>
              <a:rect l="l" t="t" r="r" b="b"/>
              <a:pathLst>
                <a:path w="9796" h="14238" extrusionOk="0">
                  <a:moveTo>
                    <a:pt x="290" y="0"/>
                  </a:moveTo>
                  <a:cubicBezTo>
                    <a:pt x="92" y="0"/>
                    <a:pt x="1" y="345"/>
                    <a:pt x="234" y="383"/>
                  </a:cubicBezTo>
                  <a:cubicBezTo>
                    <a:pt x="736" y="488"/>
                    <a:pt x="1259" y="1220"/>
                    <a:pt x="1698" y="1534"/>
                  </a:cubicBezTo>
                  <a:cubicBezTo>
                    <a:pt x="2305" y="1953"/>
                    <a:pt x="2954" y="2287"/>
                    <a:pt x="3644" y="2580"/>
                  </a:cubicBezTo>
                  <a:cubicBezTo>
                    <a:pt x="5025" y="3187"/>
                    <a:pt x="6490" y="3606"/>
                    <a:pt x="7871" y="4233"/>
                  </a:cubicBezTo>
                  <a:cubicBezTo>
                    <a:pt x="8791" y="4652"/>
                    <a:pt x="9356" y="4756"/>
                    <a:pt x="9147" y="5824"/>
                  </a:cubicBezTo>
                  <a:cubicBezTo>
                    <a:pt x="9001" y="6723"/>
                    <a:pt x="8561" y="7665"/>
                    <a:pt x="8206" y="8502"/>
                  </a:cubicBezTo>
                  <a:cubicBezTo>
                    <a:pt x="7452" y="10406"/>
                    <a:pt x="6427" y="12142"/>
                    <a:pt x="5402" y="13942"/>
                  </a:cubicBezTo>
                  <a:cubicBezTo>
                    <a:pt x="5313" y="14090"/>
                    <a:pt x="5454" y="14238"/>
                    <a:pt x="5597" y="14238"/>
                  </a:cubicBezTo>
                  <a:cubicBezTo>
                    <a:pt x="5656" y="14238"/>
                    <a:pt x="5715" y="14212"/>
                    <a:pt x="5757" y="14151"/>
                  </a:cubicBezTo>
                  <a:cubicBezTo>
                    <a:pt x="7452" y="11243"/>
                    <a:pt x="8896" y="8293"/>
                    <a:pt x="9775" y="5049"/>
                  </a:cubicBezTo>
                  <a:cubicBezTo>
                    <a:pt x="9796" y="4966"/>
                    <a:pt x="9754" y="4861"/>
                    <a:pt x="9712" y="4819"/>
                  </a:cubicBezTo>
                  <a:cubicBezTo>
                    <a:pt x="8185" y="3836"/>
                    <a:pt x="6511" y="3313"/>
                    <a:pt x="4837" y="2664"/>
                  </a:cubicBezTo>
                  <a:cubicBezTo>
                    <a:pt x="3916" y="2308"/>
                    <a:pt x="3037" y="1932"/>
                    <a:pt x="2200" y="1409"/>
                  </a:cubicBezTo>
                  <a:cubicBezTo>
                    <a:pt x="1594" y="1011"/>
                    <a:pt x="1050" y="174"/>
                    <a:pt x="338" y="7"/>
                  </a:cubicBezTo>
                  <a:cubicBezTo>
                    <a:pt x="321" y="2"/>
                    <a:pt x="30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4456800" y="3272375"/>
              <a:ext cx="46800" cy="66400"/>
            </a:xfrm>
            <a:custGeom>
              <a:avLst/>
              <a:gdLst/>
              <a:ahLst/>
              <a:cxnLst/>
              <a:rect l="l" t="t" r="r" b="b"/>
              <a:pathLst>
                <a:path w="1872" h="2656" extrusionOk="0">
                  <a:moveTo>
                    <a:pt x="994" y="0"/>
                  </a:moveTo>
                  <a:cubicBezTo>
                    <a:pt x="934" y="0"/>
                    <a:pt x="876" y="27"/>
                    <a:pt x="837" y="92"/>
                  </a:cubicBezTo>
                  <a:cubicBezTo>
                    <a:pt x="356" y="782"/>
                    <a:pt x="84" y="1535"/>
                    <a:pt x="0" y="2372"/>
                  </a:cubicBezTo>
                  <a:cubicBezTo>
                    <a:pt x="0" y="2456"/>
                    <a:pt x="42" y="2498"/>
                    <a:pt x="105" y="2519"/>
                  </a:cubicBezTo>
                  <a:cubicBezTo>
                    <a:pt x="244" y="2614"/>
                    <a:pt x="388" y="2655"/>
                    <a:pt x="531" y="2655"/>
                  </a:cubicBezTo>
                  <a:cubicBezTo>
                    <a:pt x="795" y="2655"/>
                    <a:pt x="1052" y="2513"/>
                    <a:pt x="1255" y="2309"/>
                  </a:cubicBezTo>
                  <a:cubicBezTo>
                    <a:pt x="1695" y="1870"/>
                    <a:pt x="1611" y="1201"/>
                    <a:pt x="1820" y="636"/>
                  </a:cubicBezTo>
                  <a:cubicBezTo>
                    <a:pt x="1871" y="496"/>
                    <a:pt x="1752" y="402"/>
                    <a:pt x="1636" y="402"/>
                  </a:cubicBezTo>
                  <a:cubicBezTo>
                    <a:pt x="1562" y="402"/>
                    <a:pt x="1489" y="441"/>
                    <a:pt x="1465" y="531"/>
                  </a:cubicBezTo>
                  <a:cubicBezTo>
                    <a:pt x="1339" y="887"/>
                    <a:pt x="1339" y="1242"/>
                    <a:pt x="1235" y="1577"/>
                  </a:cubicBezTo>
                  <a:cubicBezTo>
                    <a:pt x="1151" y="1877"/>
                    <a:pt x="896" y="2270"/>
                    <a:pt x="573" y="2270"/>
                  </a:cubicBezTo>
                  <a:cubicBezTo>
                    <a:pt x="527" y="2270"/>
                    <a:pt x="480" y="2262"/>
                    <a:pt x="431" y="2244"/>
                  </a:cubicBezTo>
                  <a:lnTo>
                    <a:pt x="431" y="2244"/>
                  </a:lnTo>
                  <a:cubicBezTo>
                    <a:pt x="526" y="1515"/>
                    <a:pt x="774" y="878"/>
                    <a:pt x="1193" y="280"/>
                  </a:cubicBezTo>
                  <a:cubicBezTo>
                    <a:pt x="1265" y="135"/>
                    <a:pt x="1127" y="0"/>
                    <a:pt x="99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4311200" y="3321550"/>
              <a:ext cx="239775" cy="239800"/>
            </a:xfrm>
            <a:custGeom>
              <a:avLst/>
              <a:gdLst/>
              <a:ahLst/>
              <a:cxnLst/>
              <a:rect l="l" t="t" r="r" b="b"/>
              <a:pathLst>
                <a:path w="9591" h="9592" extrusionOk="0">
                  <a:moveTo>
                    <a:pt x="314" y="1"/>
                  </a:moveTo>
                  <a:cubicBezTo>
                    <a:pt x="121" y="1"/>
                    <a:pt x="1" y="254"/>
                    <a:pt x="196" y="342"/>
                  </a:cubicBezTo>
                  <a:cubicBezTo>
                    <a:pt x="2183" y="1242"/>
                    <a:pt x="4150" y="2142"/>
                    <a:pt x="6138" y="3042"/>
                  </a:cubicBezTo>
                  <a:cubicBezTo>
                    <a:pt x="7310" y="3565"/>
                    <a:pt x="8419" y="4088"/>
                    <a:pt x="8314" y="5615"/>
                  </a:cubicBezTo>
                  <a:cubicBezTo>
                    <a:pt x="8209" y="6933"/>
                    <a:pt x="7603" y="8189"/>
                    <a:pt x="6787" y="9235"/>
                  </a:cubicBezTo>
                  <a:cubicBezTo>
                    <a:pt x="6675" y="9395"/>
                    <a:pt x="6807" y="9591"/>
                    <a:pt x="6950" y="9591"/>
                  </a:cubicBezTo>
                  <a:cubicBezTo>
                    <a:pt x="6995" y="9591"/>
                    <a:pt x="7040" y="9572"/>
                    <a:pt x="7079" y="9528"/>
                  </a:cubicBezTo>
                  <a:cubicBezTo>
                    <a:pt x="8105" y="8231"/>
                    <a:pt x="9590" y="5427"/>
                    <a:pt x="8335" y="3858"/>
                  </a:cubicBezTo>
                  <a:cubicBezTo>
                    <a:pt x="7686" y="3021"/>
                    <a:pt x="6159" y="2623"/>
                    <a:pt x="5217" y="2205"/>
                  </a:cubicBezTo>
                  <a:cubicBezTo>
                    <a:pt x="3627" y="1472"/>
                    <a:pt x="2037" y="761"/>
                    <a:pt x="426" y="29"/>
                  </a:cubicBezTo>
                  <a:cubicBezTo>
                    <a:pt x="387" y="9"/>
                    <a:pt x="34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4570300" y="2964700"/>
              <a:ext cx="159050" cy="157600"/>
            </a:xfrm>
            <a:custGeom>
              <a:avLst/>
              <a:gdLst/>
              <a:ahLst/>
              <a:cxnLst/>
              <a:rect l="l" t="t" r="r" b="b"/>
              <a:pathLst>
                <a:path w="6362" h="6304" extrusionOk="0">
                  <a:moveTo>
                    <a:pt x="2883" y="1"/>
                  </a:moveTo>
                  <a:cubicBezTo>
                    <a:pt x="2169" y="1"/>
                    <a:pt x="1446" y="330"/>
                    <a:pt x="942" y="849"/>
                  </a:cubicBezTo>
                  <a:cubicBezTo>
                    <a:pt x="63" y="1790"/>
                    <a:pt x="0" y="3150"/>
                    <a:pt x="335" y="4322"/>
                  </a:cubicBezTo>
                  <a:cubicBezTo>
                    <a:pt x="368" y="4411"/>
                    <a:pt x="446" y="4450"/>
                    <a:pt x="526" y="4450"/>
                  </a:cubicBezTo>
                  <a:cubicBezTo>
                    <a:pt x="654" y="4450"/>
                    <a:pt x="784" y="4351"/>
                    <a:pt x="733" y="4197"/>
                  </a:cubicBezTo>
                  <a:cubicBezTo>
                    <a:pt x="461" y="3150"/>
                    <a:pt x="461" y="1937"/>
                    <a:pt x="1235" y="1100"/>
                  </a:cubicBezTo>
                  <a:cubicBezTo>
                    <a:pt x="1675" y="640"/>
                    <a:pt x="2224" y="419"/>
                    <a:pt x="2771" y="419"/>
                  </a:cubicBezTo>
                  <a:cubicBezTo>
                    <a:pt x="3344" y="419"/>
                    <a:pt x="3914" y="661"/>
                    <a:pt x="4353" y="1121"/>
                  </a:cubicBezTo>
                  <a:cubicBezTo>
                    <a:pt x="5587" y="2418"/>
                    <a:pt x="5796" y="4615"/>
                    <a:pt x="4750" y="6017"/>
                  </a:cubicBezTo>
                  <a:cubicBezTo>
                    <a:pt x="4631" y="6166"/>
                    <a:pt x="4766" y="6304"/>
                    <a:pt x="4914" y="6304"/>
                  </a:cubicBezTo>
                  <a:cubicBezTo>
                    <a:pt x="4974" y="6304"/>
                    <a:pt x="5036" y="6281"/>
                    <a:pt x="5085" y="6226"/>
                  </a:cubicBezTo>
                  <a:cubicBezTo>
                    <a:pt x="6361" y="4510"/>
                    <a:pt x="5922" y="1121"/>
                    <a:pt x="3746" y="179"/>
                  </a:cubicBezTo>
                  <a:cubicBezTo>
                    <a:pt x="3471" y="57"/>
                    <a:pt x="3178" y="1"/>
                    <a:pt x="28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4599075" y="3004350"/>
              <a:ext cx="82150" cy="98325"/>
            </a:xfrm>
            <a:custGeom>
              <a:avLst/>
              <a:gdLst/>
              <a:ahLst/>
              <a:cxnLst/>
              <a:rect l="l" t="t" r="r" b="b"/>
              <a:pathLst>
                <a:path w="3286" h="3933" extrusionOk="0">
                  <a:moveTo>
                    <a:pt x="1451" y="1"/>
                  </a:moveTo>
                  <a:cubicBezTo>
                    <a:pt x="1025" y="1"/>
                    <a:pt x="658" y="255"/>
                    <a:pt x="419" y="623"/>
                  </a:cubicBezTo>
                  <a:cubicBezTo>
                    <a:pt x="0" y="1271"/>
                    <a:pt x="189" y="2046"/>
                    <a:pt x="356" y="2736"/>
                  </a:cubicBezTo>
                  <a:cubicBezTo>
                    <a:pt x="397" y="2826"/>
                    <a:pt x="476" y="2865"/>
                    <a:pt x="556" y="2865"/>
                  </a:cubicBezTo>
                  <a:cubicBezTo>
                    <a:pt x="678" y="2865"/>
                    <a:pt x="800" y="2771"/>
                    <a:pt x="774" y="2631"/>
                  </a:cubicBezTo>
                  <a:cubicBezTo>
                    <a:pt x="628" y="2046"/>
                    <a:pt x="461" y="1355"/>
                    <a:pt x="795" y="790"/>
                  </a:cubicBezTo>
                  <a:cubicBezTo>
                    <a:pt x="982" y="510"/>
                    <a:pt x="1206" y="395"/>
                    <a:pt x="1429" y="395"/>
                  </a:cubicBezTo>
                  <a:cubicBezTo>
                    <a:pt x="1806" y="395"/>
                    <a:pt x="2181" y="725"/>
                    <a:pt x="2365" y="1146"/>
                  </a:cubicBezTo>
                  <a:cubicBezTo>
                    <a:pt x="2720" y="1941"/>
                    <a:pt x="2469" y="2945"/>
                    <a:pt x="2762" y="3803"/>
                  </a:cubicBezTo>
                  <a:cubicBezTo>
                    <a:pt x="2787" y="3893"/>
                    <a:pt x="2863" y="3932"/>
                    <a:pt x="2940" y="3932"/>
                  </a:cubicBezTo>
                  <a:cubicBezTo>
                    <a:pt x="3059" y="3932"/>
                    <a:pt x="3182" y="3839"/>
                    <a:pt x="3118" y="3699"/>
                  </a:cubicBezTo>
                  <a:cubicBezTo>
                    <a:pt x="2762" y="2631"/>
                    <a:pt x="3285" y="309"/>
                    <a:pt x="1632" y="16"/>
                  </a:cubicBezTo>
                  <a:cubicBezTo>
                    <a:pt x="1571" y="6"/>
                    <a:pt x="1511" y="1"/>
                    <a:pt x="14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4609275" y="3139100"/>
              <a:ext cx="225200" cy="556550"/>
            </a:xfrm>
            <a:custGeom>
              <a:avLst/>
              <a:gdLst/>
              <a:ahLst/>
              <a:cxnLst/>
              <a:rect l="l" t="t" r="r" b="b"/>
              <a:pathLst>
                <a:path w="9008" h="22262" extrusionOk="0">
                  <a:moveTo>
                    <a:pt x="4366" y="0"/>
                  </a:moveTo>
                  <a:cubicBezTo>
                    <a:pt x="4133" y="0"/>
                    <a:pt x="4145" y="360"/>
                    <a:pt x="4384" y="380"/>
                  </a:cubicBezTo>
                  <a:cubicBezTo>
                    <a:pt x="5451" y="464"/>
                    <a:pt x="6162" y="2179"/>
                    <a:pt x="6581" y="2995"/>
                  </a:cubicBezTo>
                  <a:cubicBezTo>
                    <a:pt x="7041" y="3916"/>
                    <a:pt x="7418" y="4879"/>
                    <a:pt x="7690" y="5862"/>
                  </a:cubicBezTo>
                  <a:cubicBezTo>
                    <a:pt x="8422" y="8457"/>
                    <a:pt x="8234" y="10988"/>
                    <a:pt x="7585" y="13583"/>
                  </a:cubicBezTo>
                  <a:cubicBezTo>
                    <a:pt x="7083" y="15550"/>
                    <a:pt x="6497" y="17684"/>
                    <a:pt x="5493" y="19462"/>
                  </a:cubicBezTo>
                  <a:cubicBezTo>
                    <a:pt x="4970" y="20383"/>
                    <a:pt x="4258" y="21220"/>
                    <a:pt x="3254" y="21638"/>
                  </a:cubicBezTo>
                  <a:cubicBezTo>
                    <a:pt x="2911" y="21783"/>
                    <a:pt x="2603" y="21848"/>
                    <a:pt x="2328" y="21848"/>
                  </a:cubicBezTo>
                  <a:cubicBezTo>
                    <a:pt x="1090" y="21848"/>
                    <a:pt x="511" y="20533"/>
                    <a:pt x="408" y="19232"/>
                  </a:cubicBezTo>
                  <a:cubicBezTo>
                    <a:pt x="398" y="19096"/>
                    <a:pt x="293" y="19028"/>
                    <a:pt x="194" y="19028"/>
                  </a:cubicBezTo>
                  <a:cubicBezTo>
                    <a:pt x="94" y="19028"/>
                    <a:pt x="0" y="19096"/>
                    <a:pt x="11" y="19232"/>
                  </a:cubicBezTo>
                  <a:cubicBezTo>
                    <a:pt x="163" y="20788"/>
                    <a:pt x="916" y="22262"/>
                    <a:pt x="2327" y="22262"/>
                  </a:cubicBezTo>
                  <a:cubicBezTo>
                    <a:pt x="2661" y="22262"/>
                    <a:pt x="3033" y="22179"/>
                    <a:pt x="3442" y="21994"/>
                  </a:cubicBezTo>
                  <a:cubicBezTo>
                    <a:pt x="5869" y="20927"/>
                    <a:pt x="6706" y="17893"/>
                    <a:pt x="7418" y="15591"/>
                  </a:cubicBezTo>
                  <a:cubicBezTo>
                    <a:pt x="8443" y="12286"/>
                    <a:pt x="9008" y="8980"/>
                    <a:pt x="8024" y="5569"/>
                  </a:cubicBezTo>
                  <a:cubicBezTo>
                    <a:pt x="7627" y="4209"/>
                    <a:pt x="7062" y="2933"/>
                    <a:pt x="6330" y="1698"/>
                  </a:cubicBezTo>
                  <a:cubicBezTo>
                    <a:pt x="5869" y="945"/>
                    <a:pt x="5388" y="66"/>
                    <a:pt x="4405" y="3"/>
                  </a:cubicBezTo>
                  <a:cubicBezTo>
                    <a:pt x="4391" y="1"/>
                    <a:pt x="4378" y="0"/>
                    <a:pt x="436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4650475" y="3303225"/>
              <a:ext cx="127525" cy="345375"/>
            </a:xfrm>
            <a:custGeom>
              <a:avLst/>
              <a:gdLst/>
              <a:ahLst/>
              <a:cxnLst/>
              <a:rect l="l" t="t" r="r" b="b"/>
              <a:pathLst>
                <a:path w="5101" h="13815" extrusionOk="0">
                  <a:moveTo>
                    <a:pt x="4022" y="0"/>
                  </a:moveTo>
                  <a:cubicBezTo>
                    <a:pt x="3909" y="0"/>
                    <a:pt x="3785" y="95"/>
                    <a:pt x="3824" y="239"/>
                  </a:cubicBezTo>
                  <a:cubicBezTo>
                    <a:pt x="4619" y="2540"/>
                    <a:pt x="4493" y="4884"/>
                    <a:pt x="3761" y="7185"/>
                  </a:cubicBezTo>
                  <a:cubicBezTo>
                    <a:pt x="3384" y="8294"/>
                    <a:pt x="2924" y="9382"/>
                    <a:pt x="2401" y="10449"/>
                  </a:cubicBezTo>
                  <a:cubicBezTo>
                    <a:pt x="1899" y="11433"/>
                    <a:pt x="1355" y="13044"/>
                    <a:pt x="204" y="13420"/>
                  </a:cubicBezTo>
                  <a:cubicBezTo>
                    <a:pt x="0" y="13495"/>
                    <a:pt x="59" y="13814"/>
                    <a:pt x="235" y="13814"/>
                  </a:cubicBezTo>
                  <a:cubicBezTo>
                    <a:pt x="257" y="13814"/>
                    <a:pt x="282" y="13809"/>
                    <a:pt x="309" y="13797"/>
                  </a:cubicBezTo>
                  <a:cubicBezTo>
                    <a:pt x="1208" y="13483"/>
                    <a:pt x="1606" y="12730"/>
                    <a:pt x="2066" y="11914"/>
                  </a:cubicBezTo>
                  <a:cubicBezTo>
                    <a:pt x="2715" y="10679"/>
                    <a:pt x="3343" y="9445"/>
                    <a:pt x="3803" y="8148"/>
                  </a:cubicBezTo>
                  <a:cubicBezTo>
                    <a:pt x="4786" y="5532"/>
                    <a:pt x="5100" y="2812"/>
                    <a:pt x="4180" y="113"/>
                  </a:cubicBezTo>
                  <a:cubicBezTo>
                    <a:pt x="4156" y="34"/>
                    <a:pt x="4091" y="0"/>
                    <a:pt x="40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51"/>
          <p:cNvGrpSpPr/>
          <p:nvPr/>
        </p:nvGrpSpPr>
        <p:grpSpPr>
          <a:xfrm>
            <a:off x="287962" y="2470216"/>
            <a:ext cx="459125" cy="456025"/>
            <a:chOff x="3493775" y="2962575"/>
            <a:chExt cx="570200" cy="566350"/>
          </a:xfrm>
        </p:grpSpPr>
        <p:sp>
          <p:nvSpPr>
            <p:cNvPr id="2130" name="Google Shape;2130;p51"/>
            <p:cNvSpPr/>
            <p:nvPr/>
          </p:nvSpPr>
          <p:spPr>
            <a:xfrm>
              <a:off x="3493775" y="2962575"/>
              <a:ext cx="570200" cy="566350"/>
            </a:xfrm>
            <a:custGeom>
              <a:avLst/>
              <a:gdLst/>
              <a:ahLst/>
              <a:cxnLst/>
              <a:rect l="l" t="t" r="r" b="b"/>
              <a:pathLst>
                <a:path w="22808" h="22654" extrusionOk="0">
                  <a:moveTo>
                    <a:pt x="10719" y="370"/>
                  </a:moveTo>
                  <a:cubicBezTo>
                    <a:pt x="11068" y="370"/>
                    <a:pt x="11422" y="384"/>
                    <a:pt x="11781" y="411"/>
                  </a:cubicBezTo>
                  <a:cubicBezTo>
                    <a:pt x="14124" y="578"/>
                    <a:pt x="16593" y="976"/>
                    <a:pt x="18539" y="2315"/>
                  </a:cubicBezTo>
                  <a:cubicBezTo>
                    <a:pt x="20527" y="3675"/>
                    <a:pt x="21698" y="6395"/>
                    <a:pt x="22180" y="8696"/>
                  </a:cubicBezTo>
                  <a:cubicBezTo>
                    <a:pt x="22619" y="10810"/>
                    <a:pt x="22180" y="13383"/>
                    <a:pt x="21615" y="15434"/>
                  </a:cubicBezTo>
                  <a:cubicBezTo>
                    <a:pt x="21029" y="17673"/>
                    <a:pt x="19941" y="19472"/>
                    <a:pt x="17953" y="20665"/>
                  </a:cubicBezTo>
                  <a:cubicBezTo>
                    <a:pt x="16154" y="21774"/>
                    <a:pt x="14040" y="22234"/>
                    <a:pt x="11948" y="22234"/>
                  </a:cubicBezTo>
                  <a:cubicBezTo>
                    <a:pt x="7952" y="22213"/>
                    <a:pt x="4018" y="20644"/>
                    <a:pt x="2260" y="16857"/>
                  </a:cubicBezTo>
                  <a:cubicBezTo>
                    <a:pt x="331" y="12645"/>
                    <a:pt x="274" y="5821"/>
                    <a:pt x="4128" y="2646"/>
                  </a:cubicBezTo>
                  <a:lnTo>
                    <a:pt x="4128" y="2646"/>
                  </a:lnTo>
                  <a:cubicBezTo>
                    <a:pt x="4161" y="2643"/>
                    <a:pt x="4194" y="2631"/>
                    <a:pt x="4227" y="2608"/>
                  </a:cubicBezTo>
                  <a:cubicBezTo>
                    <a:pt x="6163" y="1019"/>
                    <a:pt x="8322" y="370"/>
                    <a:pt x="10719" y="370"/>
                  </a:cubicBezTo>
                  <a:close/>
                  <a:moveTo>
                    <a:pt x="10663" y="1"/>
                  </a:moveTo>
                  <a:cubicBezTo>
                    <a:pt x="8204" y="1"/>
                    <a:pt x="5989" y="644"/>
                    <a:pt x="3934" y="2315"/>
                  </a:cubicBezTo>
                  <a:cubicBezTo>
                    <a:pt x="252" y="5244"/>
                    <a:pt x="1" y="11437"/>
                    <a:pt x="1361" y="15601"/>
                  </a:cubicBezTo>
                  <a:cubicBezTo>
                    <a:pt x="2030" y="17673"/>
                    <a:pt x="3181" y="19598"/>
                    <a:pt x="5064" y="20811"/>
                  </a:cubicBezTo>
                  <a:cubicBezTo>
                    <a:pt x="6717" y="21857"/>
                    <a:pt x="8684" y="22380"/>
                    <a:pt x="10609" y="22590"/>
                  </a:cubicBezTo>
                  <a:cubicBezTo>
                    <a:pt x="11043" y="22632"/>
                    <a:pt x="11481" y="22653"/>
                    <a:pt x="11921" y="22653"/>
                  </a:cubicBezTo>
                  <a:cubicBezTo>
                    <a:pt x="15856" y="22653"/>
                    <a:pt x="19906" y="20947"/>
                    <a:pt x="21468" y="17108"/>
                  </a:cubicBezTo>
                  <a:cubicBezTo>
                    <a:pt x="22410" y="14806"/>
                    <a:pt x="22807" y="12086"/>
                    <a:pt x="22661" y="9617"/>
                  </a:cubicBezTo>
                  <a:cubicBezTo>
                    <a:pt x="22556" y="7441"/>
                    <a:pt x="21364" y="4512"/>
                    <a:pt x="19878" y="2942"/>
                  </a:cubicBezTo>
                  <a:cubicBezTo>
                    <a:pt x="17995" y="976"/>
                    <a:pt x="15170" y="369"/>
                    <a:pt x="12576" y="118"/>
                  </a:cubicBezTo>
                  <a:cubicBezTo>
                    <a:pt x="11922" y="42"/>
                    <a:pt x="11285" y="1"/>
                    <a:pt x="1066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3577475" y="3023950"/>
              <a:ext cx="416525" cy="216500"/>
            </a:xfrm>
            <a:custGeom>
              <a:avLst/>
              <a:gdLst/>
              <a:ahLst/>
              <a:cxnLst/>
              <a:rect l="l" t="t" r="r" b="b"/>
              <a:pathLst>
                <a:path w="16661" h="8660" extrusionOk="0">
                  <a:moveTo>
                    <a:pt x="699" y="1"/>
                  </a:moveTo>
                  <a:cubicBezTo>
                    <a:pt x="602" y="1"/>
                    <a:pt x="492" y="58"/>
                    <a:pt x="461" y="174"/>
                  </a:cubicBezTo>
                  <a:cubicBezTo>
                    <a:pt x="0" y="3877"/>
                    <a:pt x="1821" y="7267"/>
                    <a:pt x="5482" y="8417"/>
                  </a:cubicBezTo>
                  <a:cubicBezTo>
                    <a:pt x="6029" y="8585"/>
                    <a:pt x="6576" y="8660"/>
                    <a:pt x="7120" y="8660"/>
                  </a:cubicBezTo>
                  <a:cubicBezTo>
                    <a:pt x="9156" y="8660"/>
                    <a:pt x="11133" y="7611"/>
                    <a:pt x="12785" y="6472"/>
                  </a:cubicBezTo>
                  <a:cubicBezTo>
                    <a:pt x="14710" y="5132"/>
                    <a:pt x="16133" y="3145"/>
                    <a:pt x="16635" y="843"/>
                  </a:cubicBezTo>
                  <a:cubicBezTo>
                    <a:pt x="16660" y="703"/>
                    <a:pt x="16539" y="610"/>
                    <a:pt x="16425" y="610"/>
                  </a:cubicBezTo>
                  <a:cubicBezTo>
                    <a:pt x="16352" y="610"/>
                    <a:pt x="16283" y="648"/>
                    <a:pt x="16258" y="739"/>
                  </a:cubicBezTo>
                  <a:cubicBezTo>
                    <a:pt x="15756" y="3040"/>
                    <a:pt x="14375" y="4986"/>
                    <a:pt x="12408" y="6262"/>
                  </a:cubicBezTo>
                  <a:cubicBezTo>
                    <a:pt x="10808" y="7329"/>
                    <a:pt x="9009" y="8254"/>
                    <a:pt x="7133" y="8254"/>
                  </a:cubicBezTo>
                  <a:cubicBezTo>
                    <a:pt x="6506" y="8254"/>
                    <a:pt x="5871" y="8151"/>
                    <a:pt x="5231" y="7915"/>
                  </a:cubicBezTo>
                  <a:cubicBezTo>
                    <a:pt x="1905" y="6681"/>
                    <a:pt x="440" y="3542"/>
                    <a:pt x="858" y="174"/>
                  </a:cubicBezTo>
                  <a:cubicBezTo>
                    <a:pt x="879" y="58"/>
                    <a:pt x="796" y="1"/>
                    <a:pt x="6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3723950" y="2973450"/>
              <a:ext cx="129925" cy="543250"/>
            </a:xfrm>
            <a:custGeom>
              <a:avLst/>
              <a:gdLst/>
              <a:ahLst/>
              <a:cxnLst/>
              <a:rect l="l" t="t" r="r" b="b"/>
              <a:pathLst>
                <a:path w="5197" h="21730" extrusionOk="0">
                  <a:moveTo>
                    <a:pt x="3199" y="1"/>
                  </a:moveTo>
                  <a:cubicBezTo>
                    <a:pt x="3142" y="1"/>
                    <a:pt x="3087" y="30"/>
                    <a:pt x="3055" y="101"/>
                  </a:cubicBezTo>
                  <a:cubicBezTo>
                    <a:pt x="1151" y="4307"/>
                    <a:pt x="0" y="8512"/>
                    <a:pt x="460" y="13178"/>
                  </a:cubicBezTo>
                  <a:cubicBezTo>
                    <a:pt x="795" y="16443"/>
                    <a:pt x="1695" y="20062"/>
                    <a:pt x="4813" y="21694"/>
                  </a:cubicBezTo>
                  <a:cubicBezTo>
                    <a:pt x="4851" y="21719"/>
                    <a:pt x="4888" y="21729"/>
                    <a:pt x="4922" y="21729"/>
                  </a:cubicBezTo>
                  <a:cubicBezTo>
                    <a:pt x="5094" y="21729"/>
                    <a:pt x="5196" y="21464"/>
                    <a:pt x="5022" y="21360"/>
                  </a:cubicBezTo>
                  <a:cubicBezTo>
                    <a:pt x="1800" y="19665"/>
                    <a:pt x="1067" y="15773"/>
                    <a:pt x="795" y="12446"/>
                  </a:cubicBezTo>
                  <a:cubicBezTo>
                    <a:pt x="460" y="8136"/>
                    <a:pt x="1632" y="4181"/>
                    <a:pt x="3411" y="290"/>
                  </a:cubicBezTo>
                  <a:cubicBezTo>
                    <a:pt x="3468" y="145"/>
                    <a:pt x="3327" y="1"/>
                    <a:pt x="319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3600775" y="3359950"/>
              <a:ext cx="364425" cy="112325"/>
            </a:xfrm>
            <a:custGeom>
              <a:avLst/>
              <a:gdLst/>
              <a:ahLst/>
              <a:cxnLst/>
              <a:rect l="l" t="t" r="r" b="b"/>
              <a:pathLst>
                <a:path w="14577" h="4493" extrusionOk="0">
                  <a:moveTo>
                    <a:pt x="6562" y="0"/>
                  </a:moveTo>
                  <a:cubicBezTo>
                    <a:pt x="3797" y="0"/>
                    <a:pt x="1162" y="1185"/>
                    <a:pt x="52" y="3891"/>
                  </a:cubicBezTo>
                  <a:cubicBezTo>
                    <a:pt x="1" y="4031"/>
                    <a:pt x="120" y="4124"/>
                    <a:pt x="245" y="4124"/>
                  </a:cubicBezTo>
                  <a:cubicBezTo>
                    <a:pt x="326" y="4124"/>
                    <a:pt x="408" y="4086"/>
                    <a:pt x="449" y="3996"/>
                  </a:cubicBezTo>
                  <a:cubicBezTo>
                    <a:pt x="1474" y="1478"/>
                    <a:pt x="3921" y="392"/>
                    <a:pt x="6508" y="392"/>
                  </a:cubicBezTo>
                  <a:cubicBezTo>
                    <a:pt x="9575" y="392"/>
                    <a:pt x="12838" y="1919"/>
                    <a:pt x="14154" y="4393"/>
                  </a:cubicBezTo>
                  <a:cubicBezTo>
                    <a:pt x="14193" y="4464"/>
                    <a:pt x="14251" y="4493"/>
                    <a:pt x="14310" y="4493"/>
                  </a:cubicBezTo>
                  <a:cubicBezTo>
                    <a:pt x="14442" y="4493"/>
                    <a:pt x="14576" y="4343"/>
                    <a:pt x="14489" y="4184"/>
                  </a:cubicBezTo>
                  <a:cubicBezTo>
                    <a:pt x="13090" y="1566"/>
                    <a:pt x="9741" y="0"/>
                    <a:pt x="656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3508975" y="3193625"/>
              <a:ext cx="546725" cy="127350"/>
            </a:xfrm>
            <a:custGeom>
              <a:avLst/>
              <a:gdLst/>
              <a:ahLst/>
              <a:cxnLst/>
              <a:rect l="l" t="t" r="r" b="b"/>
              <a:pathLst>
                <a:path w="21869" h="5094" extrusionOk="0">
                  <a:moveTo>
                    <a:pt x="21592" y="0"/>
                  </a:moveTo>
                  <a:cubicBezTo>
                    <a:pt x="21549" y="0"/>
                    <a:pt x="21505" y="18"/>
                    <a:pt x="21467" y="61"/>
                  </a:cubicBezTo>
                  <a:cubicBezTo>
                    <a:pt x="18742" y="3154"/>
                    <a:pt x="14725" y="4688"/>
                    <a:pt x="10695" y="4688"/>
                  </a:cubicBezTo>
                  <a:cubicBezTo>
                    <a:pt x="6927" y="4688"/>
                    <a:pt x="3147" y="3348"/>
                    <a:pt x="397" y="689"/>
                  </a:cubicBezTo>
                  <a:cubicBezTo>
                    <a:pt x="364" y="646"/>
                    <a:pt x="322" y="628"/>
                    <a:pt x="281" y="628"/>
                  </a:cubicBezTo>
                  <a:cubicBezTo>
                    <a:pt x="142" y="628"/>
                    <a:pt x="1" y="832"/>
                    <a:pt x="146" y="961"/>
                  </a:cubicBezTo>
                  <a:cubicBezTo>
                    <a:pt x="2967" y="3711"/>
                    <a:pt x="6848" y="5093"/>
                    <a:pt x="10712" y="5093"/>
                  </a:cubicBezTo>
                  <a:cubicBezTo>
                    <a:pt x="14846" y="5093"/>
                    <a:pt x="18960" y="3512"/>
                    <a:pt x="21739" y="333"/>
                  </a:cubicBezTo>
                  <a:cubicBezTo>
                    <a:pt x="21868" y="204"/>
                    <a:pt x="21736" y="0"/>
                    <a:pt x="2159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5" name="Google Shape;2135;p51"/>
          <p:cNvSpPr/>
          <p:nvPr/>
        </p:nvSpPr>
        <p:spPr>
          <a:xfrm>
            <a:off x="607805" y="3121199"/>
            <a:ext cx="60902" cy="114654"/>
          </a:xfrm>
          <a:custGeom>
            <a:avLst/>
            <a:gdLst/>
            <a:ahLst/>
            <a:cxnLst/>
            <a:rect l="l" t="t" r="r" b="b"/>
            <a:pathLst>
              <a:path w="4447" h="5970" extrusionOk="0">
                <a:moveTo>
                  <a:pt x="3281" y="1"/>
                </a:moveTo>
                <a:cubicBezTo>
                  <a:pt x="3129" y="1"/>
                  <a:pt x="2966" y="54"/>
                  <a:pt x="2800" y="178"/>
                </a:cubicBezTo>
                <a:cubicBezTo>
                  <a:pt x="1187" y="1403"/>
                  <a:pt x="246" y="3090"/>
                  <a:pt x="52" y="5107"/>
                </a:cubicBezTo>
                <a:cubicBezTo>
                  <a:pt x="0" y="5685"/>
                  <a:pt x="420" y="5969"/>
                  <a:pt x="867" y="5969"/>
                </a:cubicBezTo>
                <a:cubicBezTo>
                  <a:pt x="1319" y="5969"/>
                  <a:pt x="1799" y="5678"/>
                  <a:pt x="1844" y="5107"/>
                </a:cubicBezTo>
                <a:cubicBezTo>
                  <a:pt x="1964" y="3777"/>
                  <a:pt x="2636" y="2523"/>
                  <a:pt x="3696" y="1731"/>
                </a:cubicBezTo>
                <a:cubicBezTo>
                  <a:pt x="4447" y="1165"/>
                  <a:pt x="3991" y="1"/>
                  <a:pt x="3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6" name="Google Shape;2136;p51"/>
          <p:cNvSpPr/>
          <p:nvPr/>
        </p:nvSpPr>
        <p:spPr>
          <a:xfrm rot="791341">
            <a:off x="583626" y="3080556"/>
            <a:ext cx="60907" cy="97280"/>
          </a:xfrm>
          <a:custGeom>
            <a:avLst/>
            <a:gdLst/>
            <a:ahLst/>
            <a:cxnLst/>
            <a:rect l="l" t="t" r="r" b="b"/>
            <a:pathLst>
              <a:path w="4447" h="5970" extrusionOk="0">
                <a:moveTo>
                  <a:pt x="3281" y="1"/>
                </a:moveTo>
                <a:cubicBezTo>
                  <a:pt x="3129" y="1"/>
                  <a:pt x="2966" y="54"/>
                  <a:pt x="2800" y="178"/>
                </a:cubicBezTo>
                <a:cubicBezTo>
                  <a:pt x="1187" y="1403"/>
                  <a:pt x="246" y="3090"/>
                  <a:pt x="52" y="5107"/>
                </a:cubicBezTo>
                <a:cubicBezTo>
                  <a:pt x="0" y="5685"/>
                  <a:pt x="420" y="5969"/>
                  <a:pt x="867" y="5969"/>
                </a:cubicBezTo>
                <a:cubicBezTo>
                  <a:pt x="1319" y="5969"/>
                  <a:pt x="1799" y="5678"/>
                  <a:pt x="1844" y="5107"/>
                </a:cubicBezTo>
                <a:cubicBezTo>
                  <a:pt x="1964" y="3777"/>
                  <a:pt x="2636" y="2523"/>
                  <a:pt x="3696" y="1731"/>
                </a:cubicBezTo>
                <a:cubicBezTo>
                  <a:pt x="4447" y="1165"/>
                  <a:pt x="3991" y="1"/>
                  <a:pt x="3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7" name="Google Shape;2137;p51"/>
          <p:cNvSpPr/>
          <p:nvPr/>
        </p:nvSpPr>
        <p:spPr>
          <a:xfrm rot="-8188685">
            <a:off x="8105810" y="1864469"/>
            <a:ext cx="50414" cy="104573"/>
          </a:xfrm>
          <a:custGeom>
            <a:avLst/>
            <a:gdLst/>
            <a:ahLst/>
            <a:cxnLst/>
            <a:rect l="l" t="t" r="r" b="b"/>
            <a:pathLst>
              <a:path w="3606" h="5502" extrusionOk="0">
                <a:moveTo>
                  <a:pt x="2253" y="0"/>
                </a:moveTo>
                <a:cubicBezTo>
                  <a:pt x="2053" y="0"/>
                  <a:pt x="1846" y="70"/>
                  <a:pt x="1658" y="235"/>
                </a:cubicBezTo>
                <a:cubicBezTo>
                  <a:pt x="299" y="1475"/>
                  <a:pt x="0" y="3387"/>
                  <a:pt x="732" y="5030"/>
                </a:cubicBezTo>
                <a:cubicBezTo>
                  <a:pt x="878" y="5363"/>
                  <a:pt x="1131" y="5502"/>
                  <a:pt x="1396" y="5502"/>
                </a:cubicBezTo>
                <a:cubicBezTo>
                  <a:pt x="1973" y="5502"/>
                  <a:pt x="2603" y="4845"/>
                  <a:pt x="2285" y="4118"/>
                </a:cubicBezTo>
                <a:cubicBezTo>
                  <a:pt x="1867" y="3192"/>
                  <a:pt x="2211" y="2132"/>
                  <a:pt x="2927" y="1505"/>
                </a:cubicBezTo>
                <a:cubicBezTo>
                  <a:pt x="3606" y="908"/>
                  <a:pt x="2974" y="0"/>
                  <a:pt x="2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51"/>
          <p:cNvSpPr/>
          <p:nvPr/>
        </p:nvSpPr>
        <p:spPr>
          <a:xfrm rot="-7587917">
            <a:off x="8068685" y="1822612"/>
            <a:ext cx="41106" cy="124807"/>
          </a:xfrm>
          <a:custGeom>
            <a:avLst/>
            <a:gdLst/>
            <a:ahLst/>
            <a:cxnLst/>
            <a:rect l="l" t="t" r="r" b="b"/>
            <a:pathLst>
              <a:path w="3606" h="5502" extrusionOk="0">
                <a:moveTo>
                  <a:pt x="2253" y="0"/>
                </a:moveTo>
                <a:cubicBezTo>
                  <a:pt x="2053" y="0"/>
                  <a:pt x="1846" y="70"/>
                  <a:pt x="1658" y="235"/>
                </a:cubicBezTo>
                <a:cubicBezTo>
                  <a:pt x="299" y="1475"/>
                  <a:pt x="0" y="3387"/>
                  <a:pt x="732" y="5030"/>
                </a:cubicBezTo>
                <a:cubicBezTo>
                  <a:pt x="878" y="5363"/>
                  <a:pt x="1131" y="5502"/>
                  <a:pt x="1396" y="5502"/>
                </a:cubicBezTo>
                <a:cubicBezTo>
                  <a:pt x="1973" y="5502"/>
                  <a:pt x="2603" y="4845"/>
                  <a:pt x="2285" y="4118"/>
                </a:cubicBezTo>
                <a:cubicBezTo>
                  <a:pt x="1867" y="3192"/>
                  <a:pt x="2211" y="2132"/>
                  <a:pt x="2927" y="1505"/>
                </a:cubicBezTo>
                <a:cubicBezTo>
                  <a:pt x="3606" y="908"/>
                  <a:pt x="2974" y="0"/>
                  <a:pt x="2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9" name="Google Shape;2139;p51"/>
          <p:cNvGrpSpPr/>
          <p:nvPr/>
        </p:nvGrpSpPr>
        <p:grpSpPr>
          <a:xfrm rot="-1454887">
            <a:off x="2008855" y="2218960"/>
            <a:ext cx="284586" cy="253416"/>
            <a:chOff x="3190642" y="4443648"/>
            <a:chExt cx="177651" cy="147337"/>
          </a:xfrm>
        </p:grpSpPr>
        <p:sp>
          <p:nvSpPr>
            <p:cNvPr id="2140" name="Google Shape;2140;p51"/>
            <p:cNvSpPr/>
            <p:nvPr/>
          </p:nvSpPr>
          <p:spPr>
            <a:xfrm rot="-1347408">
              <a:off x="3203566" y="4451096"/>
              <a:ext cx="54577" cy="78503"/>
            </a:xfrm>
            <a:custGeom>
              <a:avLst/>
              <a:gdLst/>
              <a:ahLst/>
              <a:cxnLst/>
              <a:rect l="l" t="t" r="r" b="b"/>
              <a:pathLst>
                <a:path w="2183" h="3140" extrusionOk="0">
                  <a:moveTo>
                    <a:pt x="1681" y="1"/>
                  </a:moveTo>
                  <a:cubicBezTo>
                    <a:pt x="1521" y="1"/>
                    <a:pt x="1370" y="91"/>
                    <a:pt x="1328" y="299"/>
                  </a:cubicBezTo>
                  <a:cubicBezTo>
                    <a:pt x="1119" y="1136"/>
                    <a:pt x="745" y="1883"/>
                    <a:pt x="223" y="2555"/>
                  </a:cubicBezTo>
                  <a:cubicBezTo>
                    <a:pt x="1" y="2851"/>
                    <a:pt x="288" y="3140"/>
                    <a:pt x="586" y="3140"/>
                  </a:cubicBezTo>
                  <a:cubicBezTo>
                    <a:pt x="709" y="3140"/>
                    <a:pt x="833" y="3091"/>
                    <a:pt x="925" y="2973"/>
                  </a:cubicBezTo>
                  <a:cubicBezTo>
                    <a:pt x="1492" y="2241"/>
                    <a:pt x="1881" y="1405"/>
                    <a:pt x="2120" y="509"/>
                  </a:cubicBezTo>
                  <a:cubicBezTo>
                    <a:pt x="2182" y="204"/>
                    <a:pt x="1922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3240825" y="4464925"/>
              <a:ext cx="85625" cy="123825"/>
            </a:xfrm>
            <a:custGeom>
              <a:avLst/>
              <a:gdLst/>
              <a:ahLst/>
              <a:cxnLst/>
              <a:rect l="l" t="t" r="r" b="b"/>
              <a:pathLst>
                <a:path w="3425" h="4953" extrusionOk="0">
                  <a:moveTo>
                    <a:pt x="2862" y="1"/>
                  </a:moveTo>
                  <a:cubicBezTo>
                    <a:pt x="2736" y="1"/>
                    <a:pt x="2609" y="58"/>
                    <a:pt x="2522" y="196"/>
                  </a:cubicBezTo>
                  <a:cubicBezTo>
                    <a:pt x="1670" y="1540"/>
                    <a:pt x="879" y="2914"/>
                    <a:pt x="177" y="4333"/>
                  </a:cubicBezTo>
                  <a:cubicBezTo>
                    <a:pt x="1" y="4654"/>
                    <a:pt x="290" y="4953"/>
                    <a:pt x="565" y="4953"/>
                  </a:cubicBezTo>
                  <a:cubicBezTo>
                    <a:pt x="686" y="4953"/>
                    <a:pt x="805" y="4894"/>
                    <a:pt x="879" y="4751"/>
                  </a:cubicBezTo>
                  <a:cubicBezTo>
                    <a:pt x="1596" y="3333"/>
                    <a:pt x="2372" y="1944"/>
                    <a:pt x="3238" y="599"/>
                  </a:cubicBezTo>
                  <a:cubicBezTo>
                    <a:pt x="3424" y="289"/>
                    <a:pt x="3146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 rot="1120882">
              <a:off x="3300470" y="4507503"/>
              <a:ext cx="57099" cy="76349"/>
            </a:xfrm>
            <a:custGeom>
              <a:avLst/>
              <a:gdLst/>
              <a:ahLst/>
              <a:cxnLst/>
              <a:rect l="l" t="t" r="r" b="b"/>
              <a:pathLst>
                <a:path w="2284" h="3054" extrusionOk="0">
                  <a:moveTo>
                    <a:pt x="1790" y="1"/>
                  </a:moveTo>
                  <a:cubicBezTo>
                    <a:pt x="1627" y="1"/>
                    <a:pt x="1460" y="82"/>
                    <a:pt x="1389" y="271"/>
                  </a:cubicBezTo>
                  <a:cubicBezTo>
                    <a:pt x="1076" y="1048"/>
                    <a:pt x="673" y="1765"/>
                    <a:pt x="210" y="2467"/>
                  </a:cubicBezTo>
                  <a:cubicBezTo>
                    <a:pt x="0" y="2760"/>
                    <a:pt x="282" y="3053"/>
                    <a:pt x="578" y="3053"/>
                  </a:cubicBezTo>
                  <a:cubicBezTo>
                    <a:pt x="704" y="3053"/>
                    <a:pt x="833" y="3000"/>
                    <a:pt x="926" y="2870"/>
                  </a:cubicBezTo>
                  <a:cubicBezTo>
                    <a:pt x="1419" y="2123"/>
                    <a:pt x="1838" y="1317"/>
                    <a:pt x="2166" y="480"/>
                  </a:cubicBezTo>
                  <a:cubicBezTo>
                    <a:pt x="2283" y="192"/>
                    <a:pt x="2041" y="1"/>
                    <a:pt x="1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1"/>
          <p:cNvGrpSpPr/>
          <p:nvPr/>
        </p:nvGrpSpPr>
        <p:grpSpPr>
          <a:xfrm rot="2994984">
            <a:off x="7002576" y="2130268"/>
            <a:ext cx="200117" cy="125247"/>
            <a:chOff x="3609906" y="4464050"/>
            <a:chExt cx="200119" cy="125248"/>
          </a:xfrm>
        </p:grpSpPr>
        <p:sp>
          <p:nvSpPr>
            <p:cNvPr id="2144" name="Google Shape;2144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51"/>
          <p:cNvGrpSpPr/>
          <p:nvPr/>
        </p:nvGrpSpPr>
        <p:grpSpPr>
          <a:xfrm>
            <a:off x="4409733" y="2316517"/>
            <a:ext cx="173309" cy="168267"/>
            <a:chOff x="3745566" y="4026608"/>
            <a:chExt cx="173309" cy="168267"/>
          </a:xfrm>
        </p:grpSpPr>
        <p:sp>
          <p:nvSpPr>
            <p:cNvPr id="2148" name="Google Shape;2148;p51"/>
            <p:cNvSpPr/>
            <p:nvPr/>
          </p:nvSpPr>
          <p:spPr>
            <a:xfrm rot="-2700000">
              <a:off x="3757600" y="4118750"/>
              <a:ext cx="39625" cy="50450"/>
            </a:xfrm>
            <a:custGeom>
              <a:avLst/>
              <a:gdLst/>
              <a:ahLst/>
              <a:cxnLst/>
              <a:rect l="l" t="t" r="r" b="b"/>
              <a:pathLst>
                <a:path w="1585" h="2018" extrusionOk="0">
                  <a:moveTo>
                    <a:pt x="1025" y="0"/>
                  </a:moveTo>
                  <a:cubicBezTo>
                    <a:pt x="904" y="0"/>
                    <a:pt x="784" y="58"/>
                    <a:pt x="706" y="195"/>
                  </a:cubicBezTo>
                  <a:cubicBezTo>
                    <a:pt x="453" y="598"/>
                    <a:pt x="258" y="1046"/>
                    <a:pt x="109" y="1524"/>
                  </a:cubicBezTo>
                  <a:cubicBezTo>
                    <a:pt x="0" y="1823"/>
                    <a:pt x="249" y="2018"/>
                    <a:pt x="498" y="2018"/>
                  </a:cubicBezTo>
                  <a:cubicBezTo>
                    <a:pt x="659" y="2018"/>
                    <a:pt x="821" y="1936"/>
                    <a:pt x="886" y="1748"/>
                  </a:cubicBezTo>
                  <a:cubicBezTo>
                    <a:pt x="1020" y="1345"/>
                    <a:pt x="1184" y="971"/>
                    <a:pt x="1408" y="628"/>
                  </a:cubicBezTo>
                  <a:cubicBezTo>
                    <a:pt x="1585" y="296"/>
                    <a:pt x="1300" y="0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 rot="-833920">
              <a:off x="3806913" y="4030549"/>
              <a:ext cx="45174" cy="101373"/>
            </a:xfrm>
            <a:custGeom>
              <a:avLst/>
              <a:gdLst/>
              <a:ahLst/>
              <a:cxnLst/>
              <a:rect l="l" t="t" r="r" b="b"/>
              <a:pathLst>
                <a:path w="1807" h="4055" extrusionOk="0">
                  <a:moveTo>
                    <a:pt x="1309" y="1"/>
                  </a:moveTo>
                  <a:cubicBezTo>
                    <a:pt x="1150" y="1"/>
                    <a:pt x="996" y="91"/>
                    <a:pt x="949" y="299"/>
                  </a:cubicBezTo>
                  <a:cubicBezTo>
                    <a:pt x="665" y="1389"/>
                    <a:pt x="381" y="2464"/>
                    <a:pt x="83" y="3555"/>
                  </a:cubicBezTo>
                  <a:cubicBezTo>
                    <a:pt x="1" y="3854"/>
                    <a:pt x="262" y="4055"/>
                    <a:pt x="509" y="4055"/>
                  </a:cubicBezTo>
                  <a:cubicBezTo>
                    <a:pt x="668" y="4055"/>
                    <a:pt x="822" y="3972"/>
                    <a:pt x="874" y="3779"/>
                  </a:cubicBezTo>
                  <a:cubicBezTo>
                    <a:pt x="1143" y="2688"/>
                    <a:pt x="1427" y="1613"/>
                    <a:pt x="1726" y="523"/>
                  </a:cubicBezTo>
                  <a:cubicBezTo>
                    <a:pt x="1807" y="208"/>
                    <a:pt x="1551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3863600" y="4093075"/>
              <a:ext cx="55275" cy="101800"/>
            </a:xfrm>
            <a:custGeom>
              <a:avLst/>
              <a:gdLst/>
              <a:ahLst/>
              <a:cxnLst/>
              <a:rect l="l" t="t" r="r" b="b"/>
              <a:pathLst>
                <a:path w="2211" h="4072" extrusionOk="0">
                  <a:moveTo>
                    <a:pt x="1721" y="1"/>
                  </a:moveTo>
                  <a:cubicBezTo>
                    <a:pt x="1561" y="1"/>
                    <a:pt x="1400" y="86"/>
                    <a:pt x="1335" y="281"/>
                  </a:cubicBezTo>
                  <a:cubicBezTo>
                    <a:pt x="916" y="1372"/>
                    <a:pt x="528" y="2477"/>
                    <a:pt x="110" y="3582"/>
                  </a:cubicBezTo>
                  <a:cubicBezTo>
                    <a:pt x="0" y="3874"/>
                    <a:pt x="259" y="4072"/>
                    <a:pt x="514" y="4072"/>
                  </a:cubicBezTo>
                  <a:cubicBezTo>
                    <a:pt x="677" y="4072"/>
                    <a:pt x="838" y="3992"/>
                    <a:pt x="901" y="3806"/>
                  </a:cubicBezTo>
                  <a:cubicBezTo>
                    <a:pt x="1305" y="2701"/>
                    <a:pt x="1708" y="1596"/>
                    <a:pt x="2111" y="505"/>
                  </a:cubicBezTo>
                  <a:cubicBezTo>
                    <a:pt x="2210" y="199"/>
                    <a:pt x="1966" y="1"/>
                    <a:pt x="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51"/>
          <p:cNvGrpSpPr/>
          <p:nvPr/>
        </p:nvGrpSpPr>
        <p:grpSpPr>
          <a:xfrm rot="-2826186">
            <a:off x="6140137" y="2239397"/>
            <a:ext cx="200124" cy="125252"/>
            <a:chOff x="3609906" y="4464050"/>
            <a:chExt cx="200119" cy="125248"/>
          </a:xfrm>
        </p:grpSpPr>
        <p:sp>
          <p:nvSpPr>
            <p:cNvPr id="2152" name="Google Shape;2152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2105;p51">
            <a:extLst>
              <a:ext uri="{FF2B5EF4-FFF2-40B4-BE49-F238E27FC236}">
                <a16:creationId xmlns:a16="http://schemas.microsoft.com/office/drawing/2014/main" id="{217CB3F3-64E3-45C1-89B8-E83EF8CA4291}"/>
              </a:ext>
            </a:extLst>
          </p:cNvPr>
          <p:cNvSpPr txBox="1">
            <a:spLocks/>
          </p:cNvSpPr>
          <p:nvPr/>
        </p:nvSpPr>
        <p:spPr>
          <a:xfrm flipH="1">
            <a:off x="1003156" y="1526209"/>
            <a:ext cx="2195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n-US" sz="3200" dirty="0">
                <a:latin typeface="Maiandra GD" panose="020E0502030308020204" pitchFamily="34" charset="0"/>
              </a:rPr>
              <a:t>just</a:t>
            </a:r>
          </a:p>
        </p:txBody>
      </p:sp>
      <p:sp>
        <p:nvSpPr>
          <p:cNvPr id="53" name="Google Shape;2105;p51">
            <a:extLst>
              <a:ext uri="{FF2B5EF4-FFF2-40B4-BE49-F238E27FC236}">
                <a16:creationId xmlns:a16="http://schemas.microsoft.com/office/drawing/2014/main" id="{9FA7E44B-6324-497E-9A2F-0C58D7F61719}"/>
              </a:ext>
            </a:extLst>
          </p:cNvPr>
          <p:cNvSpPr txBox="1">
            <a:spLocks/>
          </p:cNvSpPr>
          <p:nvPr/>
        </p:nvSpPr>
        <p:spPr>
          <a:xfrm flipH="1">
            <a:off x="5571475" y="1536994"/>
            <a:ext cx="2195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n-US" sz="3200" dirty="0">
                <a:latin typeface="Maiandra GD" panose="020E0502030308020204" pitchFamily="34" charset="0"/>
              </a:rPr>
              <a:t>yet</a:t>
            </a:r>
          </a:p>
        </p:txBody>
      </p:sp>
      <p:sp>
        <p:nvSpPr>
          <p:cNvPr id="54" name="Google Shape;2105;p51">
            <a:extLst>
              <a:ext uri="{FF2B5EF4-FFF2-40B4-BE49-F238E27FC236}">
                <a16:creationId xmlns:a16="http://schemas.microsoft.com/office/drawing/2014/main" id="{FF03B68A-894A-4903-8D0F-21A004676C33}"/>
              </a:ext>
            </a:extLst>
          </p:cNvPr>
          <p:cNvSpPr txBox="1">
            <a:spLocks/>
          </p:cNvSpPr>
          <p:nvPr/>
        </p:nvSpPr>
        <p:spPr>
          <a:xfrm flipH="1">
            <a:off x="3387729" y="1596115"/>
            <a:ext cx="21954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r>
              <a:rPr lang="en-US" sz="3200" dirty="0">
                <a:latin typeface="Maiandra GD" panose="020E0502030308020204" pitchFamily="34" charset="0"/>
              </a:rPr>
              <a:t>already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5" grpId="0" animBg="1"/>
      <p:bldP spid="2106" grpId="0" build="p"/>
      <p:bldP spid="2107" grpId="0" animBg="1"/>
      <p:bldP spid="2108" grpId="0" build="p"/>
      <p:bldP spid="2109" grpId="0" animBg="1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7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:</a:t>
            </a:r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A Boy Wake Up and Stretching in Morning Stock Vector - Illustration of  mattress, mascot: 138091734">
            <a:extLst>
              <a:ext uri="{FF2B5EF4-FFF2-40B4-BE49-F238E27FC236}">
                <a16:creationId xmlns:a16="http://schemas.microsoft.com/office/drawing/2014/main" id="{4D6B2445-147B-4CE9-9F40-28BE0EFC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1335313"/>
            <a:ext cx="2387601" cy="2503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4 CuadroTexto">
            <a:extLst>
              <a:ext uri="{FF2B5EF4-FFF2-40B4-BE49-F238E27FC236}">
                <a16:creationId xmlns:a16="http://schemas.microsoft.com/office/drawing/2014/main" id="{3F3FE718-8A2B-4767-871C-E1382504AAA7}"/>
              </a:ext>
            </a:extLst>
          </p:cNvPr>
          <p:cNvSpPr txBox="1"/>
          <p:nvPr/>
        </p:nvSpPr>
        <p:spPr>
          <a:xfrm>
            <a:off x="3699525" y="1404132"/>
            <a:ext cx="1815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Wake up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C844A17-97A6-4787-8B40-53922B19F818}"/>
              </a:ext>
            </a:extLst>
          </p:cNvPr>
          <p:cNvSpPr txBox="1"/>
          <p:nvPr/>
        </p:nvSpPr>
        <p:spPr>
          <a:xfrm>
            <a:off x="3649968" y="2380415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He has just____________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A92F6CF-5BA1-4DF4-A222-F785CAD48443}"/>
              </a:ext>
            </a:extLst>
          </p:cNvPr>
          <p:cNvSpPr txBox="1"/>
          <p:nvPr/>
        </p:nvSpPr>
        <p:spPr>
          <a:xfrm>
            <a:off x="4949372" y="2302654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Waken up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1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353252" y="90151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Lesson Objectives</a:t>
            </a:r>
            <a:endParaRPr sz="4800" dirty="0"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3451874" y="1431450"/>
            <a:ext cx="175575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02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>
            <a:spLocks noGrp="1"/>
          </p:cNvSpPr>
          <p:nvPr>
            <p:ph type="title" idx="3"/>
          </p:nvPr>
        </p:nvSpPr>
        <p:spPr>
          <a:xfrm flipH="1">
            <a:off x="4084470" y="3141075"/>
            <a:ext cx="97506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05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663838" y="1461638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01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631697" y="306151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04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"/>
          </p:nvPr>
        </p:nvSpPr>
        <p:spPr>
          <a:xfrm flipH="1">
            <a:off x="898247" y="2287472"/>
            <a:ext cx="2410500" cy="8543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 present perfect tense to talk about recently completed actions</a:t>
            </a:r>
            <a:endParaRPr sz="1500" dirty="0"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6"/>
          </p:nvPr>
        </p:nvSpPr>
        <p:spPr>
          <a:xfrm flipH="1">
            <a:off x="3366750" y="2308827"/>
            <a:ext cx="2410500" cy="686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/>
              <a:t>About recently completed actions using the present perfect tense</a:t>
            </a:r>
            <a:endParaRPr sz="1500" b="1" dirty="0"/>
          </a:p>
        </p:txBody>
      </p:sp>
      <p:sp>
        <p:nvSpPr>
          <p:cNvPr id="658" name="Google Shape;658;p37"/>
          <p:cNvSpPr txBox="1">
            <a:spLocks noGrp="1"/>
          </p:cNvSpPr>
          <p:nvPr>
            <p:ph type="subTitle" idx="7"/>
          </p:nvPr>
        </p:nvSpPr>
        <p:spPr>
          <a:xfrm flipH="1">
            <a:off x="81047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Objective pronouns correctly</a:t>
            </a:r>
          </a:p>
        </p:txBody>
      </p:sp>
      <p:sp>
        <p:nvSpPr>
          <p:cNvPr id="659" name="Google Shape;659;p37"/>
          <p:cNvSpPr txBox="1">
            <a:spLocks noGrp="1"/>
          </p:cNvSpPr>
          <p:nvPr>
            <p:ph type="subTitle" idx="8"/>
          </p:nvPr>
        </p:nvSpPr>
        <p:spPr>
          <a:xfrm flipH="1">
            <a:off x="3639707" y="3920213"/>
            <a:ext cx="2410500" cy="6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/>
              <a:t>Using Need- Want- Like + infinitive</a:t>
            </a:r>
          </a:p>
        </p:txBody>
      </p:sp>
      <p:sp>
        <p:nvSpPr>
          <p:cNvPr id="660" name="Google Shape;660;p37"/>
          <p:cNvSpPr txBox="1">
            <a:spLocks noGrp="1"/>
          </p:cNvSpPr>
          <p:nvPr>
            <p:ph type="title" idx="9"/>
          </p:nvPr>
        </p:nvSpPr>
        <p:spPr>
          <a:xfrm>
            <a:off x="1032424" y="187147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dirty="0"/>
          </a:p>
        </p:txBody>
      </p:sp>
      <p:sp>
        <p:nvSpPr>
          <p:cNvPr id="661" name="Google Shape;661;p37"/>
          <p:cNvSpPr txBox="1">
            <a:spLocks noGrp="1"/>
          </p:cNvSpPr>
          <p:nvPr>
            <p:ph type="title" idx="13"/>
          </p:nvPr>
        </p:nvSpPr>
        <p:spPr>
          <a:xfrm>
            <a:off x="3378610" y="1865972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Ask</a:t>
            </a:r>
            <a:endParaRPr dirty="0"/>
          </a:p>
        </p:txBody>
      </p:sp>
      <p:sp>
        <p:nvSpPr>
          <p:cNvPr id="662" name="Google Shape;662;p37"/>
          <p:cNvSpPr txBox="1">
            <a:spLocks noGrp="1"/>
          </p:cNvSpPr>
          <p:nvPr>
            <p:ph type="title" idx="14"/>
          </p:nvPr>
        </p:nvSpPr>
        <p:spPr>
          <a:xfrm>
            <a:off x="3639707" y="349449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Practice</a:t>
            </a:r>
            <a:endParaRPr dirty="0"/>
          </a:p>
        </p:txBody>
      </p:sp>
      <p:sp>
        <p:nvSpPr>
          <p:cNvPr id="663" name="Google Shape;663;p37"/>
          <p:cNvSpPr txBox="1">
            <a:spLocks noGrp="1"/>
          </p:cNvSpPr>
          <p:nvPr>
            <p:ph type="title" idx="15"/>
          </p:nvPr>
        </p:nvSpPr>
        <p:spPr>
          <a:xfrm>
            <a:off x="1146902" y="3494494"/>
            <a:ext cx="1977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use</a:t>
            </a:r>
            <a:endParaRPr dirty="0"/>
          </a:p>
        </p:txBody>
      </p:sp>
      <p:sp>
        <p:nvSpPr>
          <p:cNvPr id="15" name="Google Shape;655;p37">
            <a:extLst>
              <a:ext uri="{FF2B5EF4-FFF2-40B4-BE49-F238E27FC236}">
                <a16:creationId xmlns:a16="http://schemas.microsoft.com/office/drawing/2014/main" id="{578C8A3D-E2DC-433D-B5BF-A1AE7E1C4CD6}"/>
              </a:ext>
            </a:extLst>
          </p:cNvPr>
          <p:cNvSpPr txBox="1">
            <a:spLocks/>
          </p:cNvSpPr>
          <p:nvPr/>
        </p:nvSpPr>
        <p:spPr>
          <a:xfrm flipH="1">
            <a:off x="5328130" y="1504424"/>
            <a:ext cx="29436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egu"/>
              <a:buNone/>
              <a:defRPr sz="36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solidFill>
                  <a:schemeClr val="accent1"/>
                </a:solidFill>
              </a:rPr>
              <a:t>03</a:t>
            </a:r>
            <a:endParaRPr lang="en" dirty="0">
              <a:solidFill>
                <a:schemeClr val="accent1"/>
              </a:solidFill>
            </a:endParaRPr>
          </a:p>
        </p:txBody>
      </p:sp>
      <p:sp>
        <p:nvSpPr>
          <p:cNvPr id="16" name="Google Shape;661;p37">
            <a:extLst>
              <a:ext uri="{FF2B5EF4-FFF2-40B4-BE49-F238E27FC236}">
                <a16:creationId xmlns:a16="http://schemas.microsoft.com/office/drawing/2014/main" id="{2340B686-FEA2-4ACC-9DA8-215B1D9A4E7C}"/>
              </a:ext>
            </a:extLst>
          </p:cNvPr>
          <p:cNvSpPr txBox="1">
            <a:spLocks/>
          </p:cNvSpPr>
          <p:nvPr/>
        </p:nvSpPr>
        <p:spPr>
          <a:xfrm>
            <a:off x="5922955" y="1865972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Ask</a:t>
            </a:r>
            <a:endParaRPr lang="en-US" dirty="0"/>
          </a:p>
        </p:txBody>
      </p:sp>
      <p:sp>
        <p:nvSpPr>
          <p:cNvPr id="17" name="Google Shape;657;p37">
            <a:extLst>
              <a:ext uri="{FF2B5EF4-FFF2-40B4-BE49-F238E27FC236}">
                <a16:creationId xmlns:a16="http://schemas.microsoft.com/office/drawing/2014/main" id="{39253419-D9A0-431B-A33B-69C02ADFB1C1}"/>
              </a:ext>
            </a:extLst>
          </p:cNvPr>
          <p:cNvSpPr txBox="1">
            <a:spLocks/>
          </p:cNvSpPr>
          <p:nvPr/>
        </p:nvSpPr>
        <p:spPr>
          <a:xfrm flipH="1">
            <a:off x="5983171" y="2248357"/>
            <a:ext cx="2410500" cy="68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1500" b="1" dirty="0"/>
              <a:t>About an event happened earlier using already, yet &amp; just</a:t>
            </a:r>
          </a:p>
        </p:txBody>
      </p:sp>
      <p:sp>
        <p:nvSpPr>
          <p:cNvPr id="18" name="Google Shape;653;p37">
            <a:extLst>
              <a:ext uri="{FF2B5EF4-FFF2-40B4-BE49-F238E27FC236}">
                <a16:creationId xmlns:a16="http://schemas.microsoft.com/office/drawing/2014/main" id="{20B87C2D-C574-445A-BAE8-D3785A736AFB}"/>
              </a:ext>
            </a:extLst>
          </p:cNvPr>
          <p:cNvSpPr txBox="1">
            <a:spLocks/>
          </p:cNvSpPr>
          <p:nvPr/>
        </p:nvSpPr>
        <p:spPr>
          <a:xfrm flipH="1">
            <a:off x="6568590" y="3141075"/>
            <a:ext cx="97506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aegu"/>
              <a:buNone/>
              <a:defRPr sz="36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 b="0" i="0" u="none" strike="noStrike" cap="none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>
                <a:solidFill>
                  <a:srgbClr val="FF99CC"/>
                </a:solidFill>
              </a:rPr>
              <a:t>06</a:t>
            </a:r>
          </a:p>
        </p:txBody>
      </p:sp>
      <p:sp>
        <p:nvSpPr>
          <p:cNvPr id="19" name="Google Shape;662;p37">
            <a:extLst>
              <a:ext uri="{FF2B5EF4-FFF2-40B4-BE49-F238E27FC236}">
                <a16:creationId xmlns:a16="http://schemas.microsoft.com/office/drawing/2014/main" id="{8CA5460B-FD21-4D1C-8D38-208E602F1644}"/>
              </a:ext>
            </a:extLst>
          </p:cNvPr>
          <p:cNvSpPr txBox="1">
            <a:spLocks/>
          </p:cNvSpPr>
          <p:nvPr/>
        </p:nvSpPr>
        <p:spPr>
          <a:xfrm>
            <a:off x="6199621" y="352830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egu"/>
              <a:buNone/>
              <a:defRPr sz="2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Use</a:t>
            </a:r>
            <a:endParaRPr lang="en-US" dirty="0"/>
          </a:p>
        </p:txBody>
      </p:sp>
      <p:sp>
        <p:nvSpPr>
          <p:cNvPr id="21" name="Google Shape;659;p37">
            <a:extLst>
              <a:ext uri="{FF2B5EF4-FFF2-40B4-BE49-F238E27FC236}">
                <a16:creationId xmlns:a16="http://schemas.microsoft.com/office/drawing/2014/main" id="{9E223F01-5594-4FEC-97A8-F2D520D57F95}"/>
              </a:ext>
            </a:extLst>
          </p:cNvPr>
          <p:cNvSpPr txBox="1">
            <a:spLocks/>
          </p:cNvSpPr>
          <p:nvPr/>
        </p:nvSpPr>
        <p:spPr>
          <a:xfrm flipH="1">
            <a:off x="6106924" y="3889500"/>
            <a:ext cx="2410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Questrial"/>
              <a:buNone/>
              <a:defRPr sz="1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dirty="0"/>
              <a:t>Imperatives and Two – Word Verbs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:</a:t>
            </a:r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4 CuadroTexto">
            <a:extLst>
              <a:ext uri="{FF2B5EF4-FFF2-40B4-BE49-F238E27FC236}">
                <a16:creationId xmlns:a16="http://schemas.microsoft.com/office/drawing/2014/main" id="{3F3FE718-8A2B-4767-871C-E1382504AAA7}"/>
              </a:ext>
            </a:extLst>
          </p:cNvPr>
          <p:cNvSpPr txBox="1"/>
          <p:nvPr/>
        </p:nvSpPr>
        <p:spPr>
          <a:xfrm>
            <a:off x="3699525" y="1404132"/>
            <a:ext cx="1815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400" b="1" dirty="0"/>
              <a:t>finish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C844A17-97A6-4787-8B40-53922B19F818}"/>
              </a:ext>
            </a:extLst>
          </p:cNvPr>
          <p:cNvSpPr txBox="1"/>
          <p:nvPr/>
        </p:nvSpPr>
        <p:spPr>
          <a:xfrm>
            <a:off x="3649968" y="2380415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He hasn’t ___________ the homework yet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A92F6CF-5BA1-4DF4-A222-F785CAD48443}"/>
              </a:ext>
            </a:extLst>
          </p:cNvPr>
          <p:cNvSpPr txBox="1"/>
          <p:nvPr/>
        </p:nvSpPr>
        <p:spPr>
          <a:xfrm>
            <a:off x="4738915" y="2331683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finished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5122" name="Picture 2" descr="boy forgot to do his homework - Clipart World">
            <a:extLst>
              <a:ext uri="{FF2B5EF4-FFF2-40B4-BE49-F238E27FC236}">
                <a16:creationId xmlns:a16="http://schemas.microsoft.com/office/drawing/2014/main" id="{E9438E8C-01F9-4D81-96BD-B5008665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7" y="1400628"/>
            <a:ext cx="2554516" cy="267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4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:</a:t>
            </a:r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4 CuadroTexto">
            <a:extLst>
              <a:ext uri="{FF2B5EF4-FFF2-40B4-BE49-F238E27FC236}">
                <a16:creationId xmlns:a16="http://schemas.microsoft.com/office/drawing/2014/main" id="{3F3FE718-8A2B-4767-871C-E1382504AAA7}"/>
              </a:ext>
            </a:extLst>
          </p:cNvPr>
          <p:cNvSpPr txBox="1"/>
          <p:nvPr/>
        </p:nvSpPr>
        <p:spPr>
          <a:xfrm>
            <a:off x="3699525" y="1404132"/>
            <a:ext cx="18159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Y" sz="2400" b="1" dirty="0" err="1"/>
              <a:t>eat</a:t>
            </a:r>
            <a:endParaRPr lang="en-US" sz="2400" b="1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C844A17-97A6-4787-8B40-53922B19F818}"/>
              </a:ext>
            </a:extLst>
          </p:cNvPr>
          <p:cNvSpPr txBox="1"/>
          <p:nvPr/>
        </p:nvSpPr>
        <p:spPr>
          <a:xfrm>
            <a:off x="3649968" y="2380415"/>
            <a:ext cx="5275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2"/>
                </a:solidFill>
              </a:rPr>
              <a:t>I have already ___________ breakfast.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A92F6CF-5BA1-4DF4-A222-F785CAD48443}"/>
              </a:ext>
            </a:extLst>
          </p:cNvPr>
          <p:cNvSpPr txBox="1"/>
          <p:nvPr/>
        </p:nvSpPr>
        <p:spPr>
          <a:xfrm>
            <a:off x="5145315" y="2273626"/>
            <a:ext cx="124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Maiandra GD" pitchFamily="34" charset="0"/>
                <a:cs typeface="Arial" charset="0"/>
              </a:rPr>
              <a:t>eaten</a:t>
            </a:r>
            <a:endParaRPr lang="ru-RU" sz="1800" b="1" dirty="0">
              <a:solidFill>
                <a:schemeClr val="accent1">
                  <a:lumMod val="40000"/>
                  <a:lumOff val="60000"/>
                </a:schemeClr>
              </a:solidFill>
              <a:latin typeface="Maiandra GD" pitchFamily="34" charset="0"/>
              <a:cs typeface="Arial" charset="0"/>
            </a:endParaRPr>
          </a:p>
        </p:txBody>
      </p:sp>
      <p:pic>
        <p:nvPicPr>
          <p:cNvPr id="22" name="Picture 4" descr="Little Boy Happy Eat Breakfast Morning Stock Vector (Royalty Free) 586610600">
            <a:extLst>
              <a:ext uri="{FF2B5EF4-FFF2-40B4-BE49-F238E27FC236}">
                <a16:creationId xmlns:a16="http://schemas.microsoft.com/office/drawing/2014/main" id="{9EA9CE5B-BEEF-41FD-91DF-D3A946E2F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3"/>
          <a:stretch/>
        </p:blipFill>
        <p:spPr bwMode="auto">
          <a:xfrm>
            <a:off x="902607" y="1368879"/>
            <a:ext cx="2476500" cy="249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71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905500" y="18696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/>
              <a:t>Verb+ Gerund</a:t>
            </a:r>
            <a:endParaRPr sz="4000" dirty="0"/>
          </a:p>
        </p:txBody>
      </p:sp>
      <p:sp>
        <p:nvSpPr>
          <p:cNvPr id="2053" name="Google Shape;2053;p50"/>
          <p:cNvSpPr txBox="1">
            <a:spLocks noGrp="1"/>
          </p:cNvSpPr>
          <p:nvPr>
            <p:ph type="title" idx="2"/>
          </p:nvPr>
        </p:nvSpPr>
        <p:spPr>
          <a:xfrm>
            <a:off x="2835425" y="1311768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870818" y="139081"/>
            <a:ext cx="3307369" cy="716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/>
              <a:t>Verb+ Gerund</a:t>
            </a:r>
            <a:endParaRPr sz="3600"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254724" y="298926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8364851" y="269709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FE408D5-05B2-41E6-A5B8-6C7751C21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030" y="1861943"/>
            <a:ext cx="6349644" cy="19325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Oval 29">
            <a:extLst>
              <a:ext uri="{FF2B5EF4-FFF2-40B4-BE49-F238E27FC236}">
                <a16:creationId xmlns:a16="http://schemas.microsoft.com/office/drawing/2014/main" id="{C7963927-D124-4591-82E7-19C05332CCF8}"/>
              </a:ext>
            </a:extLst>
          </p:cNvPr>
          <p:cNvSpPr/>
          <p:nvPr/>
        </p:nvSpPr>
        <p:spPr>
          <a:xfrm>
            <a:off x="6188303" y="2675277"/>
            <a:ext cx="1336719" cy="871987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V-</a:t>
            </a:r>
            <a:r>
              <a:rPr lang="en-US" sz="2600" b="1" dirty="0" err="1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ing</a:t>
            </a:r>
            <a:endParaRPr lang="en-US" sz="26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8B9E11F7-8412-423E-AC6D-FF9CA7B59A0D}"/>
              </a:ext>
            </a:extLst>
          </p:cNvPr>
          <p:cNvSpPr/>
          <p:nvPr/>
        </p:nvSpPr>
        <p:spPr>
          <a:xfrm>
            <a:off x="65314" y="2684689"/>
            <a:ext cx="1727200" cy="907597"/>
          </a:xfrm>
          <a:prstGeom prst="wedgeRoundRectCallout">
            <a:avLst>
              <a:gd name="adj1" fmla="val 58028"/>
              <a:gd name="adj2" fmla="val 2439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 </a:t>
            </a:r>
            <a:r>
              <a:rPr lang="en-US" b="1" dirty="0"/>
              <a:t>what the four sentences have in common?</a:t>
            </a:r>
            <a:endParaRPr lang="ar-SA" sz="1200" b="1" dirty="0"/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id="{E60C7F29-79E8-4801-A5E9-03C70ED3BA39}"/>
              </a:ext>
            </a:extLst>
          </p:cNvPr>
          <p:cNvSpPr/>
          <p:nvPr/>
        </p:nvSpPr>
        <p:spPr>
          <a:xfrm>
            <a:off x="5759950" y="3082133"/>
            <a:ext cx="342900" cy="47863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id="{E0818610-0CE7-468D-BAE6-2DA5C095017E}"/>
              </a:ext>
            </a:extLst>
          </p:cNvPr>
          <p:cNvSpPr/>
          <p:nvPr/>
        </p:nvSpPr>
        <p:spPr>
          <a:xfrm>
            <a:off x="2936081" y="1052479"/>
            <a:ext cx="2743200" cy="528637"/>
          </a:xfrm>
          <a:prstGeom prst="wedgeRoundRectCallout">
            <a:avLst>
              <a:gd name="adj1" fmla="val -47787"/>
              <a:gd name="adj2" fmla="val 14380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What does it mean?</a:t>
            </a:r>
            <a:endParaRPr lang="ar-SA" sz="1900" b="1" dirty="0"/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AF1B8589-85E3-4925-BCB2-9CF8426199AB}"/>
              </a:ext>
            </a:extLst>
          </p:cNvPr>
          <p:cNvSpPr txBox="1"/>
          <p:nvPr/>
        </p:nvSpPr>
        <p:spPr>
          <a:xfrm>
            <a:off x="1919515" y="2135428"/>
            <a:ext cx="1128485" cy="2231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BA356EB-7264-4A1E-A36B-62FE5B4D4B75}"/>
              </a:ext>
            </a:extLst>
          </p:cNvPr>
          <p:cNvSpPr/>
          <p:nvPr/>
        </p:nvSpPr>
        <p:spPr>
          <a:xfrm>
            <a:off x="1946912" y="2471363"/>
            <a:ext cx="3626573" cy="192009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8F7EDBC1-C0A0-4800-AC1C-74AE6E8D4593}"/>
              </a:ext>
            </a:extLst>
          </p:cNvPr>
          <p:cNvSpPr/>
          <p:nvPr/>
        </p:nvSpPr>
        <p:spPr>
          <a:xfrm>
            <a:off x="1712686" y="3969204"/>
            <a:ext cx="5065485" cy="573768"/>
          </a:xfrm>
          <a:prstGeom prst="wedgeRoundRectCallout">
            <a:avLst>
              <a:gd name="adj1" fmla="val 58028"/>
              <a:gd name="adj2" fmla="val 24392"/>
              <a:gd name="adj3" fmla="val 16667"/>
            </a:avLst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 </a:t>
            </a:r>
            <a:r>
              <a:rPr lang="en-US" b="1" dirty="0">
                <a:solidFill>
                  <a:schemeClr val="bg2"/>
                </a:solidFill>
              </a:rPr>
              <a:t>They all have 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gerunds or words that end in -</a:t>
            </a:r>
            <a:r>
              <a:rPr lang="en-US" b="1" dirty="0" err="1">
                <a:solidFill>
                  <a:schemeClr val="bg2"/>
                </a:solidFill>
              </a:rPr>
              <a:t>ing</a:t>
            </a:r>
            <a:r>
              <a:rPr lang="en-US" b="1" dirty="0">
                <a:solidFill>
                  <a:schemeClr val="bg2"/>
                </a:solidFill>
              </a:rPr>
              <a:t> after verbs.</a:t>
            </a:r>
            <a:endParaRPr lang="ar-SA" sz="1200" b="1" dirty="0">
              <a:solidFill>
                <a:schemeClr val="bg2"/>
              </a:solidFill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831BA19B-761B-4504-A085-46391FA9DA4A}"/>
              </a:ext>
            </a:extLst>
          </p:cNvPr>
          <p:cNvCxnSpPr/>
          <p:nvPr/>
        </p:nvCxnSpPr>
        <p:spPr>
          <a:xfrm>
            <a:off x="2111829" y="2837543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B88FB864-5FED-43BC-AD85-6DD82DD0BA03}"/>
              </a:ext>
            </a:extLst>
          </p:cNvPr>
          <p:cNvCxnSpPr/>
          <p:nvPr/>
        </p:nvCxnSpPr>
        <p:spPr>
          <a:xfrm>
            <a:off x="2823029" y="2852058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B1EDA639-E88B-4141-9F48-DD00FAE6E42B}"/>
              </a:ext>
            </a:extLst>
          </p:cNvPr>
          <p:cNvCxnSpPr/>
          <p:nvPr/>
        </p:nvCxnSpPr>
        <p:spPr>
          <a:xfrm>
            <a:off x="3403601" y="2844800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781A3C62-7225-415C-A2FB-51F7343D2E80}"/>
              </a:ext>
            </a:extLst>
          </p:cNvPr>
          <p:cNvCxnSpPr/>
          <p:nvPr/>
        </p:nvCxnSpPr>
        <p:spPr>
          <a:xfrm>
            <a:off x="3947886" y="2844800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91E7DE62-DA8D-4804-AB33-7E9F46E04028}"/>
              </a:ext>
            </a:extLst>
          </p:cNvPr>
          <p:cNvCxnSpPr>
            <a:cxnSpLocks/>
          </p:cNvCxnSpPr>
          <p:nvPr/>
        </p:nvCxnSpPr>
        <p:spPr>
          <a:xfrm>
            <a:off x="4441372" y="2844800"/>
            <a:ext cx="3193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45FF4860-FABE-4FA1-9A7A-9FFBC64C98CF}"/>
              </a:ext>
            </a:extLst>
          </p:cNvPr>
          <p:cNvCxnSpPr>
            <a:cxnSpLocks/>
          </p:cNvCxnSpPr>
          <p:nvPr/>
        </p:nvCxnSpPr>
        <p:spPr>
          <a:xfrm>
            <a:off x="4833257" y="2837543"/>
            <a:ext cx="23222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3874E85D-D426-4C15-A081-586F348148CE}"/>
              </a:ext>
            </a:extLst>
          </p:cNvPr>
          <p:cNvCxnSpPr>
            <a:cxnSpLocks/>
          </p:cNvCxnSpPr>
          <p:nvPr/>
        </p:nvCxnSpPr>
        <p:spPr>
          <a:xfrm>
            <a:off x="2184401" y="3055257"/>
            <a:ext cx="49348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رابط مستقيم 32">
            <a:extLst>
              <a:ext uri="{FF2B5EF4-FFF2-40B4-BE49-F238E27FC236}">
                <a16:creationId xmlns:a16="http://schemas.microsoft.com/office/drawing/2014/main" id="{44657AC4-6976-4A07-B240-1BD6F4F0028A}"/>
              </a:ext>
            </a:extLst>
          </p:cNvPr>
          <p:cNvCxnSpPr/>
          <p:nvPr/>
        </p:nvCxnSpPr>
        <p:spPr>
          <a:xfrm>
            <a:off x="2837543" y="3040743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88FA342B-EC5F-466F-9A6D-9402E6ACEEE2}"/>
              </a:ext>
            </a:extLst>
          </p:cNvPr>
          <p:cNvCxnSpPr>
            <a:cxnSpLocks/>
          </p:cNvCxnSpPr>
          <p:nvPr/>
        </p:nvCxnSpPr>
        <p:spPr>
          <a:xfrm>
            <a:off x="3389086" y="3055257"/>
            <a:ext cx="283028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6A9EC02B-92F1-4148-B607-3E93EEBA6E84}"/>
              </a:ext>
            </a:extLst>
          </p:cNvPr>
          <p:cNvCxnSpPr>
            <a:cxnSpLocks/>
          </p:cNvCxnSpPr>
          <p:nvPr/>
        </p:nvCxnSpPr>
        <p:spPr>
          <a:xfrm>
            <a:off x="3904343" y="3040743"/>
            <a:ext cx="2540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0A8835F2-CA11-4326-AC46-D95CE534E985}"/>
              </a:ext>
            </a:extLst>
          </p:cNvPr>
          <p:cNvCxnSpPr>
            <a:cxnSpLocks/>
          </p:cNvCxnSpPr>
          <p:nvPr/>
        </p:nvCxnSpPr>
        <p:spPr>
          <a:xfrm>
            <a:off x="4434114" y="3055257"/>
            <a:ext cx="3120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FF20E063-BD6D-4762-8521-44E796BF138E}"/>
              </a:ext>
            </a:extLst>
          </p:cNvPr>
          <p:cNvCxnSpPr/>
          <p:nvPr/>
        </p:nvCxnSpPr>
        <p:spPr>
          <a:xfrm>
            <a:off x="4855029" y="3055258"/>
            <a:ext cx="42091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52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She enjoys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go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shopping</a:t>
            </a:r>
            <a:r>
              <a:rPr lang="en-US" sz="2400" dirty="0"/>
              <a:t>.</a:t>
            </a:r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315EC4-57A1-4239-BD85-5B4BC8BA02A4}"/>
              </a:ext>
            </a:extLst>
          </p:cNvPr>
          <p:cNvSpPr txBox="1"/>
          <p:nvPr/>
        </p:nvSpPr>
        <p:spPr>
          <a:xfrm>
            <a:off x="3733799" y="4298369"/>
            <a:ext cx="144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go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2" name="Picture 2" descr="A person holding shopping bags&#10;&#10;Description automatically generated with medium confidence">
            <a:extLst>
              <a:ext uri="{FF2B5EF4-FFF2-40B4-BE49-F238E27FC236}">
                <a16:creationId xmlns:a16="http://schemas.microsoft.com/office/drawing/2014/main" id="{13758D7D-6C51-4FEB-A376-3A14FD5D7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199211"/>
            <a:ext cx="3316913" cy="2604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067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He likes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eat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pizza</a:t>
            </a:r>
            <a:r>
              <a:rPr lang="en-US" sz="2400" dirty="0"/>
              <a:t>.</a:t>
            </a:r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315EC4-57A1-4239-BD85-5B4BC8BA02A4}"/>
              </a:ext>
            </a:extLst>
          </p:cNvPr>
          <p:cNvSpPr txBox="1"/>
          <p:nvPr/>
        </p:nvSpPr>
        <p:spPr>
          <a:xfrm>
            <a:off x="3668485" y="4283855"/>
            <a:ext cx="1447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eat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Picture 2" descr="Engineering drawing&#10;&#10;Description automatically generated with medium confidence">
            <a:extLst>
              <a:ext uri="{FF2B5EF4-FFF2-40B4-BE49-F238E27FC236}">
                <a16:creationId xmlns:a16="http://schemas.microsoft.com/office/drawing/2014/main" id="{BFB86DDE-E935-454D-8FF2-51025D5C3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1" y="1190172"/>
            <a:ext cx="3222171" cy="26071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024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She hates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wash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dishes</a:t>
            </a:r>
            <a:endParaRPr lang="en-US" sz="2400" dirty="0"/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315EC4-57A1-4239-BD85-5B4BC8BA02A4}"/>
              </a:ext>
            </a:extLst>
          </p:cNvPr>
          <p:cNvSpPr txBox="1"/>
          <p:nvPr/>
        </p:nvSpPr>
        <p:spPr>
          <a:xfrm>
            <a:off x="3421742" y="4283855"/>
            <a:ext cx="1716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wash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설거지 청소 좋아하는 주부 - 스톡일러스트 [2830317] - PIXTA">
            <a:extLst>
              <a:ext uri="{FF2B5EF4-FFF2-40B4-BE49-F238E27FC236}">
                <a16:creationId xmlns:a16="http://schemas.microsoft.com/office/drawing/2014/main" id="{908FD375-8683-45D8-B0EF-4FEF88F5C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1"/>
          <a:stretch/>
        </p:blipFill>
        <p:spPr bwMode="auto">
          <a:xfrm>
            <a:off x="2754086" y="1008743"/>
            <a:ext cx="2826657" cy="294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15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E747EC-1E44-43DD-89C0-92BA9D9D6EA4}"/>
              </a:ext>
            </a:extLst>
          </p:cNvPr>
          <p:cNvSpPr txBox="1"/>
          <p:nvPr/>
        </p:nvSpPr>
        <p:spPr>
          <a:xfrm>
            <a:off x="596636" y="171629"/>
            <a:ext cx="7349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Correct the verb using </a:t>
            </a:r>
            <a:r>
              <a:rPr lang="en-US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800" b="1" dirty="0">
                <a:solidFill>
                  <a:schemeClr val="bg2"/>
                </a:solidFill>
              </a:rPr>
              <a:t> form </a:t>
            </a:r>
            <a:endParaRPr lang="ar-SA" sz="2800" b="1" dirty="0">
              <a:solidFill>
                <a:schemeClr val="bg2"/>
              </a:solidFill>
            </a:endParaRPr>
          </a:p>
        </p:txBody>
      </p:sp>
      <p:sp>
        <p:nvSpPr>
          <p:cNvPr id="9" name="Google Shape;2754;p64">
            <a:extLst>
              <a:ext uri="{FF2B5EF4-FFF2-40B4-BE49-F238E27FC236}">
                <a16:creationId xmlns:a16="http://schemas.microsoft.com/office/drawing/2014/main" id="{9ACB2FEF-6CBD-4E93-BA7E-7991382F9AAC}"/>
              </a:ext>
            </a:extLst>
          </p:cNvPr>
          <p:cNvSpPr/>
          <p:nvPr/>
        </p:nvSpPr>
        <p:spPr>
          <a:xfrm>
            <a:off x="2961641" y="723048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754;p64">
            <a:extLst>
              <a:ext uri="{FF2B5EF4-FFF2-40B4-BE49-F238E27FC236}">
                <a16:creationId xmlns:a16="http://schemas.microsoft.com/office/drawing/2014/main" id="{FEECACBD-F8CC-4371-99F7-76286892583B}"/>
              </a:ext>
            </a:extLst>
          </p:cNvPr>
          <p:cNvSpPr/>
          <p:nvPr/>
        </p:nvSpPr>
        <p:spPr>
          <a:xfrm>
            <a:off x="5420391" y="693926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754;p64">
            <a:extLst>
              <a:ext uri="{FF2B5EF4-FFF2-40B4-BE49-F238E27FC236}">
                <a16:creationId xmlns:a16="http://schemas.microsoft.com/office/drawing/2014/main" id="{59765170-B057-4ECE-A2E2-2C9E86DBA78C}"/>
              </a:ext>
            </a:extLst>
          </p:cNvPr>
          <p:cNvSpPr/>
          <p:nvPr/>
        </p:nvSpPr>
        <p:spPr>
          <a:xfrm>
            <a:off x="502891" y="73488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64A2715-FFAA-4C73-A451-DF81B093C37A}"/>
              </a:ext>
            </a:extLst>
          </p:cNvPr>
          <p:cNvSpPr txBox="1"/>
          <p:nvPr/>
        </p:nvSpPr>
        <p:spPr>
          <a:xfrm>
            <a:off x="1607456" y="4233055"/>
            <a:ext cx="6034315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He avoid _______(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drive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 in traffic</a:t>
            </a:r>
            <a:endParaRPr lang="en-US" sz="2400" dirty="0"/>
          </a:p>
          <a:p>
            <a:pPr algn="ctr"/>
            <a:r>
              <a:rPr lang="en-US" sz="1200" dirty="0"/>
              <a:t> </a:t>
            </a:r>
            <a:endParaRPr lang="en-US" sz="2400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4315EC4-57A1-4239-BD85-5B4BC8BA02A4}"/>
              </a:ext>
            </a:extLst>
          </p:cNvPr>
          <p:cNvSpPr txBox="1"/>
          <p:nvPr/>
        </p:nvSpPr>
        <p:spPr>
          <a:xfrm>
            <a:off x="3341914" y="4298369"/>
            <a:ext cx="1716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driv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ing</a:t>
            </a:r>
            <a:endParaRPr lang="ar-SA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2" name="Picture 4" descr="Expressway Manner Guide | Safety Drive | Safety on the Expressway |  Drivers' site | Expressway / Highway Information is NEXCO CENTRAL">
            <a:extLst>
              <a:ext uri="{FF2B5EF4-FFF2-40B4-BE49-F238E27FC236}">
                <a16:creationId xmlns:a16="http://schemas.microsoft.com/office/drawing/2014/main" id="{9F3EE2C1-995F-4298-B48C-9F725AA8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161143"/>
            <a:ext cx="4774746" cy="2569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329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54"/>
          <p:cNvSpPr txBox="1">
            <a:spLocks noGrp="1"/>
          </p:cNvSpPr>
          <p:nvPr>
            <p:ph type="title"/>
          </p:nvPr>
        </p:nvSpPr>
        <p:spPr>
          <a:xfrm>
            <a:off x="4550333" y="1590779"/>
            <a:ext cx="33719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Open</a:t>
            </a:r>
            <a:br>
              <a:rPr lang="en" sz="5400" dirty="0"/>
            </a:br>
            <a:r>
              <a:rPr lang="en" sz="1400" dirty="0"/>
              <a:t> </a:t>
            </a:r>
            <a:br>
              <a:rPr lang="en" dirty="0"/>
            </a:br>
            <a:r>
              <a:rPr lang="en" sz="2400" dirty="0">
                <a:latin typeface="Arial Rounded MT Bold" panose="020F0704030504030204" pitchFamily="34" charset="0"/>
              </a:rPr>
              <a:t>your student’s book p.</a:t>
            </a:r>
            <a:r>
              <a:rPr lang="e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17</a:t>
            </a:r>
            <a:endParaRPr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69" name="Google Shape;2269;p54"/>
          <p:cNvSpPr/>
          <p:nvPr/>
        </p:nvSpPr>
        <p:spPr>
          <a:xfrm rot="5770525">
            <a:off x="1989113" y="3887017"/>
            <a:ext cx="108426" cy="113240"/>
          </a:xfrm>
          <a:custGeom>
            <a:avLst/>
            <a:gdLst/>
            <a:ahLst/>
            <a:cxnLst/>
            <a:rect l="l" t="t" r="r" b="b"/>
            <a:pathLst>
              <a:path w="4344" h="5220" extrusionOk="0">
                <a:moveTo>
                  <a:pt x="3136" y="1"/>
                </a:moveTo>
                <a:cubicBezTo>
                  <a:pt x="2986" y="1"/>
                  <a:pt x="2826" y="51"/>
                  <a:pt x="2665" y="166"/>
                </a:cubicBezTo>
                <a:cubicBezTo>
                  <a:pt x="1336" y="1122"/>
                  <a:pt x="425" y="2466"/>
                  <a:pt x="126" y="4079"/>
                </a:cubicBezTo>
                <a:cubicBezTo>
                  <a:pt x="0" y="4771"/>
                  <a:pt x="583" y="5220"/>
                  <a:pt x="1110" y="5220"/>
                </a:cubicBezTo>
                <a:cubicBezTo>
                  <a:pt x="1458" y="5220"/>
                  <a:pt x="1781" y="5024"/>
                  <a:pt x="1859" y="4572"/>
                </a:cubicBezTo>
                <a:cubicBezTo>
                  <a:pt x="2068" y="3437"/>
                  <a:pt x="2635" y="2406"/>
                  <a:pt x="3576" y="1734"/>
                </a:cubicBezTo>
                <a:cubicBezTo>
                  <a:pt x="4344" y="1165"/>
                  <a:pt x="3860" y="1"/>
                  <a:pt x="31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0" name="Google Shape;2270;p54"/>
          <p:cNvSpPr/>
          <p:nvPr/>
        </p:nvSpPr>
        <p:spPr>
          <a:xfrm rot="4647302">
            <a:off x="1953151" y="3949750"/>
            <a:ext cx="78473" cy="69548"/>
          </a:xfrm>
          <a:custGeom>
            <a:avLst/>
            <a:gdLst/>
            <a:ahLst/>
            <a:cxnLst/>
            <a:rect l="l" t="t" r="r" b="b"/>
            <a:pathLst>
              <a:path w="3139" h="2782" extrusionOk="0">
                <a:moveTo>
                  <a:pt x="1941" y="1"/>
                </a:moveTo>
                <a:cubicBezTo>
                  <a:pt x="945" y="1"/>
                  <a:pt x="0" y="1109"/>
                  <a:pt x="375" y="2117"/>
                </a:cubicBezTo>
                <a:cubicBezTo>
                  <a:pt x="512" y="2491"/>
                  <a:pt x="846" y="2781"/>
                  <a:pt x="1239" y="2781"/>
                </a:cubicBezTo>
                <a:cubicBezTo>
                  <a:pt x="1317" y="2781"/>
                  <a:pt x="1398" y="2770"/>
                  <a:pt x="1480" y="2745"/>
                </a:cubicBezTo>
                <a:cubicBezTo>
                  <a:pt x="1824" y="2640"/>
                  <a:pt x="2167" y="2267"/>
                  <a:pt x="2152" y="1849"/>
                </a:cubicBezTo>
                <a:lnTo>
                  <a:pt x="2152" y="1849"/>
                </a:lnTo>
                <a:cubicBezTo>
                  <a:pt x="2169" y="1850"/>
                  <a:pt x="2185" y="1850"/>
                  <a:pt x="2202" y="1850"/>
                </a:cubicBezTo>
                <a:cubicBezTo>
                  <a:pt x="2574" y="1850"/>
                  <a:pt x="2947" y="1534"/>
                  <a:pt x="3019" y="1176"/>
                </a:cubicBezTo>
                <a:cubicBezTo>
                  <a:pt x="3138" y="684"/>
                  <a:pt x="2869" y="265"/>
                  <a:pt x="2406" y="86"/>
                </a:cubicBezTo>
                <a:cubicBezTo>
                  <a:pt x="2253" y="28"/>
                  <a:pt x="2097" y="1"/>
                  <a:pt x="19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1" name="Google Shape;2271;p54"/>
          <p:cNvSpPr/>
          <p:nvPr/>
        </p:nvSpPr>
        <p:spPr>
          <a:xfrm rot="-4586258">
            <a:off x="2122527" y="3706978"/>
            <a:ext cx="95998" cy="110723"/>
          </a:xfrm>
          <a:custGeom>
            <a:avLst/>
            <a:gdLst/>
            <a:ahLst/>
            <a:cxnLst/>
            <a:rect l="l" t="t" r="r" b="b"/>
            <a:pathLst>
              <a:path w="3840" h="4429" extrusionOk="0">
                <a:moveTo>
                  <a:pt x="2866" y="1"/>
                </a:moveTo>
                <a:cubicBezTo>
                  <a:pt x="2705" y="1"/>
                  <a:pt x="2542" y="39"/>
                  <a:pt x="2390" y="112"/>
                </a:cubicBezTo>
                <a:cubicBezTo>
                  <a:pt x="1016" y="740"/>
                  <a:pt x="195" y="2069"/>
                  <a:pt x="45" y="3533"/>
                </a:cubicBezTo>
                <a:cubicBezTo>
                  <a:pt x="1" y="4011"/>
                  <a:pt x="493" y="4429"/>
                  <a:pt x="942" y="4429"/>
                </a:cubicBezTo>
                <a:cubicBezTo>
                  <a:pt x="1464" y="4429"/>
                  <a:pt x="1778" y="4011"/>
                  <a:pt x="1838" y="3533"/>
                </a:cubicBezTo>
                <a:cubicBezTo>
                  <a:pt x="1927" y="2666"/>
                  <a:pt x="2525" y="1994"/>
                  <a:pt x="3271" y="1666"/>
                </a:cubicBezTo>
                <a:cubicBezTo>
                  <a:pt x="3734" y="1457"/>
                  <a:pt x="3839" y="814"/>
                  <a:pt x="3615" y="426"/>
                </a:cubicBezTo>
                <a:cubicBezTo>
                  <a:pt x="3450" y="134"/>
                  <a:pt x="3164" y="1"/>
                  <a:pt x="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2" name="Google Shape;2272;p54"/>
          <p:cNvSpPr/>
          <p:nvPr/>
        </p:nvSpPr>
        <p:spPr>
          <a:xfrm rot="6018322">
            <a:off x="2187322" y="3688899"/>
            <a:ext cx="64602" cy="66827"/>
          </a:xfrm>
          <a:custGeom>
            <a:avLst/>
            <a:gdLst/>
            <a:ahLst/>
            <a:cxnLst/>
            <a:rect l="l" t="t" r="r" b="b"/>
            <a:pathLst>
              <a:path w="2584" h="2673" extrusionOk="0">
                <a:moveTo>
                  <a:pt x="1563" y="1"/>
                </a:moveTo>
                <a:cubicBezTo>
                  <a:pt x="1256" y="1"/>
                  <a:pt x="961" y="147"/>
                  <a:pt x="792" y="426"/>
                </a:cubicBezTo>
                <a:cubicBezTo>
                  <a:pt x="597" y="724"/>
                  <a:pt x="433" y="1023"/>
                  <a:pt x="239" y="1337"/>
                </a:cubicBezTo>
                <a:cubicBezTo>
                  <a:pt x="0" y="1740"/>
                  <a:pt x="134" y="2337"/>
                  <a:pt x="568" y="2561"/>
                </a:cubicBezTo>
                <a:cubicBezTo>
                  <a:pt x="707" y="2636"/>
                  <a:pt x="861" y="2673"/>
                  <a:pt x="1015" y="2673"/>
                </a:cubicBezTo>
                <a:cubicBezTo>
                  <a:pt x="1321" y="2673"/>
                  <a:pt x="1623" y="2526"/>
                  <a:pt x="1792" y="2248"/>
                </a:cubicBezTo>
                <a:cubicBezTo>
                  <a:pt x="1987" y="1949"/>
                  <a:pt x="2151" y="1650"/>
                  <a:pt x="2330" y="1352"/>
                </a:cubicBezTo>
                <a:cubicBezTo>
                  <a:pt x="2584" y="933"/>
                  <a:pt x="2450" y="336"/>
                  <a:pt x="2016" y="112"/>
                </a:cubicBezTo>
                <a:cubicBezTo>
                  <a:pt x="1872" y="37"/>
                  <a:pt x="1716" y="1"/>
                  <a:pt x="15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3" name="Google Shape;2273;p54"/>
          <p:cNvSpPr/>
          <p:nvPr/>
        </p:nvSpPr>
        <p:spPr>
          <a:xfrm>
            <a:off x="4550333" y="4524780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4" name="Google Shape;2274;p54"/>
          <p:cNvGrpSpPr/>
          <p:nvPr/>
        </p:nvGrpSpPr>
        <p:grpSpPr>
          <a:xfrm>
            <a:off x="831869" y="955375"/>
            <a:ext cx="3359131" cy="3563031"/>
            <a:chOff x="493202" y="1431950"/>
            <a:chExt cx="3754964" cy="3148850"/>
          </a:xfrm>
        </p:grpSpPr>
        <p:grpSp>
          <p:nvGrpSpPr>
            <p:cNvPr id="2275" name="Google Shape;2275;p54"/>
            <p:cNvGrpSpPr/>
            <p:nvPr/>
          </p:nvGrpSpPr>
          <p:grpSpPr>
            <a:xfrm>
              <a:off x="493202" y="1431950"/>
              <a:ext cx="3754964" cy="3148850"/>
              <a:chOff x="493202" y="1431950"/>
              <a:chExt cx="3754964" cy="3148850"/>
            </a:xfrm>
          </p:grpSpPr>
          <p:sp>
            <p:nvSpPr>
              <p:cNvPr id="2276" name="Google Shape;2276;p54"/>
              <p:cNvSpPr/>
              <p:nvPr/>
            </p:nvSpPr>
            <p:spPr>
              <a:xfrm>
                <a:off x="660224" y="1431950"/>
                <a:ext cx="3438256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6989" extrusionOk="0">
                    <a:moveTo>
                      <a:pt x="66830" y="0"/>
                    </a:moveTo>
                    <a:cubicBezTo>
                      <a:pt x="66161" y="0"/>
                      <a:pt x="65491" y="42"/>
                      <a:pt x="64842" y="63"/>
                    </a:cubicBezTo>
                    <a:cubicBezTo>
                      <a:pt x="63336" y="147"/>
                      <a:pt x="61871" y="252"/>
                      <a:pt x="60386" y="356"/>
                    </a:cubicBezTo>
                    <a:cubicBezTo>
                      <a:pt x="59716" y="398"/>
                      <a:pt x="59005" y="461"/>
                      <a:pt x="58314" y="503"/>
                    </a:cubicBezTo>
                    <a:cubicBezTo>
                      <a:pt x="57477" y="565"/>
                      <a:pt x="56640" y="586"/>
                      <a:pt x="55783" y="628"/>
                    </a:cubicBezTo>
                    <a:cubicBezTo>
                      <a:pt x="54381" y="691"/>
                      <a:pt x="52958" y="712"/>
                      <a:pt x="51556" y="733"/>
                    </a:cubicBezTo>
                    <a:cubicBezTo>
                      <a:pt x="49924" y="775"/>
                      <a:pt x="48313" y="816"/>
                      <a:pt x="46702" y="900"/>
                    </a:cubicBezTo>
                    <a:cubicBezTo>
                      <a:pt x="45216" y="984"/>
                      <a:pt x="43731" y="1047"/>
                      <a:pt x="42203" y="1151"/>
                    </a:cubicBezTo>
                    <a:cubicBezTo>
                      <a:pt x="40718" y="1235"/>
                      <a:pt x="39211" y="1340"/>
                      <a:pt x="37705" y="1423"/>
                    </a:cubicBezTo>
                    <a:cubicBezTo>
                      <a:pt x="36177" y="1528"/>
                      <a:pt x="34629" y="1570"/>
                      <a:pt x="33080" y="1653"/>
                    </a:cubicBezTo>
                    <a:lnTo>
                      <a:pt x="30737" y="1737"/>
                    </a:lnTo>
                    <a:cubicBezTo>
                      <a:pt x="30005" y="1758"/>
                      <a:pt x="29272" y="1758"/>
                      <a:pt x="28498" y="1758"/>
                    </a:cubicBezTo>
                    <a:cubicBezTo>
                      <a:pt x="27034" y="1800"/>
                      <a:pt x="25611" y="1800"/>
                      <a:pt x="24146" y="1821"/>
                    </a:cubicBezTo>
                    <a:cubicBezTo>
                      <a:pt x="21217" y="1842"/>
                      <a:pt x="18287" y="1884"/>
                      <a:pt x="15358" y="1946"/>
                    </a:cubicBezTo>
                    <a:cubicBezTo>
                      <a:pt x="13726" y="1967"/>
                      <a:pt x="12136" y="1988"/>
                      <a:pt x="10504" y="2030"/>
                    </a:cubicBezTo>
                    <a:cubicBezTo>
                      <a:pt x="9709" y="2051"/>
                      <a:pt x="8872" y="2072"/>
                      <a:pt x="8056" y="2093"/>
                    </a:cubicBezTo>
                    <a:cubicBezTo>
                      <a:pt x="7344" y="2135"/>
                      <a:pt x="6633" y="2177"/>
                      <a:pt x="5943" y="2197"/>
                    </a:cubicBezTo>
                    <a:cubicBezTo>
                      <a:pt x="5168" y="2239"/>
                      <a:pt x="4436" y="2281"/>
                      <a:pt x="3683" y="2344"/>
                    </a:cubicBezTo>
                    <a:lnTo>
                      <a:pt x="2344" y="2407"/>
                    </a:lnTo>
                    <a:cubicBezTo>
                      <a:pt x="2176" y="2407"/>
                      <a:pt x="1967" y="2449"/>
                      <a:pt x="1779" y="2449"/>
                    </a:cubicBezTo>
                    <a:cubicBezTo>
                      <a:pt x="1590" y="2449"/>
                      <a:pt x="1444" y="2469"/>
                      <a:pt x="1256" y="2469"/>
                    </a:cubicBezTo>
                    <a:cubicBezTo>
                      <a:pt x="1130" y="2469"/>
                      <a:pt x="984" y="2490"/>
                      <a:pt x="879" y="2532"/>
                    </a:cubicBezTo>
                    <a:cubicBezTo>
                      <a:pt x="753" y="2553"/>
                      <a:pt x="628" y="2595"/>
                      <a:pt x="461" y="2658"/>
                    </a:cubicBezTo>
                    <a:cubicBezTo>
                      <a:pt x="398" y="2700"/>
                      <a:pt x="335" y="2783"/>
                      <a:pt x="314" y="2888"/>
                    </a:cubicBezTo>
                    <a:cubicBezTo>
                      <a:pt x="251" y="3013"/>
                      <a:pt x="230" y="3139"/>
                      <a:pt x="251" y="3285"/>
                    </a:cubicBezTo>
                    <a:cubicBezTo>
                      <a:pt x="251" y="3411"/>
                      <a:pt x="293" y="3537"/>
                      <a:pt x="314" y="3662"/>
                    </a:cubicBezTo>
                    <a:lnTo>
                      <a:pt x="398" y="3829"/>
                    </a:lnTo>
                    <a:cubicBezTo>
                      <a:pt x="440" y="3913"/>
                      <a:pt x="502" y="3955"/>
                      <a:pt x="607" y="3955"/>
                    </a:cubicBezTo>
                    <a:cubicBezTo>
                      <a:pt x="753" y="4018"/>
                      <a:pt x="921" y="4039"/>
                      <a:pt x="1067" y="4060"/>
                    </a:cubicBezTo>
                    <a:cubicBezTo>
                      <a:pt x="1151" y="4060"/>
                      <a:pt x="1235" y="4018"/>
                      <a:pt x="1277" y="3934"/>
                    </a:cubicBezTo>
                    <a:cubicBezTo>
                      <a:pt x="1297" y="3913"/>
                      <a:pt x="1297" y="3892"/>
                      <a:pt x="1339" y="3850"/>
                    </a:cubicBezTo>
                    <a:lnTo>
                      <a:pt x="2323" y="3850"/>
                    </a:lnTo>
                    <a:cubicBezTo>
                      <a:pt x="2762" y="3850"/>
                      <a:pt x="3243" y="3829"/>
                      <a:pt x="3683" y="3829"/>
                    </a:cubicBezTo>
                    <a:cubicBezTo>
                      <a:pt x="4130" y="3829"/>
                      <a:pt x="4577" y="3813"/>
                      <a:pt x="5009" y="3809"/>
                    </a:cubicBezTo>
                    <a:lnTo>
                      <a:pt x="5009" y="3809"/>
                    </a:lnTo>
                    <a:cubicBezTo>
                      <a:pt x="3842" y="3872"/>
                      <a:pt x="2695" y="3976"/>
                      <a:pt x="1507" y="4081"/>
                    </a:cubicBezTo>
                    <a:cubicBezTo>
                      <a:pt x="1339" y="4122"/>
                      <a:pt x="1172" y="4185"/>
                      <a:pt x="1067" y="4374"/>
                    </a:cubicBezTo>
                    <a:cubicBezTo>
                      <a:pt x="921" y="4583"/>
                      <a:pt x="837" y="4813"/>
                      <a:pt x="816" y="5085"/>
                    </a:cubicBezTo>
                    <a:lnTo>
                      <a:pt x="189" y="5085"/>
                    </a:lnTo>
                    <a:cubicBezTo>
                      <a:pt x="21" y="5085"/>
                      <a:pt x="0" y="5336"/>
                      <a:pt x="0" y="5420"/>
                    </a:cubicBezTo>
                    <a:cubicBezTo>
                      <a:pt x="0" y="5524"/>
                      <a:pt x="21" y="5754"/>
                      <a:pt x="189" y="5754"/>
                    </a:cubicBezTo>
                    <a:lnTo>
                      <a:pt x="774" y="5754"/>
                    </a:lnTo>
                    <a:cubicBezTo>
                      <a:pt x="816" y="5985"/>
                      <a:pt x="837" y="6194"/>
                      <a:pt x="921" y="6382"/>
                    </a:cubicBezTo>
                    <a:lnTo>
                      <a:pt x="1067" y="6696"/>
                    </a:lnTo>
                    <a:cubicBezTo>
                      <a:pt x="1172" y="6863"/>
                      <a:pt x="1297" y="6968"/>
                      <a:pt x="1507" y="6989"/>
                    </a:cubicBezTo>
                    <a:cubicBezTo>
                      <a:pt x="2678" y="6842"/>
                      <a:pt x="3766" y="6759"/>
                      <a:pt x="4875" y="6675"/>
                    </a:cubicBezTo>
                    <a:cubicBezTo>
                      <a:pt x="5147" y="6654"/>
                      <a:pt x="5461" y="6633"/>
                      <a:pt x="5754" y="6612"/>
                    </a:cubicBezTo>
                    <a:cubicBezTo>
                      <a:pt x="6047" y="6612"/>
                      <a:pt x="6298" y="6570"/>
                      <a:pt x="6591" y="6570"/>
                    </a:cubicBezTo>
                    <a:cubicBezTo>
                      <a:pt x="8119" y="6529"/>
                      <a:pt x="9625" y="6445"/>
                      <a:pt x="11132" y="6424"/>
                    </a:cubicBezTo>
                    <a:cubicBezTo>
                      <a:pt x="12743" y="6382"/>
                      <a:pt x="14333" y="6361"/>
                      <a:pt x="15902" y="6340"/>
                    </a:cubicBezTo>
                    <a:lnTo>
                      <a:pt x="20756" y="6340"/>
                    </a:lnTo>
                    <a:cubicBezTo>
                      <a:pt x="23937" y="6361"/>
                      <a:pt x="27096" y="6361"/>
                      <a:pt x="30256" y="6361"/>
                    </a:cubicBezTo>
                    <a:lnTo>
                      <a:pt x="39671" y="6361"/>
                    </a:lnTo>
                    <a:cubicBezTo>
                      <a:pt x="41241" y="6361"/>
                      <a:pt x="42789" y="6319"/>
                      <a:pt x="44358" y="6278"/>
                    </a:cubicBezTo>
                    <a:cubicBezTo>
                      <a:pt x="45907" y="6257"/>
                      <a:pt x="47413" y="6215"/>
                      <a:pt x="48941" y="6152"/>
                    </a:cubicBezTo>
                    <a:cubicBezTo>
                      <a:pt x="49275" y="6152"/>
                      <a:pt x="49610" y="6131"/>
                      <a:pt x="49945" y="6110"/>
                    </a:cubicBezTo>
                    <a:cubicBezTo>
                      <a:pt x="50301" y="6068"/>
                      <a:pt x="50614" y="6068"/>
                      <a:pt x="50949" y="6047"/>
                    </a:cubicBezTo>
                    <a:cubicBezTo>
                      <a:pt x="51807" y="6006"/>
                      <a:pt x="52644" y="5922"/>
                      <a:pt x="53481" y="5838"/>
                    </a:cubicBezTo>
                    <a:cubicBezTo>
                      <a:pt x="54967" y="5713"/>
                      <a:pt x="56431" y="5524"/>
                      <a:pt x="57938" y="5420"/>
                    </a:cubicBezTo>
                    <a:cubicBezTo>
                      <a:pt x="59465" y="5315"/>
                      <a:pt x="61034" y="5231"/>
                      <a:pt x="62583" y="5127"/>
                    </a:cubicBezTo>
                    <a:cubicBezTo>
                      <a:pt x="63294" y="5085"/>
                      <a:pt x="64006" y="5022"/>
                      <a:pt x="64675" y="4959"/>
                    </a:cubicBezTo>
                    <a:cubicBezTo>
                      <a:pt x="65470" y="4855"/>
                      <a:pt x="66265" y="4708"/>
                      <a:pt x="67060" y="4562"/>
                    </a:cubicBezTo>
                    <a:lnTo>
                      <a:pt x="69341" y="4081"/>
                    </a:lnTo>
                    <a:cubicBezTo>
                      <a:pt x="69697" y="4018"/>
                      <a:pt x="70073" y="3955"/>
                      <a:pt x="70429" y="3913"/>
                    </a:cubicBezTo>
                    <a:cubicBezTo>
                      <a:pt x="70848" y="3850"/>
                      <a:pt x="71266" y="3767"/>
                      <a:pt x="71684" y="3704"/>
                    </a:cubicBezTo>
                    <a:cubicBezTo>
                      <a:pt x="71894" y="3641"/>
                      <a:pt x="71915" y="3390"/>
                      <a:pt x="71915" y="3223"/>
                    </a:cubicBezTo>
                    <a:cubicBezTo>
                      <a:pt x="71915" y="3118"/>
                      <a:pt x="71894" y="3034"/>
                      <a:pt x="71873" y="2930"/>
                    </a:cubicBezTo>
                    <a:cubicBezTo>
                      <a:pt x="71854" y="2875"/>
                      <a:pt x="71804" y="2755"/>
                      <a:pt x="71721" y="2755"/>
                    </a:cubicBezTo>
                    <a:cubicBezTo>
                      <a:pt x="71709" y="2755"/>
                      <a:pt x="71697" y="2757"/>
                      <a:pt x="71684" y="2762"/>
                    </a:cubicBezTo>
                    <a:cubicBezTo>
                      <a:pt x="70952" y="2783"/>
                      <a:pt x="70199" y="2804"/>
                      <a:pt x="69467" y="2825"/>
                    </a:cubicBezTo>
                    <a:cubicBezTo>
                      <a:pt x="68713" y="2867"/>
                      <a:pt x="67981" y="2888"/>
                      <a:pt x="67207" y="2909"/>
                    </a:cubicBezTo>
                    <a:cubicBezTo>
                      <a:pt x="66947" y="2913"/>
                      <a:pt x="66688" y="2914"/>
                      <a:pt x="66429" y="2914"/>
                    </a:cubicBezTo>
                    <a:cubicBezTo>
                      <a:pt x="65225" y="2914"/>
                      <a:pt x="64026" y="2877"/>
                      <a:pt x="62855" y="2825"/>
                    </a:cubicBezTo>
                    <a:cubicBezTo>
                      <a:pt x="63085" y="2804"/>
                      <a:pt x="63336" y="2762"/>
                      <a:pt x="63587" y="2721"/>
                    </a:cubicBezTo>
                    <a:cubicBezTo>
                      <a:pt x="64466" y="2595"/>
                      <a:pt x="65366" y="2469"/>
                      <a:pt x="66244" y="2386"/>
                    </a:cubicBezTo>
                    <a:cubicBezTo>
                      <a:pt x="66726" y="2344"/>
                      <a:pt x="67207" y="2302"/>
                      <a:pt x="67688" y="2260"/>
                    </a:cubicBezTo>
                    <a:cubicBezTo>
                      <a:pt x="67918" y="2239"/>
                      <a:pt x="68148" y="2197"/>
                      <a:pt x="68399" y="2156"/>
                    </a:cubicBezTo>
                    <a:cubicBezTo>
                      <a:pt x="68651" y="2093"/>
                      <a:pt x="68881" y="2030"/>
                      <a:pt x="69153" y="1967"/>
                    </a:cubicBezTo>
                    <a:cubicBezTo>
                      <a:pt x="69236" y="1967"/>
                      <a:pt x="69278" y="1925"/>
                      <a:pt x="69341" y="1842"/>
                    </a:cubicBezTo>
                    <a:cubicBezTo>
                      <a:pt x="69404" y="1737"/>
                      <a:pt x="69446" y="1612"/>
                      <a:pt x="69467" y="1486"/>
                    </a:cubicBezTo>
                    <a:cubicBezTo>
                      <a:pt x="69718" y="1402"/>
                      <a:pt x="69780" y="1026"/>
                      <a:pt x="69780" y="796"/>
                    </a:cubicBezTo>
                    <a:cubicBezTo>
                      <a:pt x="69780" y="670"/>
                      <a:pt x="69760" y="524"/>
                      <a:pt x="69697" y="377"/>
                    </a:cubicBezTo>
                    <a:cubicBezTo>
                      <a:pt x="69655" y="272"/>
                      <a:pt x="69571" y="84"/>
                      <a:pt x="69404" y="84"/>
                    </a:cubicBezTo>
                    <a:cubicBezTo>
                      <a:pt x="68630" y="84"/>
                      <a:pt x="67876" y="42"/>
                      <a:pt x="670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54"/>
              <p:cNvSpPr/>
              <p:nvPr/>
            </p:nvSpPr>
            <p:spPr>
              <a:xfrm rot="-5400000">
                <a:off x="2599733" y="2942883"/>
                <a:ext cx="300153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70158" h="5002" extrusionOk="0">
                    <a:moveTo>
                      <a:pt x="63671" y="1738"/>
                    </a:moveTo>
                    <a:cubicBezTo>
                      <a:pt x="63713" y="1821"/>
                      <a:pt x="63755" y="1863"/>
                      <a:pt x="63818" y="1905"/>
                    </a:cubicBezTo>
                    <a:cubicBezTo>
                      <a:pt x="63671" y="1905"/>
                      <a:pt x="63546" y="1947"/>
                      <a:pt x="63441" y="1947"/>
                    </a:cubicBezTo>
                    <a:cubicBezTo>
                      <a:pt x="63211" y="1947"/>
                      <a:pt x="62981" y="1968"/>
                      <a:pt x="62751" y="1968"/>
                    </a:cubicBezTo>
                    <a:cubicBezTo>
                      <a:pt x="61705" y="1989"/>
                      <a:pt x="60679" y="2051"/>
                      <a:pt x="59633" y="2072"/>
                    </a:cubicBezTo>
                    <a:cubicBezTo>
                      <a:pt x="59152" y="2093"/>
                      <a:pt x="58692" y="2114"/>
                      <a:pt x="58210" y="2114"/>
                    </a:cubicBezTo>
                    <a:cubicBezTo>
                      <a:pt x="57478" y="2114"/>
                      <a:pt x="56725" y="2156"/>
                      <a:pt x="55992" y="2156"/>
                    </a:cubicBezTo>
                    <a:cubicBezTo>
                      <a:pt x="54298" y="2177"/>
                      <a:pt x="52624" y="2198"/>
                      <a:pt x="50929" y="2219"/>
                    </a:cubicBezTo>
                    <a:cubicBezTo>
                      <a:pt x="47623" y="2282"/>
                      <a:pt x="44359" y="2323"/>
                      <a:pt x="41053" y="2386"/>
                    </a:cubicBezTo>
                    <a:cubicBezTo>
                      <a:pt x="38710" y="2407"/>
                      <a:pt x="36345" y="2491"/>
                      <a:pt x="34002" y="2574"/>
                    </a:cubicBezTo>
                    <a:cubicBezTo>
                      <a:pt x="30466" y="2679"/>
                      <a:pt x="26909" y="2742"/>
                      <a:pt x="23373" y="2846"/>
                    </a:cubicBezTo>
                    <a:cubicBezTo>
                      <a:pt x="22682" y="2888"/>
                      <a:pt x="21971" y="2909"/>
                      <a:pt x="21259" y="2951"/>
                    </a:cubicBezTo>
                    <a:cubicBezTo>
                      <a:pt x="19251" y="3056"/>
                      <a:pt x="17242" y="3139"/>
                      <a:pt x="15212" y="3244"/>
                    </a:cubicBezTo>
                    <a:cubicBezTo>
                      <a:pt x="13266" y="3349"/>
                      <a:pt x="11279" y="3432"/>
                      <a:pt x="9312" y="3537"/>
                    </a:cubicBezTo>
                    <a:cubicBezTo>
                      <a:pt x="9124" y="3537"/>
                      <a:pt x="8935" y="3558"/>
                      <a:pt x="8768" y="3558"/>
                    </a:cubicBezTo>
                    <a:cubicBezTo>
                      <a:pt x="9291" y="3516"/>
                      <a:pt x="9835" y="3474"/>
                      <a:pt x="10358" y="3432"/>
                    </a:cubicBezTo>
                    <a:cubicBezTo>
                      <a:pt x="12220" y="3307"/>
                      <a:pt x="14062" y="3139"/>
                      <a:pt x="15924" y="3014"/>
                    </a:cubicBezTo>
                    <a:cubicBezTo>
                      <a:pt x="16572" y="2951"/>
                      <a:pt x="17242" y="2909"/>
                      <a:pt x="17870" y="2846"/>
                    </a:cubicBezTo>
                    <a:cubicBezTo>
                      <a:pt x="18204" y="2826"/>
                      <a:pt x="18539" y="2805"/>
                      <a:pt x="18853" y="2805"/>
                    </a:cubicBezTo>
                    <a:cubicBezTo>
                      <a:pt x="20799" y="2700"/>
                      <a:pt x="22724" y="2574"/>
                      <a:pt x="24670" y="2470"/>
                    </a:cubicBezTo>
                    <a:cubicBezTo>
                      <a:pt x="25026" y="2428"/>
                      <a:pt x="25423" y="2407"/>
                      <a:pt x="25779" y="2386"/>
                    </a:cubicBezTo>
                    <a:cubicBezTo>
                      <a:pt x="26344" y="2365"/>
                      <a:pt x="26888" y="2323"/>
                      <a:pt x="27411" y="2323"/>
                    </a:cubicBezTo>
                    <a:lnTo>
                      <a:pt x="33374" y="2093"/>
                    </a:lnTo>
                    <a:cubicBezTo>
                      <a:pt x="33813" y="2072"/>
                      <a:pt x="34253" y="2072"/>
                      <a:pt x="34671" y="2051"/>
                    </a:cubicBezTo>
                    <a:lnTo>
                      <a:pt x="35027" y="2051"/>
                    </a:lnTo>
                    <a:cubicBezTo>
                      <a:pt x="35341" y="2051"/>
                      <a:pt x="35655" y="2051"/>
                      <a:pt x="35927" y="2010"/>
                    </a:cubicBezTo>
                    <a:cubicBezTo>
                      <a:pt x="37914" y="1968"/>
                      <a:pt x="39944" y="1947"/>
                      <a:pt x="41932" y="1884"/>
                    </a:cubicBezTo>
                    <a:cubicBezTo>
                      <a:pt x="42832" y="1863"/>
                      <a:pt x="43752" y="1842"/>
                      <a:pt x="44673" y="1842"/>
                    </a:cubicBezTo>
                    <a:cubicBezTo>
                      <a:pt x="47623" y="1800"/>
                      <a:pt x="50615" y="1779"/>
                      <a:pt x="53565" y="1758"/>
                    </a:cubicBezTo>
                    <a:cubicBezTo>
                      <a:pt x="56683" y="1758"/>
                      <a:pt x="59675" y="1738"/>
                      <a:pt x="62709" y="1738"/>
                    </a:cubicBezTo>
                    <a:close/>
                    <a:moveTo>
                      <a:pt x="57248" y="1"/>
                    </a:moveTo>
                    <a:cubicBezTo>
                      <a:pt x="54549" y="1"/>
                      <a:pt x="51891" y="43"/>
                      <a:pt x="49192" y="64"/>
                    </a:cubicBezTo>
                    <a:cubicBezTo>
                      <a:pt x="47184" y="85"/>
                      <a:pt x="45154" y="105"/>
                      <a:pt x="43145" y="105"/>
                    </a:cubicBezTo>
                    <a:cubicBezTo>
                      <a:pt x="42267" y="105"/>
                      <a:pt x="41346" y="147"/>
                      <a:pt x="40446" y="168"/>
                    </a:cubicBezTo>
                    <a:cubicBezTo>
                      <a:pt x="38438" y="210"/>
                      <a:pt x="36429" y="252"/>
                      <a:pt x="34420" y="294"/>
                    </a:cubicBezTo>
                    <a:cubicBezTo>
                      <a:pt x="33834" y="294"/>
                      <a:pt x="33269" y="315"/>
                      <a:pt x="32684" y="315"/>
                    </a:cubicBezTo>
                    <a:cubicBezTo>
                      <a:pt x="32349" y="315"/>
                      <a:pt x="32035" y="336"/>
                      <a:pt x="31700" y="336"/>
                    </a:cubicBezTo>
                    <a:lnTo>
                      <a:pt x="25737" y="587"/>
                    </a:lnTo>
                    <a:cubicBezTo>
                      <a:pt x="25130" y="608"/>
                      <a:pt x="24523" y="629"/>
                      <a:pt x="23896" y="670"/>
                    </a:cubicBezTo>
                    <a:cubicBezTo>
                      <a:pt x="23561" y="670"/>
                      <a:pt x="23226" y="691"/>
                      <a:pt x="22870" y="712"/>
                    </a:cubicBezTo>
                    <a:cubicBezTo>
                      <a:pt x="20883" y="817"/>
                      <a:pt x="18937" y="922"/>
                      <a:pt x="16949" y="1026"/>
                    </a:cubicBezTo>
                    <a:cubicBezTo>
                      <a:pt x="15924" y="1068"/>
                      <a:pt x="14898" y="1131"/>
                      <a:pt x="13873" y="1214"/>
                    </a:cubicBezTo>
                    <a:cubicBezTo>
                      <a:pt x="12137" y="1319"/>
                      <a:pt x="10379" y="1424"/>
                      <a:pt x="8642" y="1549"/>
                    </a:cubicBezTo>
                    <a:cubicBezTo>
                      <a:pt x="7136" y="1654"/>
                      <a:pt x="5608" y="1738"/>
                      <a:pt x="4102" y="1800"/>
                    </a:cubicBezTo>
                    <a:cubicBezTo>
                      <a:pt x="3872" y="1842"/>
                      <a:pt x="3621" y="1842"/>
                      <a:pt x="3370" y="1863"/>
                    </a:cubicBezTo>
                    <a:cubicBezTo>
                      <a:pt x="2972" y="1884"/>
                      <a:pt x="2574" y="1884"/>
                      <a:pt x="2198" y="1905"/>
                    </a:cubicBezTo>
                    <a:cubicBezTo>
                      <a:pt x="1842" y="1947"/>
                      <a:pt x="1507" y="1947"/>
                      <a:pt x="1152" y="1947"/>
                    </a:cubicBezTo>
                    <a:cubicBezTo>
                      <a:pt x="1110" y="1863"/>
                      <a:pt x="1005" y="1779"/>
                      <a:pt x="942" y="1779"/>
                    </a:cubicBezTo>
                    <a:cubicBezTo>
                      <a:pt x="691" y="1800"/>
                      <a:pt x="482" y="1842"/>
                      <a:pt x="252" y="1863"/>
                    </a:cubicBezTo>
                    <a:cubicBezTo>
                      <a:pt x="147" y="1863"/>
                      <a:pt x="43" y="1905"/>
                      <a:pt x="22" y="2051"/>
                    </a:cubicBezTo>
                    <a:cubicBezTo>
                      <a:pt x="1" y="2177"/>
                      <a:pt x="64" y="2302"/>
                      <a:pt x="168" y="2323"/>
                    </a:cubicBezTo>
                    <a:cubicBezTo>
                      <a:pt x="273" y="2365"/>
                      <a:pt x="357" y="2386"/>
                      <a:pt x="461" y="2407"/>
                    </a:cubicBezTo>
                    <a:cubicBezTo>
                      <a:pt x="566" y="2428"/>
                      <a:pt x="650" y="2428"/>
                      <a:pt x="754" y="2428"/>
                    </a:cubicBezTo>
                    <a:cubicBezTo>
                      <a:pt x="984" y="2554"/>
                      <a:pt x="1256" y="2574"/>
                      <a:pt x="1507" y="2574"/>
                    </a:cubicBezTo>
                    <a:cubicBezTo>
                      <a:pt x="2072" y="2574"/>
                      <a:pt x="2637" y="2554"/>
                      <a:pt x="3181" y="2512"/>
                    </a:cubicBezTo>
                    <a:cubicBezTo>
                      <a:pt x="3432" y="2512"/>
                      <a:pt x="3642" y="2491"/>
                      <a:pt x="3872" y="2491"/>
                    </a:cubicBezTo>
                    <a:lnTo>
                      <a:pt x="6843" y="2344"/>
                    </a:lnTo>
                    <a:cubicBezTo>
                      <a:pt x="8056" y="2282"/>
                      <a:pt x="9228" y="2198"/>
                      <a:pt x="10442" y="2156"/>
                    </a:cubicBezTo>
                    <a:cubicBezTo>
                      <a:pt x="12137" y="2051"/>
                      <a:pt x="13831" y="1968"/>
                      <a:pt x="15526" y="1863"/>
                    </a:cubicBezTo>
                    <a:cubicBezTo>
                      <a:pt x="15924" y="1842"/>
                      <a:pt x="16321" y="1842"/>
                      <a:pt x="16719" y="1821"/>
                    </a:cubicBezTo>
                    <a:cubicBezTo>
                      <a:pt x="17702" y="1758"/>
                      <a:pt x="18707" y="1717"/>
                      <a:pt x="19690" y="1675"/>
                    </a:cubicBezTo>
                    <a:cubicBezTo>
                      <a:pt x="20694" y="1633"/>
                      <a:pt x="21678" y="1570"/>
                      <a:pt x="22682" y="1549"/>
                    </a:cubicBezTo>
                    <a:cubicBezTo>
                      <a:pt x="23059" y="1528"/>
                      <a:pt x="23456" y="1507"/>
                      <a:pt x="23854" y="1507"/>
                    </a:cubicBezTo>
                    <a:cubicBezTo>
                      <a:pt x="25423" y="1445"/>
                      <a:pt x="27013" y="1403"/>
                      <a:pt x="28583" y="1340"/>
                    </a:cubicBezTo>
                    <a:cubicBezTo>
                      <a:pt x="29545" y="1319"/>
                      <a:pt x="30528" y="1298"/>
                      <a:pt x="31512" y="1235"/>
                    </a:cubicBezTo>
                    <a:cubicBezTo>
                      <a:pt x="31909" y="1235"/>
                      <a:pt x="32265" y="1214"/>
                      <a:pt x="32663" y="1214"/>
                    </a:cubicBezTo>
                    <a:cubicBezTo>
                      <a:pt x="34190" y="1194"/>
                      <a:pt x="35717" y="1152"/>
                      <a:pt x="37245" y="1131"/>
                    </a:cubicBezTo>
                    <a:cubicBezTo>
                      <a:pt x="38751" y="1110"/>
                      <a:pt x="40258" y="1089"/>
                      <a:pt x="41764" y="1047"/>
                    </a:cubicBezTo>
                    <a:lnTo>
                      <a:pt x="45928" y="1047"/>
                    </a:lnTo>
                    <a:cubicBezTo>
                      <a:pt x="47477" y="1047"/>
                      <a:pt x="48983" y="1047"/>
                      <a:pt x="50531" y="1026"/>
                    </a:cubicBezTo>
                    <a:lnTo>
                      <a:pt x="55428" y="1026"/>
                    </a:lnTo>
                    <a:cubicBezTo>
                      <a:pt x="53063" y="1047"/>
                      <a:pt x="50678" y="1089"/>
                      <a:pt x="48334" y="1131"/>
                    </a:cubicBezTo>
                    <a:cubicBezTo>
                      <a:pt x="47330" y="1152"/>
                      <a:pt x="46368" y="1152"/>
                      <a:pt x="45384" y="1194"/>
                    </a:cubicBezTo>
                    <a:cubicBezTo>
                      <a:pt x="44966" y="1194"/>
                      <a:pt x="44505" y="1194"/>
                      <a:pt x="44087" y="1214"/>
                    </a:cubicBezTo>
                    <a:cubicBezTo>
                      <a:pt x="42664" y="1235"/>
                      <a:pt x="41241" y="1298"/>
                      <a:pt x="39798" y="1319"/>
                    </a:cubicBezTo>
                    <a:cubicBezTo>
                      <a:pt x="38166" y="1361"/>
                      <a:pt x="36513" y="1403"/>
                      <a:pt x="34860" y="1445"/>
                    </a:cubicBezTo>
                    <a:cubicBezTo>
                      <a:pt x="34567" y="1445"/>
                      <a:pt x="34316" y="1466"/>
                      <a:pt x="34023" y="1466"/>
                    </a:cubicBezTo>
                    <a:cubicBezTo>
                      <a:pt x="33144" y="1528"/>
                      <a:pt x="32265" y="1549"/>
                      <a:pt x="31386" y="1612"/>
                    </a:cubicBezTo>
                    <a:lnTo>
                      <a:pt x="26051" y="1842"/>
                    </a:lnTo>
                    <a:cubicBezTo>
                      <a:pt x="25779" y="1842"/>
                      <a:pt x="25528" y="1863"/>
                      <a:pt x="25256" y="1884"/>
                    </a:cubicBezTo>
                    <a:cubicBezTo>
                      <a:pt x="24398" y="1947"/>
                      <a:pt x="23519" y="2030"/>
                      <a:pt x="22640" y="2072"/>
                    </a:cubicBezTo>
                    <a:cubicBezTo>
                      <a:pt x="21071" y="2177"/>
                      <a:pt x="19544" y="2282"/>
                      <a:pt x="17974" y="2386"/>
                    </a:cubicBezTo>
                    <a:cubicBezTo>
                      <a:pt x="17556" y="2407"/>
                      <a:pt x="17095" y="2470"/>
                      <a:pt x="16677" y="2491"/>
                    </a:cubicBezTo>
                    <a:cubicBezTo>
                      <a:pt x="15694" y="2574"/>
                      <a:pt x="14689" y="2658"/>
                      <a:pt x="13706" y="2763"/>
                    </a:cubicBezTo>
                    <a:cubicBezTo>
                      <a:pt x="12450" y="2867"/>
                      <a:pt x="11153" y="2972"/>
                      <a:pt x="9898" y="3077"/>
                    </a:cubicBezTo>
                    <a:cubicBezTo>
                      <a:pt x="8161" y="3223"/>
                      <a:pt x="6383" y="3391"/>
                      <a:pt x="4625" y="3537"/>
                    </a:cubicBezTo>
                    <a:cubicBezTo>
                      <a:pt x="4207" y="3558"/>
                      <a:pt x="3788" y="3621"/>
                      <a:pt x="3349" y="3642"/>
                    </a:cubicBezTo>
                    <a:lnTo>
                      <a:pt x="1068" y="3872"/>
                    </a:lnTo>
                    <a:cubicBezTo>
                      <a:pt x="984" y="3872"/>
                      <a:pt x="901" y="3935"/>
                      <a:pt x="901" y="4039"/>
                    </a:cubicBezTo>
                    <a:cubicBezTo>
                      <a:pt x="901" y="4123"/>
                      <a:pt x="984" y="4186"/>
                      <a:pt x="1068" y="4186"/>
                    </a:cubicBezTo>
                    <a:cubicBezTo>
                      <a:pt x="1361" y="4186"/>
                      <a:pt x="1612" y="4227"/>
                      <a:pt x="1905" y="4227"/>
                    </a:cubicBezTo>
                    <a:cubicBezTo>
                      <a:pt x="1884" y="4290"/>
                      <a:pt x="1842" y="4374"/>
                      <a:pt x="1842" y="4458"/>
                    </a:cubicBezTo>
                    <a:cubicBezTo>
                      <a:pt x="1842" y="4751"/>
                      <a:pt x="2093" y="5002"/>
                      <a:pt x="2407" y="5002"/>
                    </a:cubicBezTo>
                    <a:cubicBezTo>
                      <a:pt x="4562" y="4876"/>
                      <a:pt x="6717" y="4709"/>
                      <a:pt x="8893" y="4604"/>
                    </a:cubicBezTo>
                    <a:cubicBezTo>
                      <a:pt x="10777" y="4541"/>
                      <a:pt x="12660" y="4437"/>
                      <a:pt x="14543" y="4353"/>
                    </a:cubicBezTo>
                    <a:cubicBezTo>
                      <a:pt x="16593" y="4248"/>
                      <a:pt x="18686" y="4144"/>
                      <a:pt x="20757" y="4060"/>
                    </a:cubicBezTo>
                    <a:cubicBezTo>
                      <a:pt x="21406" y="4039"/>
                      <a:pt x="22075" y="4018"/>
                      <a:pt x="22724" y="3955"/>
                    </a:cubicBezTo>
                    <a:cubicBezTo>
                      <a:pt x="22912" y="3955"/>
                      <a:pt x="23080" y="3935"/>
                      <a:pt x="23289" y="3935"/>
                    </a:cubicBezTo>
                    <a:cubicBezTo>
                      <a:pt x="26637" y="3851"/>
                      <a:pt x="29984" y="3746"/>
                      <a:pt x="33332" y="3663"/>
                    </a:cubicBezTo>
                    <a:cubicBezTo>
                      <a:pt x="35132" y="3621"/>
                      <a:pt x="36931" y="3558"/>
                      <a:pt x="38710" y="3537"/>
                    </a:cubicBezTo>
                    <a:cubicBezTo>
                      <a:pt x="39358" y="3516"/>
                      <a:pt x="39986" y="3516"/>
                      <a:pt x="40635" y="3495"/>
                    </a:cubicBezTo>
                    <a:lnTo>
                      <a:pt x="50908" y="3328"/>
                    </a:lnTo>
                    <a:lnTo>
                      <a:pt x="55302" y="3244"/>
                    </a:lnTo>
                    <a:cubicBezTo>
                      <a:pt x="56578" y="3223"/>
                      <a:pt x="57834" y="3223"/>
                      <a:pt x="59068" y="3181"/>
                    </a:cubicBezTo>
                    <a:cubicBezTo>
                      <a:pt x="60114" y="3139"/>
                      <a:pt x="61140" y="3098"/>
                      <a:pt x="62186" y="3077"/>
                    </a:cubicBezTo>
                    <a:cubicBezTo>
                      <a:pt x="62709" y="3035"/>
                      <a:pt x="63232" y="3035"/>
                      <a:pt x="63734" y="3014"/>
                    </a:cubicBezTo>
                    <a:lnTo>
                      <a:pt x="67270" y="2784"/>
                    </a:lnTo>
                    <a:lnTo>
                      <a:pt x="67270" y="2784"/>
                    </a:lnTo>
                    <a:cubicBezTo>
                      <a:pt x="67187" y="2888"/>
                      <a:pt x="67187" y="3035"/>
                      <a:pt x="67208" y="3139"/>
                    </a:cubicBezTo>
                    <a:cubicBezTo>
                      <a:pt x="67228" y="3286"/>
                      <a:pt x="67312" y="3391"/>
                      <a:pt x="67438" y="3432"/>
                    </a:cubicBezTo>
                    <a:cubicBezTo>
                      <a:pt x="67513" y="3478"/>
                      <a:pt x="67621" y="3512"/>
                      <a:pt x="67715" y="3512"/>
                    </a:cubicBezTo>
                    <a:cubicBezTo>
                      <a:pt x="67751" y="3512"/>
                      <a:pt x="67785" y="3507"/>
                      <a:pt x="67814" y="3495"/>
                    </a:cubicBezTo>
                    <a:cubicBezTo>
                      <a:pt x="68065" y="3391"/>
                      <a:pt x="68337" y="3286"/>
                      <a:pt x="68568" y="3181"/>
                    </a:cubicBezTo>
                    <a:lnTo>
                      <a:pt x="68547" y="3181"/>
                    </a:lnTo>
                    <a:cubicBezTo>
                      <a:pt x="68568" y="3181"/>
                      <a:pt x="68568" y="3139"/>
                      <a:pt x="68588" y="3139"/>
                    </a:cubicBezTo>
                    <a:cubicBezTo>
                      <a:pt x="68630" y="3139"/>
                      <a:pt x="68651" y="3118"/>
                      <a:pt x="68651" y="3118"/>
                    </a:cubicBezTo>
                    <a:lnTo>
                      <a:pt x="68630" y="3118"/>
                    </a:lnTo>
                    <a:cubicBezTo>
                      <a:pt x="68756" y="3077"/>
                      <a:pt x="68881" y="3014"/>
                      <a:pt x="69049" y="2930"/>
                    </a:cubicBezTo>
                    <a:cubicBezTo>
                      <a:pt x="69174" y="2888"/>
                      <a:pt x="69321" y="2805"/>
                      <a:pt x="69467" y="2763"/>
                    </a:cubicBezTo>
                    <a:cubicBezTo>
                      <a:pt x="69614" y="2679"/>
                      <a:pt x="69739" y="2595"/>
                      <a:pt x="69907" y="2512"/>
                    </a:cubicBezTo>
                    <a:cubicBezTo>
                      <a:pt x="70053" y="2449"/>
                      <a:pt x="70158" y="2240"/>
                      <a:pt x="70158" y="2051"/>
                    </a:cubicBezTo>
                    <a:cubicBezTo>
                      <a:pt x="70158" y="1947"/>
                      <a:pt x="70137" y="1863"/>
                      <a:pt x="70095" y="1758"/>
                    </a:cubicBezTo>
                    <a:cubicBezTo>
                      <a:pt x="70011" y="1654"/>
                      <a:pt x="69907" y="1528"/>
                      <a:pt x="69781" y="1507"/>
                    </a:cubicBezTo>
                    <a:cubicBezTo>
                      <a:pt x="69635" y="1466"/>
                      <a:pt x="69509" y="1445"/>
                      <a:pt x="69384" y="1445"/>
                    </a:cubicBezTo>
                    <a:lnTo>
                      <a:pt x="69300" y="1445"/>
                    </a:lnTo>
                    <a:cubicBezTo>
                      <a:pt x="69216" y="1445"/>
                      <a:pt x="69112" y="1445"/>
                      <a:pt x="69049" y="1466"/>
                    </a:cubicBezTo>
                    <a:cubicBezTo>
                      <a:pt x="68840" y="1507"/>
                      <a:pt x="68651" y="1528"/>
                      <a:pt x="68442" y="1528"/>
                    </a:cubicBezTo>
                    <a:cubicBezTo>
                      <a:pt x="68275" y="1528"/>
                      <a:pt x="68128" y="1549"/>
                      <a:pt x="67940" y="1549"/>
                    </a:cubicBezTo>
                    <a:cubicBezTo>
                      <a:pt x="67500" y="1570"/>
                      <a:pt x="67082" y="1612"/>
                      <a:pt x="66643" y="1654"/>
                    </a:cubicBezTo>
                    <a:cubicBezTo>
                      <a:pt x="66538" y="1654"/>
                      <a:pt x="66392" y="1675"/>
                      <a:pt x="66287" y="1675"/>
                    </a:cubicBezTo>
                    <a:cubicBezTo>
                      <a:pt x="66350" y="1633"/>
                      <a:pt x="66371" y="1570"/>
                      <a:pt x="66371" y="1528"/>
                    </a:cubicBezTo>
                    <a:cubicBezTo>
                      <a:pt x="66392" y="1466"/>
                      <a:pt x="66392" y="1424"/>
                      <a:pt x="66392" y="1361"/>
                    </a:cubicBezTo>
                    <a:cubicBezTo>
                      <a:pt x="66392" y="1340"/>
                      <a:pt x="66392" y="1298"/>
                      <a:pt x="66433" y="1256"/>
                    </a:cubicBezTo>
                    <a:cubicBezTo>
                      <a:pt x="66433" y="1214"/>
                      <a:pt x="66433" y="1152"/>
                      <a:pt x="66392" y="1131"/>
                    </a:cubicBezTo>
                    <a:cubicBezTo>
                      <a:pt x="66392" y="1131"/>
                      <a:pt x="66433" y="1131"/>
                      <a:pt x="66433" y="1110"/>
                    </a:cubicBezTo>
                    <a:cubicBezTo>
                      <a:pt x="66496" y="1047"/>
                      <a:pt x="66580" y="1005"/>
                      <a:pt x="66643" y="901"/>
                    </a:cubicBezTo>
                    <a:cubicBezTo>
                      <a:pt x="66684" y="817"/>
                      <a:pt x="66705" y="712"/>
                      <a:pt x="66705" y="608"/>
                    </a:cubicBezTo>
                    <a:cubicBezTo>
                      <a:pt x="66705" y="503"/>
                      <a:pt x="66684" y="419"/>
                      <a:pt x="66643" y="315"/>
                    </a:cubicBezTo>
                    <a:cubicBezTo>
                      <a:pt x="66601" y="294"/>
                      <a:pt x="66580" y="252"/>
                      <a:pt x="66559" y="210"/>
                    </a:cubicBezTo>
                    <a:cubicBezTo>
                      <a:pt x="66475" y="147"/>
                      <a:pt x="66392" y="105"/>
                      <a:pt x="66329" y="85"/>
                    </a:cubicBezTo>
                    <a:cubicBezTo>
                      <a:pt x="66161" y="43"/>
                      <a:pt x="65973" y="1"/>
                      <a:pt x="658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54"/>
              <p:cNvSpPr/>
              <p:nvPr/>
            </p:nvSpPr>
            <p:spPr>
              <a:xfrm>
                <a:off x="493202" y="4376775"/>
                <a:ext cx="3754964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60701" h="8161" extrusionOk="0">
                    <a:moveTo>
                      <a:pt x="37622" y="649"/>
                    </a:moveTo>
                    <a:cubicBezTo>
                      <a:pt x="38270" y="670"/>
                      <a:pt x="38940" y="670"/>
                      <a:pt x="39609" y="712"/>
                    </a:cubicBezTo>
                    <a:cubicBezTo>
                      <a:pt x="41220" y="732"/>
                      <a:pt x="42852" y="774"/>
                      <a:pt x="44464" y="816"/>
                    </a:cubicBezTo>
                    <a:cubicBezTo>
                      <a:pt x="44715" y="816"/>
                      <a:pt x="44987" y="837"/>
                      <a:pt x="45217" y="837"/>
                    </a:cubicBezTo>
                    <a:cubicBezTo>
                      <a:pt x="46033" y="858"/>
                      <a:pt x="46870" y="900"/>
                      <a:pt x="47686" y="942"/>
                    </a:cubicBezTo>
                    <a:cubicBezTo>
                      <a:pt x="48816" y="1004"/>
                      <a:pt x="49925" y="1025"/>
                      <a:pt x="51075" y="1067"/>
                    </a:cubicBezTo>
                    <a:cubicBezTo>
                      <a:pt x="52352" y="1151"/>
                      <a:pt x="53649" y="1193"/>
                      <a:pt x="54925" y="1277"/>
                    </a:cubicBezTo>
                    <a:cubicBezTo>
                      <a:pt x="55344" y="1297"/>
                      <a:pt x="55783" y="1339"/>
                      <a:pt x="56223" y="1360"/>
                    </a:cubicBezTo>
                    <a:cubicBezTo>
                      <a:pt x="56474" y="1381"/>
                      <a:pt x="56725" y="1381"/>
                      <a:pt x="56976" y="1402"/>
                    </a:cubicBezTo>
                    <a:cubicBezTo>
                      <a:pt x="57018" y="1402"/>
                      <a:pt x="57060" y="1402"/>
                      <a:pt x="57143" y="1444"/>
                    </a:cubicBezTo>
                    <a:cubicBezTo>
                      <a:pt x="56746" y="1465"/>
                      <a:pt x="56369" y="1465"/>
                      <a:pt x="55972" y="1486"/>
                    </a:cubicBezTo>
                    <a:cubicBezTo>
                      <a:pt x="55930" y="1486"/>
                      <a:pt x="55867" y="1465"/>
                      <a:pt x="55804" y="1465"/>
                    </a:cubicBezTo>
                    <a:lnTo>
                      <a:pt x="55532" y="1465"/>
                    </a:lnTo>
                    <a:cubicBezTo>
                      <a:pt x="55344" y="1465"/>
                      <a:pt x="55135" y="1486"/>
                      <a:pt x="54946" y="1486"/>
                    </a:cubicBezTo>
                    <a:lnTo>
                      <a:pt x="54821" y="1486"/>
                    </a:lnTo>
                    <a:cubicBezTo>
                      <a:pt x="54737" y="1381"/>
                      <a:pt x="54591" y="1297"/>
                      <a:pt x="54423" y="1297"/>
                    </a:cubicBezTo>
                    <a:cubicBezTo>
                      <a:pt x="53607" y="1297"/>
                      <a:pt x="52812" y="1339"/>
                      <a:pt x="51996" y="1360"/>
                    </a:cubicBezTo>
                    <a:cubicBezTo>
                      <a:pt x="51306" y="1381"/>
                      <a:pt x="50615" y="1423"/>
                      <a:pt x="49925" y="1444"/>
                    </a:cubicBezTo>
                    <a:cubicBezTo>
                      <a:pt x="49004" y="1486"/>
                      <a:pt x="48062" y="1507"/>
                      <a:pt x="47163" y="1549"/>
                    </a:cubicBezTo>
                    <a:cubicBezTo>
                      <a:pt x="46137" y="1590"/>
                      <a:pt x="45112" y="1611"/>
                      <a:pt x="44087" y="1674"/>
                    </a:cubicBezTo>
                    <a:cubicBezTo>
                      <a:pt x="43815" y="1674"/>
                      <a:pt x="43543" y="1695"/>
                      <a:pt x="43271" y="1695"/>
                    </a:cubicBezTo>
                    <a:lnTo>
                      <a:pt x="38877" y="1695"/>
                    </a:lnTo>
                    <a:cubicBezTo>
                      <a:pt x="37747" y="1653"/>
                      <a:pt x="36596" y="1590"/>
                      <a:pt x="35466" y="1569"/>
                    </a:cubicBezTo>
                    <a:cubicBezTo>
                      <a:pt x="34337" y="1507"/>
                      <a:pt x="33228" y="1465"/>
                      <a:pt x="32098" y="1444"/>
                    </a:cubicBezTo>
                    <a:cubicBezTo>
                      <a:pt x="31972" y="1444"/>
                      <a:pt x="31826" y="1402"/>
                      <a:pt x="31700" y="1402"/>
                    </a:cubicBezTo>
                    <a:cubicBezTo>
                      <a:pt x="31282" y="1381"/>
                      <a:pt x="30863" y="1360"/>
                      <a:pt x="30424" y="1339"/>
                    </a:cubicBezTo>
                    <a:cubicBezTo>
                      <a:pt x="28645" y="1193"/>
                      <a:pt x="26888" y="1109"/>
                      <a:pt x="25109" y="963"/>
                    </a:cubicBezTo>
                    <a:cubicBezTo>
                      <a:pt x="26469" y="858"/>
                      <a:pt x="27850" y="816"/>
                      <a:pt x="29210" y="732"/>
                    </a:cubicBezTo>
                    <a:lnTo>
                      <a:pt x="29880" y="732"/>
                    </a:lnTo>
                    <a:cubicBezTo>
                      <a:pt x="30612" y="732"/>
                      <a:pt x="31344" y="712"/>
                      <a:pt x="32077" y="712"/>
                    </a:cubicBezTo>
                    <a:cubicBezTo>
                      <a:pt x="33688" y="670"/>
                      <a:pt x="35341" y="670"/>
                      <a:pt x="36952" y="649"/>
                    </a:cubicBezTo>
                    <a:close/>
                    <a:moveTo>
                      <a:pt x="18958" y="1277"/>
                    </a:moveTo>
                    <a:cubicBezTo>
                      <a:pt x="19795" y="1297"/>
                      <a:pt x="20632" y="1360"/>
                      <a:pt x="21469" y="1381"/>
                    </a:cubicBezTo>
                    <a:lnTo>
                      <a:pt x="22724" y="1465"/>
                    </a:lnTo>
                    <a:lnTo>
                      <a:pt x="30487" y="2009"/>
                    </a:lnTo>
                    <a:cubicBezTo>
                      <a:pt x="30633" y="2009"/>
                      <a:pt x="30759" y="2030"/>
                      <a:pt x="30884" y="2030"/>
                    </a:cubicBezTo>
                    <a:lnTo>
                      <a:pt x="27620" y="2030"/>
                    </a:lnTo>
                    <a:cubicBezTo>
                      <a:pt x="25611" y="2030"/>
                      <a:pt x="23582" y="2009"/>
                      <a:pt x="21573" y="2009"/>
                    </a:cubicBezTo>
                    <a:cubicBezTo>
                      <a:pt x="19418" y="1967"/>
                      <a:pt x="17263" y="1967"/>
                      <a:pt x="15150" y="1946"/>
                    </a:cubicBezTo>
                    <a:cubicBezTo>
                      <a:pt x="14208" y="1946"/>
                      <a:pt x="13246" y="1904"/>
                      <a:pt x="12304" y="1904"/>
                    </a:cubicBezTo>
                    <a:cubicBezTo>
                      <a:pt x="12743" y="1862"/>
                      <a:pt x="13183" y="1841"/>
                      <a:pt x="13622" y="1779"/>
                    </a:cubicBezTo>
                    <a:cubicBezTo>
                      <a:pt x="15233" y="1632"/>
                      <a:pt x="16803" y="1465"/>
                      <a:pt x="18393" y="1339"/>
                    </a:cubicBezTo>
                    <a:cubicBezTo>
                      <a:pt x="18560" y="1297"/>
                      <a:pt x="18769" y="1297"/>
                      <a:pt x="18958" y="1277"/>
                    </a:cubicBezTo>
                    <a:close/>
                    <a:moveTo>
                      <a:pt x="56716" y="2511"/>
                    </a:moveTo>
                    <a:lnTo>
                      <a:pt x="56716" y="2511"/>
                    </a:lnTo>
                    <a:cubicBezTo>
                      <a:pt x="56654" y="2513"/>
                      <a:pt x="56575" y="2533"/>
                      <a:pt x="56516" y="2553"/>
                    </a:cubicBezTo>
                    <a:cubicBezTo>
                      <a:pt x="56306" y="2553"/>
                      <a:pt x="56097" y="2553"/>
                      <a:pt x="55888" y="2595"/>
                    </a:cubicBezTo>
                    <a:cubicBezTo>
                      <a:pt x="55532" y="2595"/>
                      <a:pt x="55197" y="2616"/>
                      <a:pt x="54821" y="2616"/>
                    </a:cubicBezTo>
                    <a:cubicBezTo>
                      <a:pt x="54988" y="2595"/>
                      <a:pt x="55156" y="2553"/>
                      <a:pt x="55323" y="2532"/>
                    </a:cubicBezTo>
                    <a:cubicBezTo>
                      <a:pt x="55781" y="2532"/>
                      <a:pt x="56239" y="2513"/>
                      <a:pt x="56716" y="2511"/>
                    </a:cubicBezTo>
                    <a:close/>
                    <a:moveTo>
                      <a:pt x="49611" y="2616"/>
                    </a:moveTo>
                    <a:cubicBezTo>
                      <a:pt x="49674" y="2657"/>
                      <a:pt x="49736" y="2720"/>
                      <a:pt x="49820" y="2720"/>
                    </a:cubicBezTo>
                    <a:lnTo>
                      <a:pt x="49883" y="2720"/>
                    </a:lnTo>
                    <a:cubicBezTo>
                      <a:pt x="48544" y="2804"/>
                      <a:pt x="47205" y="2825"/>
                      <a:pt x="45886" y="2888"/>
                    </a:cubicBezTo>
                    <a:cubicBezTo>
                      <a:pt x="44736" y="2929"/>
                      <a:pt x="43606" y="2992"/>
                      <a:pt x="42455" y="3013"/>
                    </a:cubicBezTo>
                    <a:cubicBezTo>
                      <a:pt x="39777" y="3118"/>
                      <a:pt x="37119" y="3243"/>
                      <a:pt x="34483" y="3348"/>
                    </a:cubicBezTo>
                    <a:cubicBezTo>
                      <a:pt x="33541" y="3411"/>
                      <a:pt x="32558" y="3432"/>
                      <a:pt x="31616" y="3473"/>
                    </a:cubicBezTo>
                    <a:cubicBezTo>
                      <a:pt x="31031" y="3515"/>
                      <a:pt x="30445" y="3536"/>
                      <a:pt x="29838" y="3557"/>
                    </a:cubicBezTo>
                    <a:lnTo>
                      <a:pt x="28938" y="3557"/>
                    </a:lnTo>
                    <a:cubicBezTo>
                      <a:pt x="30466" y="3432"/>
                      <a:pt x="32014" y="3327"/>
                      <a:pt x="33562" y="3201"/>
                    </a:cubicBezTo>
                    <a:cubicBezTo>
                      <a:pt x="33855" y="3160"/>
                      <a:pt x="34169" y="3160"/>
                      <a:pt x="34441" y="3139"/>
                    </a:cubicBezTo>
                    <a:cubicBezTo>
                      <a:pt x="35257" y="3076"/>
                      <a:pt x="36052" y="3034"/>
                      <a:pt x="36847" y="3013"/>
                    </a:cubicBezTo>
                    <a:cubicBezTo>
                      <a:pt x="37663" y="2950"/>
                      <a:pt x="38479" y="2909"/>
                      <a:pt x="39295" y="2867"/>
                    </a:cubicBezTo>
                    <a:cubicBezTo>
                      <a:pt x="39965" y="2867"/>
                      <a:pt x="40614" y="2846"/>
                      <a:pt x="41304" y="2825"/>
                    </a:cubicBezTo>
                    <a:cubicBezTo>
                      <a:pt x="42811" y="2804"/>
                      <a:pt x="44338" y="2741"/>
                      <a:pt x="45845" y="2720"/>
                    </a:cubicBezTo>
                    <a:cubicBezTo>
                      <a:pt x="46661" y="2699"/>
                      <a:pt x="47456" y="2699"/>
                      <a:pt x="48251" y="2657"/>
                    </a:cubicBezTo>
                    <a:cubicBezTo>
                      <a:pt x="48690" y="2637"/>
                      <a:pt x="49171" y="2637"/>
                      <a:pt x="49611" y="2616"/>
                    </a:cubicBezTo>
                    <a:close/>
                    <a:moveTo>
                      <a:pt x="28666" y="3118"/>
                    </a:moveTo>
                    <a:lnTo>
                      <a:pt x="28666" y="3118"/>
                    </a:lnTo>
                    <a:cubicBezTo>
                      <a:pt x="27997" y="3160"/>
                      <a:pt x="27327" y="3222"/>
                      <a:pt x="26658" y="3264"/>
                    </a:cubicBezTo>
                    <a:cubicBezTo>
                      <a:pt x="25904" y="3327"/>
                      <a:pt x="25172" y="3369"/>
                      <a:pt x="24398" y="3453"/>
                    </a:cubicBezTo>
                    <a:cubicBezTo>
                      <a:pt x="24084" y="3473"/>
                      <a:pt x="23749" y="3515"/>
                      <a:pt x="23435" y="3536"/>
                    </a:cubicBezTo>
                    <a:lnTo>
                      <a:pt x="20673" y="3536"/>
                    </a:lnTo>
                    <a:cubicBezTo>
                      <a:pt x="19627" y="3557"/>
                      <a:pt x="18581" y="3578"/>
                      <a:pt x="17556" y="3578"/>
                    </a:cubicBezTo>
                    <a:cubicBezTo>
                      <a:pt x="17639" y="3578"/>
                      <a:pt x="17765" y="3557"/>
                      <a:pt x="17891" y="3557"/>
                    </a:cubicBezTo>
                    <a:cubicBezTo>
                      <a:pt x="18602" y="3536"/>
                      <a:pt x="19272" y="3473"/>
                      <a:pt x="19983" y="3453"/>
                    </a:cubicBezTo>
                    <a:cubicBezTo>
                      <a:pt x="20778" y="3390"/>
                      <a:pt x="21552" y="3369"/>
                      <a:pt x="22347" y="3327"/>
                    </a:cubicBezTo>
                    <a:cubicBezTo>
                      <a:pt x="23289" y="3285"/>
                      <a:pt x="24230" y="3243"/>
                      <a:pt x="25130" y="3222"/>
                    </a:cubicBezTo>
                    <a:cubicBezTo>
                      <a:pt x="26323" y="3201"/>
                      <a:pt x="27495" y="3139"/>
                      <a:pt x="28666" y="3118"/>
                    </a:cubicBezTo>
                    <a:close/>
                    <a:moveTo>
                      <a:pt x="16803" y="4143"/>
                    </a:moveTo>
                    <a:cubicBezTo>
                      <a:pt x="16196" y="4185"/>
                      <a:pt x="15610" y="4248"/>
                      <a:pt x="15024" y="4290"/>
                    </a:cubicBezTo>
                    <a:cubicBezTo>
                      <a:pt x="14396" y="4352"/>
                      <a:pt x="13769" y="4415"/>
                      <a:pt x="13099" y="4457"/>
                    </a:cubicBezTo>
                    <a:cubicBezTo>
                      <a:pt x="11927" y="4520"/>
                      <a:pt x="10756" y="4603"/>
                      <a:pt x="9542" y="4687"/>
                    </a:cubicBezTo>
                    <a:cubicBezTo>
                      <a:pt x="9521" y="4624"/>
                      <a:pt x="9479" y="4582"/>
                      <a:pt x="9396" y="4582"/>
                    </a:cubicBezTo>
                    <a:cubicBezTo>
                      <a:pt x="7805" y="4687"/>
                      <a:pt x="6173" y="4771"/>
                      <a:pt x="4583" y="4875"/>
                    </a:cubicBezTo>
                    <a:cubicBezTo>
                      <a:pt x="4520" y="4875"/>
                      <a:pt x="4479" y="4896"/>
                      <a:pt x="4416" y="4938"/>
                    </a:cubicBezTo>
                    <a:cubicBezTo>
                      <a:pt x="4395" y="4980"/>
                      <a:pt x="4395" y="5001"/>
                      <a:pt x="4395" y="5022"/>
                    </a:cubicBezTo>
                    <a:lnTo>
                      <a:pt x="4353" y="5022"/>
                    </a:lnTo>
                    <a:lnTo>
                      <a:pt x="4353" y="4959"/>
                    </a:lnTo>
                    <a:cubicBezTo>
                      <a:pt x="4353" y="4909"/>
                      <a:pt x="4300" y="4846"/>
                      <a:pt x="4236" y="4822"/>
                    </a:cubicBezTo>
                    <a:lnTo>
                      <a:pt x="4236" y="4822"/>
                    </a:lnTo>
                    <a:cubicBezTo>
                      <a:pt x="4840" y="4750"/>
                      <a:pt x="5450" y="4670"/>
                      <a:pt x="6048" y="4624"/>
                    </a:cubicBezTo>
                    <a:cubicBezTo>
                      <a:pt x="6676" y="4582"/>
                      <a:pt x="7282" y="4562"/>
                      <a:pt x="7910" y="4499"/>
                    </a:cubicBezTo>
                    <a:cubicBezTo>
                      <a:pt x="9375" y="4394"/>
                      <a:pt x="10860" y="4310"/>
                      <a:pt x="12325" y="4206"/>
                    </a:cubicBezTo>
                    <a:cubicBezTo>
                      <a:pt x="12513" y="4206"/>
                      <a:pt x="12722" y="4185"/>
                      <a:pt x="12890" y="4185"/>
                    </a:cubicBezTo>
                    <a:cubicBezTo>
                      <a:pt x="13392" y="4185"/>
                      <a:pt x="13894" y="4164"/>
                      <a:pt x="14354" y="4164"/>
                    </a:cubicBezTo>
                    <a:cubicBezTo>
                      <a:pt x="15170" y="4164"/>
                      <a:pt x="15987" y="4143"/>
                      <a:pt x="16803" y="4143"/>
                    </a:cubicBezTo>
                    <a:close/>
                    <a:moveTo>
                      <a:pt x="36534" y="4792"/>
                    </a:moveTo>
                    <a:cubicBezTo>
                      <a:pt x="36584" y="4802"/>
                      <a:pt x="36644" y="4807"/>
                      <a:pt x="36705" y="4807"/>
                    </a:cubicBezTo>
                    <a:lnTo>
                      <a:pt x="36705" y="4807"/>
                    </a:lnTo>
                    <a:lnTo>
                      <a:pt x="31470" y="5252"/>
                    </a:lnTo>
                    <a:lnTo>
                      <a:pt x="24879" y="5252"/>
                    </a:lnTo>
                    <a:cubicBezTo>
                      <a:pt x="25193" y="5252"/>
                      <a:pt x="25486" y="5231"/>
                      <a:pt x="25800" y="5231"/>
                    </a:cubicBezTo>
                    <a:cubicBezTo>
                      <a:pt x="28206" y="5147"/>
                      <a:pt x="30570" y="5043"/>
                      <a:pt x="32976" y="4938"/>
                    </a:cubicBezTo>
                    <a:cubicBezTo>
                      <a:pt x="34169" y="4896"/>
                      <a:pt x="35362" y="4834"/>
                      <a:pt x="36534" y="4792"/>
                    </a:cubicBezTo>
                    <a:close/>
                    <a:moveTo>
                      <a:pt x="28436" y="4185"/>
                    </a:moveTo>
                    <a:cubicBezTo>
                      <a:pt x="29796" y="4206"/>
                      <a:pt x="31156" y="4248"/>
                      <a:pt x="32516" y="4248"/>
                    </a:cubicBezTo>
                    <a:cubicBezTo>
                      <a:pt x="33353" y="4248"/>
                      <a:pt x="34148" y="4269"/>
                      <a:pt x="34985" y="4269"/>
                    </a:cubicBezTo>
                    <a:cubicBezTo>
                      <a:pt x="36010" y="4269"/>
                      <a:pt x="37057" y="4290"/>
                      <a:pt x="38082" y="4290"/>
                    </a:cubicBezTo>
                    <a:cubicBezTo>
                      <a:pt x="36722" y="4373"/>
                      <a:pt x="35341" y="4415"/>
                      <a:pt x="33981" y="4499"/>
                    </a:cubicBezTo>
                    <a:cubicBezTo>
                      <a:pt x="31470" y="4624"/>
                      <a:pt x="28980" y="4729"/>
                      <a:pt x="26469" y="4834"/>
                    </a:cubicBezTo>
                    <a:lnTo>
                      <a:pt x="18853" y="5147"/>
                    </a:lnTo>
                    <a:cubicBezTo>
                      <a:pt x="17995" y="5189"/>
                      <a:pt x="17116" y="5231"/>
                      <a:pt x="16238" y="5252"/>
                    </a:cubicBezTo>
                    <a:cubicBezTo>
                      <a:pt x="15756" y="5294"/>
                      <a:pt x="15275" y="5294"/>
                      <a:pt x="14773" y="5315"/>
                    </a:cubicBezTo>
                    <a:lnTo>
                      <a:pt x="12932" y="5315"/>
                    </a:lnTo>
                    <a:cubicBezTo>
                      <a:pt x="12157" y="5315"/>
                      <a:pt x="11404" y="5294"/>
                      <a:pt x="10630" y="5294"/>
                    </a:cubicBezTo>
                    <a:cubicBezTo>
                      <a:pt x="10253" y="5294"/>
                      <a:pt x="9898" y="5294"/>
                      <a:pt x="9521" y="5252"/>
                    </a:cubicBezTo>
                    <a:cubicBezTo>
                      <a:pt x="9542" y="5231"/>
                      <a:pt x="9584" y="5231"/>
                      <a:pt x="9605" y="5231"/>
                    </a:cubicBezTo>
                    <a:lnTo>
                      <a:pt x="14062" y="4917"/>
                    </a:lnTo>
                    <a:cubicBezTo>
                      <a:pt x="15003" y="4854"/>
                      <a:pt x="15924" y="4792"/>
                      <a:pt x="16865" y="4729"/>
                    </a:cubicBezTo>
                    <a:cubicBezTo>
                      <a:pt x="18539" y="4666"/>
                      <a:pt x="20192" y="4541"/>
                      <a:pt x="21866" y="4478"/>
                    </a:cubicBezTo>
                    <a:cubicBezTo>
                      <a:pt x="22724" y="4415"/>
                      <a:pt x="23582" y="4373"/>
                      <a:pt x="24461" y="4331"/>
                    </a:cubicBezTo>
                    <a:cubicBezTo>
                      <a:pt x="25779" y="4290"/>
                      <a:pt x="27097" y="4248"/>
                      <a:pt x="28436" y="4185"/>
                    </a:cubicBezTo>
                    <a:close/>
                    <a:moveTo>
                      <a:pt x="1570" y="5378"/>
                    </a:moveTo>
                    <a:cubicBezTo>
                      <a:pt x="1570" y="5419"/>
                      <a:pt x="1570" y="5461"/>
                      <a:pt x="1591" y="5482"/>
                    </a:cubicBezTo>
                    <a:cubicBezTo>
                      <a:pt x="1445" y="5482"/>
                      <a:pt x="1277" y="5482"/>
                      <a:pt x="1131" y="5461"/>
                    </a:cubicBezTo>
                    <a:cubicBezTo>
                      <a:pt x="1068" y="5461"/>
                      <a:pt x="1047" y="5461"/>
                      <a:pt x="1005" y="5440"/>
                    </a:cubicBezTo>
                    <a:cubicBezTo>
                      <a:pt x="1173" y="5419"/>
                      <a:pt x="1382" y="5378"/>
                      <a:pt x="1570" y="5378"/>
                    </a:cubicBezTo>
                    <a:close/>
                    <a:moveTo>
                      <a:pt x="5336" y="5503"/>
                    </a:moveTo>
                    <a:cubicBezTo>
                      <a:pt x="5357" y="5503"/>
                      <a:pt x="5399" y="5503"/>
                      <a:pt x="5420" y="5524"/>
                    </a:cubicBezTo>
                    <a:lnTo>
                      <a:pt x="4918" y="5524"/>
                    </a:lnTo>
                    <a:cubicBezTo>
                      <a:pt x="5043" y="5524"/>
                      <a:pt x="5211" y="5503"/>
                      <a:pt x="5336" y="5503"/>
                    </a:cubicBezTo>
                    <a:close/>
                    <a:moveTo>
                      <a:pt x="37119" y="0"/>
                    </a:moveTo>
                    <a:cubicBezTo>
                      <a:pt x="34441" y="21"/>
                      <a:pt x="31805" y="63"/>
                      <a:pt x="29127" y="84"/>
                    </a:cubicBezTo>
                    <a:lnTo>
                      <a:pt x="28875" y="84"/>
                    </a:lnTo>
                    <a:cubicBezTo>
                      <a:pt x="28645" y="84"/>
                      <a:pt x="28436" y="105"/>
                      <a:pt x="28185" y="105"/>
                    </a:cubicBezTo>
                    <a:cubicBezTo>
                      <a:pt x="27432" y="126"/>
                      <a:pt x="26678" y="188"/>
                      <a:pt x="25925" y="209"/>
                    </a:cubicBezTo>
                    <a:cubicBezTo>
                      <a:pt x="24147" y="293"/>
                      <a:pt x="22368" y="398"/>
                      <a:pt x="20548" y="481"/>
                    </a:cubicBezTo>
                    <a:lnTo>
                      <a:pt x="19062" y="544"/>
                    </a:lnTo>
                    <a:cubicBezTo>
                      <a:pt x="18916" y="544"/>
                      <a:pt x="18748" y="586"/>
                      <a:pt x="18623" y="586"/>
                    </a:cubicBezTo>
                    <a:cubicBezTo>
                      <a:pt x="18225" y="544"/>
                      <a:pt x="17849" y="544"/>
                      <a:pt x="17451" y="523"/>
                    </a:cubicBezTo>
                    <a:cubicBezTo>
                      <a:pt x="16133" y="460"/>
                      <a:pt x="14836" y="398"/>
                      <a:pt x="13497" y="335"/>
                    </a:cubicBezTo>
                    <a:cubicBezTo>
                      <a:pt x="13183" y="314"/>
                      <a:pt x="12869" y="314"/>
                      <a:pt x="12555" y="293"/>
                    </a:cubicBezTo>
                    <a:cubicBezTo>
                      <a:pt x="12220" y="251"/>
                      <a:pt x="11885" y="251"/>
                      <a:pt x="11530" y="251"/>
                    </a:cubicBezTo>
                    <a:cubicBezTo>
                      <a:pt x="10797" y="230"/>
                      <a:pt x="10065" y="230"/>
                      <a:pt x="9375" y="209"/>
                    </a:cubicBezTo>
                    <a:cubicBezTo>
                      <a:pt x="9186" y="209"/>
                      <a:pt x="9061" y="356"/>
                      <a:pt x="9061" y="523"/>
                    </a:cubicBezTo>
                    <a:cubicBezTo>
                      <a:pt x="9061" y="712"/>
                      <a:pt x="9207" y="837"/>
                      <a:pt x="9375" y="837"/>
                    </a:cubicBezTo>
                    <a:cubicBezTo>
                      <a:pt x="10107" y="858"/>
                      <a:pt x="10839" y="858"/>
                      <a:pt x="11530" y="879"/>
                    </a:cubicBezTo>
                    <a:cubicBezTo>
                      <a:pt x="11885" y="879"/>
                      <a:pt x="12220" y="921"/>
                      <a:pt x="12555" y="921"/>
                    </a:cubicBezTo>
                    <a:cubicBezTo>
                      <a:pt x="12869" y="942"/>
                      <a:pt x="13183" y="942"/>
                      <a:pt x="13497" y="963"/>
                    </a:cubicBezTo>
                    <a:cubicBezTo>
                      <a:pt x="13664" y="963"/>
                      <a:pt x="13810" y="1004"/>
                      <a:pt x="13999" y="1004"/>
                    </a:cubicBezTo>
                    <a:lnTo>
                      <a:pt x="9061" y="1465"/>
                    </a:lnTo>
                    <a:cubicBezTo>
                      <a:pt x="8538" y="1528"/>
                      <a:pt x="8015" y="1569"/>
                      <a:pt x="7450" y="1632"/>
                    </a:cubicBezTo>
                    <a:cubicBezTo>
                      <a:pt x="6989" y="1674"/>
                      <a:pt x="6487" y="1716"/>
                      <a:pt x="6027" y="1779"/>
                    </a:cubicBezTo>
                    <a:cubicBezTo>
                      <a:pt x="5336" y="1779"/>
                      <a:pt x="4667" y="1758"/>
                      <a:pt x="3976" y="1758"/>
                    </a:cubicBezTo>
                    <a:cubicBezTo>
                      <a:pt x="3830" y="1758"/>
                      <a:pt x="3683" y="1883"/>
                      <a:pt x="3683" y="2051"/>
                    </a:cubicBezTo>
                    <a:lnTo>
                      <a:pt x="3683" y="2072"/>
                    </a:lnTo>
                    <a:cubicBezTo>
                      <a:pt x="3432" y="2093"/>
                      <a:pt x="3139" y="2155"/>
                      <a:pt x="2888" y="2176"/>
                    </a:cubicBezTo>
                    <a:lnTo>
                      <a:pt x="2805" y="2176"/>
                    </a:lnTo>
                    <a:lnTo>
                      <a:pt x="2637" y="2239"/>
                    </a:lnTo>
                    <a:cubicBezTo>
                      <a:pt x="2595" y="2302"/>
                      <a:pt x="2533" y="2406"/>
                      <a:pt x="2533" y="2490"/>
                    </a:cubicBezTo>
                    <a:cubicBezTo>
                      <a:pt x="2533" y="2553"/>
                      <a:pt x="2574" y="2678"/>
                      <a:pt x="2637" y="2720"/>
                    </a:cubicBezTo>
                    <a:cubicBezTo>
                      <a:pt x="2700" y="2762"/>
                      <a:pt x="2805" y="2825"/>
                      <a:pt x="2888" y="2825"/>
                    </a:cubicBezTo>
                    <a:cubicBezTo>
                      <a:pt x="3788" y="2720"/>
                      <a:pt x="4709" y="2595"/>
                      <a:pt x="5629" y="2490"/>
                    </a:cubicBezTo>
                    <a:cubicBezTo>
                      <a:pt x="6027" y="2427"/>
                      <a:pt x="6383" y="2385"/>
                      <a:pt x="6780" y="2344"/>
                    </a:cubicBezTo>
                    <a:cubicBezTo>
                      <a:pt x="8998" y="2385"/>
                      <a:pt x="11216" y="2406"/>
                      <a:pt x="13455" y="2448"/>
                    </a:cubicBezTo>
                    <a:cubicBezTo>
                      <a:pt x="15380" y="2490"/>
                      <a:pt x="17284" y="2511"/>
                      <a:pt x="19230" y="2511"/>
                    </a:cubicBezTo>
                    <a:lnTo>
                      <a:pt x="20004" y="2511"/>
                    </a:lnTo>
                    <a:cubicBezTo>
                      <a:pt x="18016" y="2616"/>
                      <a:pt x="16007" y="2699"/>
                      <a:pt x="13999" y="2804"/>
                    </a:cubicBezTo>
                    <a:cubicBezTo>
                      <a:pt x="12764" y="2846"/>
                      <a:pt x="11530" y="2909"/>
                      <a:pt x="10337" y="2992"/>
                    </a:cubicBezTo>
                    <a:cubicBezTo>
                      <a:pt x="8642" y="3055"/>
                      <a:pt x="6927" y="3160"/>
                      <a:pt x="5232" y="3264"/>
                    </a:cubicBezTo>
                    <a:cubicBezTo>
                      <a:pt x="5127" y="3264"/>
                      <a:pt x="5023" y="3327"/>
                      <a:pt x="4939" y="3411"/>
                    </a:cubicBezTo>
                    <a:cubicBezTo>
                      <a:pt x="4876" y="3473"/>
                      <a:pt x="4813" y="3578"/>
                      <a:pt x="4813" y="3683"/>
                    </a:cubicBezTo>
                    <a:cubicBezTo>
                      <a:pt x="4813" y="3892"/>
                      <a:pt x="5002" y="4101"/>
                      <a:pt x="5232" y="4101"/>
                    </a:cubicBezTo>
                    <a:cubicBezTo>
                      <a:pt x="6655" y="4038"/>
                      <a:pt x="8036" y="3955"/>
                      <a:pt x="9437" y="3871"/>
                    </a:cubicBezTo>
                    <a:lnTo>
                      <a:pt x="9437" y="3871"/>
                    </a:lnTo>
                    <a:cubicBezTo>
                      <a:pt x="8287" y="3955"/>
                      <a:pt x="7136" y="4038"/>
                      <a:pt x="6027" y="4101"/>
                    </a:cubicBezTo>
                    <a:cubicBezTo>
                      <a:pt x="5211" y="4164"/>
                      <a:pt x="4395" y="4269"/>
                      <a:pt x="3579" y="4373"/>
                    </a:cubicBezTo>
                    <a:cubicBezTo>
                      <a:pt x="3516" y="4373"/>
                      <a:pt x="3453" y="4394"/>
                      <a:pt x="3411" y="4457"/>
                    </a:cubicBezTo>
                    <a:cubicBezTo>
                      <a:pt x="3349" y="4499"/>
                      <a:pt x="3328" y="4562"/>
                      <a:pt x="3328" y="4624"/>
                    </a:cubicBezTo>
                    <a:cubicBezTo>
                      <a:pt x="3328" y="4708"/>
                      <a:pt x="3349" y="4771"/>
                      <a:pt x="3411" y="4813"/>
                    </a:cubicBezTo>
                    <a:cubicBezTo>
                      <a:pt x="3427" y="4836"/>
                      <a:pt x="3445" y="4853"/>
                      <a:pt x="3466" y="4866"/>
                    </a:cubicBezTo>
                    <a:lnTo>
                      <a:pt x="3466" y="4866"/>
                    </a:lnTo>
                    <a:lnTo>
                      <a:pt x="2219" y="4959"/>
                    </a:lnTo>
                    <a:cubicBezTo>
                      <a:pt x="1549" y="5022"/>
                      <a:pt x="838" y="5106"/>
                      <a:pt x="168" y="5168"/>
                    </a:cubicBezTo>
                    <a:cubicBezTo>
                      <a:pt x="105" y="5168"/>
                      <a:pt x="64" y="5210"/>
                      <a:pt x="22" y="5252"/>
                    </a:cubicBezTo>
                    <a:cubicBezTo>
                      <a:pt x="1" y="5315"/>
                      <a:pt x="1" y="5378"/>
                      <a:pt x="64" y="5440"/>
                    </a:cubicBezTo>
                    <a:cubicBezTo>
                      <a:pt x="85" y="5482"/>
                      <a:pt x="126" y="5524"/>
                      <a:pt x="168" y="5566"/>
                    </a:cubicBezTo>
                    <a:lnTo>
                      <a:pt x="126" y="5566"/>
                    </a:lnTo>
                    <a:cubicBezTo>
                      <a:pt x="378" y="5608"/>
                      <a:pt x="294" y="5650"/>
                      <a:pt x="273" y="5712"/>
                    </a:cubicBezTo>
                    <a:cubicBezTo>
                      <a:pt x="231" y="5775"/>
                      <a:pt x="273" y="5859"/>
                      <a:pt x="336" y="5880"/>
                    </a:cubicBezTo>
                    <a:cubicBezTo>
                      <a:pt x="378" y="5922"/>
                      <a:pt x="398" y="5922"/>
                      <a:pt x="440" y="5942"/>
                    </a:cubicBezTo>
                    <a:cubicBezTo>
                      <a:pt x="482" y="5942"/>
                      <a:pt x="482" y="5963"/>
                      <a:pt x="503" y="5963"/>
                    </a:cubicBezTo>
                    <a:cubicBezTo>
                      <a:pt x="524" y="5963"/>
                      <a:pt x="587" y="5963"/>
                      <a:pt x="608" y="5984"/>
                    </a:cubicBezTo>
                    <a:cubicBezTo>
                      <a:pt x="650" y="5984"/>
                      <a:pt x="691" y="5963"/>
                      <a:pt x="733" y="5942"/>
                    </a:cubicBezTo>
                    <a:cubicBezTo>
                      <a:pt x="3997" y="5880"/>
                      <a:pt x="7303" y="5838"/>
                      <a:pt x="10567" y="5817"/>
                    </a:cubicBezTo>
                    <a:cubicBezTo>
                      <a:pt x="10797" y="5817"/>
                      <a:pt x="11007" y="5817"/>
                      <a:pt x="11258" y="5775"/>
                    </a:cubicBezTo>
                    <a:lnTo>
                      <a:pt x="13455" y="5712"/>
                    </a:lnTo>
                    <a:lnTo>
                      <a:pt x="16551" y="5712"/>
                    </a:lnTo>
                    <a:cubicBezTo>
                      <a:pt x="17807" y="5712"/>
                      <a:pt x="19104" y="5712"/>
                      <a:pt x="20360" y="5733"/>
                    </a:cubicBezTo>
                    <a:cubicBezTo>
                      <a:pt x="22201" y="5733"/>
                      <a:pt x="24063" y="5754"/>
                      <a:pt x="25904" y="5754"/>
                    </a:cubicBezTo>
                    <a:cubicBezTo>
                      <a:pt x="25130" y="5817"/>
                      <a:pt x="24377" y="5880"/>
                      <a:pt x="23645" y="5963"/>
                    </a:cubicBezTo>
                    <a:cubicBezTo>
                      <a:pt x="23205" y="5984"/>
                      <a:pt x="22766" y="6047"/>
                      <a:pt x="22347" y="6068"/>
                    </a:cubicBezTo>
                    <a:cubicBezTo>
                      <a:pt x="21636" y="6068"/>
                      <a:pt x="20924" y="6068"/>
                      <a:pt x="20192" y="6089"/>
                    </a:cubicBezTo>
                    <a:lnTo>
                      <a:pt x="10023" y="6089"/>
                    </a:lnTo>
                    <a:cubicBezTo>
                      <a:pt x="9333" y="6089"/>
                      <a:pt x="8663" y="6131"/>
                      <a:pt x="7973" y="6131"/>
                    </a:cubicBezTo>
                    <a:cubicBezTo>
                      <a:pt x="7931" y="6131"/>
                      <a:pt x="7868" y="6173"/>
                      <a:pt x="7868" y="6235"/>
                    </a:cubicBezTo>
                    <a:cubicBezTo>
                      <a:pt x="7868" y="6298"/>
                      <a:pt x="7931" y="6340"/>
                      <a:pt x="7973" y="6340"/>
                    </a:cubicBezTo>
                    <a:cubicBezTo>
                      <a:pt x="8119" y="6340"/>
                      <a:pt x="8224" y="6361"/>
                      <a:pt x="8349" y="6361"/>
                    </a:cubicBezTo>
                    <a:lnTo>
                      <a:pt x="10149" y="6361"/>
                    </a:lnTo>
                    <a:cubicBezTo>
                      <a:pt x="11007" y="6361"/>
                      <a:pt x="11885" y="6340"/>
                      <a:pt x="12743" y="6340"/>
                    </a:cubicBezTo>
                    <a:lnTo>
                      <a:pt x="18958" y="6340"/>
                    </a:lnTo>
                    <a:cubicBezTo>
                      <a:pt x="17472" y="6466"/>
                      <a:pt x="15987" y="6591"/>
                      <a:pt x="14459" y="6717"/>
                    </a:cubicBezTo>
                    <a:cubicBezTo>
                      <a:pt x="11844" y="6968"/>
                      <a:pt x="9228" y="7198"/>
                      <a:pt x="6592" y="7428"/>
                    </a:cubicBezTo>
                    <a:cubicBezTo>
                      <a:pt x="6487" y="7428"/>
                      <a:pt x="6404" y="7449"/>
                      <a:pt x="6341" y="7533"/>
                    </a:cubicBezTo>
                    <a:cubicBezTo>
                      <a:pt x="6257" y="7616"/>
                      <a:pt x="6236" y="7700"/>
                      <a:pt x="6236" y="7805"/>
                    </a:cubicBezTo>
                    <a:cubicBezTo>
                      <a:pt x="6236" y="7909"/>
                      <a:pt x="6278" y="7972"/>
                      <a:pt x="6341" y="8056"/>
                    </a:cubicBezTo>
                    <a:cubicBezTo>
                      <a:pt x="6383" y="8119"/>
                      <a:pt x="6487" y="8160"/>
                      <a:pt x="6592" y="8160"/>
                    </a:cubicBezTo>
                    <a:cubicBezTo>
                      <a:pt x="9689" y="7867"/>
                      <a:pt x="12743" y="7616"/>
                      <a:pt x="15819" y="7323"/>
                    </a:cubicBezTo>
                    <a:cubicBezTo>
                      <a:pt x="18686" y="7072"/>
                      <a:pt x="21531" y="6821"/>
                      <a:pt x="24377" y="6570"/>
                    </a:cubicBezTo>
                    <a:cubicBezTo>
                      <a:pt x="25695" y="6466"/>
                      <a:pt x="26971" y="6361"/>
                      <a:pt x="28269" y="6235"/>
                    </a:cubicBezTo>
                    <a:cubicBezTo>
                      <a:pt x="29064" y="6194"/>
                      <a:pt x="29838" y="6173"/>
                      <a:pt x="30654" y="6173"/>
                    </a:cubicBezTo>
                    <a:cubicBezTo>
                      <a:pt x="31365" y="6152"/>
                      <a:pt x="32077" y="6152"/>
                      <a:pt x="32767" y="6131"/>
                    </a:cubicBezTo>
                    <a:cubicBezTo>
                      <a:pt x="32976" y="6131"/>
                      <a:pt x="33186" y="6131"/>
                      <a:pt x="33437" y="6089"/>
                    </a:cubicBezTo>
                    <a:cubicBezTo>
                      <a:pt x="34839" y="6026"/>
                      <a:pt x="36282" y="5942"/>
                      <a:pt x="37684" y="5859"/>
                    </a:cubicBezTo>
                    <a:cubicBezTo>
                      <a:pt x="38396" y="5838"/>
                      <a:pt x="39107" y="5775"/>
                      <a:pt x="39819" y="5754"/>
                    </a:cubicBezTo>
                    <a:cubicBezTo>
                      <a:pt x="40028" y="5754"/>
                      <a:pt x="40258" y="5733"/>
                      <a:pt x="40467" y="5733"/>
                    </a:cubicBezTo>
                    <a:cubicBezTo>
                      <a:pt x="40802" y="5712"/>
                      <a:pt x="41137" y="5670"/>
                      <a:pt x="41513" y="5650"/>
                    </a:cubicBezTo>
                    <a:cubicBezTo>
                      <a:pt x="42057" y="5650"/>
                      <a:pt x="42643" y="5629"/>
                      <a:pt x="43187" y="5629"/>
                    </a:cubicBezTo>
                    <a:cubicBezTo>
                      <a:pt x="44066" y="5608"/>
                      <a:pt x="44966" y="5608"/>
                      <a:pt x="45845" y="5566"/>
                    </a:cubicBezTo>
                    <a:lnTo>
                      <a:pt x="52749" y="5419"/>
                    </a:lnTo>
                    <a:cubicBezTo>
                      <a:pt x="53021" y="5419"/>
                      <a:pt x="53251" y="5419"/>
                      <a:pt x="53523" y="5440"/>
                    </a:cubicBezTo>
                    <a:cubicBezTo>
                      <a:pt x="53649" y="5461"/>
                      <a:pt x="53775" y="5503"/>
                      <a:pt x="53942" y="5545"/>
                    </a:cubicBezTo>
                    <a:cubicBezTo>
                      <a:pt x="53960" y="5551"/>
                      <a:pt x="53982" y="5554"/>
                      <a:pt x="54006" y="5554"/>
                    </a:cubicBezTo>
                    <a:cubicBezTo>
                      <a:pt x="54064" y="5554"/>
                      <a:pt x="54134" y="5539"/>
                      <a:pt x="54193" y="5524"/>
                    </a:cubicBezTo>
                    <a:cubicBezTo>
                      <a:pt x="54277" y="5461"/>
                      <a:pt x="54319" y="5378"/>
                      <a:pt x="54360" y="5315"/>
                    </a:cubicBezTo>
                    <a:cubicBezTo>
                      <a:pt x="54381" y="5231"/>
                      <a:pt x="54360" y="5126"/>
                      <a:pt x="54319" y="5043"/>
                    </a:cubicBezTo>
                    <a:cubicBezTo>
                      <a:pt x="54277" y="4980"/>
                      <a:pt x="54214" y="4917"/>
                      <a:pt x="54109" y="4896"/>
                    </a:cubicBezTo>
                    <a:cubicBezTo>
                      <a:pt x="54067" y="4854"/>
                      <a:pt x="54047" y="4854"/>
                      <a:pt x="53984" y="4834"/>
                    </a:cubicBezTo>
                    <a:cubicBezTo>
                      <a:pt x="55448" y="4729"/>
                      <a:pt x="56934" y="4645"/>
                      <a:pt x="58399" y="4541"/>
                    </a:cubicBezTo>
                    <a:cubicBezTo>
                      <a:pt x="58629" y="4520"/>
                      <a:pt x="58901" y="4520"/>
                      <a:pt x="59131" y="4520"/>
                    </a:cubicBezTo>
                    <a:cubicBezTo>
                      <a:pt x="59361" y="4520"/>
                      <a:pt x="59612" y="4499"/>
                      <a:pt x="59821" y="4478"/>
                    </a:cubicBezTo>
                    <a:cubicBezTo>
                      <a:pt x="59905" y="4478"/>
                      <a:pt x="60010" y="4436"/>
                      <a:pt x="60073" y="4436"/>
                    </a:cubicBezTo>
                    <a:lnTo>
                      <a:pt x="60470" y="4373"/>
                    </a:lnTo>
                    <a:cubicBezTo>
                      <a:pt x="60554" y="4331"/>
                      <a:pt x="60596" y="4290"/>
                      <a:pt x="60658" y="4227"/>
                    </a:cubicBezTo>
                    <a:cubicBezTo>
                      <a:pt x="60700" y="4164"/>
                      <a:pt x="60700" y="4080"/>
                      <a:pt x="60679" y="3997"/>
                    </a:cubicBezTo>
                    <a:cubicBezTo>
                      <a:pt x="60658" y="3913"/>
                      <a:pt x="60596" y="3850"/>
                      <a:pt x="60554" y="3787"/>
                    </a:cubicBezTo>
                    <a:lnTo>
                      <a:pt x="60533" y="3766"/>
                    </a:lnTo>
                    <a:cubicBezTo>
                      <a:pt x="60491" y="3745"/>
                      <a:pt x="60449" y="3704"/>
                      <a:pt x="60386" y="3683"/>
                    </a:cubicBezTo>
                    <a:lnTo>
                      <a:pt x="60324" y="3683"/>
                    </a:lnTo>
                    <a:cubicBezTo>
                      <a:pt x="60261" y="3683"/>
                      <a:pt x="60219" y="3725"/>
                      <a:pt x="60156" y="3745"/>
                    </a:cubicBezTo>
                    <a:cubicBezTo>
                      <a:pt x="60114" y="3766"/>
                      <a:pt x="60052" y="3850"/>
                      <a:pt x="60031" y="3892"/>
                    </a:cubicBezTo>
                    <a:cubicBezTo>
                      <a:pt x="59947" y="3934"/>
                      <a:pt x="59863" y="3934"/>
                      <a:pt x="59759" y="3955"/>
                    </a:cubicBezTo>
                    <a:cubicBezTo>
                      <a:pt x="59277" y="3997"/>
                      <a:pt x="58775" y="4038"/>
                      <a:pt x="58273" y="4059"/>
                    </a:cubicBezTo>
                    <a:lnTo>
                      <a:pt x="57185" y="4143"/>
                    </a:lnTo>
                    <a:cubicBezTo>
                      <a:pt x="56704" y="4164"/>
                      <a:pt x="56264" y="4206"/>
                      <a:pt x="55783" y="4248"/>
                    </a:cubicBezTo>
                    <a:cubicBezTo>
                      <a:pt x="54612" y="4310"/>
                      <a:pt x="53440" y="4415"/>
                      <a:pt x="52226" y="4499"/>
                    </a:cubicBezTo>
                    <a:cubicBezTo>
                      <a:pt x="50008" y="4666"/>
                      <a:pt x="47811" y="4834"/>
                      <a:pt x="45593" y="5001"/>
                    </a:cubicBezTo>
                    <a:cubicBezTo>
                      <a:pt x="45321" y="5022"/>
                      <a:pt x="45070" y="5022"/>
                      <a:pt x="44777" y="5043"/>
                    </a:cubicBezTo>
                    <a:cubicBezTo>
                      <a:pt x="44484" y="5043"/>
                      <a:pt x="44192" y="5085"/>
                      <a:pt x="43878" y="5085"/>
                    </a:cubicBezTo>
                    <a:cubicBezTo>
                      <a:pt x="43250" y="5106"/>
                      <a:pt x="42664" y="5106"/>
                      <a:pt x="42036" y="5126"/>
                    </a:cubicBezTo>
                    <a:cubicBezTo>
                      <a:pt x="42790" y="5085"/>
                      <a:pt x="43564" y="5001"/>
                      <a:pt x="44338" y="4938"/>
                    </a:cubicBezTo>
                    <a:cubicBezTo>
                      <a:pt x="45112" y="4896"/>
                      <a:pt x="45886" y="4813"/>
                      <a:pt x="46661" y="4771"/>
                    </a:cubicBezTo>
                    <a:cubicBezTo>
                      <a:pt x="47832" y="4666"/>
                      <a:pt x="49046" y="4582"/>
                      <a:pt x="50218" y="4478"/>
                    </a:cubicBezTo>
                    <a:cubicBezTo>
                      <a:pt x="51347" y="4394"/>
                      <a:pt x="52477" y="4310"/>
                      <a:pt x="53565" y="4248"/>
                    </a:cubicBezTo>
                    <a:cubicBezTo>
                      <a:pt x="54109" y="4206"/>
                      <a:pt x="54632" y="4164"/>
                      <a:pt x="55176" y="4143"/>
                    </a:cubicBezTo>
                    <a:cubicBezTo>
                      <a:pt x="55469" y="4101"/>
                      <a:pt x="55741" y="4080"/>
                      <a:pt x="56013" y="4080"/>
                    </a:cubicBezTo>
                    <a:cubicBezTo>
                      <a:pt x="56202" y="4080"/>
                      <a:pt x="56390" y="4059"/>
                      <a:pt x="56578" y="4017"/>
                    </a:cubicBezTo>
                    <a:cubicBezTo>
                      <a:pt x="56746" y="3997"/>
                      <a:pt x="56934" y="3976"/>
                      <a:pt x="57101" y="3955"/>
                    </a:cubicBezTo>
                    <a:cubicBezTo>
                      <a:pt x="57185" y="3955"/>
                      <a:pt x="57227" y="3913"/>
                      <a:pt x="57311" y="3913"/>
                    </a:cubicBezTo>
                    <a:lnTo>
                      <a:pt x="57541" y="3850"/>
                    </a:lnTo>
                    <a:cubicBezTo>
                      <a:pt x="57625" y="3808"/>
                      <a:pt x="57708" y="3745"/>
                      <a:pt x="57750" y="3662"/>
                    </a:cubicBezTo>
                    <a:lnTo>
                      <a:pt x="57834" y="3494"/>
                    </a:lnTo>
                    <a:cubicBezTo>
                      <a:pt x="57855" y="3473"/>
                      <a:pt x="57855" y="3432"/>
                      <a:pt x="57876" y="3390"/>
                    </a:cubicBezTo>
                    <a:lnTo>
                      <a:pt x="57876" y="3369"/>
                    </a:lnTo>
                    <a:cubicBezTo>
                      <a:pt x="58064" y="3327"/>
                      <a:pt x="58169" y="3139"/>
                      <a:pt x="58169" y="2950"/>
                    </a:cubicBezTo>
                    <a:cubicBezTo>
                      <a:pt x="58169" y="2699"/>
                      <a:pt x="57959" y="2511"/>
                      <a:pt x="57729" y="2511"/>
                    </a:cubicBezTo>
                    <a:lnTo>
                      <a:pt x="56788" y="2511"/>
                    </a:lnTo>
                    <a:cubicBezTo>
                      <a:pt x="56913" y="2511"/>
                      <a:pt x="57039" y="2427"/>
                      <a:pt x="57122" y="2323"/>
                    </a:cubicBezTo>
                    <a:lnTo>
                      <a:pt x="57143" y="2323"/>
                    </a:lnTo>
                    <a:cubicBezTo>
                      <a:pt x="57227" y="2323"/>
                      <a:pt x="57290" y="2344"/>
                      <a:pt x="57353" y="2385"/>
                    </a:cubicBezTo>
                    <a:cubicBezTo>
                      <a:pt x="57371" y="2388"/>
                      <a:pt x="57390" y="2389"/>
                      <a:pt x="57408" y="2389"/>
                    </a:cubicBezTo>
                    <a:cubicBezTo>
                      <a:pt x="57535" y="2389"/>
                      <a:pt x="57653" y="2328"/>
                      <a:pt x="57708" y="2218"/>
                    </a:cubicBezTo>
                    <a:cubicBezTo>
                      <a:pt x="57813" y="2218"/>
                      <a:pt x="57917" y="2218"/>
                      <a:pt x="58022" y="2197"/>
                    </a:cubicBezTo>
                    <a:cubicBezTo>
                      <a:pt x="58127" y="2197"/>
                      <a:pt x="58231" y="2176"/>
                      <a:pt x="58294" y="2093"/>
                    </a:cubicBezTo>
                    <a:cubicBezTo>
                      <a:pt x="58378" y="2009"/>
                      <a:pt x="58399" y="1904"/>
                      <a:pt x="58399" y="1800"/>
                    </a:cubicBezTo>
                    <a:cubicBezTo>
                      <a:pt x="58399" y="1716"/>
                      <a:pt x="58378" y="1653"/>
                      <a:pt x="58336" y="1569"/>
                    </a:cubicBezTo>
                    <a:lnTo>
                      <a:pt x="58357" y="1569"/>
                    </a:lnTo>
                    <a:cubicBezTo>
                      <a:pt x="58650" y="1590"/>
                      <a:pt x="58922" y="1590"/>
                      <a:pt x="59215" y="1653"/>
                    </a:cubicBezTo>
                    <a:cubicBezTo>
                      <a:pt x="59382" y="1674"/>
                      <a:pt x="59549" y="1695"/>
                      <a:pt x="59717" y="1758"/>
                    </a:cubicBezTo>
                    <a:cubicBezTo>
                      <a:pt x="59717" y="1779"/>
                      <a:pt x="59738" y="1800"/>
                      <a:pt x="59738" y="1821"/>
                    </a:cubicBezTo>
                    <a:lnTo>
                      <a:pt x="59738" y="1883"/>
                    </a:lnTo>
                    <a:cubicBezTo>
                      <a:pt x="59738" y="1988"/>
                      <a:pt x="59759" y="2072"/>
                      <a:pt x="59842" y="2134"/>
                    </a:cubicBezTo>
                    <a:cubicBezTo>
                      <a:pt x="59926" y="2218"/>
                      <a:pt x="60010" y="2239"/>
                      <a:pt x="60114" y="2239"/>
                    </a:cubicBezTo>
                    <a:cubicBezTo>
                      <a:pt x="60219" y="2239"/>
                      <a:pt x="60282" y="2218"/>
                      <a:pt x="60366" y="2134"/>
                    </a:cubicBezTo>
                    <a:cubicBezTo>
                      <a:pt x="60428" y="2093"/>
                      <a:pt x="60470" y="1988"/>
                      <a:pt x="60470" y="1883"/>
                    </a:cubicBezTo>
                    <a:cubicBezTo>
                      <a:pt x="60470" y="1800"/>
                      <a:pt x="60449" y="1695"/>
                      <a:pt x="60449" y="1611"/>
                    </a:cubicBezTo>
                    <a:cubicBezTo>
                      <a:pt x="60407" y="1549"/>
                      <a:pt x="60386" y="1465"/>
                      <a:pt x="60345" y="1381"/>
                    </a:cubicBezTo>
                    <a:cubicBezTo>
                      <a:pt x="60324" y="1360"/>
                      <a:pt x="60324" y="1339"/>
                      <a:pt x="60282" y="1339"/>
                    </a:cubicBezTo>
                    <a:cubicBezTo>
                      <a:pt x="60261" y="1277"/>
                      <a:pt x="60219" y="1235"/>
                      <a:pt x="60156" y="1193"/>
                    </a:cubicBezTo>
                    <a:cubicBezTo>
                      <a:pt x="60114" y="1151"/>
                      <a:pt x="60031" y="1130"/>
                      <a:pt x="59947" y="1088"/>
                    </a:cubicBezTo>
                    <a:cubicBezTo>
                      <a:pt x="59801" y="1046"/>
                      <a:pt x="59633" y="1025"/>
                      <a:pt x="59487" y="984"/>
                    </a:cubicBezTo>
                    <a:cubicBezTo>
                      <a:pt x="59236" y="942"/>
                      <a:pt x="58985" y="942"/>
                      <a:pt x="58754" y="921"/>
                    </a:cubicBezTo>
                    <a:cubicBezTo>
                      <a:pt x="58357" y="879"/>
                      <a:pt x="57980" y="858"/>
                      <a:pt x="57604" y="837"/>
                    </a:cubicBezTo>
                    <a:cubicBezTo>
                      <a:pt x="56997" y="774"/>
                      <a:pt x="56411" y="753"/>
                      <a:pt x="55825" y="712"/>
                    </a:cubicBezTo>
                    <a:cubicBezTo>
                      <a:pt x="55260" y="670"/>
                      <a:pt x="54716" y="628"/>
                      <a:pt x="54151" y="607"/>
                    </a:cubicBezTo>
                    <a:cubicBezTo>
                      <a:pt x="53356" y="544"/>
                      <a:pt x="52582" y="523"/>
                      <a:pt x="51766" y="481"/>
                    </a:cubicBezTo>
                    <a:cubicBezTo>
                      <a:pt x="51264" y="440"/>
                      <a:pt x="50741" y="419"/>
                      <a:pt x="50238" y="398"/>
                    </a:cubicBezTo>
                    <a:cubicBezTo>
                      <a:pt x="49653" y="377"/>
                      <a:pt x="49067" y="335"/>
                      <a:pt x="48460" y="314"/>
                    </a:cubicBezTo>
                    <a:cubicBezTo>
                      <a:pt x="47560" y="293"/>
                      <a:pt x="46661" y="230"/>
                      <a:pt x="45740" y="209"/>
                    </a:cubicBezTo>
                    <a:cubicBezTo>
                      <a:pt x="45363" y="188"/>
                      <a:pt x="44966" y="188"/>
                      <a:pt x="44568" y="168"/>
                    </a:cubicBezTo>
                    <a:cubicBezTo>
                      <a:pt x="43145" y="126"/>
                      <a:pt x="41764" y="105"/>
                      <a:pt x="40363" y="84"/>
                    </a:cubicBezTo>
                    <a:cubicBezTo>
                      <a:pt x="39547" y="63"/>
                      <a:pt x="38730" y="63"/>
                      <a:pt x="37914" y="21"/>
                    </a:cubicBezTo>
                    <a:cubicBezTo>
                      <a:pt x="37684" y="21"/>
                      <a:pt x="37433" y="0"/>
                      <a:pt x="371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79" name="Google Shape;2279;p54"/>
            <p:cNvSpPr/>
            <p:nvPr/>
          </p:nvSpPr>
          <p:spPr>
            <a:xfrm rot="5400000">
              <a:off x="-780767" y="2943845"/>
              <a:ext cx="3001535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54"/>
          <p:cNvGrpSpPr/>
          <p:nvPr/>
        </p:nvGrpSpPr>
        <p:grpSpPr>
          <a:xfrm rot="2135871">
            <a:off x="1235112" y="2056393"/>
            <a:ext cx="522084" cy="583036"/>
            <a:chOff x="5495750" y="1391525"/>
            <a:chExt cx="542100" cy="605425"/>
          </a:xfrm>
        </p:grpSpPr>
        <p:sp>
          <p:nvSpPr>
            <p:cNvPr id="2281" name="Google Shape;2281;p54"/>
            <p:cNvSpPr/>
            <p:nvPr/>
          </p:nvSpPr>
          <p:spPr>
            <a:xfrm>
              <a:off x="5495750" y="1748250"/>
              <a:ext cx="330275" cy="248700"/>
            </a:xfrm>
            <a:custGeom>
              <a:avLst/>
              <a:gdLst/>
              <a:ahLst/>
              <a:cxnLst/>
              <a:rect l="l" t="t" r="r" b="b"/>
              <a:pathLst>
                <a:path w="13211" h="9948" extrusionOk="0">
                  <a:moveTo>
                    <a:pt x="2369" y="2006"/>
                  </a:moveTo>
                  <a:cubicBezTo>
                    <a:pt x="2503" y="2073"/>
                    <a:pt x="2603" y="2073"/>
                    <a:pt x="2703" y="2106"/>
                  </a:cubicBezTo>
                  <a:cubicBezTo>
                    <a:pt x="3170" y="2240"/>
                    <a:pt x="3604" y="2340"/>
                    <a:pt x="4037" y="2473"/>
                  </a:cubicBezTo>
                  <a:cubicBezTo>
                    <a:pt x="4571" y="2640"/>
                    <a:pt x="5071" y="2774"/>
                    <a:pt x="5605" y="2940"/>
                  </a:cubicBezTo>
                  <a:cubicBezTo>
                    <a:pt x="5572" y="3040"/>
                    <a:pt x="5505" y="3241"/>
                    <a:pt x="5405" y="3407"/>
                  </a:cubicBezTo>
                  <a:cubicBezTo>
                    <a:pt x="5405" y="3441"/>
                    <a:pt x="5371" y="3507"/>
                    <a:pt x="5338" y="3574"/>
                  </a:cubicBezTo>
                  <a:lnTo>
                    <a:pt x="5205" y="3808"/>
                  </a:lnTo>
                  <a:cubicBezTo>
                    <a:pt x="5105" y="3974"/>
                    <a:pt x="5038" y="4141"/>
                    <a:pt x="4938" y="4341"/>
                  </a:cubicBezTo>
                  <a:cubicBezTo>
                    <a:pt x="4771" y="4675"/>
                    <a:pt x="4604" y="5008"/>
                    <a:pt x="4437" y="5309"/>
                  </a:cubicBezTo>
                  <a:cubicBezTo>
                    <a:pt x="4371" y="5175"/>
                    <a:pt x="4337" y="5109"/>
                    <a:pt x="4237" y="4975"/>
                  </a:cubicBezTo>
                  <a:cubicBezTo>
                    <a:pt x="3837" y="4308"/>
                    <a:pt x="3403" y="3674"/>
                    <a:pt x="3003" y="3007"/>
                  </a:cubicBezTo>
                  <a:lnTo>
                    <a:pt x="2369" y="2006"/>
                  </a:lnTo>
                  <a:close/>
                  <a:moveTo>
                    <a:pt x="1392" y="1"/>
                  </a:moveTo>
                  <a:cubicBezTo>
                    <a:pt x="1351" y="1"/>
                    <a:pt x="1310" y="2"/>
                    <a:pt x="1269" y="5"/>
                  </a:cubicBezTo>
                  <a:cubicBezTo>
                    <a:pt x="268" y="105"/>
                    <a:pt x="1" y="1139"/>
                    <a:pt x="368" y="1940"/>
                  </a:cubicBezTo>
                  <a:cubicBezTo>
                    <a:pt x="568" y="2407"/>
                    <a:pt x="902" y="2774"/>
                    <a:pt x="1168" y="3174"/>
                  </a:cubicBezTo>
                  <a:cubicBezTo>
                    <a:pt x="1435" y="3641"/>
                    <a:pt x="1769" y="4108"/>
                    <a:pt x="2069" y="4508"/>
                  </a:cubicBezTo>
                  <a:cubicBezTo>
                    <a:pt x="2703" y="5442"/>
                    <a:pt x="3270" y="6309"/>
                    <a:pt x="3904" y="7210"/>
                  </a:cubicBezTo>
                  <a:cubicBezTo>
                    <a:pt x="4471" y="8111"/>
                    <a:pt x="5071" y="9011"/>
                    <a:pt x="5838" y="9779"/>
                  </a:cubicBezTo>
                  <a:cubicBezTo>
                    <a:pt x="5975" y="9897"/>
                    <a:pt x="6118" y="9948"/>
                    <a:pt x="6251" y="9948"/>
                  </a:cubicBezTo>
                  <a:cubicBezTo>
                    <a:pt x="6607" y="9948"/>
                    <a:pt x="6885" y="9582"/>
                    <a:pt x="6739" y="9145"/>
                  </a:cubicBezTo>
                  <a:cubicBezTo>
                    <a:pt x="6406" y="8278"/>
                    <a:pt x="5905" y="7444"/>
                    <a:pt x="5371" y="6610"/>
                  </a:cubicBezTo>
                  <a:cubicBezTo>
                    <a:pt x="5738" y="6176"/>
                    <a:pt x="6039" y="5742"/>
                    <a:pt x="6339" y="5275"/>
                  </a:cubicBezTo>
                  <a:cubicBezTo>
                    <a:pt x="6539" y="4942"/>
                    <a:pt x="6739" y="4608"/>
                    <a:pt x="6906" y="4275"/>
                  </a:cubicBezTo>
                  <a:cubicBezTo>
                    <a:pt x="7039" y="4074"/>
                    <a:pt x="7206" y="3808"/>
                    <a:pt x="7239" y="3574"/>
                  </a:cubicBezTo>
                  <a:lnTo>
                    <a:pt x="7239" y="3441"/>
                  </a:lnTo>
                  <a:cubicBezTo>
                    <a:pt x="8073" y="3708"/>
                    <a:pt x="8907" y="4008"/>
                    <a:pt x="9741" y="4341"/>
                  </a:cubicBezTo>
                  <a:cubicBezTo>
                    <a:pt x="10175" y="4508"/>
                    <a:pt x="10609" y="4675"/>
                    <a:pt x="11042" y="4908"/>
                  </a:cubicBezTo>
                  <a:cubicBezTo>
                    <a:pt x="11460" y="5076"/>
                    <a:pt x="11808" y="5266"/>
                    <a:pt x="12242" y="5266"/>
                  </a:cubicBezTo>
                  <a:cubicBezTo>
                    <a:pt x="12327" y="5266"/>
                    <a:pt x="12416" y="5259"/>
                    <a:pt x="12510" y="5242"/>
                  </a:cubicBezTo>
                  <a:cubicBezTo>
                    <a:pt x="12944" y="5109"/>
                    <a:pt x="13210" y="4608"/>
                    <a:pt x="13010" y="4241"/>
                  </a:cubicBezTo>
                  <a:cubicBezTo>
                    <a:pt x="12710" y="3741"/>
                    <a:pt x="12276" y="3574"/>
                    <a:pt x="11776" y="3341"/>
                  </a:cubicBezTo>
                  <a:lnTo>
                    <a:pt x="10275" y="2740"/>
                  </a:lnTo>
                  <a:cubicBezTo>
                    <a:pt x="9274" y="2307"/>
                    <a:pt x="8240" y="1973"/>
                    <a:pt x="7239" y="1606"/>
                  </a:cubicBezTo>
                  <a:cubicBezTo>
                    <a:pt x="6205" y="1272"/>
                    <a:pt x="5205" y="939"/>
                    <a:pt x="4171" y="639"/>
                  </a:cubicBezTo>
                  <a:cubicBezTo>
                    <a:pt x="3670" y="505"/>
                    <a:pt x="3203" y="405"/>
                    <a:pt x="2703" y="272"/>
                  </a:cubicBezTo>
                  <a:cubicBezTo>
                    <a:pt x="2277" y="150"/>
                    <a:pt x="1823" y="1"/>
                    <a:pt x="1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4"/>
            <p:cNvSpPr/>
            <p:nvPr/>
          </p:nvSpPr>
          <p:spPr>
            <a:xfrm>
              <a:off x="5800150" y="1391525"/>
              <a:ext cx="237700" cy="223775"/>
            </a:xfrm>
            <a:custGeom>
              <a:avLst/>
              <a:gdLst/>
              <a:ahLst/>
              <a:cxnLst/>
              <a:rect l="l" t="t" r="r" b="b"/>
              <a:pathLst>
                <a:path w="9508" h="8951" extrusionOk="0">
                  <a:moveTo>
                    <a:pt x="3124" y="1"/>
                  </a:moveTo>
                  <a:cubicBezTo>
                    <a:pt x="2013" y="1"/>
                    <a:pt x="1047" y="772"/>
                    <a:pt x="567" y="1732"/>
                  </a:cubicBezTo>
                  <a:cubicBezTo>
                    <a:pt x="0" y="2866"/>
                    <a:pt x="67" y="4367"/>
                    <a:pt x="601" y="5534"/>
                  </a:cubicBezTo>
                  <a:cubicBezTo>
                    <a:pt x="1235" y="6769"/>
                    <a:pt x="2335" y="7736"/>
                    <a:pt x="3570" y="8370"/>
                  </a:cubicBezTo>
                  <a:cubicBezTo>
                    <a:pt x="4266" y="8708"/>
                    <a:pt x="5080" y="8951"/>
                    <a:pt x="5879" y="8951"/>
                  </a:cubicBezTo>
                  <a:cubicBezTo>
                    <a:pt x="6420" y="8951"/>
                    <a:pt x="6954" y="8839"/>
                    <a:pt x="7439" y="8570"/>
                  </a:cubicBezTo>
                  <a:cubicBezTo>
                    <a:pt x="8707" y="7903"/>
                    <a:pt x="9507" y="6602"/>
                    <a:pt x="9374" y="5134"/>
                  </a:cubicBezTo>
                  <a:cubicBezTo>
                    <a:pt x="9340" y="4500"/>
                    <a:pt x="9040" y="3733"/>
                    <a:pt x="8573" y="3266"/>
                  </a:cubicBezTo>
                  <a:cubicBezTo>
                    <a:pt x="8318" y="3068"/>
                    <a:pt x="8015" y="2918"/>
                    <a:pt x="7705" y="2918"/>
                  </a:cubicBezTo>
                  <a:cubicBezTo>
                    <a:pt x="7650" y="2918"/>
                    <a:pt x="7594" y="2922"/>
                    <a:pt x="7539" y="2932"/>
                  </a:cubicBezTo>
                  <a:cubicBezTo>
                    <a:pt x="7105" y="3066"/>
                    <a:pt x="6872" y="3433"/>
                    <a:pt x="6905" y="3866"/>
                  </a:cubicBezTo>
                  <a:cubicBezTo>
                    <a:pt x="6939" y="4434"/>
                    <a:pt x="7406" y="4800"/>
                    <a:pt x="7439" y="5401"/>
                  </a:cubicBezTo>
                  <a:cubicBezTo>
                    <a:pt x="7506" y="5835"/>
                    <a:pt x="7339" y="6235"/>
                    <a:pt x="6939" y="6568"/>
                  </a:cubicBezTo>
                  <a:cubicBezTo>
                    <a:pt x="6642" y="6838"/>
                    <a:pt x="6275" y="6944"/>
                    <a:pt x="5885" y="6944"/>
                  </a:cubicBezTo>
                  <a:cubicBezTo>
                    <a:pt x="5310" y="6944"/>
                    <a:pt x="4687" y="6713"/>
                    <a:pt x="4170" y="6435"/>
                  </a:cubicBezTo>
                  <a:cubicBezTo>
                    <a:pt x="3069" y="5868"/>
                    <a:pt x="2102" y="4867"/>
                    <a:pt x="1935" y="3600"/>
                  </a:cubicBezTo>
                  <a:cubicBezTo>
                    <a:pt x="1768" y="2399"/>
                    <a:pt x="2536" y="1365"/>
                    <a:pt x="3570" y="864"/>
                  </a:cubicBezTo>
                  <a:cubicBezTo>
                    <a:pt x="4003" y="664"/>
                    <a:pt x="3937" y="97"/>
                    <a:pt x="3503" y="30"/>
                  </a:cubicBezTo>
                  <a:cubicBezTo>
                    <a:pt x="3375" y="10"/>
                    <a:pt x="3249" y="1"/>
                    <a:pt x="3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4"/>
            <p:cNvSpPr/>
            <p:nvPr/>
          </p:nvSpPr>
          <p:spPr>
            <a:xfrm>
              <a:off x="5614175" y="1567975"/>
              <a:ext cx="296900" cy="242075"/>
            </a:xfrm>
            <a:custGeom>
              <a:avLst/>
              <a:gdLst/>
              <a:ahLst/>
              <a:cxnLst/>
              <a:rect l="l" t="t" r="r" b="b"/>
              <a:pathLst>
                <a:path w="11876" h="9683" extrusionOk="0">
                  <a:moveTo>
                    <a:pt x="7039" y="3480"/>
                  </a:moveTo>
                  <a:cubicBezTo>
                    <a:pt x="7039" y="3713"/>
                    <a:pt x="7006" y="3947"/>
                    <a:pt x="6839" y="4114"/>
                  </a:cubicBezTo>
                  <a:cubicBezTo>
                    <a:pt x="6750" y="4221"/>
                    <a:pt x="6556" y="4328"/>
                    <a:pt x="6420" y="4328"/>
                  </a:cubicBezTo>
                  <a:cubicBezTo>
                    <a:pt x="6302" y="4328"/>
                    <a:pt x="6228" y="4247"/>
                    <a:pt x="6305" y="4014"/>
                  </a:cubicBezTo>
                  <a:cubicBezTo>
                    <a:pt x="6439" y="3713"/>
                    <a:pt x="6705" y="3547"/>
                    <a:pt x="7039" y="3480"/>
                  </a:cubicBezTo>
                  <a:close/>
                  <a:moveTo>
                    <a:pt x="4058" y="1"/>
                  </a:moveTo>
                  <a:cubicBezTo>
                    <a:pt x="3175" y="1"/>
                    <a:pt x="2325" y="275"/>
                    <a:pt x="1635" y="945"/>
                  </a:cubicBezTo>
                  <a:cubicBezTo>
                    <a:pt x="668" y="1845"/>
                    <a:pt x="1" y="3346"/>
                    <a:pt x="434" y="4681"/>
                  </a:cubicBezTo>
                  <a:cubicBezTo>
                    <a:pt x="514" y="4920"/>
                    <a:pt x="678" y="5016"/>
                    <a:pt x="855" y="5016"/>
                  </a:cubicBezTo>
                  <a:cubicBezTo>
                    <a:pt x="1123" y="5016"/>
                    <a:pt x="1421" y="4795"/>
                    <a:pt x="1502" y="4514"/>
                  </a:cubicBezTo>
                  <a:cubicBezTo>
                    <a:pt x="1669" y="3813"/>
                    <a:pt x="1769" y="3046"/>
                    <a:pt x="2136" y="2446"/>
                  </a:cubicBezTo>
                  <a:cubicBezTo>
                    <a:pt x="2536" y="1779"/>
                    <a:pt x="3170" y="1312"/>
                    <a:pt x="3970" y="1312"/>
                  </a:cubicBezTo>
                  <a:cubicBezTo>
                    <a:pt x="4010" y="1310"/>
                    <a:pt x="4050" y="1309"/>
                    <a:pt x="4090" y="1309"/>
                  </a:cubicBezTo>
                  <a:cubicBezTo>
                    <a:pt x="4926" y="1309"/>
                    <a:pt x="5836" y="1636"/>
                    <a:pt x="6472" y="2146"/>
                  </a:cubicBezTo>
                  <a:cubicBezTo>
                    <a:pt x="6605" y="2279"/>
                    <a:pt x="6705" y="2379"/>
                    <a:pt x="6806" y="2513"/>
                  </a:cubicBezTo>
                  <a:cubicBezTo>
                    <a:pt x="6605" y="2613"/>
                    <a:pt x="6439" y="2679"/>
                    <a:pt x="6205" y="2779"/>
                  </a:cubicBezTo>
                  <a:cubicBezTo>
                    <a:pt x="5671" y="3113"/>
                    <a:pt x="5204" y="3613"/>
                    <a:pt x="5271" y="4314"/>
                  </a:cubicBezTo>
                  <a:cubicBezTo>
                    <a:pt x="5304" y="4881"/>
                    <a:pt x="5671" y="5448"/>
                    <a:pt x="6305" y="5515"/>
                  </a:cubicBezTo>
                  <a:cubicBezTo>
                    <a:pt x="6372" y="5523"/>
                    <a:pt x="6437" y="5526"/>
                    <a:pt x="6501" y="5526"/>
                  </a:cubicBezTo>
                  <a:cubicBezTo>
                    <a:pt x="7520" y="5526"/>
                    <a:pt x="8148" y="4551"/>
                    <a:pt x="8273" y="3547"/>
                  </a:cubicBezTo>
                  <a:cubicBezTo>
                    <a:pt x="8774" y="3680"/>
                    <a:pt x="9207" y="4014"/>
                    <a:pt x="9474" y="4514"/>
                  </a:cubicBezTo>
                  <a:cubicBezTo>
                    <a:pt x="9874" y="5214"/>
                    <a:pt x="9975" y="6182"/>
                    <a:pt x="9841" y="6982"/>
                  </a:cubicBezTo>
                  <a:cubicBezTo>
                    <a:pt x="9727" y="7608"/>
                    <a:pt x="9322" y="8428"/>
                    <a:pt x="8667" y="8428"/>
                  </a:cubicBezTo>
                  <a:cubicBezTo>
                    <a:pt x="8555" y="8428"/>
                    <a:pt x="8434" y="8404"/>
                    <a:pt x="8307" y="8350"/>
                  </a:cubicBezTo>
                  <a:cubicBezTo>
                    <a:pt x="7306" y="7950"/>
                    <a:pt x="6339" y="7283"/>
                    <a:pt x="5505" y="6615"/>
                  </a:cubicBezTo>
                  <a:cubicBezTo>
                    <a:pt x="5038" y="6215"/>
                    <a:pt x="4604" y="5882"/>
                    <a:pt x="4170" y="5481"/>
                  </a:cubicBezTo>
                  <a:cubicBezTo>
                    <a:pt x="3770" y="5114"/>
                    <a:pt x="3370" y="4647"/>
                    <a:pt x="2869" y="4347"/>
                  </a:cubicBezTo>
                  <a:cubicBezTo>
                    <a:pt x="2812" y="4311"/>
                    <a:pt x="2753" y="4295"/>
                    <a:pt x="2697" y="4295"/>
                  </a:cubicBezTo>
                  <a:cubicBezTo>
                    <a:pt x="2493" y="4295"/>
                    <a:pt x="2331" y="4505"/>
                    <a:pt x="2436" y="4714"/>
                  </a:cubicBezTo>
                  <a:cubicBezTo>
                    <a:pt x="2669" y="5381"/>
                    <a:pt x="3170" y="5948"/>
                    <a:pt x="3670" y="6482"/>
                  </a:cubicBezTo>
                  <a:cubicBezTo>
                    <a:pt x="4204" y="7016"/>
                    <a:pt x="4804" y="7516"/>
                    <a:pt x="5438" y="7983"/>
                  </a:cubicBezTo>
                  <a:cubicBezTo>
                    <a:pt x="6005" y="8450"/>
                    <a:pt x="6672" y="8817"/>
                    <a:pt x="7306" y="9184"/>
                  </a:cubicBezTo>
                  <a:cubicBezTo>
                    <a:pt x="7746" y="9443"/>
                    <a:pt x="8247" y="9682"/>
                    <a:pt x="8762" y="9682"/>
                  </a:cubicBezTo>
                  <a:cubicBezTo>
                    <a:pt x="8909" y="9682"/>
                    <a:pt x="9058" y="9662"/>
                    <a:pt x="9207" y="9618"/>
                  </a:cubicBezTo>
                  <a:cubicBezTo>
                    <a:pt x="11876" y="8850"/>
                    <a:pt x="11776" y="4280"/>
                    <a:pt x="9808" y="2846"/>
                  </a:cubicBezTo>
                  <a:cubicBezTo>
                    <a:pt x="9307" y="2479"/>
                    <a:pt x="8674" y="2312"/>
                    <a:pt x="8040" y="2312"/>
                  </a:cubicBezTo>
                  <a:cubicBezTo>
                    <a:pt x="7639" y="1312"/>
                    <a:pt x="6705" y="645"/>
                    <a:pt x="5771" y="311"/>
                  </a:cubicBezTo>
                  <a:cubicBezTo>
                    <a:pt x="5209" y="115"/>
                    <a:pt x="4627" y="1"/>
                    <a:pt x="40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2BF0F61-5B30-D371-CFE4-7EC6108AD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18" y="1249679"/>
            <a:ext cx="2455164" cy="292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DDD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8"/>
          <p:cNvSpPr txBox="1">
            <a:spLocks noGrp="1"/>
          </p:cNvSpPr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Open</a:t>
            </a:r>
            <a:endParaRPr sz="8000" dirty="0"/>
          </a:p>
        </p:txBody>
      </p:sp>
      <p:sp>
        <p:nvSpPr>
          <p:cNvPr id="669" name="Google Shape;669;p38"/>
          <p:cNvSpPr txBox="1">
            <a:spLocks noGrp="1"/>
          </p:cNvSpPr>
          <p:nvPr>
            <p:ph type="subTitle" idx="1"/>
          </p:nvPr>
        </p:nvSpPr>
        <p:spPr>
          <a:xfrm>
            <a:off x="4326565" y="3102645"/>
            <a:ext cx="3394152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US" sz="1800" b="1" dirty="0"/>
              <a:t>Y</a:t>
            </a:r>
            <a:r>
              <a:rPr lang="en" sz="1800" b="1" dirty="0"/>
              <a:t>our studen’s book p. </a:t>
            </a:r>
            <a:r>
              <a:rPr lang="en" sz="1800" b="1" dirty="0">
                <a:solidFill>
                  <a:srgbClr val="FCCA80"/>
                </a:solidFill>
              </a:rPr>
              <a:t>16</a:t>
            </a:r>
            <a:endParaRPr sz="1800" b="1" dirty="0">
              <a:solidFill>
                <a:srgbClr val="FCCA80"/>
              </a:solidFill>
            </a:endParaRPr>
          </a:p>
        </p:txBody>
      </p:sp>
      <p:grpSp>
        <p:nvGrpSpPr>
          <p:cNvPr id="672" name="Google Shape;672;p38"/>
          <p:cNvGrpSpPr/>
          <p:nvPr/>
        </p:nvGrpSpPr>
        <p:grpSpPr>
          <a:xfrm>
            <a:off x="918337" y="1018136"/>
            <a:ext cx="2975483" cy="3751984"/>
            <a:chOff x="918375" y="1018100"/>
            <a:chExt cx="3118525" cy="3513707"/>
          </a:xfrm>
        </p:grpSpPr>
        <p:sp>
          <p:nvSpPr>
            <p:cNvPr id="673" name="Google Shape;673;p38"/>
            <p:cNvSpPr/>
            <p:nvPr/>
          </p:nvSpPr>
          <p:spPr>
            <a:xfrm>
              <a:off x="918375" y="1018100"/>
              <a:ext cx="3061912" cy="210425"/>
            </a:xfrm>
            <a:custGeom>
              <a:avLst/>
              <a:gdLst/>
              <a:ahLst/>
              <a:cxnLst/>
              <a:rect l="l" t="t" r="r" b="b"/>
              <a:pathLst>
                <a:path w="130308" h="8417" extrusionOk="0">
                  <a:moveTo>
                    <a:pt x="64797" y="0"/>
                  </a:moveTo>
                  <a:cubicBezTo>
                    <a:pt x="64084" y="0"/>
                    <a:pt x="54126" y="29"/>
                    <a:pt x="52015" y="29"/>
                  </a:cubicBezTo>
                  <a:cubicBezTo>
                    <a:pt x="42675" y="98"/>
                    <a:pt x="35858" y="179"/>
                    <a:pt x="31919" y="179"/>
                  </a:cubicBezTo>
                  <a:cubicBezTo>
                    <a:pt x="29409" y="179"/>
                    <a:pt x="28068" y="146"/>
                    <a:pt x="27991" y="57"/>
                  </a:cubicBezTo>
                  <a:cubicBezTo>
                    <a:pt x="27962" y="24"/>
                    <a:pt x="27916" y="10"/>
                    <a:pt x="27858" y="10"/>
                  </a:cubicBezTo>
                  <a:cubicBezTo>
                    <a:pt x="27611" y="10"/>
                    <a:pt x="27145" y="254"/>
                    <a:pt x="26864" y="254"/>
                  </a:cubicBezTo>
                  <a:cubicBezTo>
                    <a:pt x="26815" y="254"/>
                    <a:pt x="26771" y="246"/>
                    <a:pt x="26735" y="228"/>
                  </a:cubicBezTo>
                  <a:cubicBezTo>
                    <a:pt x="22741" y="343"/>
                    <a:pt x="24767" y="285"/>
                    <a:pt x="16207" y="599"/>
                  </a:cubicBezTo>
                  <a:cubicBezTo>
                    <a:pt x="13553" y="713"/>
                    <a:pt x="10843" y="828"/>
                    <a:pt x="8646" y="885"/>
                  </a:cubicBezTo>
                  <a:cubicBezTo>
                    <a:pt x="7133" y="925"/>
                    <a:pt x="5891" y="965"/>
                    <a:pt x="5152" y="965"/>
                  </a:cubicBezTo>
                  <a:cubicBezTo>
                    <a:pt x="4846" y="965"/>
                    <a:pt x="4626" y="958"/>
                    <a:pt x="4509" y="942"/>
                  </a:cubicBezTo>
                  <a:cubicBezTo>
                    <a:pt x="4232" y="918"/>
                    <a:pt x="3997" y="905"/>
                    <a:pt x="3795" y="905"/>
                  </a:cubicBezTo>
                  <a:cubicBezTo>
                    <a:pt x="3266" y="905"/>
                    <a:pt x="2959" y="992"/>
                    <a:pt x="2711" y="1198"/>
                  </a:cubicBezTo>
                  <a:cubicBezTo>
                    <a:pt x="1655" y="1997"/>
                    <a:pt x="1" y="7048"/>
                    <a:pt x="1170" y="7304"/>
                  </a:cubicBezTo>
                  <a:cubicBezTo>
                    <a:pt x="1231" y="7311"/>
                    <a:pt x="1334" y="7314"/>
                    <a:pt x="1474" y="7314"/>
                  </a:cubicBezTo>
                  <a:cubicBezTo>
                    <a:pt x="3605" y="7314"/>
                    <a:pt x="14474" y="6575"/>
                    <a:pt x="20701" y="6575"/>
                  </a:cubicBezTo>
                  <a:cubicBezTo>
                    <a:pt x="22587" y="6575"/>
                    <a:pt x="24047" y="6643"/>
                    <a:pt x="24710" y="6819"/>
                  </a:cubicBezTo>
                  <a:cubicBezTo>
                    <a:pt x="25583" y="6777"/>
                    <a:pt x="35956" y="6161"/>
                    <a:pt x="43031" y="6161"/>
                  </a:cubicBezTo>
                  <a:cubicBezTo>
                    <a:pt x="45430" y="6161"/>
                    <a:pt x="47449" y="6232"/>
                    <a:pt x="48591" y="6420"/>
                  </a:cubicBezTo>
                  <a:cubicBezTo>
                    <a:pt x="49358" y="6190"/>
                    <a:pt x="51815" y="6112"/>
                    <a:pt x="54905" y="6112"/>
                  </a:cubicBezTo>
                  <a:cubicBezTo>
                    <a:pt x="61272" y="6112"/>
                    <a:pt x="70326" y="6441"/>
                    <a:pt x="72810" y="6441"/>
                  </a:cubicBezTo>
                  <a:cubicBezTo>
                    <a:pt x="73159" y="6441"/>
                    <a:pt x="73378" y="6435"/>
                    <a:pt x="73443" y="6420"/>
                  </a:cubicBezTo>
                  <a:cubicBezTo>
                    <a:pt x="73782" y="6340"/>
                    <a:pt x="74524" y="6305"/>
                    <a:pt x="75371" y="6305"/>
                  </a:cubicBezTo>
                  <a:cubicBezTo>
                    <a:pt x="76942" y="6305"/>
                    <a:pt x="78874" y="6424"/>
                    <a:pt x="79263" y="6591"/>
                  </a:cubicBezTo>
                  <a:cubicBezTo>
                    <a:pt x="79697" y="6777"/>
                    <a:pt x="80228" y="6834"/>
                    <a:pt x="80772" y="6834"/>
                  </a:cubicBezTo>
                  <a:cubicBezTo>
                    <a:pt x="81619" y="6834"/>
                    <a:pt x="82497" y="6696"/>
                    <a:pt x="83087" y="6696"/>
                  </a:cubicBezTo>
                  <a:cubicBezTo>
                    <a:pt x="83336" y="6696"/>
                    <a:pt x="83534" y="6721"/>
                    <a:pt x="83657" y="6791"/>
                  </a:cubicBezTo>
                  <a:cubicBezTo>
                    <a:pt x="86176" y="6703"/>
                    <a:pt x="87066" y="6603"/>
                    <a:pt x="88942" y="6603"/>
                  </a:cubicBezTo>
                  <a:cubicBezTo>
                    <a:pt x="91317" y="6603"/>
                    <a:pt x="95273" y="6762"/>
                    <a:pt x="106112" y="7304"/>
                  </a:cubicBezTo>
                  <a:cubicBezTo>
                    <a:pt x="110905" y="7561"/>
                    <a:pt x="109308" y="7476"/>
                    <a:pt x="114044" y="7732"/>
                  </a:cubicBezTo>
                  <a:cubicBezTo>
                    <a:pt x="114506" y="7708"/>
                    <a:pt x="114976" y="7698"/>
                    <a:pt x="115448" y="7698"/>
                  </a:cubicBezTo>
                  <a:cubicBezTo>
                    <a:pt x="119326" y="7698"/>
                    <a:pt x="123418" y="8417"/>
                    <a:pt x="125708" y="8417"/>
                  </a:cubicBezTo>
                  <a:cubicBezTo>
                    <a:pt x="126462" y="8417"/>
                    <a:pt x="127020" y="8339"/>
                    <a:pt x="127311" y="8132"/>
                  </a:cubicBezTo>
                  <a:cubicBezTo>
                    <a:pt x="128567" y="7219"/>
                    <a:pt x="130307" y="3424"/>
                    <a:pt x="129879" y="2454"/>
                  </a:cubicBezTo>
                  <a:cubicBezTo>
                    <a:pt x="129732" y="2136"/>
                    <a:pt x="122277" y="1859"/>
                    <a:pt x="119711" y="1859"/>
                  </a:cubicBezTo>
                  <a:cubicBezTo>
                    <a:pt x="119287" y="1859"/>
                    <a:pt x="118996" y="1867"/>
                    <a:pt x="118894" y="1883"/>
                  </a:cubicBezTo>
                  <a:cubicBezTo>
                    <a:pt x="118845" y="1888"/>
                    <a:pt x="118796" y="1891"/>
                    <a:pt x="118749" y="1891"/>
                  </a:cubicBezTo>
                  <a:cubicBezTo>
                    <a:pt x="118518" y="1891"/>
                    <a:pt x="118314" y="1835"/>
                    <a:pt x="118267" y="1741"/>
                  </a:cubicBezTo>
                  <a:cubicBezTo>
                    <a:pt x="118267" y="1712"/>
                    <a:pt x="118124" y="1712"/>
                    <a:pt x="117839" y="1655"/>
                  </a:cubicBezTo>
                  <a:cubicBezTo>
                    <a:pt x="117211" y="1598"/>
                    <a:pt x="115613" y="1455"/>
                    <a:pt x="113416" y="1313"/>
                  </a:cubicBezTo>
                  <a:cubicBezTo>
                    <a:pt x="109564" y="1027"/>
                    <a:pt x="110363" y="1084"/>
                    <a:pt x="108994" y="999"/>
                  </a:cubicBezTo>
                  <a:cubicBezTo>
                    <a:pt x="108708" y="942"/>
                    <a:pt x="108566" y="942"/>
                    <a:pt x="108566" y="942"/>
                  </a:cubicBezTo>
                  <a:cubicBezTo>
                    <a:pt x="108566" y="886"/>
                    <a:pt x="108445" y="842"/>
                    <a:pt x="108250" y="842"/>
                  </a:cubicBezTo>
                  <a:cubicBezTo>
                    <a:pt x="108146" y="842"/>
                    <a:pt x="108020" y="855"/>
                    <a:pt x="107881" y="885"/>
                  </a:cubicBezTo>
                  <a:cubicBezTo>
                    <a:pt x="107503" y="952"/>
                    <a:pt x="106457" y="981"/>
                    <a:pt x="105040" y="981"/>
                  </a:cubicBezTo>
                  <a:cubicBezTo>
                    <a:pt x="103458" y="981"/>
                    <a:pt x="101413" y="945"/>
                    <a:pt x="99321" y="885"/>
                  </a:cubicBezTo>
                  <a:cubicBezTo>
                    <a:pt x="88631" y="638"/>
                    <a:pt x="88919" y="284"/>
                    <a:pt x="86784" y="284"/>
                  </a:cubicBezTo>
                  <a:cubicBezTo>
                    <a:pt x="86207" y="284"/>
                    <a:pt x="85453" y="310"/>
                    <a:pt x="84256" y="371"/>
                  </a:cubicBezTo>
                  <a:cubicBezTo>
                    <a:pt x="83826" y="390"/>
                    <a:pt x="83289" y="398"/>
                    <a:pt x="82671" y="398"/>
                  </a:cubicBezTo>
                  <a:cubicBezTo>
                    <a:pt x="79306" y="398"/>
                    <a:pt x="73544" y="163"/>
                    <a:pt x="69511" y="163"/>
                  </a:cubicBezTo>
                  <a:cubicBezTo>
                    <a:pt x="68646" y="163"/>
                    <a:pt x="67860" y="174"/>
                    <a:pt x="67194" y="200"/>
                  </a:cubicBezTo>
                  <a:cubicBezTo>
                    <a:pt x="66926" y="211"/>
                    <a:pt x="66717" y="216"/>
                    <a:pt x="66552" y="216"/>
                  </a:cubicBezTo>
                  <a:cubicBezTo>
                    <a:pt x="65451" y="216"/>
                    <a:pt x="66311" y="0"/>
                    <a:pt x="64797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8"/>
            <p:cNvSpPr/>
            <p:nvPr/>
          </p:nvSpPr>
          <p:spPr>
            <a:xfrm rot="5400000">
              <a:off x="2230781" y="2705744"/>
              <a:ext cx="3387264" cy="224975"/>
            </a:xfrm>
            <a:custGeom>
              <a:avLst/>
              <a:gdLst/>
              <a:ahLst/>
              <a:cxnLst/>
              <a:rect l="l" t="t" r="r" b="b"/>
              <a:pathLst>
                <a:path w="120265" h="8999" extrusionOk="0">
                  <a:moveTo>
                    <a:pt x="112174" y="1"/>
                  </a:moveTo>
                  <a:cubicBezTo>
                    <a:pt x="111404" y="1"/>
                    <a:pt x="110304" y="38"/>
                    <a:pt x="110021" y="125"/>
                  </a:cubicBezTo>
                  <a:cubicBezTo>
                    <a:pt x="109926" y="144"/>
                    <a:pt x="109831" y="154"/>
                    <a:pt x="109744" y="154"/>
                  </a:cubicBezTo>
                  <a:cubicBezTo>
                    <a:pt x="109571" y="154"/>
                    <a:pt x="109431" y="116"/>
                    <a:pt x="109393" y="40"/>
                  </a:cubicBezTo>
                  <a:cubicBezTo>
                    <a:pt x="109393" y="11"/>
                    <a:pt x="109194" y="11"/>
                    <a:pt x="108965" y="11"/>
                  </a:cubicBezTo>
                  <a:lnTo>
                    <a:pt x="107881" y="11"/>
                  </a:lnTo>
                  <a:cubicBezTo>
                    <a:pt x="105684" y="40"/>
                    <a:pt x="101290" y="382"/>
                    <a:pt x="100263" y="382"/>
                  </a:cubicBezTo>
                  <a:cubicBezTo>
                    <a:pt x="100263" y="302"/>
                    <a:pt x="100182" y="267"/>
                    <a:pt x="100044" y="267"/>
                  </a:cubicBezTo>
                  <a:cubicBezTo>
                    <a:pt x="99937" y="267"/>
                    <a:pt x="99797" y="288"/>
                    <a:pt x="99635" y="325"/>
                  </a:cubicBezTo>
                  <a:cubicBezTo>
                    <a:pt x="99264" y="439"/>
                    <a:pt x="98180" y="582"/>
                    <a:pt x="96725" y="724"/>
                  </a:cubicBezTo>
                  <a:cubicBezTo>
                    <a:pt x="88578" y="1584"/>
                    <a:pt x="85479" y="1734"/>
                    <a:pt x="83631" y="1734"/>
                  </a:cubicBezTo>
                  <a:cubicBezTo>
                    <a:pt x="82646" y="1734"/>
                    <a:pt x="82016" y="1691"/>
                    <a:pt x="81165" y="1691"/>
                  </a:cubicBezTo>
                  <a:cubicBezTo>
                    <a:pt x="80383" y="1691"/>
                    <a:pt x="79414" y="1727"/>
                    <a:pt x="77808" y="1866"/>
                  </a:cubicBezTo>
                  <a:cubicBezTo>
                    <a:pt x="77333" y="1911"/>
                    <a:pt x="76729" y="1929"/>
                    <a:pt x="76032" y="1929"/>
                  </a:cubicBezTo>
                  <a:cubicBezTo>
                    <a:pt x="72450" y="1929"/>
                    <a:pt x="66390" y="1435"/>
                    <a:pt x="62482" y="1435"/>
                  </a:cubicBezTo>
                  <a:cubicBezTo>
                    <a:pt x="62308" y="1435"/>
                    <a:pt x="62138" y="1436"/>
                    <a:pt x="61973" y="1438"/>
                  </a:cubicBezTo>
                  <a:cubicBezTo>
                    <a:pt x="60061" y="1438"/>
                    <a:pt x="61345" y="1238"/>
                    <a:pt x="59747" y="1152"/>
                  </a:cubicBezTo>
                  <a:cubicBezTo>
                    <a:pt x="59063" y="1124"/>
                    <a:pt x="56580" y="1038"/>
                    <a:pt x="53271" y="953"/>
                  </a:cubicBezTo>
                  <a:cubicBezTo>
                    <a:pt x="49961" y="810"/>
                    <a:pt x="45795" y="753"/>
                    <a:pt x="41658" y="753"/>
                  </a:cubicBezTo>
                  <a:cubicBezTo>
                    <a:pt x="37188" y="753"/>
                    <a:pt x="31450" y="842"/>
                    <a:pt x="28070" y="842"/>
                  </a:cubicBezTo>
                  <a:cubicBezTo>
                    <a:pt x="26381" y="842"/>
                    <a:pt x="25280" y="820"/>
                    <a:pt x="25223" y="753"/>
                  </a:cubicBezTo>
                  <a:cubicBezTo>
                    <a:pt x="25196" y="729"/>
                    <a:pt x="25157" y="719"/>
                    <a:pt x="25112" y="719"/>
                  </a:cubicBezTo>
                  <a:cubicBezTo>
                    <a:pt x="24866" y="719"/>
                    <a:pt x="24400" y="1005"/>
                    <a:pt x="24135" y="1005"/>
                  </a:cubicBezTo>
                  <a:cubicBezTo>
                    <a:pt x="24093" y="1005"/>
                    <a:pt x="24056" y="998"/>
                    <a:pt x="24025" y="981"/>
                  </a:cubicBezTo>
                  <a:cubicBezTo>
                    <a:pt x="13411" y="1523"/>
                    <a:pt x="11300" y="1295"/>
                    <a:pt x="6991" y="1723"/>
                  </a:cubicBezTo>
                  <a:cubicBezTo>
                    <a:pt x="6478" y="1780"/>
                    <a:pt x="2112" y="2265"/>
                    <a:pt x="1713" y="2379"/>
                  </a:cubicBezTo>
                  <a:cubicBezTo>
                    <a:pt x="1057" y="2579"/>
                    <a:pt x="743" y="3007"/>
                    <a:pt x="486" y="4148"/>
                  </a:cubicBezTo>
                  <a:cubicBezTo>
                    <a:pt x="1" y="6231"/>
                    <a:pt x="201" y="8999"/>
                    <a:pt x="971" y="8999"/>
                  </a:cubicBezTo>
                  <a:cubicBezTo>
                    <a:pt x="1285" y="8999"/>
                    <a:pt x="2455" y="8599"/>
                    <a:pt x="4195" y="8286"/>
                  </a:cubicBezTo>
                  <a:cubicBezTo>
                    <a:pt x="7794" y="7616"/>
                    <a:pt x="12992" y="7408"/>
                    <a:pt x="16889" y="7408"/>
                  </a:cubicBezTo>
                  <a:cubicBezTo>
                    <a:pt x="19635" y="7408"/>
                    <a:pt x="21734" y="7511"/>
                    <a:pt x="22170" y="7629"/>
                  </a:cubicBezTo>
                  <a:cubicBezTo>
                    <a:pt x="25329" y="7421"/>
                    <a:pt x="33408" y="6865"/>
                    <a:pt x="39240" y="6865"/>
                  </a:cubicBezTo>
                  <a:cubicBezTo>
                    <a:pt x="41414" y="6865"/>
                    <a:pt x="43276" y="6943"/>
                    <a:pt x="44454" y="7144"/>
                  </a:cubicBezTo>
                  <a:cubicBezTo>
                    <a:pt x="44985" y="6991"/>
                    <a:pt x="46301" y="6938"/>
                    <a:pt x="47881" y="6938"/>
                  </a:cubicBezTo>
                  <a:cubicBezTo>
                    <a:pt x="51312" y="6938"/>
                    <a:pt x="55985" y="7191"/>
                    <a:pt x="56552" y="7230"/>
                  </a:cubicBezTo>
                  <a:cubicBezTo>
                    <a:pt x="61380" y="7483"/>
                    <a:pt x="66073" y="7758"/>
                    <a:pt x="67359" y="7758"/>
                  </a:cubicBezTo>
                  <a:cubicBezTo>
                    <a:pt x="67525" y="7758"/>
                    <a:pt x="67634" y="7753"/>
                    <a:pt x="67679" y="7743"/>
                  </a:cubicBezTo>
                  <a:cubicBezTo>
                    <a:pt x="67928" y="7687"/>
                    <a:pt x="68422" y="7663"/>
                    <a:pt x="69016" y="7663"/>
                  </a:cubicBezTo>
                  <a:cubicBezTo>
                    <a:pt x="70536" y="7663"/>
                    <a:pt x="72711" y="7824"/>
                    <a:pt x="73100" y="8029"/>
                  </a:cubicBezTo>
                  <a:cubicBezTo>
                    <a:pt x="73534" y="8235"/>
                    <a:pt x="74071" y="8322"/>
                    <a:pt x="74713" y="8322"/>
                  </a:cubicBezTo>
                  <a:cubicBezTo>
                    <a:pt x="74959" y="8322"/>
                    <a:pt x="75221" y="8309"/>
                    <a:pt x="75497" y="8286"/>
                  </a:cubicBezTo>
                  <a:cubicBezTo>
                    <a:pt x="76000" y="8251"/>
                    <a:pt x="76471" y="8195"/>
                    <a:pt x="76827" y="8195"/>
                  </a:cubicBezTo>
                  <a:cubicBezTo>
                    <a:pt x="77058" y="8195"/>
                    <a:pt x="77240" y="8218"/>
                    <a:pt x="77352" y="8286"/>
                  </a:cubicBezTo>
                  <a:cubicBezTo>
                    <a:pt x="93216" y="7230"/>
                    <a:pt x="106055" y="6402"/>
                    <a:pt x="106055" y="6402"/>
                  </a:cubicBezTo>
                  <a:cubicBezTo>
                    <a:pt x="107282" y="6174"/>
                    <a:pt x="108566" y="6089"/>
                    <a:pt x="109821" y="6031"/>
                  </a:cubicBezTo>
                  <a:cubicBezTo>
                    <a:pt x="110449" y="6031"/>
                    <a:pt x="111048" y="6031"/>
                    <a:pt x="111619" y="6089"/>
                  </a:cubicBezTo>
                  <a:cubicBezTo>
                    <a:pt x="111904" y="6117"/>
                    <a:pt x="112190" y="6117"/>
                    <a:pt x="112475" y="6146"/>
                  </a:cubicBezTo>
                  <a:cubicBezTo>
                    <a:pt x="114044" y="6317"/>
                    <a:pt x="115128" y="6545"/>
                    <a:pt x="116298" y="6574"/>
                  </a:cubicBezTo>
                  <a:cubicBezTo>
                    <a:pt x="116481" y="6583"/>
                    <a:pt x="116652" y="6588"/>
                    <a:pt x="116813" y="6588"/>
                  </a:cubicBezTo>
                  <a:cubicBezTo>
                    <a:pt x="118110" y="6588"/>
                    <a:pt x="118739" y="6245"/>
                    <a:pt x="119323" y="4976"/>
                  </a:cubicBezTo>
                  <a:cubicBezTo>
                    <a:pt x="120264" y="3036"/>
                    <a:pt x="119751" y="896"/>
                    <a:pt x="119380" y="239"/>
                  </a:cubicBezTo>
                  <a:cubicBezTo>
                    <a:pt x="119362" y="212"/>
                    <a:pt x="119321" y="202"/>
                    <a:pt x="119254" y="202"/>
                  </a:cubicBezTo>
                  <a:cubicBezTo>
                    <a:pt x="119110" y="202"/>
                    <a:pt x="118847" y="248"/>
                    <a:pt x="118438" y="268"/>
                  </a:cubicBezTo>
                  <a:cubicBezTo>
                    <a:pt x="118297" y="275"/>
                    <a:pt x="118135" y="278"/>
                    <a:pt x="117954" y="278"/>
                  </a:cubicBezTo>
                  <a:cubicBezTo>
                    <a:pt x="117368" y="278"/>
                    <a:pt x="116586" y="241"/>
                    <a:pt x="115671" y="154"/>
                  </a:cubicBezTo>
                  <a:cubicBezTo>
                    <a:pt x="113730" y="11"/>
                    <a:pt x="113531" y="11"/>
                    <a:pt x="112760" y="11"/>
                  </a:cubicBezTo>
                  <a:cubicBezTo>
                    <a:pt x="112619" y="4"/>
                    <a:pt x="112412" y="1"/>
                    <a:pt x="112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8"/>
            <p:cNvSpPr/>
            <p:nvPr/>
          </p:nvSpPr>
          <p:spPr>
            <a:xfrm rot="5400000">
              <a:off x="-738690" y="2675168"/>
              <a:ext cx="3513705" cy="199575"/>
            </a:xfrm>
            <a:custGeom>
              <a:avLst/>
              <a:gdLst/>
              <a:ahLst/>
              <a:cxnLst/>
              <a:rect l="l" t="t" r="r" b="b"/>
              <a:pathLst>
                <a:path w="116812" h="7983" extrusionOk="0">
                  <a:moveTo>
                    <a:pt x="76448" y="61"/>
                  </a:moveTo>
                  <a:cubicBezTo>
                    <a:pt x="76092" y="61"/>
                    <a:pt x="75755" y="69"/>
                    <a:pt x="75440" y="86"/>
                  </a:cubicBezTo>
                  <a:cubicBezTo>
                    <a:pt x="73385" y="172"/>
                    <a:pt x="67165" y="1"/>
                    <a:pt x="59690" y="1114"/>
                  </a:cubicBezTo>
                  <a:cubicBezTo>
                    <a:pt x="59224" y="1179"/>
                    <a:pt x="58953" y="1202"/>
                    <a:pt x="58784" y="1202"/>
                  </a:cubicBezTo>
                  <a:cubicBezTo>
                    <a:pt x="58394" y="1202"/>
                    <a:pt x="58537" y="1082"/>
                    <a:pt x="58081" y="1082"/>
                  </a:cubicBezTo>
                  <a:cubicBezTo>
                    <a:pt x="57956" y="1082"/>
                    <a:pt x="57787" y="1091"/>
                    <a:pt x="57550" y="1114"/>
                  </a:cubicBezTo>
                  <a:cubicBezTo>
                    <a:pt x="55753" y="1285"/>
                    <a:pt x="53498" y="1399"/>
                    <a:pt x="51644" y="1399"/>
                  </a:cubicBezTo>
                  <a:cubicBezTo>
                    <a:pt x="46759" y="1375"/>
                    <a:pt x="44949" y="307"/>
                    <a:pt x="35978" y="307"/>
                  </a:cubicBezTo>
                  <a:cubicBezTo>
                    <a:pt x="34154" y="307"/>
                    <a:pt x="32034" y="351"/>
                    <a:pt x="29531" y="457"/>
                  </a:cubicBezTo>
                  <a:cubicBezTo>
                    <a:pt x="27392" y="559"/>
                    <a:pt x="25761" y="647"/>
                    <a:pt x="24973" y="647"/>
                  </a:cubicBezTo>
                  <a:cubicBezTo>
                    <a:pt x="24658" y="647"/>
                    <a:pt x="24477" y="633"/>
                    <a:pt x="24453" y="600"/>
                  </a:cubicBezTo>
                  <a:cubicBezTo>
                    <a:pt x="24434" y="577"/>
                    <a:pt x="24405" y="568"/>
                    <a:pt x="24368" y="568"/>
                  </a:cubicBezTo>
                  <a:cubicBezTo>
                    <a:pt x="24160" y="568"/>
                    <a:pt x="23705" y="880"/>
                    <a:pt x="23443" y="880"/>
                  </a:cubicBezTo>
                  <a:cubicBezTo>
                    <a:pt x="23404" y="880"/>
                    <a:pt x="23369" y="873"/>
                    <a:pt x="23340" y="857"/>
                  </a:cubicBezTo>
                  <a:cubicBezTo>
                    <a:pt x="20911" y="1110"/>
                    <a:pt x="17272" y="1475"/>
                    <a:pt x="14390" y="1475"/>
                  </a:cubicBezTo>
                  <a:cubicBezTo>
                    <a:pt x="14021" y="1475"/>
                    <a:pt x="13665" y="1469"/>
                    <a:pt x="13325" y="1456"/>
                  </a:cubicBezTo>
                  <a:cubicBezTo>
                    <a:pt x="10244" y="1370"/>
                    <a:pt x="4195" y="486"/>
                    <a:pt x="3824" y="429"/>
                  </a:cubicBezTo>
                  <a:cubicBezTo>
                    <a:pt x="3428" y="345"/>
                    <a:pt x="3103" y="296"/>
                    <a:pt x="2825" y="296"/>
                  </a:cubicBezTo>
                  <a:cubicBezTo>
                    <a:pt x="2063" y="296"/>
                    <a:pt x="1657" y="667"/>
                    <a:pt x="1113" y="1713"/>
                  </a:cubicBezTo>
                  <a:cubicBezTo>
                    <a:pt x="828" y="2283"/>
                    <a:pt x="543" y="2997"/>
                    <a:pt x="372" y="3710"/>
                  </a:cubicBezTo>
                  <a:cubicBezTo>
                    <a:pt x="1" y="5108"/>
                    <a:pt x="1" y="6421"/>
                    <a:pt x="429" y="6563"/>
                  </a:cubicBezTo>
                  <a:cubicBezTo>
                    <a:pt x="685" y="6592"/>
                    <a:pt x="1827" y="6563"/>
                    <a:pt x="3567" y="6677"/>
                  </a:cubicBezTo>
                  <a:cubicBezTo>
                    <a:pt x="5850" y="6820"/>
                    <a:pt x="9245" y="7305"/>
                    <a:pt x="12127" y="7505"/>
                  </a:cubicBezTo>
                  <a:cubicBezTo>
                    <a:pt x="12814" y="7548"/>
                    <a:pt x="13600" y="7563"/>
                    <a:pt x="14421" y="7563"/>
                  </a:cubicBezTo>
                  <a:cubicBezTo>
                    <a:pt x="16421" y="7563"/>
                    <a:pt x="18634" y="7473"/>
                    <a:pt x="20164" y="7473"/>
                  </a:cubicBezTo>
                  <a:cubicBezTo>
                    <a:pt x="20924" y="7473"/>
                    <a:pt x="21515" y="7495"/>
                    <a:pt x="21828" y="7562"/>
                  </a:cubicBezTo>
                  <a:cubicBezTo>
                    <a:pt x="25880" y="7065"/>
                    <a:pt x="31167" y="6372"/>
                    <a:pt x="36462" y="6372"/>
                  </a:cubicBezTo>
                  <a:cubicBezTo>
                    <a:pt x="37244" y="6372"/>
                    <a:pt x="38026" y="6388"/>
                    <a:pt x="38804" y="6421"/>
                  </a:cubicBezTo>
                  <a:cubicBezTo>
                    <a:pt x="40659" y="6506"/>
                    <a:pt x="42200" y="6706"/>
                    <a:pt x="43027" y="6934"/>
                  </a:cubicBezTo>
                  <a:cubicBezTo>
                    <a:pt x="43190" y="6880"/>
                    <a:pt x="43445" y="6860"/>
                    <a:pt x="43791" y="6860"/>
                  </a:cubicBezTo>
                  <a:cubicBezTo>
                    <a:pt x="43991" y="6860"/>
                    <a:pt x="44221" y="6867"/>
                    <a:pt x="44482" y="6877"/>
                  </a:cubicBezTo>
                  <a:cubicBezTo>
                    <a:pt x="44853" y="6934"/>
                    <a:pt x="45224" y="6963"/>
                    <a:pt x="45652" y="6991"/>
                  </a:cubicBezTo>
                  <a:cubicBezTo>
                    <a:pt x="46137" y="7077"/>
                    <a:pt x="46622" y="7105"/>
                    <a:pt x="47193" y="7162"/>
                  </a:cubicBezTo>
                  <a:cubicBezTo>
                    <a:pt x="48925" y="7366"/>
                    <a:pt x="51065" y="7468"/>
                    <a:pt x="52999" y="7468"/>
                  </a:cubicBezTo>
                  <a:cubicBezTo>
                    <a:pt x="53773" y="7468"/>
                    <a:pt x="54513" y="7452"/>
                    <a:pt x="55182" y="7419"/>
                  </a:cubicBezTo>
                  <a:cubicBezTo>
                    <a:pt x="58035" y="7305"/>
                    <a:pt x="65710" y="6706"/>
                    <a:pt x="66053" y="6563"/>
                  </a:cubicBezTo>
                  <a:cubicBezTo>
                    <a:pt x="66452" y="6421"/>
                    <a:pt x="67593" y="6249"/>
                    <a:pt x="68706" y="6221"/>
                  </a:cubicBezTo>
                  <a:cubicBezTo>
                    <a:pt x="68917" y="6196"/>
                    <a:pt x="69332" y="6177"/>
                    <a:pt x="69765" y="6177"/>
                  </a:cubicBezTo>
                  <a:cubicBezTo>
                    <a:pt x="70328" y="6177"/>
                    <a:pt x="70922" y="6210"/>
                    <a:pt x="71131" y="6306"/>
                  </a:cubicBezTo>
                  <a:cubicBezTo>
                    <a:pt x="71478" y="6472"/>
                    <a:pt x="71899" y="6524"/>
                    <a:pt x="72335" y="6524"/>
                  </a:cubicBezTo>
                  <a:cubicBezTo>
                    <a:pt x="73110" y="6524"/>
                    <a:pt x="73934" y="6358"/>
                    <a:pt x="74476" y="6358"/>
                  </a:cubicBezTo>
                  <a:cubicBezTo>
                    <a:pt x="74682" y="6358"/>
                    <a:pt x="74848" y="6382"/>
                    <a:pt x="74955" y="6449"/>
                  </a:cubicBezTo>
                  <a:cubicBezTo>
                    <a:pt x="76464" y="6381"/>
                    <a:pt x="77550" y="6350"/>
                    <a:pt x="78441" y="6350"/>
                  </a:cubicBezTo>
                  <a:cubicBezTo>
                    <a:pt x="80178" y="6350"/>
                    <a:pt x="81173" y="6470"/>
                    <a:pt x="83115" y="6677"/>
                  </a:cubicBezTo>
                  <a:cubicBezTo>
                    <a:pt x="90208" y="7440"/>
                    <a:pt x="91883" y="7982"/>
                    <a:pt x="94579" y="7982"/>
                  </a:cubicBezTo>
                  <a:cubicBezTo>
                    <a:pt x="96318" y="7982"/>
                    <a:pt x="98483" y="7757"/>
                    <a:pt x="102802" y="7220"/>
                  </a:cubicBezTo>
                  <a:cubicBezTo>
                    <a:pt x="103943" y="6934"/>
                    <a:pt x="105113" y="6792"/>
                    <a:pt x="106255" y="6792"/>
                  </a:cubicBezTo>
                  <a:cubicBezTo>
                    <a:pt x="106351" y="6790"/>
                    <a:pt x="106448" y="6789"/>
                    <a:pt x="106546" y="6789"/>
                  </a:cubicBezTo>
                  <a:cubicBezTo>
                    <a:pt x="108655" y="6789"/>
                    <a:pt x="111075" y="7178"/>
                    <a:pt x="112697" y="7178"/>
                  </a:cubicBezTo>
                  <a:cubicBezTo>
                    <a:pt x="113450" y="7178"/>
                    <a:pt x="114031" y="7094"/>
                    <a:pt x="114329" y="6849"/>
                  </a:cubicBezTo>
                  <a:cubicBezTo>
                    <a:pt x="115528" y="5850"/>
                    <a:pt x="116811" y="2027"/>
                    <a:pt x="116383" y="1085"/>
                  </a:cubicBezTo>
                  <a:cubicBezTo>
                    <a:pt x="116355" y="971"/>
                    <a:pt x="115784" y="942"/>
                    <a:pt x="114928" y="885"/>
                  </a:cubicBezTo>
                  <a:cubicBezTo>
                    <a:pt x="114632" y="866"/>
                    <a:pt x="111250" y="709"/>
                    <a:pt x="108797" y="709"/>
                  </a:cubicBezTo>
                  <a:cubicBezTo>
                    <a:pt x="107704" y="709"/>
                    <a:pt x="106795" y="740"/>
                    <a:pt x="106426" y="828"/>
                  </a:cubicBezTo>
                  <a:cubicBezTo>
                    <a:pt x="106331" y="847"/>
                    <a:pt x="106236" y="857"/>
                    <a:pt x="106149" y="857"/>
                  </a:cubicBezTo>
                  <a:cubicBezTo>
                    <a:pt x="105976" y="857"/>
                    <a:pt x="105836" y="819"/>
                    <a:pt x="105798" y="743"/>
                  </a:cubicBezTo>
                  <a:cubicBezTo>
                    <a:pt x="105798" y="714"/>
                    <a:pt x="105655" y="714"/>
                    <a:pt x="105370" y="714"/>
                  </a:cubicBezTo>
                  <a:cubicBezTo>
                    <a:pt x="104428" y="714"/>
                    <a:pt x="103287" y="743"/>
                    <a:pt x="101090" y="1000"/>
                  </a:cubicBezTo>
                  <a:cubicBezTo>
                    <a:pt x="100691" y="1028"/>
                    <a:pt x="97267" y="1427"/>
                    <a:pt x="96839" y="1427"/>
                  </a:cubicBezTo>
                  <a:cubicBezTo>
                    <a:pt x="96825" y="1370"/>
                    <a:pt x="96760" y="1342"/>
                    <a:pt x="96661" y="1342"/>
                  </a:cubicBezTo>
                  <a:cubicBezTo>
                    <a:pt x="96561" y="1342"/>
                    <a:pt x="96425" y="1370"/>
                    <a:pt x="96268" y="1427"/>
                  </a:cubicBezTo>
                  <a:cubicBezTo>
                    <a:pt x="95741" y="1625"/>
                    <a:pt x="94521" y="1705"/>
                    <a:pt x="93635" y="1705"/>
                  </a:cubicBezTo>
                  <a:cubicBezTo>
                    <a:pt x="93371" y="1705"/>
                    <a:pt x="93136" y="1697"/>
                    <a:pt x="92959" y="1684"/>
                  </a:cubicBezTo>
                  <a:cubicBezTo>
                    <a:pt x="88180" y="1288"/>
                    <a:pt x="80860" y="61"/>
                    <a:pt x="76448" y="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18375" y="4322125"/>
              <a:ext cx="3118496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8"/>
          <p:cNvGrpSpPr/>
          <p:nvPr/>
        </p:nvGrpSpPr>
        <p:grpSpPr>
          <a:xfrm>
            <a:off x="3275661" y="2407037"/>
            <a:ext cx="363939" cy="481288"/>
            <a:chOff x="3275661" y="2407037"/>
            <a:chExt cx="363939" cy="481288"/>
          </a:xfrm>
        </p:grpSpPr>
        <p:sp>
          <p:nvSpPr>
            <p:cNvPr id="678" name="Google Shape;678;p38"/>
            <p:cNvSpPr/>
            <p:nvPr/>
          </p:nvSpPr>
          <p:spPr>
            <a:xfrm rot="-213312">
              <a:off x="3282918" y="2415287"/>
              <a:ext cx="273601" cy="242755"/>
            </a:xfrm>
            <a:custGeom>
              <a:avLst/>
              <a:gdLst/>
              <a:ahLst/>
              <a:cxnLst/>
              <a:rect l="l" t="t" r="r" b="b"/>
              <a:pathLst>
                <a:path w="14378" h="12910" extrusionOk="0">
                  <a:moveTo>
                    <a:pt x="13677" y="1"/>
                  </a:moveTo>
                  <a:cubicBezTo>
                    <a:pt x="13610" y="1"/>
                    <a:pt x="13510" y="34"/>
                    <a:pt x="13410" y="67"/>
                  </a:cubicBezTo>
                  <a:cubicBezTo>
                    <a:pt x="13343" y="101"/>
                    <a:pt x="13243" y="201"/>
                    <a:pt x="13176" y="267"/>
                  </a:cubicBezTo>
                  <a:cubicBezTo>
                    <a:pt x="12176" y="1168"/>
                    <a:pt x="11108" y="2002"/>
                    <a:pt x="10107" y="2869"/>
                  </a:cubicBezTo>
                  <a:cubicBezTo>
                    <a:pt x="9941" y="3036"/>
                    <a:pt x="9740" y="3203"/>
                    <a:pt x="9574" y="3370"/>
                  </a:cubicBezTo>
                  <a:cubicBezTo>
                    <a:pt x="8840" y="4170"/>
                    <a:pt x="8039" y="4837"/>
                    <a:pt x="7172" y="5505"/>
                  </a:cubicBezTo>
                  <a:cubicBezTo>
                    <a:pt x="6905" y="5671"/>
                    <a:pt x="6672" y="5872"/>
                    <a:pt x="6438" y="6072"/>
                  </a:cubicBezTo>
                  <a:cubicBezTo>
                    <a:pt x="5337" y="7239"/>
                    <a:pt x="4103" y="8340"/>
                    <a:pt x="2869" y="9374"/>
                  </a:cubicBezTo>
                  <a:cubicBezTo>
                    <a:pt x="2268" y="9874"/>
                    <a:pt x="1735" y="10408"/>
                    <a:pt x="1268" y="10942"/>
                  </a:cubicBezTo>
                  <a:cubicBezTo>
                    <a:pt x="934" y="11342"/>
                    <a:pt x="601" y="11709"/>
                    <a:pt x="267" y="12143"/>
                  </a:cubicBezTo>
                  <a:cubicBezTo>
                    <a:pt x="200" y="12209"/>
                    <a:pt x="100" y="12343"/>
                    <a:pt x="67" y="12476"/>
                  </a:cubicBezTo>
                  <a:cubicBezTo>
                    <a:pt x="0" y="12676"/>
                    <a:pt x="200" y="12910"/>
                    <a:pt x="434" y="12877"/>
                  </a:cubicBezTo>
                  <a:cubicBezTo>
                    <a:pt x="534" y="12877"/>
                    <a:pt x="567" y="12843"/>
                    <a:pt x="667" y="12843"/>
                  </a:cubicBezTo>
                  <a:cubicBezTo>
                    <a:pt x="1168" y="12576"/>
                    <a:pt x="1668" y="12343"/>
                    <a:pt x="2068" y="11976"/>
                  </a:cubicBezTo>
                  <a:cubicBezTo>
                    <a:pt x="3102" y="11042"/>
                    <a:pt x="4203" y="10141"/>
                    <a:pt x="5237" y="9207"/>
                  </a:cubicBezTo>
                  <a:lnTo>
                    <a:pt x="6872" y="7706"/>
                  </a:lnTo>
                  <a:cubicBezTo>
                    <a:pt x="7405" y="7172"/>
                    <a:pt x="7939" y="6672"/>
                    <a:pt x="8573" y="6205"/>
                  </a:cubicBezTo>
                  <a:cubicBezTo>
                    <a:pt x="9173" y="5805"/>
                    <a:pt x="9707" y="5304"/>
                    <a:pt x="10241" y="4737"/>
                  </a:cubicBezTo>
                  <a:cubicBezTo>
                    <a:pt x="11008" y="3970"/>
                    <a:pt x="11875" y="3236"/>
                    <a:pt x="12743" y="2536"/>
                  </a:cubicBezTo>
                  <a:cubicBezTo>
                    <a:pt x="13243" y="2135"/>
                    <a:pt x="13710" y="1668"/>
                    <a:pt x="14110" y="1201"/>
                  </a:cubicBezTo>
                  <a:cubicBezTo>
                    <a:pt x="14210" y="1068"/>
                    <a:pt x="14344" y="968"/>
                    <a:pt x="14377" y="835"/>
                  </a:cubicBezTo>
                  <a:cubicBezTo>
                    <a:pt x="14377" y="434"/>
                    <a:pt x="14144" y="34"/>
                    <a:pt x="13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8"/>
            <p:cNvSpPr/>
            <p:nvPr/>
          </p:nvSpPr>
          <p:spPr>
            <a:xfrm rot="958424">
              <a:off x="3356467" y="2624519"/>
              <a:ext cx="266878" cy="119276"/>
            </a:xfrm>
            <a:custGeom>
              <a:avLst/>
              <a:gdLst/>
              <a:ahLst/>
              <a:cxnLst/>
              <a:rect l="l" t="t" r="r" b="b"/>
              <a:pathLst>
                <a:path w="10675" h="4771" extrusionOk="0">
                  <a:moveTo>
                    <a:pt x="9674" y="0"/>
                  </a:moveTo>
                  <a:cubicBezTo>
                    <a:pt x="9507" y="67"/>
                    <a:pt x="9207" y="100"/>
                    <a:pt x="8973" y="167"/>
                  </a:cubicBezTo>
                  <a:cubicBezTo>
                    <a:pt x="6805" y="968"/>
                    <a:pt x="4637" y="1668"/>
                    <a:pt x="2535" y="2636"/>
                  </a:cubicBezTo>
                  <a:cubicBezTo>
                    <a:pt x="1835" y="2969"/>
                    <a:pt x="1134" y="3403"/>
                    <a:pt x="400" y="3770"/>
                  </a:cubicBezTo>
                  <a:cubicBezTo>
                    <a:pt x="334" y="3803"/>
                    <a:pt x="234" y="3836"/>
                    <a:pt x="200" y="3937"/>
                  </a:cubicBezTo>
                  <a:cubicBezTo>
                    <a:pt x="33" y="4103"/>
                    <a:pt x="0" y="4303"/>
                    <a:pt x="67" y="4470"/>
                  </a:cubicBezTo>
                  <a:cubicBezTo>
                    <a:pt x="167" y="4637"/>
                    <a:pt x="367" y="4770"/>
                    <a:pt x="567" y="4737"/>
                  </a:cubicBezTo>
                  <a:cubicBezTo>
                    <a:pt x="701" y="4737"/>
                    <a:pt x="767" y="4670"/>
                    <a:pt x="901" y="4637"/>
                  </a:cubicBezTo>
                  <a:cubicBezTo>
                    <a:pt x="1735" y="4337"/>
                    <a:pt x="2569" y="4003"/>
                    <a:pt x="3402" y="3736"/>
                  </a:cubicBezTo>
                  <a:cubicBezTo>
                    <a:pt x="4870" y="3169"/>
                    <a:pt x="6338" y="2602"/>
                    <a:pt x="7739" y="2069"/>
                  </a:cubicBezTo>
                  <a:cubicBezTo>
                    <a:pt x="8106" y="1935"/>
                    <a:pt x="8506" y="1768"/>
                    <a:pt x="8873" y="1635"/>
                  </a:cubicBezTo>
                  <a:cubicBezTo>
                    <a:pt x="9207" y="1501"/>
                    <a:pt x="9540" y="1401"/>
                    <a:pt x="9907" y="1401"/>
                  </a:cubicBezTo>
                  <a:cubicBezTo>
                    <a:pt x="10041" y="1401"/>
                    <a:pt x="10107" y="1335"/>
                    <a:pt x="10241" y="1301"/>
                  </a:cubicBezTo>
                  <a:cubicBezTo>
                    <a:pt x="10508" y="1235"/>
                    <a:pt x="10674" y="934"/>
                    <a:pt x="10674" y="668"/>
                  </a:cubicBezTo>
                  <a:cubicBezTo>
                    <a:pt x="10674" y="434"/>
                    <a:pt x="10441" y="167"/>
                    <a:pt x="10174" y="100"/>
                  </a:cubicBezTo>
                  <a:cubicBezTo>
                    <a:pt x="10074" y="0"/>
                    <a:pt x="9907" y="0"/>
                    <a:pt x="9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3340200" y="2778225"/>
              <a:ext cx="299400" cy="110100"/>
            </a:xfrm>
            <a:custGeom>
              <a:avLst/>
              <a:gdLst/>
              <a:ahLst/>
              <a:cxnLst/>
              <a:rect l="l" t="t" r="r" b="b"/>
              <a:pathLst>
                <a:path w="11976" h="4404" extrusionOk="0">
                  <a:moveTo>
                    <a:pt x="701" y="0"/>
                  </a:moveTo>
                  <a:cubicBezTo>
                    <a:pt x="401" y="0"/>
                    <a:pt x="201" y="34"/>
                    <a:pt x="67" y="267"/>
                  </a:cubicBezTo>
                  <a:cubicBezTo>
                    <a:pt x="0" y="434"/>
                    <a:pt x="0" y="634"/>
                    <a:pt x="134" y="768"/>
                  </a:cubicBezTo>
                  <a:cubicBezTo>
                    <a:pt x="201" y="868"/>
                    <a:pt x="334" y="968"/>
                    <a:pt x="401" y="1034"/>
                  </a:cubicBezTo>
                  <a:cubicBezTo>
                    <a:pt x="901" y="1235"/>
                    <a:pt x="1468" y="1435"/>
                    <a:pt x="1969" y="1602"/>
                  </a:cubicBezTo>
                  <a:cubicBezTo>
                    <a:pt x="2302" y="1735"/>
                    <a:pt x="2636" y="1802"/>
                    <a:pt x="3003" y="1868"/>
                  </a:cubicBezTo>
                  <a:cubicBezTo>
                    <a:pt x="4337" y="2135"/>
                    <a:pt x="5638" y="2569"/>
                    <a:pt x="6872" y="2969"/>
                  </a:cubicBezTo>
                  <a:cubicBezTo>
                    <a:pt x="7906" y="3336"/>
                    <a:pt x="9007" y="3603"/>
                    <a:pt x="10074" y="3903"/>
                  </a:cubicBezTo>
                  <a:cubicBezTo>
                    <a:pt x="10341" y="3970"/>
                    <a:pt x="10541" y="4037"/>
                    <a:pt x="10741" y="4170"/>
                  </a:cubicBezTo>
                  <a:cubicBezTo>
                    <a:pt x="11175" y="4404"/>
                    <a:pt x="11709" y="4103"/>
                    <a:pt x="11876" y="3670"/>
                  </a:cubicBezTo>
                  <a:cubicBezTo>
                    <a:pt x="11976" y="3369"/>
                    <a:pt x="11842" y="3036"/>
                    <a:pt x="11542" y="2869"/>
                  </a:cubicBezTo>
                  <a:lnTo>
                    <a:pt x="11175" y="2736"/>
                  </a:lnTo>
                  <a:cubicBezTo>
                    <a:pt x="9407" y="2369"/>
                    <a:pt x="7706" y="1768"/>
                    <a:pt x="6005" y="1235"/>
                  </a:cubicBezTo>
                  <a:cubicBezTo>
                    <a:pt x="4370" y="701"/>
                    <a:pt x="2702" y="334"/>
                    <a:pt x="1035" y="34"/>
                  </a:cubicBezTo>
                  <a:cubicBezTo>
                    <a:pt x="901" y="34"/>
                    <a:pt x="768" y="34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38"/>
          <p:cNvGrpSpPr/>
          <p:nvPr/>
        </p:nvGrpSpPr>
        <p:grpSpPr>
          <a:xfrm>
            <a:off x="1194475" y="1437425"/>
            <a:ext cx="654532" cy="655137"/>
            <a:chOff x="1194475" y="1437425"/>
            <a:chExt cx="654532" cy="655137"/>
          </a:xfrm>
        </p:grpSpPr>
        <p:grpSp>
          <p:nvGrpSpPr>
            <p:cNvPr id="682" name="Google Shape;682;p38"/>
            <p:cNvGrpSpPr/>
            <p:nvPr/>
          </p:nvGrpSpPr>
          <p:grpSpPr>
            <a:xfrm>
              <a:off x="1323473" y="1482473"/>
              <a:ext cx="525534" cy="610090"/>
              <a:chOff x="1323473" y="1482473"/>
              <a:chExt cx="525534" cy="610090"/>
            </a:xfrm>
          </p:grpSpPr>
          <p:sp>
            <p:nvSpPr>
              <p:cNvPr id="683" name="Google Shape;683;p38"/>
              <p:cNvSpPr/>
              <p:nvPr/>
            </p:nvSpPr>
            <p:spPr>
              <a:xfrm>
                <a:off x="1323473" y="1734473"/>
                <a:ext cx="273636" cy="358090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8"/>
              <p:cNvSpPr/>
              <p:nvPr/>
            </p:nvSpPr>
            <p:spPr>
              <a:xfrm rot="3932821">
                <a:off x="1558073" y="1498484"/>
                <a:ext cx="223349" cy="292282"/>
              </a:xfrm>
              <a:custGeom>
                <a:avLst/>
                <a:gdLst/>
                <a:ahLst/>
                <a:cxnLst/>
                <a:rect l="l" t="t" r="r" b="b"/>
                <a:pathLst>
                  <a:path w="13077" h="17113" extrusionOk="0">
                    <a:moveTo>
                      <a:pt x="13076" y="9808"/>
                    </a:moveTo>
                    <a:cubicBezTo>
                      <a:pt x="12909" y="9274"/>
                      <a:pt x="12542" y="9174"/>
                      <a:pt x="12109" y="9041"/>
                    </a:cubicBezTo>
                    <a:cubicBezTo>
                      <a:pt x="11208" y="8807"/>
                      <a:pt x="10341" y="8507"/>
                      <a:pt x="9407" y="8307"/>
                    </a:cubicBezTo>
                    <a:cubicBezTo>
                      <a:pt x="8540" y="8140"/>
                      <a:pt x="8073" y="7640"/>
                      <a:pt x="7906" y="6772"/>
                    </a:cubicBezTo>
                    <a:cubicBezTo>
                      <a:pt x="7606" y="5104"/>
                      <a:pt x="7405" y="3470"/>
                      <a:pt x="7439" y="1769"/>
                    </a:cubicBezTo>
                    <a:cubicBezTo>
                      <a:pt x="7506" y="1135"/>
                      <a:pt x="7439" y="534"/>
                      <a:pt x="6905" y="1"/>
                    </a:cubicBezTo>
                    <a:cubicBezTo>
                      <a:pt x="6738" y="134"/>
                      <a:pt x="6538" y="201"/>
                      <a:pt x="6438" y="334"/>
                    </a:cubicBezTo>
                    <a:cubicBezTo>
                      <a:pt x="6171" y="801"/>
                      <a:pt x="5838" y="1302"/>
                      <a:pt x="5571" y="1802"/>
                    </a:cubicBezTo>
                    <a:cubicBezTo>
                      <a:pt x="5070" y="2970"/>
                      <a:pt x="4670" y="4137"/>
                      <a:pt x="4203" y="5338"/>
                    </a:cubicBezTo>
                    <a:cubicBezTo>
                      <a:pt x="4070" y="5638"/>
                      <a:pt x="3936" y="5938"/>
                      <a:pt x="3836" y="6272"/>
                    </a:cubicBezTo>
                    <a:cubicBezTo>
                      <a:pt x="2569" y="6272"/>
                      <a:pt x="1368" y="5471"/>
                      <a:pt x="167" y="5872"/>
                    </a:cubicBezTo>
                    <a:cubicBezTo>
                      <a:pt x="0" y="6205"/>
                      <a:pt x="100" y="6439"/>
                      <a:pt x="234" y="6639"/>
                    </a:cubicBezTo>
                    <a:lnTo>
                      <a:pt x="1368" y="8507"/>
                    </a:lnTo>
                    <a:cubicBezTo>
                      <a:pt x="1768" y="9174"/>
                      <a:pt x="1902" y="9841"/>
                      <a:pt x="1501" y="10608"/>
                    </a:cubicBezTo>
                    <a:cubicBezTo>
                      <a:pt x="1068" y="11342"/>
                      <a:pt x="834" y="12176"/>
                      <a:pt x="501" y="12977"/>
                    </a:cubicBezTo>
                    <a:cubicBezTo>
                      <a:pt x="334" y="13377"/>
                      <a:pt x="100" y="13811"/>
                      <a:pt x="234" y="14278"/>
                    </a:cubicBezTo>
                    <a:cubicBezTo>
                      <a:pt x="567" y="14511"/>
                      <a:pt x="867" y="14378"/>
                      <a:pt x="1168" y="14211"/>
                    </a:cubicBezTo>
                    <a:cubicBezTo>
                      <a:pt x="1835" y="13877"/>
                      <a:pt x="2435" y="13510"/>
                      <a:pt x="3102" y="13177"/>
                    </a:cubicBezTo>
                    <a:cubicBezTo>
                      <a:pt x="3403" y="13010"/>
                      <a:pt x="3703" y="12843"/>
                      <a:pt x="4003" y="12710"/>
                    </a:cubicBezTo>
                    <a:cubicBezTo>
                      <a:pt x="4537" y="12476"/>
                      <a:pt x="4737" y="12543"/>
                      <a:pt x="5171" y="13043"/>
                    </a:cubicBezTo>
                    <a:cubicBezTo>
                      <a:pt x="6205" y="14278"/>
                      <a:pt x="7239" y="15445"/>
                      <a:pt x="8273" y="16646"/>
                    </a:cubicBezTo>
                    <a:cubicBezTo>
                      <a:pt x="8440" y="16813"/>
                      <a:pt x="8606" y="16980"/>
                      <a:pt x="8773" y="17113"/>
                    </a:cubicBezTo>
                    <a:cubicBezTo>
                      <a:pt x="9107" y="17046"/>
                      <a:pt x="9173" y="16846"/>
                      <a:pt x="9173" y="16646"/>
                    </a:cubicBezTo>
                    <a:cubicBezTo>
                      <a:pt x="9073" y="15779"/>
                      <a:pt x="8940" y="14845"/>
                      <a:pt x="8873" y="13977"/>
                    </a:cubicBezTo>
                    <a:cubicBezTo>
                      <a:pt x="8840" y="13344"/>
                      <a:pt x="8773" y="12777"/>
                      <a:pt x="8740" y="12143"/>
                    </a:cubicBezTo>
                    <a:cubicBezTo>
                      <a:pt x="8706" y="11709"/>
                      <a:pt x="8940" y="11442"/>
                      <a:pt x="9340" y="11309"/>
                    </a:cubicBezTo>
                    <a:cubicBezTo>
                      <a:pt x="10074" y="11109"/>
                      <a:pt x="10841" y="10942"/>
                      <a:pt x="11575" y="10675"/>
                    </a:cubicBezTo>
                    <a:cubicBezTo>
                      <a:pt x="12009" y="10542"/>
                      <a:pt x="12409" y="10341"/>
                      <a:pt x="12776" y="10141"/>
                    </a:cubicBezTo>
                    <a:cubicBezTo>
                      <a:pt x="12909" y="10041"/>
                      <a:pt x="13009" y="9874"/>
                      <a:pt x="13076" y="9808"/>
                    </a:cubicBezTo>
                    <a:close/>
                  </a:path>
                </a:pathLst>
              </a:custGeom>
              <a:solidFill>
                <a:srgbClr val="FFD600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" name="Google Shape;685;p38"/>
            <p:cNvSpPr/>
            <p:nvPr/>
          </p:nvSpPr>
          <p:spPr>
            <a:xfrm>
              <a:off x="1194475" y="1437425"/>
              <a:ext cx="258600" cy="280333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CFC4CD0-9FD1-32EE-B2B5-E7BE66B61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098" y="1287315"/>
            <a:ext cx="2455164" cy="3193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DDD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3E747EC-1E44-43DD-89C0-92BA9D9D6EA4}"/>
              </a:ext>
            </a:extLst>
          </p:cNvPr>
          <p:cNvSpPr txBox="1"/>
          <p:nvPr/>
        </p:nvSpPr>
        <p:spPr>
          <a:xfrm>
            <a:off x="759828" y="172177"/>
            <a:ext cx="734906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bg2"/>
                </a:solidFill>
              </a:rPr>
              <a:t>Object Pronouns:</a:t>
            </a:r>
            <a:endParaRPr lang="ar-SA" sz="2200" b="1" dirty="0">
              <a:solidFill>
                <a:schemeClr val="bg2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829C8BB-3911-4FB2-AC05-E9CE2A056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36" y="745939"/>
            <a:ext cx="6761050" cy="239016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0DB9B9D-9156-4C09-8AA8-7850398F1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2" t="17911" r="3438" b="18354"/>
          <a:stretch/>
        </p:blipFill>
        <p:spPr>
          <a:xfrm>
            <a:off x="3354123" y="3316514"/>
            <a:ext cx="3407569" cy="157270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id="{14DC5108-0975-4F0B-9D10-A26185B9BFF8}"/>
              </a:ext>
            </a:extLst>
          </p:cNvPr>
          <p:cNvSpPr/>
          <p:nvPr/>
        </p:nvSpPr>
        <p:spPr>
          <a:xfrm>
            <a:off x="1542451" y="3509623"/>
            <a:ext cx="1378744" cy="528637"/>
          </a:xfrm>
          <a:prstGeom prst="wedgeRoundRectCallout">
            <a:avLst>
              <a:gd name="adj1" fmla="val 74510"/>
              <a:gd name="adj2" fmla="val 2759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900" b="1" dirty="0"/>
              <a:t>Example</a:t>
            </a:r>
            <a:endParaRPr lang="ar-SA" sz="19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250D7-F624-4FB9-8E05-973010E2777A}"/>
              </a:ext>
            </a:extLst>
          </p:cNvPr>
          <p:cNvSpPr txBox="1"/>
          <p:nvPr/>
        </p:nvSpPr>
        <p:spPr>
          <a:xfrm>
            <a:off x="1317172" y="1017827"/>
            <a:ext cx="1992085" cy="252173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F6034EDF-3750-4C2B-B20F-B338F1417A89}"/>
              </a:ext>
            </a:extLst>
          </p:cNvPr>
          <p:cNvSpPr txBox="1"/>
          <p:nvPr/>
        </p:nvSpPr>
        <p:spPr>
          <a:xfrm>
            <a:off x="1392350" y="1343729"/>
            <a:ext cx="2482963" cy="1609928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06EA9BBC-86E5-4FCA-872B-3698A3F1D03B}"/>
              </a:ext>
            </a:extLst>
          </p:cNvPr>
          <p:cNvSpPr txBox="1"/>
          <p:nvPr/>
        </p:nvSpPr>
        <p:spPr>
          <a:xfrm>
            <a:off x="4404065" y="1336472"/>
            <a:ext cx="2983706" cy="1435757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3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7099004" y="444293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7619892" y="4523909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3" name="Google Shape;2723;p63"/>
          <p:cNvSpPr/>
          <p:nvPr/>
        </p:nvSpPr>
        <p:spPr>
          <a:xfrm>
            <a:off x="2463165" y="858580"/>
            <a:ext cx="2644831" cy="146448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95271EF-369E-4B29-9DAB-30CFF8C210C6}"/>
              </a:ext>
            </a:extLst>
          </p:cNvPr>
          <p:cNvSpPr txBox="1"/>
          <p:nvPr/>
        </p:nvSpPr>
        <p:spPr>
          <a:xfrm>
            <a:off x="487679" y="327942"/>
            <a:ext cx="6742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Need / Want / Like + infinitive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9285F58-404C-4F1A-BF2E-90A29ADA5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5" y="1721805"/>
            <a:ext cx="7108552" cy="2456901"/>
          </a:xfrm>
          <a:prstGeom prst="rect">
            <a:avLst/>
          </a:prstGeom>
        </p:spPr>
      </p:pic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65D1D25C-9B23-423E-A637-E489101CB969}"/>
              </a:ext>
            </a:extLst>
          </p:cNvPr>
          <p:cNvSpPr/>
          <p:nvPr/>
        </p:nvSpPr>
        <p:spPr>
          <a:xfrm>
            <a:off x="4950166" y="2793661"/>
            <a:ext cx="3498553" cy="976652"/>
          </a:xfrm>
          <a:prstGeom prst="wedgeRoundRectCallout">
            <a:avLst>
              <a:gd name="adj1" fmla="val 65513"/>
              <a:gd name="adj2" fmla="val 2467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900" b="1" dirty="0"/>
              <a:t>Need </a:t>
            </a:r>
          </a:p>
          <a:p>
            <a:r>
              <a:rPr lang="en-US" sz="1900" b="1" dirty="0"/>
              <a:t>Want   + to +  V ( base form) </a:t>
            </a:r>
          </a:p>
          <a:p>
            <a:r>
              <a:rPr lang="en-US" sz="1900" b="1" dirty="0"/>
              <a:t>Like</a:t>
            </a:r>
            <a:endParaRPr lang="ar-SA" sz="1900" b="1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AFEE8D2-23FE-4ABB-8421-263BF7C19B2A}"/>
              </a:ext>
            </a:extLst>
          </p:cNvPr>
          <p:cNvSpPr txBox="1"/>
          <p:nvPr/>
        </p:nvSpPr>
        <p:spPr>
          <a:xfrm>
            <a:off x="1284427" y="2045265"/>
            <a:ext cx="3418995" cy="304802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قوس كبير أيمن 11">
            <a:extLst>
              <a:ext uri="{FF2B5EF4-FFF2-40B4-BE49-F238E27FC236}">
                <a16:creationId xmlns:a16="http://schemas.microsoft.com/office/drawing/2014/main" id="{6C77737B-684C-4FDF-AA9A-FBDE5BFE6B4A}"/>
              </a:ext>
            </a:extLst>
          </p:cNvPr>
          <p:cNvSpPr/>
          <p:nvPr/>
        </p:nvSpPr>
        <p:spPr>
          <a:xfrm rot="10800000">
            <a:off x="1304699" y="3036409"/>
            <a:ext cx="393473" cy="802618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4" name="Google Shape;873;p42">
            <a:extLst>
              <a:ext uri="{FF2B5EF4-FFF2-40B4-BE49-F238E27FC236}">
                <a16:creationId xmlns:a16="http://schemas.microsoft.com/office/drawing/2014/main" id="{C4DB1D29-B33B-4F8D-81FE-85EB4F4DCA6E}"/>
              </a:ext>
            </a:extLst>
          </p:cNvPr>
          <p:cNvGrpSpPr/>
          <p:nvPr/>
        </p:nvGrpSpPr>
        <p:grpSpPr>
          <a:xfrm rot="14760879">
            <a:off x="751746" y="482024"/>
            <a:ext cx="561042" cy="320160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5" name="Google Shape;874;p42">
              <a:extLst>
                <a:ext uri="{FF2B5EF4-FFF2-40B4-BE49-F238E27FC236}">
                  <a16:creationId xmlns:a16="http://schemas.microsoft.com/office/drawing/2014/main" id="{0FB0070B-2D62-4337-A620-65BEE762B410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5;p42">
              <a:extLst>
                <a:ext uri="{FF2B5EF4-FFF2-40B4-BE49-F238E27FC236}">
                  <a16:creationId xmlns:a16="http://schemas.microsoft.com/office/drawing/2014/main" id="{F717BEA7-2D96-4347-A798-922E72CD2CD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76;p42">
              <a:extLst>
                <a:ext uri="{FF2B5EF4-FFF2-40B4-BE49-F238E27FC236}">
                  <a16:creationId xmlns:a16="http://schemas.microsoft.com/office/drawing/2014/main" id="{C00D5633-F3CA-43E3-8BF2-280A5E9D4346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873;p42">
            <a:extLst>
              <a:ext uri="{FF2B5EF4-FFF2-40B4-BE49-F238E27FC236}">
                <a16:creationId xmlns:a16="http://schemas.microsoft.com/office/drawing/2014/main" id="{790CB5E9-F385-4690-B678-CB7FEC821BD0}"/>
              </a:ext>
            </a:extLst>
          </p:cNvPr>
          <p:cNvGrpSpPr/>
          <p:nvPr/>
        </p:nvGrpSpPr>
        <p:grpSpPr>
          <a:xfrm rot="3430570">
            <a:off x="6258025" y="336837"/>
            <a:ext cx="426685" cy="262725"/>
            <a:chOff x="1848388" y="1192013"/>
            <a:chExt cx="533418" cy="227983"/>
          </a:xfrm>
          <a:solidFill>
            <a:srgbClr val="D0F3FC"/>
          </a:solidFill>
        </p:grpSpPr>
        <p:sp>
          <p:nvSpPr>
            <p:cNvPr id="19" name="Google Shape;874;p42">
              <a:extLst>
                <a:ext uri="{FF2B5EF4-FFF2-40B4-BE49-F238E27FC236}">
                  <a16:creationId xmlns:a16="http://schemas.microsoft.com/office/drawing/2014/main" id="{2E966A66-29E4-447C-A1CC-99A4382BE36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5;p42">
              <a:extLst>
                <a:ext uri="{FF2B5EF4-FFF2-40B4-BE49-F238E27FC236}">
                  <a16:creationId xmlns:a16="http://schemas.microsoft.com/office/drawing/2014/main" id="{ADD6790E-7C6F-4A1E-98CE-D7F1246B8702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6;p42">
              <a:extLst>
                <a:ext uri="{FF2B5EF4-FFF2-40B4-BE49-F238E27FC236}">
                  <a16:creationId xmlns:a16="http://schemas.microsoft.com/office/drawing/2014/main" id="{3E035649-40A2-48DC-882B-5118AA465B9F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فقاعة الكلام: مستطيلة مستديرة الزوايا 21">
            <a:extLst>
              <a:ext uri="{FF2B5EF4-FFF2-40B4-BE49-F238E27FC236}">
                <a16:creationId xmlns:a16="http://schemas.microsoft.com/office/drawing/2014/main" id="{AC1412C0-B624-44DB-8300-4AB1D42599AC}"/>
              </a:ext>
            </a:extLst>
          </p:cNvPr>
          <p:cNvSpPr/>
          <p:nvPr/>
        </p:nvSpPr>
        <p:spPr>
          <a:xfrm>
            <a:off x="65314" y="3171371"/>
            <a:ext cx="1193767" cy="361269"/>
          </a:xfrm>
          <a:prstGeom prst="wedgeRoundRectCallout">
            <a:avLst>
              <a:gd name="adj1" fmla="val 33454"/>
              <a:gd name="adj2" fmla="val 3170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Examples</a:t>
            </a:r>
            <a:endParaRPr lang="ar-SA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49"/>
          <p:cNvSpPr txBox="1">
            <a:spLocks noGrp="1"/>
          </p:cNvSpPr>
          <p:nvPr>
            <p:ph type="title"/>
          </p:nvPr>
        </p:nvSpPr>
        <p:spPr>
          <a:xfrm>
            <a:off x="1261360" y="318257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Maiandra GD" panose="020E0502030308020204" pitchFamily="34" charset="0"/>
              </a:rPr>
              <a:t>Imperatives and Two-Word Verbs </a:t>
            </a:r>
          </a:p>
        </p:txBody>
      </p:sp>
      <p:grpSp>
        <p:nvGrpSpPr>
          <p:cNvPr id="28" name="Google Shape;873;p42">
            <a:extLst>
              <a:ext uri="{FF2B5EF4-FFF2-40B4-BE49-F238E27FC236}">
                <a16:creationId xmlns:a16="http://schemas.microsoft.com/office/drawing/2014/main" id="{8C90AED2-BAB2-4220-8439-A8D9ED10B5CC}"/>
              </a:ext>
            </a:extLst>
          </p:cNvPr>
          <p:cNvGrpSpPr/>
          <p:nvPr/>
        </p:nvGrpSpPr>
        <p:grpSpPr>
          <a:xfrm rot="14760879">
            <a:off x="722040" y="476789"/>
            <a:ext cx="582690" cy="371126"/>
            <a:chOff x="1848388" y="1192013"/>
            <a:chExt cx="533418" cy="227983"/>
          </a:xfrm>
        </p:grpSpPr>
        <p:sp>
          <p:nvSpPr>
            <p:cNvPr id="29" name="Google Shape;874;p42">
              <a:extLst>
                <a:ext uri="{FF2B5EF4-FFF2-40B4-BE49-F238E27FC236}">
                  <a16:creationId xmlns:a16="http://schemas.microsoft.com/office/drawing/2014/main" id="{73ADB000-8C0E-4242-A58F-F1DD8810F778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5;p42">
              <a:extLst>
                <a:ext uri="{FF2B5EF4-FFF2-40B4-BE49-F238E27FC236}">
                  <a16:creationId xmlns:a16="http://schemas.microsoft.com/office/drawing/2014/main" id="{6D8C55B1-7CEA-4F15-B6FE-0354C039C2B6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876;p42">
              <a:extLst>
                <a:ext uri="{FF2B5EF4-FFF2-40B4-BE49-F238E27FC236}">
                  <a16:creationId xmlns:a16="http://schemas.microsoft.com/office/drawing/2014/main" id="{08ECACAE-6735-4C07-B403-D249B2AB3CAD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D8C2956B-54E8-4A2D-8041-6277633F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65" y="1435122"/>
            <a:ext cx="7913294" cy="2067156"/>
          </a:xfrm>
          <a:prstGeom prst="rect">
            <a:avLst/>
          </a:prstGeom>
        </p:spPr>
      </p:pic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45EE1703-6CBC-41C0-AF53-09C8B38E346D}"/>
              </a:ext>
            </a:extLst>
          </p:cNvPr>
          <p:cNvSpPr/>
          <p:nvPr/>
        </p:nvSpPr>
        <p:spPr>
          <a:xfrm>
            <a:off x="6552703" y="2454412"/>
            <a:ext cx="2069803" cy="611698"/>
          </a:xfrm>
          <a:prstGeom prst="wedgeRoundRectCallout">
            <a:avLst>
              <a:gd name="adj1" fmla="val 70906"/>
              <a:gd name="adj2" fmla="val 2393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900" b="1" dirty="0"/>
              <a:t>verb + particle. 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EAC719F-0685-4C37-90E7-4E57F633F341}"/>
              </a:ext>
            </a:extLst>
          </p:cNvPr>
          <p:cNvSpPr txBox="1"/>
          <p:nvPr/>
        </p:nvSpPr>
        <p:spPr>
          <a:xfrm>
            <a:off x="521494" y="2475844"/>
            <a:ext cx="1985962" cy="78885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ED5CCD7-8C10-4969-9FD6-795D14D93210}"/>
              </a:ext>
            </a:extLst>
          </p:cNvPr>
          <p:cNvSpPr txBox="1"/>
          <p:nvPr/>
        </p:nvSpPr>
        <p:spPr>
          <a:xfrm>
            <a:off x="2940844" y="2550033"/>
            <a:ext cx="1700212" cy="71809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7872E58-3986-4338-B52B-A1FDD184D49D}"/>
              </a:ext>
            </a:extLst>
          </p:cNvPr>
          <p:cNvSpPr txBox="1"/>
          <p:nvPr/>
        </p:nvSpPr>
        <p:spPr>
          <a:xfrm>
            <a:off x="5074444" y="2511224"/>
            <a:ext cx="1283493" cy="718090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9EEF3D6E-0A83-471E-A2B4-8EA42C0B124A}"/>
              </a:ext>
            </a:extLst>
          </p:cNvPr>
          <p:cNvSpPr txBox="1"/>
          <p:nvPr/>
        </p:nvSpPr>
        <p:spPr>
          <a:xfrm>
            <a:off x="685800" y="1605656"/>
            <a:ext cx="3400426" cy="257948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oogle Shape;873;p42">
            <a:extLst>
              <a:ext uri="{FF2B5EF4-FFF2-40B4-BE49-F238E27FC236}">
                <a16:creationId xmlns:a16="http://schemas.microsoft.com/office/drawing/2014/main" id="{BA2EA5D6-A683-4173-A735-60D2C54E6741}"/>
              </a:ext>
            </a:extLst>
          </p:cNvPr>
          <p:cNvGrpSpPr/>
          <p:nvPr/>
        </p:nvGrpSpPr>
        <p:grpSpPr>
          <a:xfrm rot="5400000">
            <a:off x="7340554" y="513075"/>
            <a:ext cx="582690" cy="371126"/>
            <a:chOff x="1848388" y="1192013"/>
            <a:chExt cx="533418" cy="227983"/>
          </a:xfrm>
        </p:grpSpPr>
        <p:sp>
          <p:nvSpPr>
            <p:cNvPr id="16" name="Google Shape;874;p42">
              <a:extLst>
                <a:ext uri="{FF2B5EF4-FFF2-40B4-BE49-F238E27FC236}">
                  <a16:creationId xmlns:a16="http://schemas.microsoft.com/office/drawing/2014/main" id="{CC674EE3-E7A7-46C9-BAC6-B8018E9AB71C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5;p42">
              <a:extLst>
                <a:ext uri="{FF2B5EF4-FFF2-40B4-BE49-F238E27FC236}">
                  <a16:creationId xmlns:a16="http://schemas.microsoft.com/office/drawing/2014/main" id="{6DB4542E-8B16-465A-B301-5EE3DFE8BD25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6;p42">
              <a:extLst>
                <a:ext uri="{FF2B5EF4-FFF2-40B4-BE49-F238E27FC236}">
                  <a16:creationId xmlns:a16="http://schemas.microsoft.com/office/drawing/2014/main" id="{B42C120E-A6FF-4698-BDD8-985A619B81B3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66012E3-E979-4E16-9FE0-5FD72A4A4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726" y="993739"/>
            <a:ext cx="2906611" cy="1764797"/>
          </a:xfrm>
          <a:prstGeom prst="rect">
            <a:avLst/>
          </a:prstGeom>
        </p:spPr>
      </p:pic>
      <p:grpSp>
        <p:nvGrpSpPr>
          <p:cNvPr id="2365" name="Google Shape;2365;p57"/>
          <p:cNvGrpSpPr/>
          <p:nvPr/>
        </p:nvGrpSpPr>
        <p:grpSpPr>
          <a:xfrm>
            <a:off x="2879420" y="791956"/>
            <a:ext cx="3282842" cy="2086892"/>
            <a:chOff x="2879420" y="791956"/>
            <a:chExt cx="3282842" cy="2086892"/>
          </a:xfrm>
        </p:grpSpPr>
        <p:sp>
          <p:nvSpPr>
            <p:cNvPr id="2366" name="Google Shape;2366;p57"/>
            <p:cNvSpPr/>
            <p:nvPr/>
          </p:nvSpPr>
          <p:spPr>
            <a:xfrm rot="-10799805" flipH="1">
              <a:off x="2923271" y="792046"/>
              <a:ext cx="3162282" cy="174725"/>
            </a:xfrm>
            <a:custGeom>
              <a:avLst/>
              <a:gdLst/>
              <a:ahLst/>
              <a:cxnLst/>
              <a:rect l="l" t="t" r="r" b="b"/>
              <a:pathLst>
                <a:path w="71915" h="6989" extrusionOk="0">
                  <a:moveTo>
                    <a:pt x="66830" y="0"/>
                  </a:moveTo>
                  <a:cubicBezTo>
                    <a:pt x="66161" y="0"/>
                    <a:pt x="65491" y="42"/>
                    <a:pt x="64842" y="63"/>
                  </a:cubicBezTo>
                  <a:cubicBezTo>
                    <a:pt x="63336" y="147"/>
                    <a:pt x="61871" y="252"/>
                    <a:pt x="60386" y="356"/>
                  </a:cubicBezTo>
                  <a:cubicBezTo>
                    <a:pt x="59716" y="398"/>
                    <a:pt x="59005" y="461"/>
                    <a:pt x="58314" y="503"/>
                  </a:cubicBezTo>
                  <a:cubicBezTo>
                    <a:pt x="57477" y="565"/>
                    <a:pt x="56640" y="586"/>
                    <a:pt x="55783" y="628"/>
                  </a:cubicBezTo>
                  <a:cubicBezTo>
                    <a:pt x="54381" y="691"/>
                    <a:pt x="52958" y="712"/>
                    <a:pt x="51556" y="733"/>
                  </a:cubicBezTo>
                  <a:cubicBezTo>
                    <a:pt x="49924" y="775"/>
                    <a:pt x="48313" y="816"/>
                    <a:pt x="46702" y="900"/>
                  </a:cubicBezTo>
                  <a:cubicBezTo>
                    <a:pt x="45216" y="984"/>
                    <a:pt x="43731" y="1047"/>
                    <a:pt x="42203" y="1151"/>
                  </a:cubicBezTo>
                  <a:cubicBezTo>
                    <a:pt x="40718" y="1235"/>
                    <a:pt x="39211" y="1340"/>
                    <a:pt x="37705" y="1423"/>
                  </a:cubicBezTo>
                  <a:cubicBezTo>
                    <a:pt x="36177" y="1528"/>
                    <a:pt x="34629" y="1570"/>
                    <a:pt x="33080" y="1653"/>
                  </a:cubicBezTo>
                  <a:lnTo>
                    <a:pt x="30737" y="1737"/>
                  </a:lnTo>
                  <a:cubicBezTo>
                    <a:pt x="30005" y="1758"/>
                    <a:pt x="29272" y="1758"/>
                    <a:pt x="28498" y="1758"/>
                  </a:cubicBezTo>
                  <a:cubicBezTo>
                    <a:pt x="27034" y="1800"/>
                    <a:pt x="25611" y="1800"/>
                    <a:pt x="24146" y="1821"/>
                  </a:cubicBezTo>
                  <a:cubicBezTo>
                    <a:pt x="21217" y="1842"/>
                    <a:pt x="18287" y="1884"/>
                    <a:pt x="15358" y="1946"/>
                  </a:cubicBezTo>
                  <a:cubicBezTo>
                    <a:pt x="13726" y="1967"/>
                    <a:pt x="12136" y="1988"/>
                    <a:pt x="10504" y="2030"/>
                  </a:cubicBezTo>
                  <a:cubicBezTo>
                    <a:pt x="9709" y="2051"/>
                    <a:pt x="8872" y="2072"/>
                    <a:pt x="8056" y="2093"/>
                  </a:cubicBezTo>
                  <a:cubicBezTo>
                    <a:pt x="7344" y="2135"/>
                    <a:pt x="6633" y="2177"/>
                    <a:pt x="5943" y="2197"/>
                  </a:cubicBezTo>
                  <a:cubicBezTo>
                    <a:pt x="5168" y="2239"/>
                    <a:pt x="4436" y="2281"/>
                    <a:pt x="3683" y="2344"/>
                  </a:cubicBezTo>
                  <a:lnTo>
                    <a:pt x="2344" y="2407"/>
                  </a:lnTo>
                  <a:cubicBezTo>
                    <a:pt x="2176" y="2407"/>
                    <a:pt x="1967" y="2449"/>
                    <a:pt x="1779" y="2449"/>
                  </a:cubicBezTo>
                  <a:cubicBezTo>
                    <a:pt x="1590" y="2449"/>
                    <a:pt x="1444" y="2469"/>
                    <a:pt x="1256" y="2469"/>
                  </a:cubicBezTo>
                  <a:cubicBezTo>
                    <a:pt x="1130" y="2469"/>
                    <a:pt x="984" y="2490"/>
                    <a:pt x="879" y="2532"/>
                  </a:cubicBezTo>
                  <a:cubicBezTo>
                    <a:pt x="753" y="2553"/>
                    <a:pt x="628" y="2595"/>
                    <a:pt x="461" y="2658"/>
                  </a:cubicBezTo>
                  <a:cubicBezTo>
                    <a:pt x="398" y="2700"/>
                    <a:pt x="335" y="2783"/>
                    <a:pt x="314" y="2888"/>
                  </a:cubicBezTo>
                  <a:cubicBezTo>
                    <a:pt x="251" y="3013"/>
                    <a:pt x="230" y="3139"/>
                    <a:pt x="251" y="3285"/>
                  </a:cubicBezTo>
                  <a:cubicBezTo>
                    <a:pt x="251" y="3411"/>
                    <a:pt x="293" y="3537"/>
                    <a:pt x="314" y="3662"/>
                  </a:cubicBezTo>
                  <a:lnTo>
                    <a:pt x="398" y="3829"/>
                  </a:lnTo>
                  <a:cubicBezTo>
                    <a:pt x="440" y="3913"/>
                    <a:pt x="502" y="3955"/>
                    <a:pt x="607" y="3955"/>
                  </a:cubicBezTo>
                  <a:cubicBezTo>
                    <a:pt x="753" y="4018"/>
                    <a:pt x="921" y="4039"/>
                    <a:pt x="1067" y="4060"/>
                  </a:cubicBezTo>
                  <a:cubicBezTo>
                    <a:pt x="1151" y="4060"/>
                    <a:pt x="1235" y="4018"/>
                    <a:pt x="1277" y="3934"/>
                  </a:cubicBezTo>
                  <a:cubicBezTo>
                    <a:pt x="1297" y="3913"/>
                    <a:pt x="1297" y="3892"/>
                    <a:pt x="1339" y="3850"/>
                  </a:cubicBezTo>
                  <a:lnTo>
                    <a:pt x="2323" y="3850"/>
                  </a:lnTo>
                  <a:cubicBezTo>
                    <a:pt x="2762" y="3850"/>
                    <a:pt x="3243" y="3829"/>
                    <a:pt x="3683" y="3829"/>
                  </a:cubicBezTo>
                  <a:cubicBezTo>
                    <a:pt x="4130" y="3829"/>
                    <a:pt x="4577" y="3813"/>
                    <a:pt x="5009" y="3809"/>
                  </a:cubicBezTo>
                  <a:lnTo>
                    <a:pt x="5009" y="3809"/>
                  </a:lnTo>
                  <a:cubicBezTo>
                    <a:pt x="3842" y="3872"/>
                    <a:pt x="2695" y="3976"/>
                    <a:pt x="1507" y="4081"/>
                  </a:cubicBezTo>
                  <a:cubicBezTo>
                    <a:pt x="1339" y="4122"/>
                    <a:pt x="1172" y="4185"/>
                    <a:pt x="1067" y="4374"/>
                  </a:cubicBezTo>
                  <a:cubicBezTo>
                    <a:pt x="921" y="4583"/>
                    <a:pt x="837" y="4813"/>
                    <a:pt x="816" y="5085"/>
                  </a:cubicBezTo>
                  <a:lnTo>
                    <a:pt x="189" y="5085"/>
                  </a:lnTo>
                  <a:cubicBezTo>
                    <a:pt x="21" y="5085"/>
                    <a:pt x="0" y="5336"/>
                    <a:pt x="0" y="5420"/>
                  </a:cubicBezTo>
                  <a:cubicBezTo>
                    <a:pt x="0" y="5524"/>
                    <a:pt x="21" y="5754"/>
                    <a:pt x="189" y="5754"/>
                  </a:cubicBezTo>
                  <a:lnTo>
                    <a:pt x="774" y="5754"/>
                  </a:lnTo>
                  <a:cubicBezTo>
                    <a:pt x="816" y="5985"/>
                    <a:pt x="837" y="6194"/>
                    <a:pt x="921" y="6382"/>
                  </a:cubicBezTo>
                  <a:lnTo>
                    <a:pt x="1067" y="6696"/>
                  </a:lnTo>
                  <a:cubicBezTo>
                    <a:pt x="1172" y="6863"/>
                    <a:pt x="1297" y="6968"/>
                    <a:pt x="1507" y="6989"/>
                  </a:cubicBezTo>
                  <a:cubicBezTo>
                    <a:pt x="2678" y="6842"/>
                    <a:pt x="3766" y="6759"/>
                    <a:pt x="4875" y="6675"/>
                  </a:cubicBezTo>
                  <a:cubicBezTo>
                    <a:pt x="5147" y="6654"/>
                    <a:pt x="5461" y="6633"/>
                    <a:pt x="5754" y="6612"/>
                  </a:cubicBezTo>
                  <a:cubicBezTo>
                    <a:pt x="6047" y="6612"/>
                    <a:pt x="6298" y="6570"/>
                    <a:pt x="6591" y="6570"/>
                  </a:cubicBezTo>
                  <a:cubicBezTo>
                    <a:pt x="8119" y="6529"/>
                    <a:pt x="9625" y="6445"/>
                    <a:pt x="11132" y="6424"/>
                  </a:cubicBezTo>
                  <a:cubicBezTo>
                    <a:pt x="12743" y="6382"/>
                    <a:pt x="14333" y="6361"/>
                    <a:pt x="15902" y="6340"/>
                  </a:cubicBezTo>
                  <a:lnTo>
                    <a:pt x="20756" y="6340"/>
                  </a:lnTo>
                  <a:cubicBezTo>
                    <a:pt x="23937" y="6361"/>
                    <a:pt x="27096" y="6361"/>
                    <a:pt x="30256" y="6361"/>
                  </a:cubicBezTo>
                  <a:lnTo>
                    <a:pt x="39671" y="6361"/>
                  </a:lnTo>
                  <a:cubicBezTo>
                    <a:pt x="41241" y="6361"/>
                    <a:pt x="42789" y="6319"/>
                    <a:pt x="44358" y="6278"/>
                  </a:cubicBezTo>
                  <a:cubicBezTo>
                    <a:pt x="45907" y="6257"/>
                    <a:pt x="47413" y="6215"/>
                    <a:pt x="48941" y="6152"/>
                  </a:cubicBezTo>
                  <a:cubicBezTo>
                    <a:pt x="49275" y="6152"/>
                    <a:pt x="49610" y="6131"/>
                    <a:pt x="49945" y="6110"/>
                  </a:cubicBezTo>
                  <a:cubicBezTo>
                    <a:pt x="50301" y="6068"/>
                    <a:pt x="50614" y="6068"/>
                    <a:pt x="50949" y="6047"/>
                  </a:cubicBezTo>
                  <a:cubicBezTo>
                    <a:pt x="51807" y="6006"/>
                    <a:pt x="52644" y="5922"/>
                    <a:pt x="53481" y="5838"/>
                  </a:cubicBezTo>
                  <a:cubicBezTo>
                    <a:pt x="54967" y="5713"/>
                    <a:pt x="56431" y="5524"/>
                    <a:pt x="57938" y="5420"/>
                  </a:cubicBezTo>
                  <a:cubicBezTo>
                    <a:pt x="59465" y="5315"/>
                    <a:pt x="61034" y="5231"/>
                    <a:pt x="62583" y="5127"/>
                  </a:cubicBezTo>
                  <a:cubicBezTo>
                    <a:pt x="63294" y="5085"/>
                    <a:pt x="64006" y="5022"/>
                    <a:pt x="64675" y="4959"/>
                  </a:cubicBezTo>
                  <a:cubicBezTo>
                    <a:pt x="65470" y="4855"/>
                    <a:pt x="66265" y="4708"/>
                    <a:pt x="67060" y="4562"/>
                  </a:cubicBezTo>
                  <a:lnTo>
                    <a:pt x="69341" y="4081"/>
                  </a:lnTo>
                  <a:cubicBezTo>
                    <a:pt x="69697" y="4018"/>
                    <a:pt x="70073" y="3955"/>
                    <a:pt x="70429" y="3913"/>
                  </a:cubicBezTo>
                  <a:cubicBezTo>
                    <a:pt x="70848" y="3850"/>
                    <a:pt x="71266" y="3767"/>
                    <a:pt x="71684" y="3704"/>
                  </a:cubicBezTo>
                  <a:cubicBezTo>
                    <a:pt x="71894" y="3641"/>
                    <a:pt x="71915" y="3390"/>
                    <a:pt x="71915" y="3223"/>
                  </a:cubicBezTo>
                  <a:cubicBezTo>
                    <a:pt x="71915" y="3118"/>
                    <a:pt x="71894" y="3034"/>
                    <a:pt x="71873" y="2930"/>
                  </a:cubicBezTo>
                  <a:cubicBezTo>
                    <a:pt x="71854" y="2875"/>
                    <a:pt x="71804" y="2755"/>
                    <a:pt x="71721" y="2755"/>
                  </a:cubicBezTo>
                  <a:cubicBezTo>
                    <a:pt x="71709" y="2755"/>
                    <a:pt x="71697" y="2757"/>
                    <a:pt x="71684" y="2762"/>
                  </a:cubicBezTo>
                  <a:cubicBezTo>
                    <a:pt x="70952" y="2783"/>
                    <a:pt x="70199" y="2804"/>
                    <a:pt x="69467" y="2825"/>
                  </a:cubicBezTo>
                  <a:cubicBezTo>
                    <a:pt x="68713" y="2867"/>
                    <a:pt x="67981" y="2888"/>
                    <a:pt x="67207" y="2909"/>
                  </a:cubicBezTo>
                  <a:cubicBezTo>
                    <a:pt x="66947" y="2913"/>
                    <a:pt x="66688" y="2914"/>
                    <a:pt x="66429" y="2914"/>
                  </a:cubicBezTo>
                  <a:cubicBezTo>
                    <a:pt x="65225" y="2914"/>
                    <a:pt x="64026" y="2877"/>
                    <a:pt x="62855" y="2825"/>
                  </a:cubicBezTo>
                  <a:cubicBezTo>
                    <a:pt x="63085" y="2804"/>
                    <a:pt x="63336" y="2762"/>
                    <a:pt x="63587" y="2721"/>
                  </a:cubicBezTo>
                  <a:cubicBezTo>
                    <a:pt x="64466" y="2595"/>
                    <a:pt x="65366" y="2469"/>
                    <a:pt x="66244" y="2386"/>
                  </a:cubicBezTo>
                  <a:cubicBezTo>
                    <a:pt x="66726" y="2344"/>
                    <a:pt x="67207" y="2302"/>
                    <a:pt x="67688" y="2260"/>
                  </a:cubicBezTo>
                  <a:cubicBezTo>
                    <a:pt x="67918" y="2239"/>
                    <a:pt x="68148" y="2197"/>
                    <a:pt x="68399" y="2156"/>
                  </a:cubicBezTo>
                  <a:cubicBezTo>
                    <a:pt x="68651" y="2093"/>
                    <a:pt x="68881" y="2030"/>
                    <a:pt x="69153" y="1967"/>
                  </a:cubicBezTo>
                  <a:cubicBezTo>
                    <a:pt x="69236" y="1967"/>
                    <a:pt x="69278" y="1925"/>
                    <a:pt x="69341" y="1842"/>
                  </a:cubicBezTo>
                  <a:cubicBezTo>
                    <a:pt x="69404" y="1737"/>
                    <a:pt x="69446" y="1612"/>
                    <a:pt x="69467" y="1486"/>
                  </a:cubicBezTo>
                  <a:cubicBezTo>
                    <a:pt x="69718" y="1402"/>
                    <a:pt x="69780" y="1026"/>
                    <a:pt x="69780" y="796"/>
                  </a:cubicBezTo>
                  <a:cubicBezTo>
                    <a:pt x="69780" y="670"/>
                    <a:pt x="69760" y="524"/>
                    <a:pt x="69697" y="377"/>
                  </a:cubicBezTo>
                  <a:cubicBezTo>
                    <a:pt x="69655" y="272"/>
                    <a:pt x="69571" y="84"/>
                    <a:pt x="69404" y="84"/>
                  </a:cubicBezTo>
                  <a:cubicBezTo>
                    <a:pt x="68630" y="84"/>
                    <a:pt x="67876" y="42"/>
                    <a:pt x="67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 rot="5536979">
              <a:off x="1980111" y="1812936"/>
              <a:ext cx="2003373" cy="125050"/>
            </a:xfrm>
            <a:custGeom>
              <a:avLst/>
              <a:gdLst/>
              <a:ahLst/>
              <a:cxnLst/>
              <a:rect l="l" t="t" r="r" b="b"/>
              <a:pathLst>
                <a:path w="70158" h="5002" extrusionOk="0">
                  <a:moveTo>
                    <a:pt x="63671" y="1738"/>
                  </a:moveTo>
                  <a:cubicBezTo>
                    <a:pt x="63713" y="1821"/>
                    <a:pt x="63755" y="1863"/>
                    <a:pt x="63818" y="1905"/>
                  </a:cubicBezTo>
                  <a:cubicBezTo>
                    <a:pt x="63671" y="1905"/>
                    <a:pt x="63546" y="1947"/>
                    <a:pt x="63441" y="1947"/>
                  </a:cubicBezTo>
                  <a:cubicBezTo>
                    <a:pt x="63211" y="1947"/>
                    <a:pt x="62981" y="1968"/>
                    <a:pt x="62751" y="1968"/>
                  </a:cubicBezTo>
                  <a:cubicBezTo>
                    <a:pt x="61705" y="1989"/>
                    <a:pt x="60679" y="2051"/>
                    <a:pt x="59633" y="2072"/>
                  </a:cubicBezTo>
                  <a:cubicBezTo>
                    <a:pt x="59152" y="2093"/>
                    <a:pt x="58692" y="2114"/>
                    <a:pt x="58210" y="2114"/>
                  </a:cubicBezTo>
                  <a:cubicBezTo>
                    <a:pt x="57478" y="2114"/>
                    <a:pt x="56725" y="2156"/>
                    <a:pt x="55992" y="2156"/>
                  </a:cubicBezTo>
                  <a:cubicBezTo>
                    <a:pt x="54298" y="2177"/>
                    <a:pt x="52624" y="2198"/>
                    <a:pt x="50929" y="2219"/>
                  </a:cubicBezTo>
                  <a:cubicBezTo>
                    <a:pt x="47623" y="2282"/>
                    <a:pt x="44359" y="2323"/>
                    <a:pt x="41053" y="2386"/>
                  </a:cubicBezTo>
                  <a:cubicBezTo>
                    <a:pt x="38710" y="2407"/>
                    <a:pt x="36345" y="2491"/>
                    <a:pt x="34002" y="2574"/>
                  </a:cubicBezTo>
                  <a:cubicBezTo>
                    <a:pt x="30466" y="2679"/>
                    <a:pt x="26909" y="2742"/>
                    <a:pt x="23373" y="2846"/>
                  </a:cubicBezTo>
                  <a:cubicBezTo>
                    <a:pt x="22682" y="2888"/>
                    <a:pt x="21971" y="2909"/>
                    <a:pt x="21259" y="2951"/>
                  </a:cubicBezTo>
                  <a:cubicBezTo>
                    <a:pt x="19251" y="3056"/>
                    <a:pt x="17242" y="3139"/>
                    <a:pt x="15212" y="3244"/>
                  </a:cubicBezTo>
                  <a:cubicBezTo>
                    <a:pt x="13266" y="3349"/>
                    <a:pt x="11279" y="3432"/>
                    <a:pt x="9312" y="3537"/>
                  </a:cubicBezTo>
                  <a:cubicBezTo>
                    <a:pt x="9124" y="3537"/>
                    <a:pt x="8935" y="3558"/>
                    <a:pt x="8768" y="3558"/>
                  </a:cubicBezTo>
                  <a:cubicBezTo>
                    <a:pt x="9291" y="3516"/>
                    <a:pt x="9835" y="3474"/>
                    <a:pt x="10358" y="3432"/>
                  </a:cubicBezTo>
                  <a:cubicBezTo>
                    <a:pt x="12220" y="3307"/>
                    <a:pt x="14062" y="3139"/>
                    <a:pt x="15924" y="3014"/>
                  </a:cubicBezTo>
                  <a:cubicBezTo>
                    <a:pt x="16572" y="2951"/>
                    <a:pt x="17242" y="2909"/>
                    <a:pt x="17870" y="2846"/>
                  </a:cubicBezTo>
                  <a:cubicBezTo>
                    <a:pt x="18204" y="2826"/>
                    <a:pt x="18539" y="2805"/>
                    <a:pt x="18853" y="2805"/>
                  </a:cubicBezTo>
                  <a:cubicBezTo>
                    <a:pt x="20799" y="2700"/>
                    <a:pt x="22724" y="2574"/>
                    <a:pt x="24670" y="2470"/>
                  </a:cubicBezTo>
                  <a:cubicBezTo>
                    <a:pt x="25026" y="2428"/>
                    <a:pt x="25423" y="2407"/>
                    <a:pt x="25779" y="2386"/>
                  </a:cubicBezTo>
                  <a:cubicBezTo>
                    <a:pt x="26344" y="2365"/>
                    <a:pt x="26888" y="2323"/>
                    <a:pt x="27411" y="2323"/>
                  </a:cubicBezTo>
                  <a:lnTo>
                    <a:pt x="33374" y="2093"/>
                  </a:lnTo>
                  <a:cubicBezTo>
                    <a:pt x="33813" y="2072"/>
                    <a:pt x="34253" y="2072"/>
                    <a:pt x="34671" y="2051"/>
                  </a:cubicBezTo>
                  <a:lnTo>
                    <a:pt x="35027" y="2051"/>
                  </a:lnTo>
                  <a:cubicBezTo>
                    <a:pt x="35341" y="2051"/>
                    <a:pt x="35655" y="2051"/>
                    <a:pt x="35927" y="2010"/>
                  </a:cubicBezTo>
                  <a:cubicBezTo>
                    <a:pt x="37914" y="1968"/>
                    <a:pt x="39944" y="1947"/>
                    <a:pt x="41932" y="1884"/>
                  </a:cubicBezTo>
                  <a:cubicBezTo>
                    <a:pt x="42832" y="1863"/>
                    <a:pt x="43752" y="1842"/>
                    <a:pt x="44673" y="1842"/>
                  </a:cubicBezTo>
                  <a:cubicBezTo>
                    <a:pt x="47623" y="1800"/>
                    <a:pt x="50615" y="1779"/>
                    <a:pt x="53565" y="1758"/>
                  </a:cubicBezTo>
                  <a:cubicBezTo>
                    <a:pt x="56683" y="1758"/>
                    <a:pt x="59675" y="1738"/>
                    <a:pt x="62709" y="1738"/>
                  </a:cubicBezTo>
                  <a:close/>
                  <a:moveTo>
                    <a:pt x="57248" y="1"/>
                  </a:moveTo>
                  <a:cubicBezTo>
                    <a:pt x="54549" y="1"/>
                    <a:pt x="51891" y="43"/>
                    <a:pt x="49192" y="64"/>
                  </a:cubicBezTo>
                  <a:cubicBezTo>
                    <a:pt x="47184" y="85"/>
                    <a:pt x="45154" y="105"/>
                    <a:pt x="43145" y="105"/>
                  </a:cubicBezTo>
                  <a:cubicBezTo>
                    <a:pt x="42267" y="105"/>
                    <a:pt x="41346" y="147"/>
                    <a:pt x="40446" y="168"/>
                  </a:cubicBezTo>
                  <a:cubicBezTo>
                    <a:pt x="38438" y="210"/>
                    <a:pt x="36429" y="252"/>
                    <a:pt x="34420" y="294"/>
                  </a:cubicBezTo>
                  <a:cubicBezTo>
                    <a:pt x="33834" y="294"/>
                    <a:pt x="33269" y="315"/>
                    <a:pt x="32684" y="315"/>
                  </a:cubicBezTo>
                  <a:cubicBezTo>
                    <a:pt x="32349" y="315"/>
                    <a:pt x="32035" y="336"/>
                    <a:pt x="31700" y="336"/>
                  </a:cubicBezTo>
                  <a:lnTo>
                    <a:pt x="25737" y="587"/>
                  </a:lnTo>
                  <a:cubicBezTo>
                    <a:pt x="25130" y="608"/>
                    <a:pt x="24523" y="629"/>
                    <a:pt x="23896" y="670"/>
                  </a:cubicBezTo>
                  <a:cubicBezTo>
                    <a:pt x="23561" y="670"/>
                    <a:pt x="23226" y="691"/>
                    <a:pt x="22870" y="712"/>
                  </a:cubicBezTo>
                  <a:cubicBezTo>
                    <a:pt x="20883" y="817"/>
                    <a:pt x="18937" y="922"/>
                    <a:pt x="16949" y="1026"/>
                  </a:cubicBezTo>
                  <a:cubicBezTo>
                    <a:pt x="15924" y="1068"/>
                    <a:pt x="14898" y="1131"/>
                    <a:pt x="13873" y="1214"/>
                  </a:cubicBezTo>
                  <a:cubicBezTo>
                    <a:pt x="12137" y="1319"/>
                    <a:pt x="10379" y="1424"/>
                    <a:pt x="8642" y="1549"/>
                  </a:cubicBezTo>
                  <a:cubicBezTo>
                    <a:pt x="7136" y="1654"/>
                    <a:pt x="5608" y="1738"/>
                    <a:pt x="4102" y="1800"/>
                  </a:cubicBezTo>
                  <a:cubicBezTo>
                    <a:pt x="3872" y="1842"/>
                    <a:pt x="3621" y="1842"/>
                    <a:pt x="3370" y="1863"/>
                  </a:cubicBezTo>
                  <a:cubicBezTo>
                    <a:pt x="2972" y="1884"/>
                    <a:pt x="2574" y="1884"/>
                    <a:pt x="2198" y="1905"/>
                  </a:cubicBezTo>
                  <a:cubicBezTo>
                    <a:pt x="1842" y="1947"/>
                    <a:pt x="1507" y="1947"/>
                    <a:pt x="1152" y="1947"/>
                  </a:cubicBezTo>
                  <a:cubicBezTo>
                    <a:pt x="1110" y="1863"/>
                    <a:pt x="1005" y="1779"/>
                    <a:pt x="942" y="1779"/>
                  </a:cubicBezTo>
                  <a:cubicBezTo>
                    <a:pt x="691" y="1800"/>
                    <a:pt x="482" y="1842"/>
                    <a:pt x="252" y="1863"/>
                  </a:cubicBezTo>
                  <a:cubicBezTo>
                    <a:pt x="147" y="1863"/>
                    <a:pt x="43" y="1905"/>
                    <a:pt x="22" y="2051"/>
                  </a:cubicBezTo>
                  <a:cubicBezTo>
                    <a:pt x="1" y="2177"/>
                    <a:pt x="64" y="2302"/>
                    <a:pt x="168" y="2323"/>
                  </a:cubicBezTo>
                  <a:cubicBezTo>
                    <a:pt x="273" y="2365"/>
                    <a:pt x="357" y="2386"/>
                    <a:pt x="461" y="2407"/>
                  </a:cubicBezTo>
                  <a:cubicBezTo>
                    <a:pt x="566" y="2428"/>
                    <a:pt x="650" y="2428"/>
                    <a:pt x="754" y="2428"/>
                  </a:cubicBezTo>
                  <a:cubicBezTo>
                    <a:pt x="984" y="2554"/>
                    <a:pt x="1256" y="2574"/>
                    <a:pt x="1507" y="2574"/>
                  </a:cubicBezTo>
                  <a:cubicBezTo>
                    <a:pt x="2072" y="2574"/>
                    <a:pt x="2637" y="2554"/>
                    <a:pt x="3181" y="2512"/>
                  </a:cubicBezTo>
                  <a:cubicBezTo>
                    <a:pt x="3432" y="2512"/>
                    <a:pt x="3642" y="2491"/>
                    <a:pt x="3872" y="2491"/>
                  </a:cubicBezTo>
                  <a:lnTo>
                    <a:pt x="6843" y="2344"/>
                  </a:lnTo>
                  <a:cubicBezTo>
                    <a:pt x="8056" y="2282"/>
                    <a:pt x="9228" y="2198"/>
                    <a:pt x="10442" y="2156"/>
                  </a:cubicBezTo>
                  <a:cubicBezTo>
                    <a:pt x="12137" y="2051"/>
                    <a:pt x="13831" y="1968"/>
                    <a:pt x="15526" y="1863"/>
                  </a:cubicBezTo>
                  <a:cubicBezTo>
                    <a:pt x="15924" y="1842"/>
                    <a:pt x="16321" y="1842"/>
                    <a:pt x="16719" y="1821"/>
                  </a:cubicBezTo>
                  <a:cubicBezTo>
                    <a:pt x="17702" y="1758"/>
                    <a:pt x="18707" y="1717"/>
                    <a:pt x="19690" y="1675"/>
                  </a:cubicBezTo>
                  <a:cubicBezTo>
                    <a:pt x="20694" y="1633"/>
                    <a:pt x="21678" y="1570"/>
                    <a:pt x="22682" y="1549"/>
                  </a:cubicBezTo>
                  <a:cubicBezTo>
                    <a:pt x="23059" y="1528"/>
                    <a:pt x="23456" y="1507"/>
                    <a:pt x="23854" y="1507"/>
                  </a:cubicBezTo>
                  <a:cubicBezTo>
                    <a:pt x="25423" y="1445"/>
                    <a:pt x="27013" y="1403"/>
                    <a:pt x="28583" y="1340"/>
                  </a:cubicBezTo>
                  <a:cubicBezTo>
                    <a:pt x="29545" y="1319"/>
                    <a:pt x="30528" y="1298"/>
                    <a:pt x="31512" y="1235"/>
                  </a:cubicBezTo>
                  <a:cubicBezTo>
                    <a:pt x="31909" y="1235"/>
                    <a:pt x="32265" y="1214"/>
                    <a:pt x="32663" y="1214"/>
                  </a:cubicBezTo>
                  <a:cubicBezTo>
                    <a:pt x="34190" y="1194"/>
                    <a:pt x="35717" y="1152"/>
                    <a:pt x="37245" y="1131"/>
                  </a:cubicBezTo>
                  <a:cubicBezTo>
                    <a:pt x="38751" y="1110"/>
                    <a:pt x="40258" y="1089"/>
                    <a:pt x="41764" y="1047"/>
                  </a:cubicBezTo>
                  <a:lnTo>
                    <a:pt x="45928" y="1047"/>
                  </a:lnTo>
                  <a:cubicBezTo>
                    <a:pt x="47477" y="1047"/>
                    <a:pt x="48983" y="1047"/>
                    <a:pt x="50531" y="1026"/>
                  </a:cubicBezTo>
                  <a:lnTo>
                    <a:pt x="55428" y="1026"/>
                  </a:lnTo>
                  <a:cubicBezTo>
                    <a:pt x="53063" y="1047"/>
                    <a:pt x="50678" y="1089"/>
                    <a:pt x="48334" y="1131"/>
                  </a:cubicBezTo>
                  <a:cubicBezTo>
                    <a:pt x="47330" y="1152"/>
                    <a:pt x="46368" y="1152"/>
                    <a:pt x="45384" y="1194"/>
                  </a:cubicBezTo>
                  <a:cubicBezTo>
                    <a:pt x="44966" y="1194"/>
                    <a:pt x="44505" y="1194"/>
                    <a:pt x="44087" y="1214"/>
                  </a:cubicBezTo>
                  <a:cubicBezTo>
                    <a:pt x="42664" y="1235"/>
                    <a:pt x="41241" y="1298"/>
                    <a:pt x="39798" y="1319"/>
                  </a:cubicBezTo>
                  <a:cubicBezTo>
                    <a:pt x="38166" y="1361"/>
                    <a:pt x="36513" y="1403"/>
                    <a:pt x="34860" y="1445"/>
                  </a:cubicBezTo>
                  <a:cubicBezTo>
                    <a:pt x="34567" y="1445"/>
                    <a:pt x="34316" y="1466"/>
                    <a:pt x="34023" y="1466"/>
                  </a:cubicBezTo>
                  <a:cubicBezTo>
                    <a:pt x="33144" y="1528"/>
                    <a:pt x="32265" y="1549"/>
                    <a:pt x="31386" y="1612"/>
                  </a:cubicBezTo>
                  <a:lnTo>
                    <a:pt x="26051" y="1842"/>
                  </a:lnTo>
                  <a:cubicBezTo>
                    <a:pt x="25779" y="1842"/>
                    <a:pt x="25528" y="1863"/>
                    <a:pt x="25256" y="1884"/>
                  </a:cubicBezTo>
                  <a:cubicBezTo>
                    <a:pt x="24398" y="1947"/>
                    <a:pt x="23519" y="2030"/>
                    <a:pt x="22640" y="2072"/>
                  </a:cubicBezTo>
                  <a:cubicBezTo>
                    <a:pt x="21071" y="2177"/>
                    <a:pt x="19544" y="2282"/>
                    <a:pt x="17974" y="2386"/>
                  </a:cubicBezTo>
                  <a:cubicBezTo>
                    <a:pt x="17556" y="2407"/>
                    <a:pt x="17095" y="2470"/>
                    <a:pt x="16677" y="2491"/>
                  </a:cubicBezTo>
                  <a:cubicBezTo>
                    <a:pt x="15694" y="2574"/>
                    <a:pt x="14689" y="2658"/>
                    <a:pt x="13706" y="2763"/>
                  </a:cubicBezTo>
                  <a:cubicBezTo>
                    <a:pt x="12450" y="2867"/>
                    <a:pt x="11153" y="2972"/>
                    <a:pt x="9898" y="3077"/>
                  </a:cubicBezTo>
                  <a:cubicBezTo>
                    <a:pt x="8161" y="3223"/>
                    <a:pt x="6383" y="3391"/>
                    <a:pt x="4625" y="3537"/>
                  </a:cubicBezTo>
                  <a:cubicBezTo>
                    <a:pt x="4207" y="3558"/>
                    <a:pt x="3788" y="3621"/>
                    <a:pt x="3349" y="3642"/>
                  </a:cubicBezTo>
                  <a:lnTo>
                    <a:pt x="1068" y="3872"/>
                  </a:lnTo>
                  <a:cubicBezTo>
                    <a:pt x="984" y="3872"/>
                    <a:pt x="901" y="3935"/>
                    <a:pt x="901" y="4039"/>
                  </a:cubicBezTo>
                  <a:cubicBezTo>
                    <a:pt x="901" y="4123"/>
                    <a:pt x="984" y="4186"/>
                    <a:pt x="1068" y="4186"/>
                  </a:cubicBezTo>
                  <a:cubicBezTo>
                    <a:pt x="1361" y="4186"/>
                    <a:pt x="1612" y="4227"/>
                    <a:pt x="1905" y="4227"/>
                  </a:cubicBezTo>
                  <a:cubicBezTo>
                    <a:pt x="1884" y="4290"/>
                    <a:pt x="1842" y="4374"/>
                    <a:pt x="1842" y="4458"/>
                  </a:cubicBezTo>
                  <a:cubicBezTo>
                    <a:pt x="1842" y="4751"/>
                    <a:pt x="2093" y="5002"/>
                    <a:pt x="2407" y="5002"/>
                  </a:cubicBezTo>
                  <a:cubicBezTo>
                    <a:pt x="4562" y="4876"/>
                    <a:pt x="6717" y="4709"/>
                    <a:pt x="8893" y="4604"/>
                  </a:cubicBezTo>
                  <a:cubicBezTo>
                    <a:pt x="10777" y="4541"/>
                    <a:pt x="12660" y="4437"/>
                    <a:pt x="14543" y="4353"/>
                  </a:cubicBezTo>
                  <a:cubicBezTo>
                    <a:pt x="16593" y="4248"/>
                    <a:pt x="18686" y="4144"/>
                    <a:pt x="20757" y="4060"/>
                  </a:cubicBezTo>
                  <a:cubicBezTo>
                    <a:pt x="21406" y="4039"/>
                    <a:pt x="22075" y="4018"/>
                    <a:pt x="22724" y="3955"/>
                  </a:cubicBezTo>
                  <a:cubicBezTo>
                    <a:pt x="22912" y="3955"/>
                    <a:pt x="23080" y="3935"/>
                    <a:pt x="23289" y="3935"/>
                  </a:cubicBezTo>
                  <a:cubicBezTo>
                    <a:pt x="26637" y="3851"/>
                    <a:pt x="29984" y="3746"/>
                    <a:pt x="33332" y="3663"/>
                  </a:cubicBezTo>
                  <a:cubicBezTo>
                    <a:pt x="35132" y="3621"/>
                    <a:pt x="36931" y="3558"/>
                    <a:pt x="38710" y="3537"/>
                  </a:cubicBezTo>
                  <a:cubicBezTo>
                    <a:pt x="39358" y="3516"/>
                    <a:pt x="39986" y="3516"/>
                    <a:pt x="40635" y="3495"/>
                  </a:cubicBezTo>
                  <a:lnTo>
                    <a:pt x="50908" y="3328"/>
                  </a:lnTo>
                  <a:lnTo>
                    <a:pt x="55302" y="3244"/>
                  </a:lnTo>
                  <a:cubicBezTo>
                    <a:pt x="56578" y="3223"/>
                    <a:pt x="57834" y="3223"/>
                    <a:pt x="59068" y="3181"/>
                  </a:cubicBezTo>
                  <a:cubicBezTo>
                    <a:pt x="60114" y="3139"/>
                    <a:pt x="61140" y="3098"/>
                    <a:pt x="62186" y="3077"/>
                  </a:cubicBezTo>
                  <a:cubicBezTo>
                    <a:pt x="62709" y="3035"/>
                    <a:pt x="63232" y="3035"/>
                    <a:pt x="63734" y="3014"/>
                  </a:cubicBezTo>
                  <a:lnTo>
                    <a:pt x="67270" y="2784"/>
                  </a:lnTo>
                  <a:lnTo>
                    <a:pt x="67270" y="2784"/>
                  </a:lnTo>
                  <a:cubicBezTo>
                    <a:pt x="67187" y="2888"/>
                    <a:pt x="67187" y="3035"/>
                    <a:pt x="67208" y="3139"/>
                  </a:cubicBezTo>
                  <a:cubicBezTo>
                    <a:pt x="67228" y="3286"/>
                    <a:pt x="67312" y="3391"/>
                    <a:pt x="67438" y="3432"/>
                  </a:cubicBezTo>
                  <a:cubicBezTo>
                    <a:pt x="67513" y="3478"/>
                    <a:pt x="67621" y="3512"/>
                    <a:pt x="67715" y="3512"/>
                  </a:cubicBezTo>
                  <a:cubicBezTo>
                    <a:pt x="67751" y="3512"/>
                    <a:pt x="67785" y="3507"/>
                    <a:pt x="67814" y="3495"/>
                  </a:cubicBezTo>
                  <a:cubicBezTo>
                    <a:pt x="68065" y="3391"/>
                    <a:pt x="68337" y="3286"/>
                    <a:pt x="68568" y="3181"/>
                  </a:cubicBezTo>
                  <a:lnTo>
                    <a:pt x="68547" y="3181"/>
                  </a:lnTo>
                  <a:cubicBezTo>
                    <a:pt x="68568" y="3181"/>
                    <a:pt x="68568" y="3139"/>
                    <a:pt x="68588" y="3139"/>
                  </a:cubicBezTo>
                  <a:cubicBezTo>
                    <a:pt x="68630" y="3139"/>
                    <a:pt x="68651" y="3118"/>
                    <a:pt x="68651" y="3118"/>
                  </a:cubicBezTo>
                  <a:lnTo>
                    <a:pt x="68630" y="3118"/>
                  </a:lnTo>
                  <a:cubicBezTo>
                    <a:pt x="68756" y="3077"/>
                    <a:pt x="68881" y="3014"/>
                    <a:pt x="69049" y="2930"/>
                  </a:cubicBezTo>
                  <a:cubicBezTo>
                    <a:pt x="69174" y="2888"/>
                    <a:pt x="69321" y="2805"/>
                    <a:pt x="69467" y="2763"/>
                  </a:cubicBezTo>
                  <a:cubicBezTo>
                    <a:pt x="69614" y="2679"/>
                    <a:pt x="69739" y="2595"/>
                    <a:pt x="69907" y="2512"/>
                  </a:cubicBezTo>
                  <a:cubicBezTo>
                    <a:pt x="70053" y="2449"/>
                    <a:pt x="70158" y="2240"/>
                    <a:pt x="70158" y="2051"/>
                  </a:cubicBezTo>
                  <a:cubicBezTo>
                    <a:pt x="70158" y="1947"/>
                    <a:pt x="70137" y="1863"/>
                    <a:pt x="70095" y="1758"/>
                  </a:cubicBezTo>
                  <a:cubicBezTo>
                    <a:pt x="70011" y="1654"/>
                    <a:pt x="69907" y="1528"/>
                    <a:pt x="69781" y="1507"/>
                  </a:cubicBezTo>
                  <a:cubicBezTo>
                    <a:pt x="69635" y="1466"/>
                    <a:pt x="69509" y="1445"/>
                    <a:pt x="69384" y="1445"/>
                  </a:cubicBezTo>
                  <a:lnTo>
                    <a:pt x="69300" y="1445"/>
                  </a:lnTo>
                  <a:cubicBezTo>
                    <a:pt x="69216" y="1445"/>
                    <a:pt x="69112" y="1445"/>
                    <a:pt x="69049" y="1466"/>
                  </a:cubicBezTo>
                  <a:cubicBezTo>
                    <a:pt x="68840" y="1507"/>
                    <a:pt x="68651" y="1528"/>
                    <a:pt x="68442" y="1528"/>
                  </a:cubicBezTo>
                  <a:cubicBezTo>
                    <a:pt x="68275" y="1528"/>
                    <a:pt x="68128" y="1549"/>
                    <a:pt x="67940" y="1549"/>
                  </a:cubicBezTo>
                  <a:cubicBezTo>
                    <a:pt x="67500" y="1570"/>
                    <a:pt x="67082" y="1612"/>
                    <a:pt x="66643" y="1654"/>
                  </a:cubicBezTo>
                  <a:cubicBezTo>
                    <a:pt x="66538" y="1654"/>
                    <a:pt x="66392" y="1675"/>
                    <a:pt x="66287" y="1675"/>
                  </a:cubicBezTo>
                  <a:cubicBezTo>
                    <a:pt x="66350" y="1633"/>
                    <a:pt x="66371" y="1570"/>
                    <a:pt x="66371" y="1528"/>
                  </a:cubicBezTo>
                  <a:cubicBezTo>
                    <a:pt x="66392" y="1466"/>
                    <a:pt x="66392" y="1424"/>
                    <a:pt x="66392" y="1361"/>
                  </a:cubicBezTo>
                  <a:cubicBezTo>
                    <a:pt x="66392" y="1340"/>
                    <a:pt x="66392" y="1298"/>
                    <a:pt x="66433" y="1256"/>
                  </a:cubicBezTo>
                  <a:cubicBezTo>
                    <a:pt x="66433" y="1214"/>
                    <a:pt x="66433" y="1152"/>
                    <a:pt x="66392" y="1131"/>
                  </a:cubicBezTo>
                  <a:cubicBezTo>
                    <a:pt x="66392" y="1131"/>
                    <a:pt x="66433" y="1131"/>
                    <a:pt x="66433" y="1110"/>
                  </a:cubicBezTo>
                  <a:cubicBezTo>
                    <a:pt x="66496" y="1047"/>
                    <a:pt x="66580" y="1005"/>
                    <a:pt x="66643" y="901"/>
                  </a:cubicBezTo>
                  <a:cubicBezTo>
                    <a:pt x="66684" y="817"/>
                    <a:pt x="66705" y="712"/>
                    <a:pt x="66705" y="608"/>
                  </a:cubicBezTo>
                  <a:cubicBezTo>
                    <a:pt x="66705" y="503"/>
                    <a:pt x="66684" y="419"/>
                    <a:pt x="66643" y="315"/>
                  </a:cubicBezTo>
                  <a:cubicBezTo>
                    <a:pt x="66601" y="294"/>
                    <a:pt x="66580" y="252"/>
                    <a:pt x="66559" y="210"/>
                  </a:cubicBezTo>
                  <a:cubicBezTo>
                    <a:pt x="66475" y="147"/>
                    <a:pt x="66392" y="105"/>
                    <a:pt x="66329" y="85"/>
                  </a:cubicBezTo>
                  <a:cubicBezTo>
                    <a:pt x="66161" y="43"/>
                    <a:pt x="65973" y="1"/>
                    <a:pt x="65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2923275" y="2771050"/>
              <a:ext cx="3238987" cy="80767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 rot="5400000">
              <a:off x="5129393" y="1768166"/>
              <a:ext cx="1928348" cy="137365"/>
            </a:xfrm>
            <a:custGeom>
              <a:avLst/>
              <a:gdLst/>
              <a:ahLst/>
              <a:cxnLst/>
              <a:rect l="l" t="t" r="r" b="b"/>
              <a:pathLst>
                <a:path w="75033" h="11592" extrusionOk="0">
                  <a:moveTo>
                    <a:pt x="73066" y="0"/>
                  </a:moveTo>
                  <a:cubicBezTo>
                    <a:pt x="72690" y="21"/>
                    <a:pt x="72313" y="84"/>
                    <a:pt x="71915" y="105"/>
                  </a:cubicBezTo>
                  <a:cubicBezTo>
                    <a:pt x="71581" y="126"/>
                    <a:pt x="71225" y="126"/>
                    <a:pt x="70869" y="126"/>
                  </a:cubicBezTo>
                  <a:cubicBezTo>
                    <a:pt x="70116" y="126"/>
                    <a:pt x="69384" y="147"/>
                    <a:pt x="68630" y="188"/>
                  </a:cubicBezTo>
                  <a:cubicBezTo>
                    <a:pt x="67061" y="230"/>
                    <a:pt x="65513" y="335"/>
                    <a:pt x="63943" y="398"/>
                  </a:cubicBezTo>
                  <a:cubicBezTo>
                    <a:pt x="60910" y="460"/>
                    <a:pt x="57876" y="502"/>
                    <a:pt x="54863" y="670"/>
                  </a:cubicBezTo>
                  <a:cubicBezTo>
                    <a:pt x="53252" y="774"/>
                    <a:pt x="51619" y="879"/>
                    <a:pt x="50008" y="963"/>
                  </a:cubicBezTo>
                  <a:cubicBezTo>
                    <a:pt x="48544" y="1046"/>
                    <a:pt x="47058" y="1088"/>
                    <a:pt x="45593" y="1151"/>
                  </a:cubicBezTo>
                  <a:cubicBezTo>
                    <a:pt x="42455" y="1256"/>
                    <a:pt x="39316" y="1402"/>
                    <a:pt x="36178" y="1569"/>
                  </a:cubicBezTo>
                  <a:cubicBezTo>
                    <a:pt x="33081" y="1716"/>
                    <a:pt x="29964" y="1883"/>
                    <a:pt x="26888" y="2030"/>
                  </a:cubicBezTo>
                  <a:cubicBezTo>
                    <a:pt x="25193" y="2113"/>
                    <a:pt x="23456" y="2218"/>
                    <a:pt x="21761" y="2302"/>
                  </a:cubicBezTo>
                  <a:cubicBezTo>
                    <a:pt x="20213" y="2385"/>
                    <a:pt x="18707" y="2385"/>
                    <a:pt x="17158" y="2406"/>
                  </a:cubicBezTo>
                  <a:cubicBezTo>
                    <a:pt x="14020" y="2427"/>
                    <a:pt x="10881" y="2448"/>
                    <a:pt x="7743" y="2637"/>
                  </a:cubicBezTo>
                  <a:cubicBezTo>
                    <a:pt x="6948" y="2699"/>
                    <a:pt x="6194" y="2741"/>
                    <a:pt x="5441" y="2846"/>
                  </a:cubicBezTo>
                  <a:cubicBezTo>
                    <a:pt x="4813" y="2929"/>
                    <a:pt x="4186" y="3034"/>
                    <a:pt x="3579" y="3160"/>
                  </a:cubicBezTo>
                  <a:cubicBezTo>
                    <a:pt x="3119" y="3264"/>
                    <a:pt x="2637" y="3432"/>
                    <a:pt x="2198" y="3578"/>
                  </a:cubicBezTo>
                  <a:cubicBezTo>
                    <a:pt x="1926" y="3662"/>
                    <a:pt x="1675" y="3808"/>
                    <a:pt x="1445" y="3976"/>
                  </a:cubicBezTo>
                  <a:cubicBezTo>
                    <a:pt x="963" y="4331"/>
                    <a:pt x="650" y="4813"/>
                    <a:pt x="461" y="5378"/>
                  </a:cubicBezTo>
                  <a:cubicBezTo>
                    <a:pt x="43" y="6486"/>
                    <a:pt x="1" y="7784"/>
                    <a:pt x="189" y="8935"/>
                  </a:cubicBezTo>
                  <a:cubicBezTo>
                    <a:pt x="294" y="9625"/>
                    <a:pt x="524" y="10274"/>
                    <a:pt x="880" y="10860"/>
                  </a:cubicBezTo>
                  <a:lnTo>
                    <a:pt x="1445" y="11404"/>
                  </a:lnTo>
                  <a:cubicBezTo>
                    <a:pt x="1654" y="11529"/>
                    <a:pt x="1863" y="11592"/>
                    <a:pt x="2067" y="11592"/>
                  </a:cubicBezTo>
                  <a:cubicBezTo>
                    <a:pt x="2271" y="11592"/>
                    <a:pt x="2470" y="11529"/>
                    <a:pt x="2658" y="11404"/>
                  </a:cubicBezTo>
                  <a:cubicBezTo>
                    <a:pt x="2763" y="11299"/>
                    <a:pt x="2951" y="11194"/>
                    <a:pt x="3160" y="11111"/>
                  </a:cubicBezTo>
                  <a:cubicBezTo>
                    <a:pt x="4123" y="10860"/>
                    <a:pt x="5169" y="10755"/>
                    <a:pt x="6173" y="10650"/>
                  </a:cubicBezTo>
                  <a:cubicBezTo>
                    <a:pt x="6738" y="10588"/>
                    <a:pt x="7303" y="10567"/>
                    <a:pt x="7868" y="10546"/>
                  </a:cubicBezTo>
                  <a:cubicBezTo>
                    <a:pt x="8684" y="10483"/>
                    <a:pt x="9500" y="10462"/>
                    <a:pt x="10337" y="10462"/>
                  </a:cubicBezTo>
                  <a:cubicBezTo>
                    <a:pt x="11906" y="10441"/>
                    <a:pt x="13434" y="10399"/>
                    <a:pt x="15003" y="10399"/>
                  </a:cubicBezTo>
                  <a:cubicBezTo>
                    <a:pt x="18121" y="10399"/>
                    <a:pt x="21238" y="10378"/>
                    <a:pt x="24377" y="10232"/>
                  </a:cubicBezTo>
                  <a:cubicBezTo>
                    <a:pt x="27620" y="10064"/>
                    <a:pt x="30842" y="9918"/>
                    <a:pt x="34085" y="9751"/>
                  </a:cubicBezTo>
                  <a:cubicBezTo>
                    <a:pt x="37140" y="9604"/>
                    <a:pt x="40195" y="9437"/>
                    <a:pt x="43292" y="9332"/>
                  </a:cubicBezTo>
                  <a:cubicBezTo>
                    <a:pt x="46347" y="9207"/>
                    <a:pt x="49422" y="9102"/>
                    <a:pt x="52498" y="8914"/>
                  </a:cubicBezTo>
                  <a:cubicBezTo>
                    <a:pt x="55637" y="8704"/>
                    <a:pt x="58775" y="8600"/>
                    <a:pt x="61914" y="8516"/>
                  </a:cubicBezTo>
                  <a:cubicBezTo>
                    <a:pt x="63399" y="8474"/>
                    <a:pt x="64885" y="8411"/>
                    <a:pt x="66371" y="8265"/>
                  </a:cubicBezTo>
                  <a:cubicBezTo>
                    <a:pt x="67166" y="8181"/>
                    <a:pt x="67919" y="8077"/>
                    <a:pt x="68714" y="7972"/>
                  </a:cubicBezTo>
                  <a:cubicBezTo>
                    <a:pt x="69467" y="7867"/>
                    <a:pt x="70221" y="7805"/>
                    <a:pt x="70974" y="7742"/>
                  </a:cubicBezTo>
                  <a:cubicBezTo>
                    <a:pt x="71304" y="7703"/>
                    <a:pt x="71631" y="7687"/>
                    <a:pt x="71954" y="7687"/>
                  </a:cubicBezTo>
                  <a:cubicBezTo>
                    <a:pt x="72327" y="7687"/>
                    <a:pt x="72697" y="7708"/>
                    <a:pt x="73066" y="7742"/>
                  </a:cubicBezTo>
                  <a:cubicBezTo>
                    <a:pt x="73568" y="7679"/>
                    <a:pt x="73966" y="7428"/>
                    <a:pt x="74217" y="6989"/>
                  </a:cubicBezTo>
                  <a:cubicBezTo>
                    <a:pt x="74363" y="6696"/>
                    <a:pt x="74510" y="6424"/>
                    <a:pt x="74635" y="6152"/>
                  </a:cubicBezTo>
                  <a:cubicBezTo>
                    <a:pt x="74907" y="5419"/>
                    <a:pt x="75033" y="4645"/>
                    <a:pt x="75012" y="3871"/>
                  </a:cubicBezTo>
                  <a:cubicBezTo>
                    <a:pt x="75012" y="3076"/>
                    <a:pt x="74907" y="2323"/>
                    <a:pt x="74635" y="1590"/>
                  </a:cubicBezTo>
                  <a:cubicBezTo>
                    <a:pt x="74510" y="1297"/>
                    <a:pt x="74363" y="1046"/>
                    <a:pt x="74217" y="753"/>
                  </a:cubicBezTo>
                  <a:cubicBezTo>
                    <a:pt x="73966" y="314"/>
                    <a:pt x="73589" y="84"/>
                    <a:pt x="73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0" name="Google Shape;2370;p57"/>
          <p:cNvSpPr/>
          <p:nvPr/>
        </p:nvSpPr>
        <p:spPr>
          <a:xfrm>
            <a:off x="3129199" y="320345"/>
            <a:ext cx="511738" cy="914142"/>
          </a:xfrm>
          <a:custGeom>
            <a:avLst/>
            <a:gdLst/>
            <a:ahLst/>
            <a:cxnLst/>
            <a:rect l="l" t="t" r="r" b="b"/>
            <a:pathLst>
              <a:path w="8803" h="15875" extrusionOk="0">
                <a:moveTo>
                  <a:pt x="377" y="1"/>
                </a:moveTo>
                <a:cubicBezTo>
                  <a:pt x="377" y="1"/>
                  <a:pt x="1" y="154"/>
                  <a:pt x="15" y="308"/>
                </a:cubicBezTo>
                <a:cubicBezTo>
                  <a:pt x="43" y="461"/>
                  <a:pt x="71" y="2051"/>
                  <a:pt x="71" y="2051"/>
                </a:cubicBezTo>
                <a:lnTo>
                  <a:pt x="112" y="6710"/>
                </a:lnTo>
                <a:lnTo>
                  <a:pt x="15" y="15860"/>
                </a:lnTo>
                <a:cubicBezTo>
                  <a:pt x="18" y="15861"/>
                  <a:pt x="21" y="15862"/>
                  <a:pt x="24" y="15862"/>
                </a:cubicBezTo>
                <a:cubicBezTo>
                  <a:pt x="288" y="15862"/>
                  <a:pt x="2291" y="13137"/>
                  <a:pt x="2539" y="12875"/>
                </a:cubicBezTo>
                <a:cubicBezTo>
                  <a:pt x="2777" y="12610"/>
                  <a:pt x="4130" y="10853"/>
                  <a:pt x="4130" y="10853"/>
                </a:cubicBezTo>
                <a:lnTo>
                  <a:pt x="4855" y="11885"/>
                </a:lnTo>
                <a:cubicBezTo>
                  <a:pt x="5566" y="12889"/>
                  <a:pt x="7924" y="15874"/>
                  <a:pt x="7924" y="15874"/>
                </a:cubicBezTo>
                <a:lnTo>
                  <a:pt x="8119" y="14898"/>
                </a:lnTo>
                <a:lnTo>
                  <a:pt x="8593" y="8970"/>
                </a:lnTo>
                <a:cubicBezTo>
                  <a:pt x="8593" y="8970"/>
                  <a:pt x="8802" y="3362"/>
                  <a:pt x="8788" y="2986"/>
                </a:cubicBezTo>
                <a:cubicBezTo>
                  <a:pt x="8761" y="2609"/>
                  <a:pt x="8607" y="1"/>
                  <a:pt x="860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1" name="Google Shape;2371;p57"/>
          <p:cNvGrpSpPr/>
          <p:nvPr/>
        </p:nvGrpSpPr>
        <p:grpSpPr>
          <a:xfrm rot="1034698">
            <a:off x="766854" y="4118557"/>
            <a:ext cx="448583" cy="529371"/>
            <a:chOff x="5605500" y="3278625"/>
            <a:chExt cx="298175" cy="351875"/>
          </a:xfrm>
        </p:grpSpPr>
        <p:sp>
          <p:nvSpPr>
            <p:cNvPr id="2372" name="Google Shape;2372;p57"/>
            <p:cNvSpPr/>
            <p:nvPr/>
          </p:nvSpPr>
          <p:spPr>
            <a:xfrm>
              <a:off x="5605500" y="3278625"/>
              <a:ext cx="260525" cy="278000"/>
            </a:xfrm>
            <a:custGeom>
              <a:avLst/>
              <a:gdLst/>
              <a:ahLst/>
              <a:cxnLst/>
              <a:rect l="l" t="t" r="r" b="b"/>
              <a:pathLst>
                <a:path w="10421" h="11120" extrusionOk="0">
                  <a:moveTo>
                    <a:pt x="4372" y="361"/>
                  </a:moveTo>
                  <a:cubicBezTo>
                    <a:pt x="4767" y="361"/>
                    <a:pt x="5172" y="430"/>
                    <a:pt x="5545" y="448"/>
                  </a:cubicBezTo>
                  <a:cubicBezTo>
                    <a:pt x="6612" y="553"/>
                    <a:pt x="7763" y="427"/>
                    <a:pt x="8809" y="595"/>
                  </a:cubicBezTo>
                  <a:cubicBezTo>
                    <a:pt x="9897" y="783"/>
                    <a:pt x="10002" y="1725"/>
                    <a:pt x="9834" y="2750"/>
                  </a:cubicBezTo>
                  <a:cubicBezTo>
                    <a:pt x="9688" y="3629"/>
                    <a:pt x="8997" y="4256"/>
                    <a:pt x="8872" y="5156"/>
                  </a:cubicBezTo>
                  <a:cubicBezTo>
                    <a:pt x="8705" y="6140"/>
                    <a:pt x="9081" y="7081"/>
                    <a:pt x="9207" y="8065"/>
                  </a:cubicBezTo>
                  <a:cubicBezTo>
                    <a:pt x="9311" y="8797"/>
                    <a:pt x="9541" y="10303"/>
                    <a:pt x="8767" y="10617"/>
                  </a:cubicBezTo>
                  <a:cubicBezTo>
                    <a:pt x="8685" y="10655"/>
                    <a:pt x="8573" y="10670"/>
                    <a:pt x="8444" y="10670"/>
                  </a:cubicBezTo>
                  <a:cubicBezTo>
                    <a:pt x="7920" y="10670"/>
                    <a:pt x="7103" y="10421"/>
                    <a:pt x="6717" y="10387"/>
                  </a:cubicBezTo>
                  <a:cubicBezTo>
                    <a:pt x="6215" y="10324"/>
                    <a:pt x="5692" y="10262"/>
                    <a:pt x="5210" y="10199"/>
                  </a:cubicBezTo>
                  <a:cubicBezTo>
                    <a:pt x="4269" y="10094"/>
                    <a:pt x="3306" y="9969"/>
                    <a:pt x="2365" y="9885"/>
                  </a:cubicBezTo>
                  <a:cubicBezTo>
                    <a:pt x="2308" y="9881"/>
                    <a:pt x="2252" y="9880"/>
                    <a:pt x="2197" y="9880"/>
                  </a:cubicBezTo>
                  <a:cubicBezTo>
                    <a:pt x="2075" y="9880"/>
                    <a:pt x="1959" y="9886"/>
                    <a:pt x="1853" y="9886"/>
                  </a:cubicBezTo>
                  <a:cubicBezTo>
                    <a:pt x="1494" y="9886"/>
                    <a:pt x="1247" y="9811"/>
                    <a:pt x="1277" y="9153"/>
                  </a:cubicBezTo>
                  <a:cubicBezTo>
                    <a:pt x="1277" y="8860"/>
                    <a:pt x="1507" y="8378"/>
                    <a:pt x="1653" y="8169"/>
                  </a:cubicBezTo>
                  <a:cubicBezTo>
                    <a:pt x="2218" y="7039"/>
                    <a:pt x="3453" y="6328"/>
                    <a:pt x="3662" y="5031"/>
                  </a:cubicBezTo>
                  <a:cubicBezTo>
                    <a:pt x="3829" y="4047"/>
                    <a:pt x="3411" y="3043"/>
                    <a:pt x="3348" y="2059"/>
                  </a:cubicBezTo>
                  <a:cubicBezTo>
                    <a:pt x="3285" y="1285"/>
                    <a:pt x="3285" y="490"/>
                    <a:pt x="4227" y="365"/>
                  </a:cubicBezTo>
                  <a:cubicBezTo>
                    <a:pt x="4275" y="362"/>
                    <a:pt x="4323" y="361"/>
                    <a:pt x="4372" y="361"/>
                  </a:cubicBezTo>
                  <a:close/>
                  <a:moveTo>
                    <a:pt x="4500" y="0"/>
                  </a:moveTo>
                  <a:cubicBezTo>
                    <a:pt x="3789" y="0"/>
                    <a:pt x="3184" y="167"/>
                    <a:pt x="3013" y="1076"/>
                  </a:cubicBezTo>
                  <a:cubicBezTo>
                    <a:pt x="2888" y="1746"/>
                    <a:pt x="3013" y="2478"/>
                    <a:pt x="3118" y="3168"/>
                  </a:cubicBezTo>
                  <a:cubicBezTo>
                    <a:pt x="3327" y="4508"/>
                    <a:pt x="3432" y="5282"/>
                    <a:pt x="2490" y="6453"/>
                  </a:cubicBezTo>
                  <a:cubicBezTo>
                    <a:pt x="1988" y="7081"/>
                    <a:pt x="0" y="9320"/>
                    <a:pt x="1109" y="10157"/>
                  </a:cubicBezTo>
                  <a:cubicBezTo>
                    <a:pt x="1632" y="10534"/>
                    <a:pt x="3118" y="10387"/>
                    <a:pt x="3725" y="10471"/>
                  </a:cubicBezTo>
                  <a:cubicBezTo>
                    <a:pt x="5566" y="10680"/>
                    <a:pt x="7428" y="10910"/>
                    <a:pt x="9290" y="11119"/>
                  </a:cubicBezTo>
                  <a:cubicBezTo>
                    <a:pt x="9353" y="11119"/>
                    <a:pt x="9479" y="11036"/>
                    <a:pt x="9479" y="10952"/>
                  </a:cubicBezTo>
                  <a:cubicBezTo>
                    <a:pt x="9688" y="9906"/>
                    <a:pt x="9751" y="8902"/>
                    <a:pt x="9583" y="7855"/>
                  </a:cubicBezTo>
                  <a:cubicBezTo>
                    <a:pt x="9416" y="6872"/>
                    <a:pt x="9018" y="5868"/>
                    <a:pt x="9332" y="4863"/>
                  </a:cubicBezTo>
                  <a:cubicBezTo>
                    <a:pt x="9521" y="4298"/>
                    <a:pt x="9939" y="3838"/>
                    <a:pt x="10127" y="3273"/>
                  </a:cubicBezTo>
                  <a:cubicBezTo>
                    <a:pt x="10420" y="2352"/>
                    <a:pt x="10211" y="1369"/>
                    <a:pt x="9960" y="448"/>
                  </a:cubicBezTo>
                  <a:cubicBezTo>
                    <a:pt x="9939" y="365"/>
                    <a:pt x="9855" y="323"/>
                    <a:pt x="9772" y="281"/>
                  </a:cubicBezTo>
                  <a:cubicBezTo>
                    <a:pt x="8370" y="155"/>
                    <a:pt x="6968" y="176"/>
                    <a:pt x="5566" y="51"/>
                  </a:cubicBezTo>
                  <a:cubicBezTo>
                    <a:pt x="5560" y="50"/>
                    <a:pt x="5553" y="50"/>
                    <a:pt x="5547" y="50"/>
                  </a:cubicBezTo>
                  <a:cubicBezTo>
                    <a:pt x="5543" y="50"/>
                    <a:pt x="5539" y="50"/>
                    <a:pt x="5535" y="50"/>
                  </a:cubicBezTo>
                  <a:lnTo>
                    <a:pt x="5535" y="50"/>
                  </a:lnTo>
                  <a:cubicBezTo>
                    <a:pt x="5189" y="37"/>
                    <a:pt x="4833" y="0"/>
                    <a:pt x="4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5621200" y="3290650"/>
              <a:ext cx="282475" cy="339850"/>
            </a:xfrm>
            <a:custGeom>
              <a:avLst/>
              <a:gdLst/>
              <a:ahLst/>
              <a:cxnLst/>
              <a:rect l="l" t="t" r="r" b="b"/>
              <a:pathLst>
                <a:path w="11299" h="13594" extrusionOk="0">
                  <a:moveTo>
                    <a:pt x="9303" y="1"/>
                  </a:moveTo>
                  <a:cubicBezTo>
                    <a:pt x="9140" y="1"/>
                    <a:pt x="9012" y="208"/>
                    <a:pt x="9144" y="323"/>
                  </a:cubicBezTo>
                  <a:cubicBezTo>
                    <a:pt x="10294" y="1223"/>
                    <a:pt x="11048" y="2687"/>
                    <a:pt x="10671" y="4152"/>
                  </a:cubicBezTo>
                  <a:cubicBezTo>
                    <a:pt x="10441" y="5094"/>
                    <a:pt x="9876" y="5952"/>
                    <a:pt x="9771" y="6914"/>
                  </a:cubicBezTo>
                  <a:cubicBezTo>
                    <a:pt x="9625" y="8149"/>
                    <a:pt x="10127" y="9299"/>
                    <a:pt x="10127" y="10534"/>
                  </a:cubicBezTo>
                  <a:cubicBezTo>
                    <a:pt x="10127" y="11057"/>
                    <a:pt x="10043" y="11580"/>
                    <a:pt x="9960" y="12103"/>
                  </a:cubicBezTo>
                  <a:cubicBezTo>
                    <a:pt x="9822" y="12812"/>
                    <a:pt x="9739" y="13132"/>
                    <a:pt x="9049" y="13132"/>
                  </a:cubicBezTo>
                  <a:cubicBezTo>
                    <a:pt x="9006" y="13132"/>
                    <a:pt x="8961" y="13131"/>
                    <a:pt x="8913" y="13128"/>
                  </a:cubicBezTo>
                  <a:cubicBezTo>
                    <a:pt x="7763" y="13066"/>
                    <a:pt x="6612" y="12814"/>
                    <a:pt x="5461" y="12668"/>
                  </a:cubicBezTo>
                  <a:cubicBezTo>
                    <a:pt x="4812" y="12605"/>
                    <a:pt x="4185" y="12522"/>
                    <a:pt x="3536" y="12459"/>
                  </a:cubicBezTo>
                  <a:cubicBezTo>
                    <a:pt x="2720" y="12396"/>
                    <a:pt x="2448" y="12396"/>
                    <a:pt x="2071" y="11726"/>
                  </a:cubicBezTo>
                  <a:cubicBezTo>
                    <a:pt x="1569" y="10890"/>
                    <a:pt x="983" y="10220"/>
                    <a:pt x="356" y="9467"/>
                  </a:cubicBezTo>
                  <a:cubicBezTo>
                    <a:pt x="313" y="9388"/>
                    <a:pt x="262" y="9356"/>
                    <a:pt x="214" y="9356"/>
                  </a:cubicBezTo>
                  <a:cubicBezTo>
                    <a:pt x="97" y="9356"/>
                    <a:pt x="1" y="9542"/>
                    <a:pt x="105" y="9676"/>
                  </a:cubicBezTo>
                  <a:cubicBezTo>
                    <a:pt x="816" y="10555"/>
                    <a:pt x="1695" y="11350"/>
                    <a:pt x="1883" y="12522"/>
                  </a:cubicBezTo>
                  <a:cubicBezTo>
                    <a:pt x="1904" y="12605"/>
                    <a:pt x="1988" y="12647"/>
                    <a:pt x="2071" y="12668"/>
                  </a:cubicBezTo>
                  <a:cubicBezTo>
                    <a:pt x="4624" y="12919"/>
                    <a:pt x="7219" y="13233"/>
                    <a:pt x="9792" y="13589"/>
                  </a:cubicBezTo>
                  <a:cubicBezTo>
                    <a:pt x="9810" y="13592"/>
                    <a:pt x="9827" y="13594"/>
                    <a:pt x="9844" y="13594"/>
                  </a:cubicBezTo>
                  <a:cubicBezTo>
                    <a:pt x="9929" y="13594"/>
                    <a:pt x="10005" y="13550"/>
                    <a:pt x="10022" y="13463"/>
                  </a:cubicBezTo>
                  <a:cubicBezTo>
                    <a:pt x="10357" y="12250"/>
                    <a:pt x="10629" y="11036"/>
                    <a:pt x="10462" y="9781"/>
                  </a:cubicBezTo>
                  <a:cubicBezTo>
                    <a:pt x="10378" y="8944"/>
                    <a:pt x="10106" y="8128"/>
                    <a:pt x="10148" y="7291"/>
                  </a:cubicBezTo>
                  <a:cubicBezTo>
                    <a:pt x="10232" y="5826"/>
                    <a:pt x="11299" y="4571"/>
                    <a:pt x="11173" y="3106"/>
                  </a:cubicBezTo>
                  <a:cubicBezTo>
                    <a:pt x="11069" y="1871"/>
                    <a:pt x="10378" y="804"/>
                    <a:pt x="9437" y="51"/>
                  </a:cubicBezTo>
                  <a:cubicBezTo>
                    <a:pt x="9392" y="16"/>
                    <a:pt x="9346" y="1"/>
                    <a:pt x="9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5832250" y="3546275"/>
              <a:ext cx="35850" cy="78150"/>
            </a:xfrm>
            <a:custGeom>
              <a:avLst/>
              <a:gdLst/>
              <a:ahLst/>
              <a:cxnLst/>
              <a:rect l="l" t="t" r="r" b="b"/>
              <a:pathLst>
                <a:path w="1434" h="3126" extrusionOk="0">
                  <a:moveTo>
                    <a:pt x="186" y="0"/>
                  </a:moveTo>
                  <a:cubicBezTo>
                    <a:pt x="90" y="0"/>
                    <a:pt x="1" y="68"/>
                    <a:pt x="11" y="204"/>
                  </a:cubicBezTo>
                  <a:cubicBezTo>
                    <a:pt x="53" y="665"/>
                    <a:pt x="199" y="1083"/>
                    <a:pt x="430" y="1481"/>
                  </a:cubicBezTo>
                  <a:cubicBezTo>
                    <a:pt x="723" y="1983"/>
                    <a:pt x="953" y="2380"/>
                    <a:pt x="1036" y="2945"/>
                  </a:cubicBezTo>
                  <a:cubicBezTo>
                    <a:pt x="1047" y="3063"/>
                    <a:pt x="1156" y="3126"/>
                    <a:pt x="1255" y="3126"/>
                  </a:cubicBezTo>
                  <a:cubicBezTo>
                    <a:pt x="1349" y="3126"/>
                    <a:pt x="1434" y="3068"/>
                    <a:pt x="1413" y="2945"/>
                  </a:cubicBezTo>
                  <a:cubicBezTo>
                    <a:pt x="1371" y="2485"/>
                    <a:pt x="1225" y="2045"/>
                    <a:pt x="995" y="1669"/>
                  </a:cubicBezTo>
                  <a:cubicBezTo>
                    <a:pt x="702" y="1167"/>
                    <a:pt x="471" y="769"/>
                    <a:pt x="409" y="204"/>
                  </a:cubicBezTo>
                  <a:cubicBezTo>
                    <a:pt x="388" y="68"/>
                    <a:pt x="283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5722575" y="3556450"/>
              <a:ext cx="50850" cy="43125"/>
            </a:xfrm>
            <a:custGeom>
              <a:avLst/>
              <a:gdLst/>
              <a:ahLst/>
              <a:cxnLst/>
              <a:rect l="l" t="t" r="r" b="b"/>
              <a:pathLst>
                <a:path w="2034" h="1725" extrusionOk="0">
                  <a:moveTo>
                    <a:pt x="1139" y="397"/>
                  </a:moveTo>
                  <a:cubicBezTo>
                    <a:pt x="1341" y="397"/>
                    <a:pt x="1526" y="449"/>
                    <a:pt x="1615" y="571"/>
                  </a:cubicBezTo>
                  <a:cubicBezTo>
                    <a:pt x="1845" y="885"/>
                    <a:pt x="1406" y="1346"/>
                    <a:pt x="1113" y="1346"/>
                  </a:cubicBezTo>
                  <a:cubicBezTo>
                    <a:pt x="1104" y="1346"/>
                    <a:pt x="1094" y="1346"/>
                    <a:pt x="1085" y="1346"/>
                  </a:cubicBezTo>
                  <a:cubicBezTo>
                    <a:pt x="741" y="1346"/>
                    <a:pt x="455" y="1002"/>
                    <a:pt x="390" y="672"/>
                  </a:cubicBezTo>
                  <a:lnTo>
                    <a:pt x="390" y="672"/>
                  </a:lnTo>
                  <a:cubicBezTo>
                    <a:pt x="521" y="506"/>
                    <a:pt x="848" y="397"/>
                    <a:pt x="1139" y="397"/>
                  </a:cubicBezTo>
                  <a:close/>
                  <a:moveTo>
                    <a:pt x="1051" y="1"/>
                  </a:moveTo>
                  <a:cubicBezTo>
                    <a:pt x="627" y="1"/>
                    <a:pt x="193" y="173"/>
                    <a:pt x="32" y="495"/>
                  </a:cubicBezTo>
                  <a:lnTo>
                    <a:pt x="32" y="495"/>
                  </a:lnTo>
                  <a:cubicBezTo>
                    <a:pt x="11" y="525"/>
                    <a:pt x="0" y="564"/>
                    <a:pt x="4" y="613"/>
                  </a:cubicBezTo>
                  <a:cubicBezTo>
                    <a:pt x="25" y="1157"/>
                    <a:pt x="444" y="1701"/>
                    <a:pt x="1029" y="1722"/>
                  </a:cubicBezTo>
                  <a:cubicBezTo>
                    <a:pt x="1052" y="1724"/>
                    <a:pt x="1074" y="1725"/>
                    <a:pt x="1095" y="1725"/>
                  </a:cubicBezTo>
                  <a:cubicBezTo>
                    <a:pt x="1610" y="1725"/>
                    <a:pt x="2034" y="1261"/>
                    <a:pt x="2034" y="739"/>
                  </a:cubicBezTo>
                  <a:cubicBezTo>
                    <a:pt x="2023" y="235"/>
                    <a:pt x="1544" y="1"/>
                    <a:pt x="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5707750" y="3280600"/>
              <a:ext cx="36650" cy="259275"/>
            </a:xfrm>
            <a:custGeom>
              <a:avLst/>
              <a:gdLst/>
              <a:ahLst/>
              <a:cxnLst/>
              <a:rect l="l" t="t" r="r" b="b"/>
              <a:pathLst>
                <a:path w="1466" h="10371" extrusionOk="0">
                  <a:moveTo>
                    <a:pt x="1286" y="1"/>
                  </a:moveTo>
                  <a:cubicBezTo>
                    <a:pt x="1188" y="1"/>
                    <a:pt x="1079" y="63"/>
                    <a:pt x="1058" y="181"/>
                  </a:cubicBezTo>
                  <a:cubicBezTo>
                    <a:pt x="723" y="3508"/>
                    <a:pt x="367" y="6856"/>
                    <a:pt x="11" y="10183"/>
                  </a:cubicBezTo>
                  <a:cubicBezTo>
                    <a:pt x="1" y="10308"/>
                    <a:pt x="95" y="10371"/>
                    <a:pt x="194" y="10371"/>
                  </a:cubicBezTo>
                  <a:cubicBezTo>
                    <a:pt x="294" y="10371"/>
                    <a:pt x="398" y="10308"/>
                    <a:pt x="409" y="10183"/>
                  </a:cubicBezTo>
                  <a:cubicBezTo>
                    <a:pt x="744" y="6856"/>
                    <a:pt x="1120" y="3508"/>
                    <a:pt x="1455" y="181"/>
                  </a:cubicBezTo>
                  <a:cubicBezTo>
                    <a:pt x="1465" y="58"/>
                    <a:pt x="1380" y="1"/>
                    <a:pt x="12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5787000" y="3295175"/>
              <a:ext cx="26975" cy="240925"/>
            </a:xfrm>
            <a:custGeom>
              <a:avLst/>
              <a:gdLst/>
              <a:ahLst/>
              <a:cxnLst/>
              <a:rect l="l" t="t" r="r" b="b"/>
              <a:pathLst>
                <a:path w="1079" h="9637" extrusionOk="0">
                  <a:moveTo>
                    <a:pt x="885" y="1"/>
                  </a:moveTo>
                  <a:cubicBezTo>
                    <a:pt x="785" y="1"/>
                    <a:pt x="681" y="69"/>
                    <a:pt x="670" y="205"/>
                  </a:cubicBezTo>
                  <a:cubicBezTo>
                    <a:pt x="461" y="3281"/>
                    <a:pt x="231" y="6356"/>
                    <a:pt x="22" y="9432"/>
                  </a:cubicBezTo>
                  <a:cubicBezTo>
                    <a:pt x="1" y="9568"/>
                    <a:pt x="90" y="9636"/>
                    <a:pt x="187" y="9636"/>
                  </a:cubicBezTo>
                  <a:cubicBezTo>
                    <a:pt x="283" y="9636"/>
                    <a:pt x="388" y="9568"/>
                    <a:pt x="398" y="9432"/>
                  </a:cubicBezTo>
                  <a:cubicBezTo>
                    <a:pt x="608" y="6356"/>
                    <a:pt x="859" y="3281"/>
                    <a:pt x="1068" y="205"/>
                  </a:cubicBezTo>
                  <a:cubicBezTo>
                    <a:pt x="1078" y="69"/>
                    <a:pt x="984" y="1"/>
                    <a:pt x="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7"/>
            <p:cNvSpPr/>
            <p:nvPr/>
          </p:nvSpPr>
          <p:spPr>
            <a:xfrm>
              <a:off x="5759800" y="3415875"/>
              <a:ext cx="13100" cy="9975"/>
            </a:xfrm>
            <a:custGeom>
              <a:avLst/>
              <a:gdLst/>
              <a:ahLst/>
              <a:cxnLst/>
              <a:rect l="l" t="t" r="r" b="b"/>
              <a:pathLst>
                <a:path w="524" h="399" extrusionOk="0">
                  <a:moveTo>
                    <a:pt x="273" y="1"/>
                  </a:moveTo>
                  <a:cubicBezTo>
                    <a:pt x="1" y="1"/>
                    <a:pt x="1" y="399"/>
                    <a:pt x="273" y="399"/>
                  </a:cubicBezTo>
                  <a:cubicBezTo>
                    <a:pt x="524" y="399"/>
                    <a:pt x="524" y="1"/>
                    <a:pt x="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7"/>
          <p:cNvGrpSpPr/>
          <p:nvPr/>
        </p:nvGrpSpPr>
        <p:grpSpPr>
          <a:xfrm>
            <a:off x="7727176" y="320351"/>
            <a:ext cx="994600" cy="1000648"/>
            <a:chOff x="2699725" y="3887200"/>
            <a:chExt cx="1204700" cy="1212025"/>
          </a:xfrm>
        </p:grpSpPr>
        <p:sp>
          <p:nvSpPr>
            <p:cNvPr id="2380" name="Google Shape;2380;p57"/>
            <p:cNvSpPr/>
            <p:nvPr/>
          </p:nvSpPr>
          <p:spPr>
            <a:xfrm>
              <a:off x="2699725" y="3887200"/>
              <a:ext cx="1184300" cy="648650"/>
            </a:xfrm>
            <a:custGeom>
              <a:avLst/>
              <a:gdLst/>
              <a:ahLst/>
              <a:cxnLst/>
              <a:rect l="l" t="t" r="r" b="b"/>
              <a:pathLst>
                <a:path w="47372" h="25946" fill="none" extrusionOk="0">
                  <a:moveTo>
                    <a:pt x="2742" y="0"/>
                  </a:moveTo>
                  <a:cubicBezTo>
                    <a:pt x="2009" y="2574"/>
                    <a:pt x="963" y="4708"/>
                    <a:pt x="1" y="7114"/>
                  </a:cubicBezTo>
                  <a:cubicBezTo>
                    <a:pt x="7952" y="11362"/>
                    <a:pt x="17137" y="13370"/>
                    <a:pt x="25339" y="17199"/>
                  </a:cubicBezTo>
                  <a:cubicBezTo>
                    <a:pt x="31867" y="20233"/>
                    <a:pt x="38479" y="23309"/>
                    <a:pt x="45112" y="25945"/>
                  </a:cubicBezTo>
                  <a:cubicBezTo>
                    <a:pt x="46200" y="24062"/>
                    <a:pt x="46346" y="21865"/>
                    <a:pt x="47372" y="19961"/>
                  </a:cubicBezTo>
                  <a:cubicBezTo>
                    <a:pt x="45991" y="19041"/>
                    <a:pt x="43752" y="18831"/>
                    <a:pt x="42162" y="18287"/>
                  </a:cubicBezTo>
                  <a:cubicBezTo>
                    <a:pt x="39714" y="17430"/>
                    <a:pt x="37328" y="16321"/>
                    <a:pt x="34922" y="15316"/>
                  </a:cubicBezTo>
                  <a:cubicBezTo>
                    <a:pt x="30235" y="13349"/>
                    <a:pt x="25527" y="11048"/>
                    <a:pt x="20694" y="9458"/>
                  </a:cubicBezTo>
                  <a:cubicBezTo>
                    <a:pt x="14124" y="7282"/>
                    <a:pt x="7345" y="4959"/>
                    <a:pt x="1005" y="2469"/>
                  </a:cubicBezTo>
                </a:path>
              </a:pathLst>
            </a:custGeom>
            <a:noFill/>
            <a:ln w="193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7"/>
            <p:cNvSpPr/>
            <p:nvPr/>
          </p:nvSpPr>
          <p:spPr>
            <a:xfrm>
              <a:off x="2780800" y="3981350"/>
              <a:ext cx="34550" cy="84775"/>
            </a:xfrm>
            <a:custGeom>
              <a:avLst/>
              <a:gdLst/>
              <a:ahLst/>
              <a:cxnLst/>
              <a:rect l="l" t="t" r="r" b="b"/>
              <a:pathLst>
                <a:path w="1382" h="3391" fill="none" extrusionOk="0">
                  <a:moveTo>
                    <a:pt x="1" y="3390"/>
                  </a:moveTo>
                  <a:cubicBezTo>
                    <a:pt x="440" y="2239"/>
                    <a:pt x="859" y="1109"/>
                    <a:pt x="1382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7"/>
            <p:cNvSpPr/>
            <p:nvPr/>
          </p:nvSpPr>
          <p:spPr>
            <a:xfrm>
              <a:off x="2839925" y="3978200"/>
              <a:ext cx="37150" cy="85825"/>
            </a:xfrm>
            <a:custGeom>
              <a:avLst/>
              <a:gdLst/>
              <a:ahLst/>
              <a:cxnLst/>
              <a:rect l="l" t="t" r="r" b="b"/>
              <a:pathLst>
                <a:path w="1486" h="3433" fill="none" extrusionOk="0">
                  <a:moveTo>
                    <a:pt x="0" y="3432"/>
                  </a:moveTo>
                  <a:cubicBezTo>
                    <a:pt x="523" y="2470"/>
                    <a:pt x="963" y="1466"/>
                    <a:pt x="1339" y="419"/>
                  </a:cubicBezTo>
                  <a:cubicBezTo>
                    <a:pt x="1297" y="210"/>
                    <a:pt x="1214" y="691"/>
                    <a:pt x="1297" y="189"/>
                  </a:cubicBezTo>
                  <a:cubicBezTo>
                    <a:pt x="1486" y="1"/>
                    <a:pt x="1297" y="336"/>
                    <a:pt x="1381" y="4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7"/>
            <p:cNvSpPr/>
            <p:nvPr/>
          </p:nvSpPr>
          <p:spPr>
            <a:xfrm>
              <a:off x="2890650" y="4021625"/>
              <a:ext cx="14675" cy="38200"/>
            </a:xfrm>
            <a:custGeom>
              <a:avLst/>
              <a:gdLst/>
              <a:ahLst/>
              <a:cxnLst/>
              <a:rect l="l" t="t" r="r" b="b"/>
              <a:pathLst>
                <a:path w="587" h="1528" fill="none" extrusionOk="0">
                  <a:moveTo>
                    <a:pt x="587" y="1"/>
                  </a:moveTo>
                  <a:cubicBezTo>
                    <a:pt x="545" y="63"/>
                    <a:pt x="84" y="1361"/>
                    <a:pt x="1" y="1528"/>
                  </a:cubicBezTo>
                  <a:cubicBezTo>
                    <a:pt x="22" y="1486"/>
                    <a:pt x="64" y="1402"/>
                    <a:pt x="84" y="134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7"/>
            <p:cNvSpPr/>
            <p:nvPr/>
          </p:nvSpPr>
          <p:spPr>
            <a:xfrm>
              <a:off x="2935650" y="4045175"/>
              <a:ext cx="19900" cy="49700"/>
            </a:xfrm>
            <a:custGeom>
              <a:avLst/>
              <a:gdLst/>
              <a:ahLst/>
              <a:cxnLst/>
              <a:rect l="l" t="t" r="r" b="b"/>
              <a:pathLst>
                <a:path w="796" h="1988" fill="none" extrusionOk="0">
                  <a:moveTo>
                    <a:pt x="795" y="0"/>
                  </a:moveTo>
                  <a:cubicBezTo>
                    <a:pt x="523" y="649"/>
                    <a:pt x="293" y="1360"/>
                    <a:pt x="0" y="1988"/>
                  </a:cubicBezTo>
                  <a:cubicBezTo>
                    <a:pt x="63" y="1883"/>
                    <a:pt x="105" y="1800"/>
                    <a:pt x="126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7"/>
            <p:cNvSpPr/>
            <p:nvPr/>
          </p:nvSpPr>
          <p:spPr>
            <a:xfrm>
              <a:off x="2997375" y="4066600"/>
              <a:ext cx="16750" cy="57050"/>
            </a:xfrm>
            <a:custGeom>
              <a:avLst/>
              <a:gdLst/>
              <a:ahLst/>
              <a:cxnLst/>
              <a:rect l="l" t="t" r="r" b="b"/>
              <a:pathLst>
                <a:path w="670" h="2282" fill="none" extrusionOk="0">
                  <a:moveTo>
                    <a:pt x="670" y="1"/>
                  </a:moveTo>
                  <a:cubicBezTo>
                    <a:pt x="460" y="754"/>
                    <a:pt x="230" y="1507"/>
                    <a:pt x="0" y="2282"/>
                  </a:cubicBezTo>
                  <a:cubicBezTo>
                    <a:pt x="42" y="2219"/>
                    <a:pt x="63" y="2177"/>
                    <a:pt x="126" y="2093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7"/>
            <p:cNvSpPr/>
            <p:nvPr/>
          </p:nvSpPr>
          <p:spPr>
            <a:xfrm>
              <a:off x="3049675" y="4082300"/>
              <a:ext cx="10475" cy="25125"/>
            </a:xfrm>
            <a:custGeom>
              <a:avLst/>
              <a:gdLst/>
              <a:ahLst/>
              <a:cxnLst/>
              <a:rect l="l" t="t" r="r" b="b"/>
              <a:pathLst>
                <a:path w="419" h="1005" fill="none" extrusionOk="0">
                  <a:moveTo>
                    <a:pt x="398" y="1"/>
                  </a:moveTo>
                  <a:cubicBezTo>
                    <a:pt x="1" y="649"/>
                    <a:pt x="21" y="984"/>
                    <a:pt x="419" y="100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7"/>
            <p:cNvSpPr/>
            <p:nvPr/>
          </p:nvSpPr>
          <p:spPr>
            <a:xfrm>
              <a:off x="3113500" y="4098000"/>
              <a:ext cx="10475" cy="71150"/>
            </a:xfrm>
            <a:custGeom>
              <a:avLst/>
              <a:gdLst/>
              <a:ahLst/>
              <a:cxnLst/>
              <a:rect l="l" t="t" r="r" b="b"/>
              <a:pathLst>
                <a:path w="419" h="2846" fill="none" extrusionOk="0">
                  <a:moveTo>
                    <a:pt x="419" y="0"/>
                  </a:moveTo>
                  <a:cubicBezTo>
                    <a:pt x="272" y="942"/>
                    <a:pt x="126" y="1883"/>
                    <a:pt x="0" y="2846"/>
                  </a:cubicBezTo>
                  <a:cubicBezTo>
                    <a:pt x="42" y="2825"/>
                    <a:pt x="42" y="2783"/>
                    <a:pt x="63" y="27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7"/>
            <p:cNvSpPr/>
            <p:nvPr/>
          </p:nvSpPr>
          <p:spPr>
            <a:xfrm>
              <a:off x="3177300" y="4126250"/>
              <a:ext cx="18875" cy="69075"/>
            </a:xfrm>
            <a:custGeom>
              <a:avLst/>
              <a:gdLst/>
              <a:ahLst/>
              <a:cxnLst/>
              <a:rect l="l" t="t" r="r" b="b"/>
              <a:pathLst>
                <a:path w="755" h="2763" fill="none" extrusionOk="0">
                  <a:moveTo>
                    <a:pt x="754" y="0"/>
                  </a:moveTo>
                  <a:cubicBezTo>
                    <a:pt x="461" y="900"/>
                    <a:pt x="189" y="1821"/>
                    <a:pt x="1" y="2762"/>
                  </a:cubicBezTo>
                  <a:cubicBezTo>
                    <a:pt x="147" y="2658"/>
                    <a:pt x="315" y="2469"/>
                    <a:pt x="419" y="23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7"/>
            <p:cNvSpPr/>
            <p:nvPr/>
          </p:nvSpPr>
          <p:spPr>
            <a:xfrm>
              <a:off x="3233275" y="4146650"/>
              <a:ext cx="16250" cy="62275"/>
            </a:xfrm>
            <a:custGeom>
              <a:avLst/>
              <a:gdLst/>
              <a:ahLst/>
              <a:cxnLst/>
              <a:rect l="l" t="t" r="r" b="b"/>
              <a:pathLst>
                <a:path w="650" h="2491" fill="none" extrusionOk="0">
                  <a:moveTo>
                    <a:pt x="649" y="0"/>
                  </a:moveTo>
                  <a:cubicBezTo>
                    <a:pt x="440" y="816"/>
                    <a:pt x="252" y="1674"/>
                    <a:pt x="1" y="2490"/>
                  </a:cubicBezTo>
                  <a:cubicBezTo>
                    <a:pt x="43" y="2386"/>
                    <a:pt x="105" y="2260"/>
                    <a:pt x="168" y="215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7"/>
            <p:cNvSpPr/>
            <p:nvPr/>
          </p:nvSpPr>
          <p:spPr>
            <a:xfrm>
              <a:off x="3282975" y="4161825"/>
              <a:ext cx="13625" cy="52325"/>
            </a:xfrm>
            <a:custGeom>
              <a:avLst/>
              <a:gdLst/>
              <a:ahLst/>
              <a:cxnLst/>
              <a:rect l="l" t="t" r="r" b="b"/>
              <a:pathLst>
                <a:path w="545" h="2093" fill="none" extrusionOk="0">
                  <a:moveTo>
                    <a:pt x="544" y="0"/>
                  </a:moveTo>
                  <a:cubicBezTo>
                    <a:pt x="377" y="691"/>
                    <a:pt x="189" y="1423"/>
                    <a:pt x="0" y="2092"/>
                  </a:cubicBezTo>
                  <a:cubicBezTo>
                    <a:pt x="0" y="2051"/>
                    <a:pt x="63" y="1988"/>
                    <a:pt x="84" y="19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7"/>
            <p:cNvSpPr/>
            <p:nvPr/>
          </p:nvSpPr>
          <p:spPr>
            <a:xfrm>
              <a:off x="3331100" y="4184825"/>
              <a:ext cx="11000" cy="43450"/>
            </a:xfrm>
            <a:custGeom>
              <a:avLst/>
              <a:gdLst/>
              <a:ahLst/>
              <a:cxnLst/>
              <a:rect l="l" t="t" r="r" b="b"/>
              <a:pathLst>
                <a:path w="440" h="1738" fill="none" extrusionOk="0">
                  <a:moveTo>
                    <a:pt x="440" y="1"/>
                  </a:moveTo>
                  <a:cubicBezTo>
                    <a:pt x="293" y="587"/>
                    <a:pt x="168" y="1151"/>
                    <a:pt x="0" y="1737"/>
                  </a:cubicBezTo>
                  <a:cubicBezTo>
                    <a:pt x="0" y="1695"/>
                    <a:pt x="42" y="1570"/>
                    <a:pt x="63" y="157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7"/>
            <p:cNvSpPr/>
            <p:nvPr/>
          </p:nvSpPr>
          <p:spPr>
            <a:xfrm>
              <a:off x="3378700" y="4198425"/>
              <a:ext cx="23575" cy="77975"/>
            </a:xfrm>
            <a:custGeom>
              <a:avLst/>
              <a:gdLst/>
              <a:ahLst/>
              <a:cxnLst/>
              <a:rect l="l" t="t" r="r" b="b"/>
              <a:pathLst>
                <a:path w="943" h="3119" fill="none" extrusionOk="0">
                  <a:moveTo>
                    <a:pt x="879" y="168"/>
                  </a:moveTo>
                  <a:cubicBezTo>
                    <a:pt x="942" y="1"/>
                    <a:pt x="0" y="2616"/>
                    <a:pt x="210" y="3118"/>
                  </a:cubicBezTo>
                  <a:cubicBezTo>
                    <a:pt x="252" y="3035"/>
                    <a:pt x="272" y="2930"/>
                    <a:pt x="335" y="284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7"/>
            <p:cNvSpPr/>
            <p:nvPr/>
          </p:nvSpPr>
          <p:spPr>
            <a:xfrm>
              <a:off x="3444075" y="4229300"/>
              <a:ext cx="14150" cy="41875"/>
            </a:xfrm>
            <a:custGeom>
              <a:avLst/>
              <a:gdLst/>
              <a:ahLst/>
              <a:cxnLst/>
              <a:rect l="l" t="t" r="r" b="b"/>
              <a:pathLst>
                <a:path w="566" h="1675" fill="none" extrusionOk="0">
                  <a:moveTo>
                    <a:pt x="566" y="0"/>
                  </a:moveTo>
                  <a:cubicBezTo>
                    <a:pt x="378" y="544"/>
                    <a:pt x="168" y="1130"/>
                    <a:pt x="1" y="1674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7"/>
            <p:cNvSpPr/>
            <p:nvPr/>
          </p:nvSpPr>
          <p:spPr>
            <a:xfrm>
              <a:off x="3488550" y="4249175"/>
              <a:ext cx="18850" cy="42925"/>
            </a:xfrm>
            <a:custGeom>
              <a:avLst/>
              <a:gdLst/>
              <a:ahLst/>
              <a:cxnLst/>
              <a:rect l="l" t="t" r="r" b="b"/>
              <a:pathLst>
                <a:path w="754" h="1717" fill="none" extrusionOk="0">
                  <a:moveTo>
                    <a:pt x="754" y="0"/>
                  </a:moveTo>
                  <a:cubicBezTo>
                    <a:pt x="482" y="565"/>
                    <a:pt x="252" y="1130"/>
                    <a:pt x="0" y="171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7"/>
            <p:cNvSpPr/>
            <p:nvPr/>
          </p:nvSpPr>
          <p:spPr>
            <a:xfrm>
              <a:off x="3546100" y="4281075"/>
              <a:ext cx="14650" cy="66450"/>
            </a:xfrm>
            <a:custGeom>
              <a:avLst/>
              <a:gdLst/>
              <a:ahLst/>
              <a:cxnLst/>
              <a:rect l="l" t="t" r="r" b="b"/>
              <a:pathLst>
                <a:path w="586" h="2658" fill="none" extrusionOk="0">
                  <a:moveTo>
                    <a:pt x="586" y="1"/>
                  </a:moveTo>
                  <a:cubicBezTo>
                    <a:pt x="377" y="879"/>
                    <a:pt x="209" y="1779"/>
                    <a:pt x="0" y="265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7"/>
            <p:cNvSpPr/>
            <p:nvPr/>
          </p:nvSpPr>
          <p:spPr>
            <a:xfrm>
              <a:off x="3599450" y="4298875"/>
              <a:ext cx="20425" cy="42375"/>
            </a:xfrm>
            <a:custGeom>
              <a:avLst/>
              <a:gdLst/>
              <a:ahLst/>
              <a:cxnLst/>
              <a:rect l="l" t="t" r="r" b="b"/>
              <a:pathLst>
                <a:path w="817" h="1695" fill="none" extrusionOk="0">
                  <a:moveTo>
                    <a:pt x="816" y="0"/>
                  </a:moveTo>
                  <a:cubicBezTo>
                    <a:pt x="544" y="565"/>
                    <a:pt x="272" y="1151"/>
                    <a:pt x="0" y="1695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7"/>
            <p:cNvSpPr/>
            <p:nvPr/>
          </p:nvSpPr>
          <p:spPr>
            <a:xfrm>
              <a:off x="3658550" y="4321350"/>
              <a:ext cx="20950" cy="57050"/>
            </a:xfrm>
            <a:custGeom>
              <a:avLst/>
              <a:gdLst/>
              <a:ahLst/>
              <a:cxnLst/>
              <a:rect l="l" t="t" r="r" b="b"/>
              <a:pathLst>
                <a:path w="838" h="2282" fill="none" extrusionOk="0">
                  <a:moveTo>
                    <a:pt x="838" y="1"/>
                  </a:moveTo>
                  <a:cubicBezTo>
                    <a:pt x="545" y="775"/>
                    <a:pt x="252" y="1528"/>
                    <a:pt x="1" y="2281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7"/>
            <p:cNvSpPr/>
            <p:nvPr/>
          </p:nvSpPr>
          <p:spPr>
            <a:xfrm>
              <a:off x="3714000" y="4347000"/>
              <a:ext cx="13100" cy="35050"/>
            </a:xfrm>
            <a:custGeom>
              <a:avLst/>
              <a:gdLst/>
              <a:ahLst/>
              <a:cxnLst/>
              <a:rect l="l" t="t" r="r" b="b"/>
              <a:pathLst>
                <a:path w="524" h="1402" fill="none" extrusionOk="0">
                  <a:moveTo>
                    <a:pt x="524" y="0"/>
                  </a:moveTo>
                  <a:cubicBezTo>
                    <a:pt x="335" y="460"/>
                    <a:pt x="189" y="942"/>
                    <a:pt x="1" y="140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7"/>
            <p:cNvSpPr/>
            <p:nvPr/>
          </p:nvSpPr>
          <p:spPr>
            <a:xfrm>
              <a:off x="3726550" y="4355875"/>
              <a:ext cx="47100" cy="91575"/>
            </a:xfrm>
            <a:custGeom>
              <a:avLst/>
              <a:gdLst/>
              <a:ahLst/>
              <a:cxnLst/>
              <a:rect l="l" t="t" r="r" b="b"/>
              <a:pathLst>
                <a:path w="1884" h="3663" fill="none" extrusionOk="0">
                  <a:moveTo>
                    <a:pt x="1884" y="1"/>
                  </a:moveTo>
                  <a:cubicBezTo>
                    <a:pt x="1696" y="356"/>
                    <a:pt x="1" y="3056"/>
                    <a:pt x="147" y="3662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7"/>
            <p:cNvSpPr/>
            <p:nvPr/>
          </p:nvSpPr>
          <p:spPr>
            <a:xfrm>
              <a:off x="3801350" y="4368950"/>
              <a:ext cx="16775" cy="53900"/>
            </a:xfrm>
            <a:custGeom>
              <a:avLst/>
              <a:gdLst/>
              <a:ahLst/>
              <a:cxnLst/>
              <a:rect l="l" t="t" r="r" b="b"/>
              <a:pathLst>
                <a:path w="671" h="2156" fill="none" extrusionOk="0">
                  <a:moveTo>
                    <a:pt x="670" y="1"/>
                  </a:moveTo>
                  <a:cubicBezTo>
                    <a:pt x="461" y="712"/>
                    <a:pt x="210" y="1445"/>
                    <a:pt x="1" y="2156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7"/>
            <p:cNvSpPr/>
            <p:nvPr/>
          </p:nvSpPr>
          <p:spPr>
            <a:xfrm>
              <a:off x="3278275" y="4383075"/>
              <a:ext cx="626150" cy="716150"/>
            </a:xfrm>
            <a:custGeom>
              <a:avLst/>
              <a:gdLst/>
              <a:ahLst/>
              <a:cxnLst/>
              <a:rect l="l" t="t" r="r" b="b"/>
              <a:pathLst>
                <a:path w="25046" h="28646" fill="none" extrusionOk="0">
                  <a:moveTo>
                    <a:pt x="105" y="608"/>
                  </a:moveTo>
                  <a:cubicBezTo>
                    <a:pt x="628" y="5901"/>
                    <a:pt x="3076" y="11341"/>
                    <a:pt x="4771" y="16363"/>
                  </a:cubicBezTo>
                  <a:cubicBezTo>
                    <a:pt x="5733" y="19230"/>
                    <a:pt x="6947" y="22012"/>
                    <a:pt x="8119" y="24774"/>
                  </a:cubicBezTo>
                  <a:cubicBezTo>
                    <a:pt x="8621" y="25925"/>
                    <a:pt x="9081" y="27871"/>
                    <a:pt x="10106" y="28645"/>
                  </a:cubicBezTo>
                  <a:cubicBezTo>
                    <a:pt x="12617" y="25716"/>
                    <a:pt x="15693" y="23142"/>
                    <a:pt x="18518" y="20506"/>
                  </a:cubicBezTo>
                  <a:cubicBezTo>
                    <a:pt x="20505" y="18665"/>
                    <a:pt x="22640" y="15505"/>
                    <a:pt x="25046" y="14292"/>
                  </a:cubicBezTo>
                  <a:cubicBezTo>
                    <a:pt x="20652" y="10483"/>
                    <a:pt x="14500" y="9228"/>
                    <a:pt x="9771" y="5880"/>
                  </a:cubicBezTo>
                  <a:cubicBezTo>
                    <a:pt x="6696" y="3704"/>
                    <a:pt x="3641" y="1361"/>
                    <a:pt x="168" y="1"/>
                  </a:cubicBezTo>
                  <a:cubicBezTo>
                    <a:pt x="0" y="231"/>
                    <a:pt x="105" y="336"/>
                    <a:pt x="105" y="608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7"/>
            <p:cNvSpPr/>
            <p:nvPr/>
          </p:nvSpPr>
          <p:spPr>
            <a:xfrm>
              <a:off x="3374525" y="4548900"/>
              <a:ext cx="358325" cy="379275"/>
            </a:xfrm>
            <a:custGeom>
              <a:avLst/>
              <a:gdLst/>
              <a:ahLst/>
              <a:cxnLst/>
              <a:rect l="l" t="t" r="r" b="b"/>
              <a:pathLst>
                <a:path w="14333" h="15171" fill="none" extrusionOk="0">
                  <a:moveTo>
                    <a:pt x="6905" y="15045"/>
                  </a:moveTo>
                  <a:cubicBezTo>
                    <a:pt x="5419" y="12094"/>
                    <a:pt x="4603" y="8872"/>
                    <a:pt x="3201" y="5922"/>
                  </a:cubicBezTo>
                  <a:cubicBezTo>
                    <a:pt x="2260" y="3934"/>
                    <a:pt x="1046" y="1925"/>
                    <a:pt x="0" y="1"/>
                  </a:cubicBezTo>
                  <a:cubicBezTo>
                    <a:pt x="2804" y="1423"/>
                    <a:pt x="5440" y="2867"/>
                    <a:pt x="8035" y="4687"/>
                  </a:cubicBezTo>
                  <a:cubicBezTo>
                    <a:pt x="9855" y="5964"/>
                    <a:pt x="12219" y="8161"/>
                    <a:pt x="14333" y="8747"/>
                  </a:cubicBezTo>
                  <a:cubicBezTo>
                    <a:pt x="13454" y="10441"/>
                    <a:pt x="8851" y="15149"/>
                    <a:pt x="7072" y="1517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7"/>
            <p:cNvSpPr/>
            <p:nvPr/>
          </p:nvSpPr>
          <p:spPr>
            <a:xfrm>
              <a:off x="3315925" y="4551525"/>
              <a:ext cx="42925" cy="18325"/>
            </a:xfrm>
            <a:custGeom>
              <a:avLst/>
              <a:gdLst/>
              <a:ahLst/>
              <a:cxnLst/>
              <a:rect l="l" t="t" r="r" b="b"/>
              <a:pathLst>
                <a:path w="1717" h="733" fill="none" extrusionOk="0">
                  <a:moveTo>
                    <a:pt x="1" y="732"/>
                  </a:moveTo>
                  <a:cubicBezTo>
                    <a:pt x="587" y="586"/>
                    <a:pt x="1151" y="209"/>
                    <a:pt x="171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7"/>
            <p:cNvSpPr/>
            <p:nvPr/>
          </p:nvSpPr>
          <p:spPr>
            <a:xfrm>
              <a:off x="3330575" y="4588125"/>
              <a:ext cx="27225" cy="13100"/>
            </a:xfrm>
            <a:custGeom>
              <a:avLst/>
              <a:gdLst/>
              <a:ahLst/>
              <a:cxnLst/>
              <a:rect l="l" t="t" r="r" b="b"/>
              <a:pathLst>
                <a:path w="1089" h="524" fill="none" extrusionOk="0">
                  <a:moveTo>
                    <a:pt x="1" y="524"/>
                  </a:moveTo>
                  <a:cubicBezTo>
                    <a:pt x="273" y="377"/>
                    <a:pt x="817" y="1"/>
                    <a:pt x="1089" y="10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7"/>
            <p:cNvSpPr/>
            <p:nvPr/>
          </p:nvSpPr>
          <p:spPr>
            <a:xfrm>
              <a:off x="3340525" y="4611150"/>
              <a:ext cx="41350" cy="17275"/>
            </a:xfrm>
            <a:custGeom>
              <a:avLst/>
              <a:gdLst/>
              <a:ahLst/>
              <a:cxnLst/>
              <a:rect l="l" t="t" r="r" b="b"/>
              <a:pathLst>
                <a:path w="1654" h="691" fill="none" extrusionOk="0">
                  <a:moveTo>
                    <a:pt x="0" y="691"/>
                  </a:moveTo>
                  <a:cubicBezTo>
                    <a:pt x="586" y="440"/>
                    <a:pt x="1046" y="105"/>
                    <a:pt x="165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7"/>
            <p:cNvSpPr/>
            <p:nvPr/>
          </p:nvSpPr>
          <p:spPr>
            <a:xfrm>
              <a:off x="3350975" y="4647250"/>
              <a:ext cx="36650" cy="12575"/>
            </a:xfrm>
            <a:custGeom>
              <a:avLst/>
              <a:gdLst/>
              <a:ahLst/>
              <a:cxnLst/>
              <a:rect l="l" t="t" r="r" b="b"/>
              <a:pathLst>
                <a:path w="1466" h="503" fill="none" extrusionOk="0">
                  <a:moveTo>
                    <a:pt x="1" y="502"/>
                  </a:moveTo>
                  <a:cubicBezTo>
                    <a:pt x="503" y="419"/>
                    <a:pt x="963" y="105"/>
                    <a:pt x="14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7"/>
            <p:cNvSpPr/>
            <p:nvPr/>
          </p:nvSpPr>
          <p:spPr>
            <a:xfrm>
              <a:off x="3360925" y="4670250"/>
              <a:ext cx="49175" cy="14675"/>
            </a:xfrm>
            <a:custGeom>
              <a:avLst/>
              <a:gdLst/>
              <a:ahLst/>
              <a:cxnLst/>
              <a:rect l="l" t="t" r="r" b="b"/>
              <a:pathLst>
                <a:path w="1967" h="587" fill="none" extrusionOk="0">
                  <a:moveTo>
                    <a:pt x="0" y="587"/>
                  </a:moveTo>
                  <a:cubicBezTo>
                    <a:pt x="670" y="482"/>
                    <a:pt x="1276" y="64"/>
                    <a:pt x="196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7"/>
            <p:cNvSpPr/>
            <p:nvPr/>
          </p:nvSpPr>
          <p:spPr>
            <a:xfrm>
              <a:off x="3369800" y="4702700"/>
              <a:ext cx="54950" cy="16225"/>
            </a:xfrm>
            <a:custGeom>
              <a:avLst/>
              <a:gdLst/>
              <a:ahLst/>
              <a:cxnLst/>
              <a:rect l="l" t="t" r="r" b="b"/>
              <a:pathLst>
                <a:path w="2198" h="649" fill="none" extrusionOk="0">
                  <a:moveTo>
                    <a:pt x="1" y="649"/>
                  </a:moveTo>
                  <a:cubicBezTo>
                    <a:pt x="733" y="544"/>
                    <a:pt x="1445" y="167"/>
                    <a:pt x="2198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7"/>
            <p:cNvSpPr/>
            <p:nvPr/>
          </p:nvSpPr>
          <p:spPr>
            <a:xfrm>
              <a:off x="3381325" y="4739825"/>
              <a:ext cx="46050" cy="17825"/>
            </a:xfrm>
            <a:custGeom>
              <a:avLst/>
              <a:gdLst/>
              <a:ahLst/>
              <a:cxnLst/>
              <a:rect l="l" t="t" r="r" b="b"/>
              <a:pathLst>
                <a:path w="1842" h="713" fill="none" extrusionOk="0">
                  <a:moveTo>
                    <a:pt x="0" y="586"/>
                  </a:moveTo>
                  <a:cubicBezTo>
                    <a:pt x="523" y="712"/>
                    <a:pt x="1276" y="84"/>
                    <a:pt x="184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7"/>
            <p:cNvSpPr/>
            <p:nvPr/>
          </p:nvSpPr>
          <p:spPr>
            <a:xfrm>
              <a:off x="3395950" y="4767025"/>
              <a:ext cx="49725" cy="18325"/>
            </a:xfrm>
            <a:custGeom>
              <a:avLst/>
              <a:gdLst/>
              <a:ahLst/>
              <a:cxnLst/>
              <a:rect l="l" t="t" r="r" b="b"/>
              <a:pathLst>
                <a:path w="1989" h="733" fill="none" extrusionOk="0">
                  <a:moveTo>
                    <a:pt x="1" y="733"/>
                  </a:moveTo>
                  <a:cubicBezTo>
                    <a:pt x="691" y="587"/>
                    <a:pt x="1319" y="147"/>
                    <a:pt x="198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7"/>
            <p:cNvSpPr/>
            <p:nvPr/>
          </p:nvSpPr>
          <p:spPr>
            <a:xfrm>
              <a:off x="3410075" y="4798425"/>
              <a:ext cx="53400" cy="19900"/>
            </a:xfrm>
            <a:custGeom>
              <a:avLst/>
              <a:gdLst/>
              <a:ahLst/>
              <a:cxnLst/>
              <a:rect l="l" t="t" r="r" b="b"/>
              <a:pathLst>
                <a:path w="2136" h="796" fill="none" extrusionOk="0">
                  <a:moveTo>
                    <a:pt x="1" y="795"/>
                  </a:moveTo>
                  <a:cubicBezTo>
                    <a:pt x="670" y="481"/>
                    <a:pt x="1528" y="419"/>
                    <a:pt x="213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7"/>
            <p:cNvSpPr/>
            <p:nvPr/>
          </p:nvSpPr>
          <p:spPr>
            <a:xfrm>
              <a:off x="3314875" y="4517525"/>
              <a:ext cx="37700" cy="26175"/>
            </a:xfrm>
            <a:custGeom>
              <a:avLst/>
              <a:gdLst/>
              <a:ahLst/>
              <a:cxnLst/>
              <a:rect l="l" t="t" r="r" b="b"/>
              <a:pathLst>
                <a:path w="1508" h="1047" fill="none" extrusionOk="0">
                  <a:moveTo>
                    <a:pt x="1" y="1046"/>
                  </a:moveTo>
                  <a:cubicBezTo>
                    <a:pt x="43" y="795"/>
                    <a:pt x="1277" y="460"/>
                    <a:pt x="15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7"/>
            <p:cNvSpPr/>
            <p:nvPr/>
          </p:nvSpPr>
          <p:spPr>
            <a:xfrm>
              <a:off x="3301800" y="4491350"/>
              <a:ext cx="26175" cy="14150"/>
            </a:xfrm>
            <a:custGeom>
              <a:avLst/>
              <a:gdLst/>
              <a:ahLst/>
              <a:cxnLst/>
              <a:rect l="l" t="t" r="r" b="b"/>
              <a:pathLst>
                <a:path w="1047" h="566" fill="none" extrusionOk="0">
                  <a:moveTo>
                    <a:pt x="1" y="566"/>
                  </a:moveTo>
                  <a:cubicBezTo>
                    <a:pt x="356" y="461"/>
                    <a:pt x="838" y="273"/>
                    <a:pt x="1047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7"/>
            <p:cNvSpPr/>
            <p:nvPr/>
          </p:nvSpPr>
          <p:spPr>
            <a:xfrm>
              <a:off x="3297625" y="4473050"/>
              <a:ext cx="11000" cy="5250"/>
            </a:xfrm>
            <a:custGeom>
              <a:avLst/>
              <a:gdLst/>
              <a:ahLst/>
              <a:cxnLst/>
              <a:rect l="l" t="t" r="r" b="b"/>
              <a:pathLst>
                <a:path w="440" h="210" fill="none" extrusionOk="0">
                  <a:moveTo>
                    <a:pt x="0" y="210"/>
                  </a:moveTo>
                  <a:cubicBezTo>
                    <a:pt x="147" y="147"/>
                    <a:pt x="293" y="105"/>
                    <a:pt x="440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7"/>
            <p:cNvSpPr/>
            <p:nvPr/>
          </p:nvSpPr>
          <p:spPr>
            <a:xfrm>
              <a:off x="3287675" y="4439575"/>
              <a:ext cx="12075" cy="4725"/>
            </a:xfrm>
            <a:custGeom>
              <a:avLst/>
              <a:gdLst/>
              <a:ahLst/>
              <a:cxnLst/>
              <a:rect l="l" t="t" r="r" b="b"/>
              <a:pathLst>
                <a:path w="483" h="189" fill="none" extrusionOk="0">
                  <a:moveTo>
                    <a:pt x="1" y="189"/>
                  </a:moveTo>
                  <a:cubicBezTo>
                    <a:pt x="147" y="147"/>
                    <a:pt x="315" y="42"/>
                    <a:pt x="48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7"/>
            <p:cNvSpPr/>
            <p:nvPr/>
          </p:nvSpPr>
          <p:spPr>
            <a:xfrm>
              <a:off x="3286125" y="4420750"/>
              <a:ext cx="12575" cy="6300"/>
            </a:xfrm>
            <a:custGeom>
              <a:avLst/>
              <a:gdLst/>
              <a:ahLst/>
              <a:cxnLst/>
              <a:rect l="l" t="t" r="r" b="b"/>
              <a:pathLst>
                <a:path w="503" h="252" fill="none" extrusionOk="0">
                  <a:moveTo>
                    <a:pt x="0" y="251"/>
                  </a:moveTo>
                  <a:cubicBezTo>
                    <a:pt x="146" y="105"/>
                    <a:pt x="314" y="63"/>
                    <a:pt x="50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7"/>
            <p:cNvSpPr/>
            <p:nvPr/>
          </p:nvSpPr>
          <p:spPr>
            <a:xfrm>
              <a:off x="3424725" y="4833975"/>
              <a:ext cx="48150" cy="26200"/>
            </a:xfrm>
            <a:custGeom>
              <a:avLst/>
              <a:gdLst/>
              <a:ahLst/>
              <a:cxnLst/>
              <a:rect l="l" t="t" r="r" b="b"/>
              <a:pathLst>
                <a:path w="1926" h="1048" fill="none" extrusionOk="0">
                  <a:moveTo>
                    <a:pt x="1" y="1047"/>
                  </a:moveTo>
                  <a:cubicBezTo>
                    <a:pt x="356" y="880"/>
                    <a:pt x="1570" y="1"/>
                    <a:pt x="1926" y="294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7"/>
            <p:cNvSpPr/>
            <p:nvPr/>
          </p:nvSpPr>
          <p:spPr>
            <a:xfrm>
              <a:off x="3435200" y="4876875"/>
              <a:ext cx="32450" cy="13625"/>
            </a:xfrm>
            <a:custGeom>
              <a:avLst/>
              <a:gdLst/>
              <a:ahLst/>
              <a:cxnLst/>
              <a:rect l="l" t="t" r="r" b="b"/>
              <a:pathLst>
                <a:path w="1298" h="545" fill="none" extrusionOk="0">
                  <a:moveTo>
                    <a:pt x="0" y="545"/>
                  </a:moveTo>
                  <a:cubicBezTo>
                    <a:pt x="481" y="482"/>
                    <a:pt x="837" y="126"/>
                    <a:pt x="129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7"/>
            <p:cNvSpPr/>
            <p:nvPr/>
          </p:nvSpPr>
          <p:spPr>
            <a:xfrm>
              <a:off x="3444075" y="4894150"/>
              <a:ext cx="48150" cy="24600"/>
            </a:xfrm>
            <a:custGeom>
              <a:avLst/>
              <a:gdLst/>
              <a:ahLst/>
              <a:cxnLst/>
              <a:rect l="l" t="t" r="r" b="b"/>
              <a:pathLst>
                <a:path w="1926" h="984" fill="none" extrusionOk="0">
                  <a:moveTo>
                    <a:pt x="1" y="984"/>
                  </a:moveTo>
                  <a:cubicBezTo>
                    <a:pt x="629" y="837"/>
                    <a:pt x="1277" y="0"/>
                    <a:pt x="1926" y="167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7"/>
            <p:cNvSpPr/>
            <p:nvPr/>
          </p:nvSpPr>
          <p:spPr>
            <a:xfrm>
              <a:off x="3460300" y="4937025"/>
              <a:ext cx="55475" cy="22525"/>
            </a:xfrm>
            <a:custGeom>
              <a:avLst/>
              <a:gdLst/>
              <a:ahLst/>
              <a:cxnLst/>
              <a:rect l="l" t="t" r="r" b="b"/>
              <a:pathLst>
                <a:path w="2219" h="901" fill="none" extrusionOk="0">
                  <a:moveTo>
                    <a:pt x="1" y="901"/>
                  </a:moveTo>
                  <a:cubicBezTo>
                    <a:pt x="817" y="775"/>
                    <a:pt x="1402" y="105"/>
                    <a:pt x="221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7"/>
            <p:cNvSpPr/>
            <p:nvPr/>
          </p:nvSpPr>
          <p:spPr>
            <a:xfrm>
              <a:off x="3487500" y="4986725"/>
              <a:ext cx="30900" cy="18325"/>
            </a:xfrm>
            <a:custGeom>
              <a:avLst/>
              <a:gdLst/>
              <a:ahLst/>
              <a:cxnLst/>
              <a:rect l="l" t="t" r="r" b="b"/>
              <a:pathLst>
                <a:path w="1236" h="733" fill="none" extrusionOk="0">
                  <a:moveTo>
                    <a:pt x="1" y="733"/>
                  </a:moveTo>
                  <a:cubicBezTo>
                    <a:pt x="419" y="670"/>
                    <a:pt x="942" y="252"/>
                    <a:pt x="1235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2" name="Google Shape;2422;p57"/>
          <p:cNvGrpSpPr/>
          <p:nvPr/>
        </p:nvGrpSpPr>
        <p:grpSpPr>
          <a:xfrm rot="-7372871">
            <a:off x="4478945" y="1467932"/>
            <a:ext cx="362729" cy="250966"/>
            <a:chOff x="5067580" y="1524485"/>
            <a:chExt cx="362729" cy="250965"/>
          </a:xfrm>
        </p:grpSpPr>
        <p:sp>
          <p:nvSpPr>
            <p:cNvPr id="2423" name="Google Shape;2423;p57"/>
            <p:cNvSpPr/>
            <p:nvPr/>
          </p:nvSpPr>
          <p:spPr>
            <a:xfrm rot="-1021955">
              <a:off x="5089724" y="1559400"/>
              <a:ext cx="42697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7"/>
            <p:cNvSpPr/>
            <p:nvPr/>
          </p:nvSpPr>
          <p:spPr>
            <a:xfrm rot="1448082">
              <a:off x="5227075" y="1526324"/>
              <a:ext cx="42694" cy="157589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7"/>
            <p:cNvSpPr/>
            <p:nvPr/>
          </p:nvSpPr>
          <p:spPr>
            <a:xfrm rot="3727872">
              <a:off x="5329323" y="1640950"/>
              <a:ext cx="42696" cy="157594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Art Painting Practice GIF">
            <a:extLst>
              <a:ext uri="{FF2B5EF4-FFF2-40B4-BE49-F238E27FC236}">
                <a16:creationId xmlns:a16="http://schemas.microsoft.com/office/drawing/2014/main" id="{5263C34C-423A-4399-AFD1-3A7F8D4B1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9" y="2965224"/>
            <a:ext cx="3650342" cy="160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8BF0DC0-49FA-4797-9F57-622B647AF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4" y="1447733"/>
            <a:ext cx="7921795" cy="2895851"/>
          </a:xfrm>
          <a:prstGeom prst="rect">
            <a:avLst/>
          </a:prstGeom>
        </p:spPr>
      </p:pic>
      <p:sp>
        <p:nvSpPr>
          <p:cNvPr id="2111" name="Google Shape;2111;p51"/>
          <p:cNvSpPr txBox="1">
            <a:spLocks noGrp="1"/>
          </p:cNvSpPr>
          <p:nvPr>
            <p:ph type="title" idx="6"/>
          </p:nvPr>
        </p:nvSpPr>
        <p:spPr>
          <a:xfrm>
            <a:off x="623399" y="445025"/>
            <a:ext cx="807065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Complete the sentence with thr correct object pronoun:</a:t>
            </a:r>
            <a:endParaRPr sz="2600" dirty="0"/>
          </a:p>
        </p:txBody>
      </p:sp>
      <p:grpSp>
        <p:nvGrpSpPr>
          <p:cNvPr id="2139" name="Google Shape;2139;p51"/>
          <p:cNvGrpSpPr/>
          <p:nvPr/>
        </p:nvGrpSpPr>
        <p:grpSpPr>
          <a:xfrm rot="-1454887">
            <a:off x="2957345" y="287862"/>
            <a:ext cx="362195" cy="239775"/>
            <a:chOff x="3190642" y="4443648"/>
            <a:chExt cx="177651" cy="147337"/>
          </a:xfrm>
        </p:grpSpPr>
        <p:sp>
          <p:nvSpPr>
            <p:cNvPr id="2140" name="Google Shape;2140;p51"/>
            <p:cNvSpPr/>
            <p:nvPr/>
          </p:nvSpPr>
          <p:spPr>
            <a:xfrm rot="-1347408">
              <a:off x="3203566" y="4451096"/>
              <a:ext cx="54577" cy="78503"/>
            </a:xfrm>
            <a:custGeom>
              <a:avLst/>
              <a:gdLst/>
              <a:ahLst/>
              <a:cxnLst/>
              <a:rect l="l" t="t" r="r" b="b"/>
              <a:pathLst>
                <a:path w="2183" h="3140" extrusionOk="0">
                  <a:moveTo>
                    <a:pt x="1681" y="1"/>
                  </a:moveTo>
                  <a:cubicBezTo>
                    <a:pt x="1521" y="1"/>
                    <a:pt x="1370" y="91"/>
                    <a:pt x="1328" y="299"/>
                  </a:cubicBezTo>
                  <a:cubicBezTo>
                    <a:pt x="1119" y="1136"/>
                    <a:pt x="745" y="1883"/>
                    <a:pt x="223" y="2555"/>
                  </a:cubicBezTo>
                  <a:cubicBezTo>
                    <a:pt x="1" y="2851"/>
                    <a:pt x="288" y="3140"/>
                    <a:pt x="586" y="3140"/>
                  </a:cubicBezTo>
                  <a:cubicBezTo>
                    <a:pt x="709" y="3140"/>
                    <a:pt x="833" y="3091"/>
                    <a:pt x="925" y="2973"/>
                  </a:cubicBezTo>
                  <a:cubicBezTo>
                    <a:pt x="1492" y="2241"/>
                    <a:pt x="1881" y="1405"/>
                    <a:pt x="2120" y="509"/>
                  </a:cubicBezTo>
                  <a:cubicBezTo>
                    <a:pt x="2182" y="204"/>
                    <a:pt x="1922" y="1"/>
                    <a:pt x="1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3240825" y="4464925"/>
              <a:ext cx="85625" cy="123825"/>
            </a:xfrm>
            <a:custGeom>
              <a:avLst/>
              <a:gdLst/>
              <a:ahLst/>
              <a:cxnLst/>
              <a:rect l="l" t="t" r="r" b="b"/>
              <a:pathLst>
                <a:path w="3425" h="4953" extrusionOk="0">
                  <a:moveTo>
                    <a:pt x="2862" y="1"/>
                  </a:moveTo>
                  <a:cubicBezTo>
                    <a:pt x="2736" y="1"/>
                    <a:pt x="2609" y="58"/>
                    <a:pt x="2522" y="196"/>
                  </a:cubicBezTo>
                  <a:cubicBezTo>
                    <a:pt x="1670" y="1540"/>
                    <a:pt x="879" y="2914"/>
                    <a:pt x="177" y="4333"/>
                  </a:cubicBezTo>
                  <a:cubicBezTo>
                    <a:pt x="1" y="4654"/>
                    <a:pt x="290" y="4953"/>
                    <a:pt x="565" y="4953"/>
                  </a:cubicBezTo>
                  <a:cubicBezTo>
                    <a:pt x="686" y="4953"/>
                    <a:pt x="805" y="4894"/>
                    <a:pt x="879" y="4751"/>
                  </a:cubicBezTo>
                  <a:cubicBezTo>
                    <a:pt x="1596" y="3333"/>
                    <a:pt x="2372" y="1944"/>
                    <a:pt x="3238" y="599"/>
                  </a:cubicBezTo>
                  <a:cubicBezTo>
                    <a:pt x="3424" y="289"/>
                    <a:pt x="3146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 rot="1120882">
              <a:off x="3300470" y="4507503"/>
              <a:ext cx="57099" cy="76349"/>
            </a:xfrm>
            <a:custGeom>
              <a:avLst/>
              <a:gdLst/>
              <a:ahLst/>
              <a:cxnLst/>
              <a:rect l="l" t="t" r="r" b="b"/>
              <a:pathLst>
                <a:path w="2284" h="3054" extrusionOk="0">
                  <a:moveTo>
                    <a:pt x="1790" y="1"/>
                  </a:moveTo>
                  <a:cubicBezTo>
                    <a:pt x="1627" y="1"/>
                    <a:pt x="1460" y="82"/>
                    <a:pt x="1389" y="271"/>
                  </a:cubicBezTo>
                  <a:cubicBezTo>
                    <a:pt x="1076" y="1048"/>
                    <a:pt x="673" y="1765"/>
                    <a:pt x="210" y="2467"/>
                  </a:cubicBezTo>
                  <a:cubicBezTo>
                    <a:pt x="0" y="2760"/>
                    <a:pt x="282" y="3053"/>
                    <a:pt x="578" y="3053"/>
                  </a:cubicBezTo>
                  <a:cubicBezTo>
                    <a:pt x="704" y="3053"/>
                    <a:pt x="833" y="3000"/>
                    <a:pt x="926" y="2870"/>
                  </a:cubicBezTo>
                  <a:cubicBezTo>
                    <a:pt x="1419" y="2123"/>
                    <a:pt x="1838" y="1317"/>
                    <a:pt x="2166" y="480"/>
                  </a:cubicBezTo>
                  <a:cubicBezTo>
                    <a:pt x="2283" y="192"/>
                    <a:pt x="2041" y="1"/>
                    <a:pt x="1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1"/>
          <p:cNvGrpSpPr/>
          <p:nvPr/>
        </p:nvGrpSpPr>
        <p:grpSpPr>
          <a:xfrm rot="2994984">
            <a:off x="8356849" y="356076"/>
            <a:ext cx="437549" cy="320755"/>
            <a:chOff x="3609906" y="4464050"/>
            <a:chExt cx="200119" cy="125248"/>
          </a:xfrm>
        </p:grpSpPr>
        <p:sp>
          <p:nvSpPr>
            <p:cNvPr id="2144" name="Google Shape;2144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51"/>
          <p:cNvGrpSpPr/>
          <p:nvPr/>
        </p:nvGrpSpPr>
        <p:grpSpPr>
          <a:xfrm rot="-2826186">
            <a:off x="291837" y="395432"/>
            <a:ext cx="499181" cy="241635"/>
            <a:chOff x="3609906" y="4464050"/>
            <a:chExt cx="200119" cy="125248"/>
          </a:xfrm>
        </p:grpSpPr>
        <p:sp>
          <p:nvSpPr>
            <p:cNvPr id="2152" name="Google Shape;2152;p51"/>
            <p:cNvSpPr/>
            <p:nvPr/>
          </p:nvSpPr>
          <p:spPr>
            <a:xfrm rot="-2978874">
              <a:off x="3635001" y="4485798"/>
              <a:ext cx="64627" cy="95753"/>
            </a:xfrm>
            <a:custGeom>
              <a:avLst/>
              <a:gdLst/>
              <a:ahLst/>
              <a:cxnLst/>
              <a:rect l="l" t="t" r="r" b="b"/>
              <a:pathLst>
                <a:path w="2585" h="3830" extrusionOk="0">
                  <a:moveTo>
                    <a:pt x="2023" y="1"/>
                  </a:moveTo>
                  <a:cubicBezTo>
                    <a:pt x="1901" y="1"/>
                    <a:pt x="1784" y="61"/>
                    <a:pt x="1714" y="205"/>
                  </a:cubicBezTo>
                  <a:cubicBezTo>
                    <a:pt x="1191" y="1221"/>
                    <a:pt x="698" y="2207"/>
                    <a:pt x="175" y="3207"/>
                  </a:cubicBezTo>
                  <a:cubicBezTo>
                    <a:pt x="1" y="3536"/>
                    <a:pt x="286" y="3830"/>
                    <a:pt x="559" y="3830"/>
                  </a:cubicBezTo>
                  <a:cubicBezTo>
                    <a:pt x="682" y="3830"/>
                    <a:pt x="803" y="3770"/>
                    <a:pt x="877" y="3625"/>
                  </a:cubicBezTo>
                  <a:cubicBezTo>
                    <a:pt x="1400" y="2610"/>
                    <a:pt x="1908" y="1624"/>
                    <a:pt x="2431" y="623"/>
                  </a:cubicBezTo>
                  <a:cubicBezTo>
                    <a:pt x="2585" y="294"/>
                    <a:pt x="2293" y="1"/>
                    <a:pt x="2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 rot="-970607">
              <a:off x="3698424" y="4490039"/>
              <a:ext cx="41050" cy="73274"/>
            </a:xfrm>
            <a:custGeom>
              <a:avLst/>
              <a:gdLst/>
              <a:ahLst/>
              <a:cxnLst/>
              <a:rect l="l" t="t" r="r" b="b"/>
              <a:pathLst>
                <a:path w="1642" h="2931" extrusionOk="0">
                  <a:moveTo>
                    <a:pt x="1105" y="0"/>
                  </a:moveTo>
                  <a:cubicBezTo>
                    <a:pt x="988" y="0"/>
                    <a:pt x="876" y="60"/>
                    <a:pt x="811" y="205"/>
                  </a:cubicBezTo>
                  <a:cubicBezTo>
                    <a:pt x="512" y="937"/>
                    <a:pt x="258" y="1654"/>
                    <a:pt x="64" y="2431"/>
                  </a:cubicBezTo>
                  <a:cubicBezTo>
                    <a:pt x="0" y="2730"/>
                    <a:pt x="263" y="2931"/>
                    <a:pt x="505" y="2931"/>
                  </a:cubicBezTo>
                  <a:cubicBezTo>
                    <a:pt x="661" y="2931"/>
                    <a:pt x="809" y="2848"/>
                    <a:pt x="856" y="2655"/>
                  </a:cubicBezTo>
                  <a:cubicBezTo>
                    <a:pt x="1020" y="1953"/>
                    <a:pt x="1229" y="1266"/>
                    <a:pt x="1498" y="608"/>
                  </a:cubicBezTo>
                  <a:cubicBezTo>
                    <a:pt x="1642" y="290"/>
                    <a:pt x="1362" y="0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3748850" y="4464050"/>
              <a:ext cx="61175" cy="88675"/>
            </a:xfrm>
            <a:custGeom>
              <a:avLst/>
              <a:gdLst/>
              <a:ahLst/>
              <a:cxnLst/>
              <a:rect l="l" t="t" r="r" b="b"/>
              <a:pathLst>
                <a:path w="2447" h="3547" extrusionOk="0">
                  <a:moveTo>
                    <a:pt x="1953" y="0"/>
                  </a:moveTo>
                  <a:cubicBezTo>
                    <a:pt x="1787" y="0"/>
                    <a:pt x="1618" y="84"/>
                    <a:pt x="1541" y="274"/>
                  </a:cubicBezTo>
                  <a:cubicBezTo>
                    <a:pt x="1182" y="1215"/>
                    <a:pt x="734" y="2111"/>
                    <a:pt x="196" y="2947"/>
                  </a:cubicBezTo>
                  <a:cubicBezTo>
                    <a:pt x="0" y="3257"/>
                    <a:pt x="276" y="3546"/>
                    <a:pt x="558" y="3546"/>
                  </a:cubicBezTo>
                  <a:cubicBezTo>
                    <a:pt x="684" y="3546"/>
                    <a:pt x="811" y="3489"/>
                    <a:pt x="898" y="3351"/>
                  </a:cubicBezTo>
                  <a:cubicBezTo>
                    <a:pt x="1481" y="2455"/>
                    <a:pt x="1944" y="1514"/>
                    <a:pt x="2347" y="498"/>
                  </a:cubicBezTo>
                  <a:cubicBezTo>
                    <a:pt x="2446" y="192"/>
                    <a:pt x="2204" y="0"/>
                    <a:pt x="1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834E925D-FB09-4F7D-A627-D7CF092DDE5A}"/>
              </a:ext>
            </a:extLst>
          </p:cNvPr>
          <p:cNvSpPr/>
          <p:nvPr/>
        </p:nvSpPr>
        <p:spPr>
          <a:xfrm>
            <a:off x="4468555" y="3436712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it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BD08ADAB-D578-440D-91DA-EB8AFFEBAECB}"/>
              </a:ext>
            </a:extLst>
          </p:cNvPr>
          <p:cNvSpPr/>
          <p:nvPr/>
        </p:nvSpPr>
        <p:spPr>
          <a:xfrm>
            <a:off x="5278648" y="3141048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me/us</a:t>
            </a:r>
            <a:endParaRPr lang="ar-SA" sz="2800" b="1" dirty="0">
              <a:solidFill>
                <a:schemeClr val="accent4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9F6C9281-A2BC-42F4-946D-6AB9C843A1BF}"/>
              </a:ext>
            </a:extLst>
          </p:cNvPr>
          <p:cNvSpPr/>
          <p:nvPr/>
        </p:nvSpPr>
        <p:spPr>
          <a:xfrm>
            <a:off x="3902530" y="2431741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rgbClr val="FF99CC"/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her</a:t>
            </a:r>
            <a:endParaRPr lang="ar-SA" sz="2400" b="1" dirty="0">
              <a:solidFill>
                <a:srgbClr val="FF99CC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73C7BE01-A999-4F97-94CD-BA1654CE60EC}"/>
              </a:ext>
            </a:extLst>
          </p:cNvPr>
          <p:cNvSpPr/>
          <p:nvPr/>
        </p:nvSpPr>
        <p:spPr>
          <a:xfrm>
            <a:off x="4523700" y="2718737"/>
            <a:ext cx="148444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rgbClr val="FF6600"/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it</a:t>
            </a:r>
            <a:endParaRPr lang="ar-SA" sz="2400" b="1" dirty="0">
              <a:solidFill>
                <a:srgbClr val="FF66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0C8D0F29-134B-48C2-A79E-A59176595DA3}"/>
              </a:ext>
            </a:extLst>
          </p:cNvPr>
          <p:cNvSpPr/>
          <p:nvPr/>
        </p:nvSpPr>
        <p:spPr>
          <a:xfrm>
            <a:off x="5287780" y="1957872"/>
            <a:ext cx="147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CC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en-US" sz="1600" b="1" dirty="0">
              <a:solidFill>
                <a:srgbClr val="0033CC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Franklin Gothic Demi Cond" panose="020B0706030402020204" pitchFamily="34" charset="0"/>
                <a:cs typeface="MV Boli" panose="02000500030200090000" pitchFamily="2" charset="0"/>
              </a:rPr>
              <a:t>them</a:t>
            </a:r>
            <a:endParaRPr lang="ar-SA" sz="2800" b="1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0" grpId="0"/>
      <p:bldP spid="71" grpId="0"/>
      <p:bldP spid="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68"/>
          <p:cNvSpPr txBox="1">
            <a:spLocks noGrp="1"/>
          </p:cNvSpPr>
          <p:nvPr>
            <p:ph type="ctrTitle"/>
          </p:nvPr>
        </p:nvSpPr>
        <p:spPr>
          <a:xfrm flipH="1">
            <a:off x="186295" y="2214748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Thanks!</a:t>
            </a:r>
            <a:endParaRPr sz="7200" dirty="0"/>
          </a:p>
        </p:txBody>
      </p:sp>
      <p:grpSp>
        <p:nvGrpSpPr>
          <p:cNvPr id="2927" name="Google Shape;2927;p68"/>
          <p:cNvGrpSpPr/>
          <p:nvPr/>
        </p:nvGrpSpPr>
        <p:grpSpPr>
          <a:xfrm>
            <a:off x="3716136" y="1062364"/>
            <a:ext cx="4271150" cy="3286387"/>
            <a:chOff x="376525" y="724725"/>
            <a:chExt cx="3783950" cy="2518348"/>
          </a:xfrm>
        </p:grpSpPr>
        <p:sp>
          <p:nvSpPr>
            <p:cNvPr id="2928" name="Google Shape;2928;p68"/>
            <p:cNvSpPr/>
            <p:nvPr/>
          </p:nvSpPr>
          <p:spPr>
            <a:xfrm>
              <a:off x="454375" y="724725"/>
              <a:ext cx="3662299" cy="171252"/>
            </a:xfrm>
            <a:custGeom>
              <a:avLst/>
              <a:gdLst/>
              <a:ahLst/>
              <a:cxnLst/>
              <a:rect l="l" t="t" r="r" b="b"/>
              <a:pathLst>
                <a:path w="135415" h="8583" extrusionOk="0">
                  <a:moveTo>
                    <a:pt x="28739" y="0"/>
                  </a:moveTo>
                  <a:cubicBezTo>
                    <a:pt x="28489" y="0"/>
                    <a:pt x="27957" y="286"/>
                    <a:pt x="27658" y="286"/>
                  </a:cubicBezTo>
                  <a:cubicBezTo>
                    <a:pt x="27610" y="286"/>
                    <a:pt x="27568" y="279"/>
                    <a:pt x="27534" y="262"/>
                  </a:cubicBezTo>
                  <a:cubicBezTo>
                    <a:pt x="23825" y="491"/>
                    <a:pt x="9960" y="1330"/>
                    <a:pt x="5555" y="1330"/>
                  </a:cubicBezTo>
                  <a:cubicBezTo>
                    <a:pt x="5013" y="1330"/>
                    <a:pt x="4614" y="1317"/>
                    <a:pt x="4395" y="1289"/>
                  </a:cubicBezTo>
                  <a:cubicBezTo>
                    <a:pt x="4103" y="1265"/>
                    <a:pt x="3855" y="1252"/>
                    <a:pt x="3641" y="1252"/>
                  </a:cubicBezTo>
                  <a:cubicBezTo>
                    <a:pt x="3101" y="1252"/>
                    <a:pt x="2777" y="1334"/>
                    <a:pt x="2512" y="1518"/>
                  </a:cubicBezTo>
                  <a:cubicBezTo>
                    <a:pt x="1941" y="1860"/>
                    <a:pt x="1171" y="3287"/>
                    <a:pt x="686" y="4685"/>
                  </a:cubicBezTo>
                  <a:cubicBezTo>
                    <a:pt x="229" y="6083"/>
                    <a:pt x="1" y="7395"/>
                    <a:pt x="600" y="7538"/>
                  </a:cubicBezTo>
                  <a:cubicBezTo>
                    <a:pt x="868" y="7574"/>
                    <a:pt x="1328" y="7590"/>
                    <a:pt x="1941" y="7590"/>
                  </a:cubicBezTo>
                  <a:cubicBezTo>
                    <a:pt x="6222" y="7590"/>
                    <a:pt x="17926" y="6818"/>
                    <a:pt x="23153" y="6818"/>
                  </a:cubicBezTo>
                  <a:cubicBezTo>
                    <a:pt x="24269" y="6818"/>
                    <a:pt x="25089" y="6853"/>
                    <a:pt x="25480" y="6939"/>
                  </a:cubicBezTo>
                  <a:cubicBezTo>
                    <a:pt x="26746" y="6863"/>
                    <a:pt x="34171" y="6224"/>
                    <a:pt x="41038" y="6224"/>
                  </a:cubicBezTo>
                  <a:cubicBezTo>
                    <a:pt x="44539" y="6224"/>
                    <a:pt x="47896" y="6390"/>
                    <a:pt x="50217" y="6882"/>
                  </a:cubicBezTo>
                  <a:cubicBezTo>
                    <a:pt x="50488" y="6843"/>
                    <a:pt x="51032" y="6828"/>
                    <a:pt x="51780" y="6828"/>
                  </a:cubicBezTo>
                  <a:cubicBezTo>
                    <a:pt x="52690" y="6828"/>
                    <a:pt x="53903" y="6850"/>
                    <a:pt x="55296" y="6882"/>
                  </a:cubicBezTo>
                  <a:cubicBezTo>
                    <a:pt x="58862" y="6966"/>
                    <a:pt x="62153" y="6998"/>
                    <a:pt x="65031" y="6998"/>
                  </a:cubicBezTo>
                  <a:cubicBezTo>
                    <a:pt x="71846" y="6998"/>
                    <a:pt x="76337" y="6819"/>
                    <a:pt x="76638" y="6739"/>
                  </a:cubicBezTo>
                  <a:cubicBezTo>
                    <a:pt x="77293" y="6552"/>
                    <a:pt x="79446" y="6426"/>
                    <a:pt x="81027" y="6426"/>
                  </a:cubicBezTo>
                  <a:cubicBezTo>
                    <a:pt x="81856" y="6426"/>
                    <a:pt x="82528" y="6461"/>
                    <a:pt x="82744" y="6539"/>
                  </a:cubicBezTo>
                  <a:cubicBezTo>
                    <a:pt x="83101" y="6663"/>
                    <a:pt x="83504" y="6707"/>
                    <a:pt x="83922" y="6707"/>
                  </a:cubicBezTo>
                  <a:cubicBezTo>
                    <a:pt x="84372" y="6707"/>
                    <a:pt x="84839" y="6655"/>
                    <a:pt x="85284" y="6596"/>
                  </a:cubicBezTo>
                  <a:cubicBezTo>
                    <a:pt x="85839" y="6559"/>
                    <a:pt x="86346" y="6486"/>
                    <a:pt x="86720" y="6486"/>
                  </a:cubicBezTo>
                  <a:cubicBezTo>
                    <a:pt x="86922" y="6486"/>
                    <a:pt x="87085" y="6508"/>
                    <a:pt x="87195" y="6568"/>
                  </a:cubicBezTo>
                  <a:cubicBezTo>
                    <a:pt x="89263" y="6472"/>
                    <a:pt x="90625" y="6425"/>
                    <a:pt x="91796" y="6425"/>
                  </a:cubicBezTo>
                  <a:cubicBezTo>
                    <a:pt x="94808" y="6425"/>
                    <a:pt x="96552" y="6734"/>
                    <a:pt x="105798" y="7310"/>
                  </a:cubicBezTo>
                  <a:cubicBezTo>
                    <a:pt x="109435" y="7541"/>
                    <a:pt x="112280" y="7616"/>
                    <a:pt x="114555" y="7616"/>
                  </a:cubicBezTo>
                  <a:cubicBezTo>
                    <a:pt x="118794" y="7616"/>
                    <a:pt x="121056" y="7355"/>
                    <a:pt x="122783" y="7355"/>
                  </a:cubicBezTo>
                  <a:cubicBezTo>
                    <a:pt x="122986" y="7355"/>
                    <a:pt x="123183" y="7358"/>
                    <a:pt x="123374" y="7367"/>
                  </a:cubicBezTo>
                  <a:cubicBezTo>
                    <a:pt x="127148" y="7526"/>
                    <a:pt x="129572" y="8583"/>
                    <a:pt x="131348" y="8583"/>
                  </a:cubicBezTo>
                  <a:cubicBezTo>
                    <a:pt x="132755" y="8583"/>
                    <a:pt x="133756" y="7921"/>
                    <a:pt x="134701" y="5626"/>
                  </a:cubicBezTo>
                  <a:cubicBezTo>
                    <a:pt x="135215" y="4399"/>
                    <a:pt x="135415" y="3172"/>
                    <a:pt x="135215" y="2716"/>
                  </a:cubicBezTo>
                  <a:cubicBezTo>
                    <a:pt x="135186" y="2602"/>
                    <a:pt x="134559" y="2573"/>
                    <a:pt x="133674" y="2516"/>
                  </a:cubicBezTo>
                  <a:cubicBezTo>
                    <a:pt x="131664" y="2290"/>
                    <a:pt x="127330" y="1378"/>
                    <a:pt x="124843" y="1378"/>
                  </a:cubicBezTo>
                  <a:cubicBezTo>
                    <a:pt x="124506" y="1378"/>
                    <a:pt x="124203" y="1395"/>
                    <a:pt x="123945" y="1432"/>
                  </a:cubicBezTo>
                  <a:cubicBezTo>
                    <a:pt x="123856" y="1456"/>
                    <a:pt x="123764" y="1467"/>
                    <a:pt x="123678" y="1467"/>
                  </a:cubicBezTo>
                  <a:cubicBezTo>
                    <a:pt x="123460" y="1467"/>
                    <a:pt x="123272" y="1400"/>
                    <a:pt x="123231" y="1318"/>
                  </a:cubicBezTo>
                  <a:cubicBezTo>
                    <a:pt x="123231" y="1261"/>
                    <a:pt x="121577" y="1232"/>
                    <a:pt x="121548" y="1232"/>
                  </a:cubicBezTo>
                  <a:cubicBezTo>
                    <a:pt x="120951" y="1208"/>
                    <a:pt x="120299" y="1200"/>
                    <a:pt x="119624" y="1200"/>
                  </a:cubicBezTo>
                  <a:cubicBezTo>
                    <a:pt x="118189" y="1200"/>
                    <a:pt x="116650" y="1237"/>
                    <a:pt x="115310" y="1237"/>
                  </a:cubicBezTo>
                  <a:cubicBezTo>
                    <a:pt x="115051" y="1237"/>
                    <a:pt x="114800" y="1236"/>
                    <a:pt x="114558" y="1232"/>
                  </a:cubicBezTo>
                  <a:cubicBezTo>
                    <a:pt x="114101" y="1232"/>
                    <a:pt x="113730" y="1175"/>
                    <a:pt x="113445" y="1175"/>
                  </a:cubicBezTo>
                  <a:cubicBezTo>
                    <a:pt x="113160" y="1147"/>
                    <a:pt x="113017" y="1147"/>
                    <a:pt x="113017" y="1147"/>
                  </a:cubicBezTo>
                  <a:cubicBezTo>
                    <a:pt x="113017" y="1078"/>
                    <a:pt x="112912" y="1040"/>
                    <a:pt x="112747" y="1040"/>
                  </a:cubicBezTo>
                  <a:cubicBezTo>
                    <a:pt x="112640" y="1040"/>
                    <a:pt x="112507" y="1056"/>
                    <a:pt x="112361" y="1090"/>
                  </a:cubicBezTo>
                  <a:cubicBezTo>
                    <a:pt x="112132" y="1147"/>
                    <a:pt x="111733" y="1147"/>
                    <a:pt x="111219" y="1204"/>
                  </a:cubicBezTo>
                  <a:cubicBezTo>
                    <a:pt x="110808" y="1214"/>
                    <a:pt x="110372" y="1219"/>
                    <a:pt x="109919" y="1219"/>
                  </a:cubicBezTo>
                  <a:cubicBezTo>
                    <a:pt x="107861" y="1219"/>
                    <a:pt x="105467" y="1121"/>
                    <a:pt x="103573" y="1004"/>
                  </a:cubicBezTo>
                  <a:cubicBezTo>
                    <a:pt x="90562" y="291"/>
                    <a:pt x="91240" y="5"/>
                    <a:pt x="90298" y="5"/>
                  </a:cubicBezTo>
                  <a:cubicBezTo>
                    <a:pt x="89357" y="5"/>
                    <a:pt x="86796" y="291"/>
                    <a:pt x="67308" y="719"/>
                  </a:cubicBezTo>
                  <a:cubicBezTo>
                    <a:pt x="64579" y="782"/>
                    <a:pt x="62315" y="808"/>
                    <a:pt x="60382" y="808"/>
                  </a:cubicBezTo>
                  <a:cubicBezTo>
                    <a:pt x="50180" y="808"/>
                    <a:pt x="49241" y="69"/>
                    <a:pt x="38177" y="69"/>
                  </a:cubicBezTo>
                  <a:cubicBezTo>
                    <a:pt x="37115" y="69"/>
                    <a:pt x="35961" y="76"/>
                    <a:pt x="34696" y="91"/>
                  </a:cubicBezTo>
                  <a:cubicBezTo>
                    <a:pt x="33165" y="104"/>
                    <a:pt x="31862" y="116"/>
                    <a:pt x="30876" y="116"/>
                  </a:cubicBezTo>
                  <a:cubicBezTo>
                    <a:pt x="29658" y="116"/>
                    <a:pt x="28926" y="97"/>
                    <a:pt x="28847" y="34"/>
                  </a:cubicBezTo>
                  <a:cubicBezTo>
                    <a:pt x="28823" y="10"/>
                    <a:pt x="28786" y="0"/>
                    <a:pt x="28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8"/>
            <p:cNvSpPr/>
            <p:nvPr/>
          </p:nvSpPr>
          <p:spPr>
            <a:xfrm rot="5400000">
              <a:off x="2826764" y="1909354"/>
              <a:ext cx="2462703" cy="204720"/>
            </a:xfrm>
            <a:custGeom>
              <a:avLst/>
              <a:gdLst/>
              <a:ahLst/>
              <a:cxnLst/>
              <a:rect l="l" t="t" r="r" b="b"/>
              <a:pathLst>
                <a:path w="142662" h="10762" extrusionOk="0">
                  <a:moveTo>
                    <a:pt x="94943" y="0"/>
                  </a:moveTo>
                  <a:cubicBezTo>
                    <a:pt x="94257" y="0"/>
                    <a:pt x="93334" y="33"/>
                    <a:pt x="91845" y="117"/>
                  </a:cubicBezTo>
                  <a:cubicBezTo>
                    <a:pt x="90961" y="202"/>
                    <a:pt x="89591" y="145"/>
                    <a:pt x="88022" y="202"/>
                  </a:cubicBezTo>
                  <a:cubicBezTo>
                    <a:pt x="87608" y="207"/>
                    <a:pt x="87062" y="208"/>
                    <a:pt x="86418" y="208"/>
                  </a:cubicBezTo>
                  <a:cubicBezTo>
                    <a:pt x="85910" y="208"/>
                    <a:pt x="85341" y="207"/>
                    <a:pt x="84728" y="207"/>
                  </a:cubicBezTo>
                  <a:cubicBezTo>
                    <a:pt x="81133" y="207"/>
                    <a:pt x="76024" y="228"/>
                    <a:pt x="72814" y="516"/>
                  </a:cubicBezTo>
                  <a:cubicBezTo>
                    <a:pt x="72357" y="551"/>
                    <a:pt x="72057" y="565"/>
                    <a:pt x="71851" y="565"/>
                  </a:cubicBezTo>
                  <a:cubicBezTo>
                    <a:pt x="71170" y="565"/>
                    <a:pt x="71530" y="416"/>
                    <a:pt x="70694" y="416"/>
                  </a:cubicBezTo>
                  <a:cubicBezTo>
                    <a:pt x="70554" y="416"/>
                    <a:pt x="70380" y="421"/>
                    <a:pt x="70161" y="430"/>
                  </a:cubicBezTo>
                  <a:cubicBezTo>
                    <a:pt x="65168" y="716"/>
                    <a:pt x="60945" y="1087"/>
                    <a:pt x="54097" y="2085"/>
                  </a:cubicBezTo>
                  <a:cubicBezTo>
                    <a:pt x="43170" y="3683"/>
                    <a:pt x="35232" y="4120"/>
                    <a:pt x="31756" y="4120"/>
                  </a:cubicBezTo>
                  <a:cubicBezTo>
                    <a:pt x="30576" y="4120"/>
                    <a:pt x="29910" y="4069"/>
                    <a:pt x="29816" y="3997"/>
                  </a:cubicBezTo>
                  <a:cubicBezTo>
                    <a:pt x="29789" y="3965"/>
                    <a:pt x="29744" y="3952"/>
                    <a:pt x="29686" y="3952"/>
                  </a:cubicBezTo>
                  <a:cubicBezTo>
                    <a:pt x="29423" y="3952"/>
                    <a:pt x="28896" y="4221"/>
                    <a:pt x="28600" y="4221"/>
                  </a:cubicBezTo>
                  <a:cubicBezTo>
                    <a:pt x="28552" y="4221"/>
                    <a:pt x="28509" y="4214"/>
                    <a:pt x="28475" y="4197"/>
                  </a:cubicBezTo>
                  <a:cubicBezTo>
                    <a:pt x="27792" y="4213"/>
                    <a:pt x="27137" y="4220"/>
                    <a:pt x="26507" y="4220"/>
                  </a:cubicBezTo>
                  <a:cubicBezTo>
                    <a:pt x="19258" y="4220"/>
                    <a:pt x="15207" y="3244"/>
                    <a:pt x="8645" y="3112"/>
                  </a:cubicBezTo>
                  <a:cubicBezTo>
                    <a:pt x="8363" y="3109"/>
                    <a:pt x="8089" y="3108"/>
                    <a:pt x="7824" y="3108"/>
                  </a:cubicBezTo>
                  <a:cubicBezTo>
                    <a:pt x="5705" y="3108"/>
                    <a:pt x="4166" y="3198"/>
                    <a:pt x="3709" y="3198"/>
                  </a:cubicBezTo>
                  <a:cubicBezTo>
                    <a:pt x="3110" y="3198"/>
                    <a:pt x="2682" y="3198"/>
                    <a:pt x="2311" y="3255"/>
                  </a:cubicBezTo>
                  <a:cubicBezTo>
                    <a:pt x="1997" y="3341"/>
                    <a:pt x="1741" y="3426"/>
                    <a:pt x="1541" y="3626"/>
                  </a:cubicBezTo>
                  <a:cubicBezTo>
                    <a:pt x="1256" y="3854"/>
                    <a:pt x="942" y="4368"/>
                    <a:pt x="685" y="4996"/>
                  </a:cubicBezTo>
                  <a:cubicBezTo>
                    <a:pt x="457" y="5652"/>
                    <a:pt x="257" y="6422"/>
                    <a:pt x="171" y="7135"/>
                  </a:cubicBezTo>
                  <a:cubicBezTo>
                    <a:pt x="0" y="8619"/>
                    <a:pt x="228" y="9903"/>
                    <a:pt x="799" y="9932"/>
                  </a:cubicBezTo>
                  <a:cubicBezTo>
                    <a:pt x="1141" y="9903"/>
                    <a:pt x="2511" y="9532"/>
                    <a:pt x="4565" y="9361"/>
                  </a:cubicBezTo>
                  <a:cubicBezTo>
                    <a:pt x="5533" y="9267"/>
                    <a:pt x="6605" y="9227"/>
                    <a:pt x="7743" y="9227"/>
                  </a:cubicBezTo>
                  <a:cubicBezTo>
                    <a:pt x="14763" y="9227"/>
                    <a:pt x="24255" y="10762"/>
                    <a:pt x="26772" y="10762"/>
                  </a:cubicBezTo>
                  <a:cubicBezTo>
                    <a:pt x="26830" y="10762"/>
                    <a:pt x="26884" y="10761"/>
                    <a:pt x="26935" y="10759"/>
                  </a:cubicBezTo>
                  <a:cubicBezTo>
                    <a:pt x="28504" y="10673"/>
                    <a:pt x="29959" y="10616"/>
                    <a:pt x="31357" y="10531"/>
                  </a:cubicBezTo>
                  <a:cubicBezTo>
                    <a:pt x="33725" y="10388"/>
                    <a:pt x="36550" y="10188"/>
                    <a:pt x="39375" y="9932"/>
                  </a:cubicBezTo>
                  <a:cubicBezTo>
                    <a:pt x="44995" y="9389"/>
                    <a:pt x="50616" y="8648"/>
                    <a:pt x="52842" y="8648"/>
                  </a:cubicBezTo>
                  <a:cubicBezTo>
                    <a:pt x="53184" y="8534"/>
                    <a:pt x="53812" y="8391"/>
                    <a:pt x="54696" y="8220"/>
                  </a:cubicBezTo>
                  <a:cubicBezTo>
                    <a:pt x="64055" y="6422"/>
                    <a:pt x="80005" y="6394"/>
                    <a:pt x="80005" y="6394"/>
                  </a:cubicBezTo>
                  <a:cubicBezTo>
                    <a:pt x="80493" y="6244"/>
                    <a:pt x="81812" y="6179"/>
                    <a:pt x="83129" y="6179"/>
                  </a:cubicBezTo>
                  <a:cubicBezTo>
                    <a:pt x="84585" y="6179"/>
                    <a:pt x="86038" y="6259"/>
                    <a:pt x="86367" y="6394"/>
                  </a:cubicBezTo>
                  <a:cubicBezTo>
                    <a:pt x="86815" y="6554"/>
                    <a:pt x="87335" y="6606"/>
                    <a:pt x="87871" y="6606"/>
                  </a:cubicBezTo>
                  <a:cubicBezTo>
                    <a:pt x="88291" y="6606"/>
                    <a:pt x="88721" y="6574"/>
                    <a:pt x="89135" y="6536"/>
                  </a:cubicBezTo>
                  <a:cubicBezTo>
                    <a:pt x="89707" y="6502"/>
                    <a:pt x="90237" y="6446"/>
                    <a:pt x="90635" y="6446"/>
                  </a:cubicBezTo>
                  <a:cubicBezTo>
                    <a:pt x="90892" y="6446"/>
                    <a:pt x="91095" y="6469"/>
                    <a:pt x="91218" y="6536"/>
                  </a:cubicBezTo>
                  <a:cubicBezTo>
                    <a:pt x="93346" y="6449"/>
                    <a:pt x="94769" y="6326"/>
                    <a:pt x="97497" y="6326"/>
                  </a:cubicBezTo>
                  <a:cubicBezTo>
                    <a:pt x="100144" y="6326"/>
                    <a:pt x="104020" y="6442"/>
                    <a:pt x="110962" y="6822"/>
                  </a:cubicBezTo>
                  <a:cubicBezTo>
                    <a:pt x="117011" y="7135"/>
                    <a:pt x="115014" y="7050"/>
                    <a:pt x="120435" y="7364"/>
                  </a:cubicBezTo>
                  <a:cubicBezTo>
                    <a:pt x="122689" y="7506"/>
                    <a:pt x="122945" y="7506"/>
                    <a:pt x="124743" y="7649"/>
                  </a:cubicBezTo>
                  <a:cubicBezTo>
                    <a:pt x="125023" y="7641"/>
                    <a:pt x="125305" y="7637"/>
                    <a:pt x="125590" y="7637"/>
                  </a:cubicBezTo>
                  <a:cubicBezTo>
                    <a:pt x="130170" y="7637"/>
                    <a:pt x="135287" y="8611"/>
                    <a:pt x="137916" y="8611"/>
                  </a:cubicBezTo>
                  <a:cubicBezTo>
                    <a:pt x="138622" y="8611"/>
                    <a:pt x="139149" y="8541"/>
                    <a:pt x="139437" y="8362"/>
                  </a:cubicBezTo>
                  <a:cubicBezTo>
                    <a:pt x="140664" y="7620"/>
                    <a:pt x="142661" y="4339"/>
                    <a:pt x="142119" y="2770"/>
                  </a:cubicBezTo>
                  <a:cubicBezTo>
                    <a:pt x="142041" y="2407"/>
                    <a:pt x="132815" y="1927"/>
                    <a:pt x="130647" y="1927"/>
                  </a:cubicBezTo>
                  <a:cubicBezTo>
                    <a:pt x="130426" y="1927"/>
                    <a:pt x="130279" y="1932"/>
                    <a:pt x="130221" y="1943"/>
                  </a:cubicBezTo>
                  <a:cubicBezTo>
                    <a:pt x="130167" y="1947"/>
                    <a:pt x="130113" y="1950"/>
                    <a:pt x="130059" y="1950"/>
                  </a:cubicBezTo>
                  <a:cubicBezTo>
                    <a:pt x="129798" y="1950"/>
                    <a:pt x="129555" y="1894"/>
                    <a:pt x="129508" y="1800"/>
                  </a:cubicBezTo>
                  <a:cubicBezTo>
                    <a:pt x="129479" y="1686"/>
                    <a:pt x="120549" y="973"/>
                    <a:pt x="120435" y="973"/>
                  </a:cubicBezTo>
                  <a:cubicBezTo>
                    <a:pt x="119579" y="915"/>
                    <a:pt x="119065" y="858"/>
                    <a:pt x="118780" y="830"/>
                  </a:cubicBezTo>
                  <a:cubicBezTo>
                    <a:pt x="118780" y="746"/>
                    <a:pt x="118596" y="693"/>
                    <a:pt x="118330" y="693"/>
                  </a:cubicBezTo>
                  <a:cubicBezTo>
                    <a:pt x="118233" y="693"/>
                    <a:pt x="118124" y="700"/>
                    <a:pt x="118009" y="716"/>
                  </a:cubicBezTo>
                  <a:cubicBezTo>
                    <a:pt x="117718" y="763"/>
                    <a:pt x="117031" y="783"/>
                    <a:pt x="116070" y="783"/>
                  </a:cubicBezTo>
                  <a:cubicBezTo>
                    <a:pt x="112979" y="783"/>
                    <a:pt x="107047" y="576"/>
                    <a:pt x="102260" y="402"/>
                  </a:cubicBezTo>
                  <a:cubicBezTo>
                    <a:pt x="96932" y="255"/>
                    <a:pt x="96847" y="0"/>
                    <a:pt x="94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8"/>
            <p:cNvSpPr/>
            <p:nvPr/>
          </p:nvSpPr>
          <p:spPr>
            <a:xfrm>
              <a:off x="376525" y="3071825"/>
              <a:ext cx="3747899" cy="171248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8"/>
            <p:cNvSpPr/>
            <p:nvPr/>
          </p:nvSpPr>
          <p:spPr>
            <a:xfrm rot="-5400000">
              <a:off x="-797971" y="1899337"/>
              <a:ext cx="2516259" cy="167267"/>
            </a:xfrm>
            <a:custGeom>
              <a:avLst/>
              <a:gdLst/>
              <a:ahLst/>
              <a:cxnLst/>
              <a:rect l="l" t="t" r="r" b="b"/>
              <a:pathLst>
                <a:path w="142262" h="8883" extrusionOk="0">
                  <a:moveTo>
                    <a:pt x="30662" y="0"/>
                  </a:moveTo>
                  <a:cubicBezTo>
                    <a:pt x="30394" y="0"/>
                    <a:pt x="29837" y="294"/>
                    <a:pt x="29536" y="294"/>
                  </a:cubicBezTo>
                  <a:cubicBezTo>
                    <a:pt x="29490" y="294"/>
                    <a:pt x="29449" y="287"/>
                    <a:pt x="29417" y="271"/>
                  </a:cubicBezTo>
                  <a:cubicBezTo>
                    <a:pt x="24081" y="614"/>
                    <a:pt x="14295" y="671"/>
                    <a:pt x="9644" y="984"/>
                  </a:cubicBezTo>
                  <a:cubicBezTo>
                    <a:pt x="8035" y="1081"/>
                    <a:pt x="6795" y="1139"/>
                    <a:pt x="6040" y="1139"/>
                  </a:cubicBezTo>
                  <a:cubicBezTo>
                    <a:pt x="5684" y="1139"/>
                    <a:pt x="5435" y="1126"/>
                    <a:pt x="5307" y="1099"/>
                  </a:cubicBezTo>
                  <a:cubicBezTo>
                    <a:pt x="4822" y="1070"/>
                    <a:pt x="4508" y="1042"/>
                    <a:pt x="4223" y="1042"/>
                  </a:cubicBezTo>
                  <a:cubicBezTo>
                    <a:pt x="3966" y="1042"/>
                    <a:pt x="3738" y="1099"/>
                    <a:pt x="3567" y="1213"/>
                  </a:cubicBezTo>
                  <a:cubicBezTo>
                    <a:pt x="3082" y="1527"/>
                    <a:pt x="2169" y="2839"/>
                    <a:pt x="1398" y="4094"/>
                  </a:cubicBezTo>
                  <a:cubicBezTo>
                    <a:pt x="599" y="5350"/>
                    <a:pt x="0" y="6605"/>
                    <a:pt x="742" y="6891"/>
                  </a:cubicBezTo>
                  <a:cubicBezTo>
                    <a:pt x="1190" y="7049"/>
                    <a:pt x="2883" y="7353"/>
                    <a:pt x="5120" y="7353"/>
                  </a:cubicBezTo>
                  <a:cubicBezTo>
                    <a:pt x="5302" y="7353"/>
                    <a:pt x="5489" y="7351"/>
                    <a:pt x="5678" y="7347"/>
                  </a:cubicBezTo>
                  <a:cubicBezTo>
                    <a:pt x="6934" y="7319"/>
                    <a:pt x="8275" y="7204"/>
                    <a:pt x="9673" y="7090"/>
                  </a:cubicBezTo>
                  <a:cubicBezTo>
                    <a:pt x="11965" y="6905"/>
                    <a:pt x="17814" y="6697"/>
                    <a:pt x="22207" y="6697"/>
                  </a:cubicBezTo>
                  <a:cubicBezTo>
                    <a:pt x="24595" y="6697"/>
                    <a:pt x="26554" y="6758"/>
                    <a:pt x="27277" y="6919"/>
                  </a:cubicBezTo>
                  <a:cubicBezTo>
                    <a:pt x="29693" y="6817"/>
                    <a:pt x="32191" y="6482"/>
                    <a:pt x="34540" y="6482"/>
                  </a:cubicBezTo>
                  <a:cubicBezTo>
                    <a:pt x="36129" y="6482"/>
                    <a:pt x="37650" y="6635"/>
                    <a:pt x="39032" y="7119"/>
                  </a:cubicBezTo>
                  <a:cubicBezTo>
                    <a:pt x="43198" y="8564"/>
                    <a:pt x="45781" y="8882"/>
                    <a:pt x="47952" y="8882"/>
                  </a:cubicBezTo>
                  <a:cubicBezTo>
                    <a:pt x="49667" y="8882"/>
                    <a:pt x="51124" y="8684"/>
                    <a:pt x="52899" y="8684"/>
                  </a:cubicBezTo>
                  <a:cubicBezTo>
                    <a:pt x="53048" y="8684"/>
                    <a:pt x="53201" y="8685"/>
                    <a:pt x="53355" y="8688"/>
                  </a:cubicBezTo>
                  <a:cubicBezTo>
                    <a:pt x="55239" y="7975"/>
                    <a:pt x="65082" y="7376"/>
                    <a:pt x="67336" y="7262"/>
                  </a:cubicBezTo>
                  <a:cubicBezTo>
                    <a:pt x="73699" y="6976"/>
                    <a:pt x="79862" y="6948"/>
                    <a:pt x="80290" y="6834"/>
                  </a:cubicBezTo>
                  <a:cubicBezTo>
                    <a:pt x="80833" y="6709"/>
                    <a:pt x="82463" y="6636"/>
                    <a:pt x="83939" y="6636"/>
                  </a:cubicBezTo>
                  <a:cubicBezTo>
                    <a:pt x="85178" y="6636"/>
                    <a:pt x="86309" y="6688"/>
                    <a:pt x="86595" y="6805"/>
                  </a:cubicBezTo>
                  <a:cubicBezTo>
                    <a:pt x="87022" y="6960"/>
                    <a:pt x="87523" y="7012"/>
                    <a:pt x="88040" y="7012"/>
                  </a:cubicBezTo>
                  <a:cubicBezTo>
                    <a:pt x="89075" y="7012"/>
                    <a:pt x="90173" y="6804"/>
                    <a:pt x="90869" y="6804"/>
                  </a:cubicBezTo>
                  <a:cubicBezTo>
                    <a:pt x="91103" y="6804"/>
                    <a:pt x="91292" y="6828"/>
                    <a:pt x="91417" y="6891"/>
                  </a:cubicBezTo>
                  <a:cubicBezTo>
                    <a:pt x="95783" y="6604"/>
                    <a:pt x="96086" y="6517"/>
                    <a:pt x="98992" y="6517"/>
                  </a:cubicBezTo>
                  <a:cubicBezTo>
                    <a:pt x="101004" y="6517"/>
                    <a:pt x="104265" y="6559"/>
                    <a:pt x="110990" y="6605"/>
                  </a:cubicBezTo>
                  <a:cubicBezTo>
                    <a:pt x="116297" y="6634"/>
                    <a:pt x="124657" y="6776"/>
                    <a:pt x="124657" y="6776"/>
                  </a:cubicBezTo>
                  <a:cubicBezTo>
                    <a:pt x="125447" y="6719"/>
                    <a:pt x="126261" y="6696"/>
                    <a:pt x="127083" y="6696"/>
                  </a:cubicBezTo>
                  <a:cubicBezTo>
                    <a:pt x="130791" y="6696"/>
                    <a:pt x="134653" y="7174"/>
                    <a:pt x="137053" y="7174"/>
                  </a:cubicBezTo>
                  <a:cubicBezTo>
                    <a:pt x="138084" y="7174"/>
                    <a:pt x="138845" y="7086"/>
                    <a:pt x="139209" y="6834"/>
                  </a:cubicBezTo>
                  <a:cubicBezTo>
                    <a:pt x="140550" y="5921"/>
                    <a:pt x="142262" y="2069"/>
                    <a:pt x="141777" y="1099"/>
                  </a:cubicBezTo>
                  <a:cubicBezTo>
                    <a:pt x="141653" y="873"/>
                    <a:pt x="135793" y="765"/>
                    <a:pt x="132307" y="765"/>
                  </a:cubicBezTo>
                  <a:cubicBezTo>
                    <a:pt x="130950" y="765"/>
                    <a:pt x="129953" y="781"/>
                    <a:pt x="129793" y="813"/>
                  </a:cubicBezTo>
                  <a:cubicBezTo>
                    <a:pt x="129704" y="838"/>
                    <a:pt x="129613" y="848"/>
                    <a:pt x="129527" y="848"/>
                  </a:cubicBezTo>
                  <a:cubicBezTo>
                    <a:pt x="129308" y="848"/>
                    <a:pt x="129121" y="781"/>
                    <a:pt x="129080" y="699"/>
                  </a:cubicBezTo>
                  <a:cubicBezTo>
                    <a:pt x="128994" y="614"/>
                    <a:pt x="118552" y="243"/>
                    <a:pt x="118409" y="243"/>
                  </a:cubicBezTo>
                  <a:cubicBezTo>
                    <a:pt x="118409" y="174"/>
                    <a:pt x="118294" y="136"/>
                    <a:pt x="118108" y="136"/>
                  </a:cubicBezTo>
                  <a:cubicBezTo>
                    <a:pt x="117987" y="136"/>
                    <a:pt x="117836" y="152"/>
                    <a:pt x="117667" y="186"/>
                  </a:cubicBezTo>
                  <a:cubicBezTo>
                    <a:pt x="116487" y="418"/>
                    <a:pt x="110199" y="527"/>
                    <a:pt x="104993" y="527"/>
                  </a:cubicBezTo>
                  <a:cubicBezTo>
                    <a:pt x="101891" y="527"/>
                    <a:pt x="99174" y="488"/>
                    <a:pt x="98151" y="414"/>
                  </a:cubicBezTo>
                  <a:cubicBezTo>
                    <a:pt x="96867" y="334"/>
                    <a:pt x="96043" y="292"/>
                    <a:pt x="95241" y="292"/>
                  </a:cubicBezTo>
                  <a:cubicBezTo>
                    <a:pt x="94315" y="292"/>
                    <a:pt x="93418" y="349"/>
                    <a:pt x="91874" y="471"/>
                  </a:cubicBezTo>
                  <a:cubicBezTo>
                    <a:pt x="88564" y="699"/>
                    <a:pt x="78778" y="499"/>
                    <a:pt x="73157" y="984"/>
                  </a:cubicBezTo>
                  <a:cubicBezTo>
                    <a:pt x="72662" y="1028"/>
                    <a:pt x="72348" y="1045"/>
                    <a:pt x="72141" y="1045"/>
                  </a:cubicBezTo>
                  <a:cubicBezTo>
                    <a:pt x="71533" y="1045"/>
                    <a:pt x="71826" y="905"/>
                    <a:pt x="71120" y="905"/>
                  </a:cubicBezTo>
                  <a:cubicBezTo>
                    <a:pt x="70967" y="905"/>
                    <a:pt x="70768" y="912"/>
                    <a:pt x="70503" y="927"/>
                  </a:cubicBezTo>
                  <a:cubicBezTo>
                    <a:pt x="57221" y="1551"/>
                    <a:pt x="51445" y="2791"/>
                    <a:pt x="47481" y="2791"/>
                  </a:cubicBezTo>
                  <a:cubicBezTo>
                    <a:pt x="47093" y="2791"/>
                    <a:pt x="46723" y="2779"/>
                    <a:pt x="46365" y="2753"/>
                  </a:cubicBezTo>
                  <a:cubicBezTo>
                    <a:pt x="41286" y="2354"/>
                    <a:pt x="41885" y="186"/>
                    <a:pt x="32613" y="100"/>
                  </a:cubicBezTo>
                  <a:cubicBezTo>
                    <a:pt x="31500" y="100"/>
                    <a:pt x="30844" y="100"/>
                    <a:pt x="30786" y="43"/>
                  </a:cubicBezTo>
                  <a:cubicBezTo>
                    <a:pt x="30760" y="13"/>
                    <a:pt x="30717" y="0"/>
                    <a:pt x="30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2" name="Google Shape;2932;p68"/>
          <p:cNvSpPr/>
          <p:nvPr/>
        </p:nvSpPr>
        <p:spPr>
          <a:xfrm>
            <a:off x="491598" y="3350372"/>
            <a:ext cx="912725" cy="850093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4" name="Google Shape;2934;p68"/>
          <p:cNvGrpSpPr/>
          <p:nvPr/>
        </p:nvGrpSpPr>
        <p:grpSpPr>
          <a:xfrm>
            <a:off x="730209" y="1718302"/>
            <a:ext cx="187272" cy="218036"/>
            <a:chOff x="760696" y="1016575"/>
            <a:chExt cx="241329" cy="280938"/>
          </a:xfrm>
        </p:grpSpPr>
        <p:sp>
          <p:nvSpPr>
            <p:cNvPr id="2935" name="Google Shape;2935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8"/>
            <p:cNvSpPr/>
            <p:nvPr/>
          </p:nvSpPr>
          <p:spPr>
            <a:xfrm>
              <a:off x="953075" y="1016575"/>
              <a:ext cx="48950" cy="140525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8" name="Google Shape;2938;p68"/>
          <p:cNvGrpSpPr/>
          <p:nvPr/>
        </p:nvGrpSpPr>
        <p:grpSpPr>
          <a:xfrm rot="-10638234">
            <a:off x="3748494" y="2971751"/>
            <a:ext cx="106716" cy="170196"/>
            <a:chOff x="764500" y="1042148"/>
            <a:chExt cx="137527" cy="219280"/>
          </a:xfrm>
        </p:grpSpPr>
        <p:sp>
          <p:nvSpPr>
            <p:cNvPr id="2939" name="Google Shape;2939;p68"/>
            <p:cNvSpPr/>
            <p:nvPr/>
          </p:nvSpPr>
          <p:spPr>
            <a:xfrm rot="-3073378">
              <a:off x="802625" y="1163152"/>
              <a:ext cx="60151" cy="136402"/>
            </a:xfrm>
            <a:custGeom>
              <a:avLst/>
              <a:gdLst/>
              <a:ahLst/>
              <a:cxnLst/>
              <a:rect l="l" t="t" r="r" b="b"/>
              <a:pathLst>
                <a:path w="2406" h="5456" extrusionOk="0">
                  <a:moveTo>
                    <a:pt x="949" y="0"/>
                  </a:moveTo>
                  <a:cubicBezTo>
                    <a:pt x="460" y="0"/>
                    <a:pt x="1" y="314"/>
                    <a:pt x="61" y="941"/>
                  </a:cubicBezTo>
                  <a:lnTo>
                    <a:pt x="389" y="4526"/>
                  </a:lnTo>
                  <a:cubicBezTo>
                    <a:pt x="449" y="5145"/>
                    <a:pt x="968" y="5455"/>
                    <a:pt x="1457" y="5455"/>
                  </a:cubicBezTo>
                  <a:cubicBezTo>
                    <a:pt x="1946" y="5455"/>
                    <a:pt x="2406" y="5145"/>
                    <a:pt x="2346" y="4526"/>
                  </a:cubicBezTo>
                  <a:lnTo>
                    <a:pt x="2017" y="941"/>
                  </a:lnTo>
                  <a:cubicBezTo>
                    <a:pt x="1957" y="314"/>
                    <a:pt x="1438" y="0"/>
                    <a:pt x="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0" name="Google Shape;2940;p68"/>
            <p:cNvSpPr/>
            <p:nvPr/>
          </p:nvSpPr>
          <p:spPr>
            <a:xfrm rot="-1318873">
              <a:off x="833327" y="1042148"/>
              <a:ext cx="68700" cy="140349"/>
            </a:xfrm>
            <a:custGeom>
              <a:avLst/>
              <a:gdLst/>
              <a:ahLst/>
              <a:cxnLst/>
              <a:rect l="l" t="t" r="r" b="b"/>
              <a:pathLst>
                <a:path w="2748" h="5614" extrusionOk="0">
                  <a:moveTo>
                    <a:pt x="1197" y="0"/>
                  </a:moveTo>
                  <a:cubicBezTo>
                    <a:pt x="710" y="0"/>
                    <a:pt x="195" y="314"/>
                    <a:pt x="135" y="941"/>
                  </a:cubicBezTo>
                  <a:cubicBezTo>
                    <a:pt x="0" y="2300"/>
                    <a:pt x="165" y="3645"/>
                    <a:pt x="613" y="4944"/>
                  </a:cubicBezTo>
                  <a:cubicBezTo>
                    <a:pt x="778" y="5411"/>
                    <a:pt x="1174" y="5614"/>
                    <a:pt x="1565" y="5614"/>
                  </a:cubicBezTo>
                  <a:cubicBezTo>
                    <a:pt x="2161" y="5614"/>
                    <a:pt x="2747" y="5143"/>
                    <a:pt x="2495" y="4421"/>
                  </a:cubicBezTo>
                  <a:cubicBezTo>
                    <a:pt x="2106" y="3286"/>
                    <a:pt x="1972" y="2151"/>
                    <a:pt x="2091" y="941"/>
                  </a:cubicBezTo>
                  <a:cubicBezTo>
                    <a:pt x="2144" y="314"/>
                    <a:pt x="1684" y="0"/>
                    <a:pt x="1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3" name="Google Shape;2943;p68"/>
          <p:cNvGrpSpPr/>
          <p:nvPr/>
        </p:nvGrpSpPr>
        <p:grpSpPr>
          <a:xfrm>
            <a:off x="8102082" y="1067700"/>
            <a:ext cx="703840" cy="2146447"/>
            <a:chOff x="3688375" y="3264875"/>
            <a:chExt cx="450400" cy="1373550"/>
          </a:xfrm>
        </p:grpSpPr>
        <p:sp>
          <p:nvSpPr>
            <p:cNvPr id="2944" name="Google Shape;2944;p68"/>
            <p:cNvSpPr/>
            <p:nvPr/>
          </p:nvSpPr>
          <p:spPr>
            <a:xfrm>
              <a:off x="3688375" y="3264875"/>
              <a:ext cx="450400" cy="510450"/>
            </a:xfrm>
            <a:custGeom>
              <a:avLst/>
              <a:gdLst/>
              <a:ahLst/>
              <a:cxnLst/>
              <a:rect l="l" t="t" r="r" b="b"/>
              <a:pathLst>
                <a:path w="18016" h="20418" extrusionOk="0">
                  <a:moveTo>
                    <a:pt x="7998" y="542"/>
                  </a:moveTo>
                  <a:cubicBezTo>
                    <a:pt x="8551" y="542"/>
                    <a:pt x="9099" y="586"/>
                    <a:pt x="9625" y="664"/>
                  </a:cubicBezTo>
                  <a:cubicBezTo>
                    <a:pt x="14103" y="1291"/>
                    <a:pt x="17764" y="4702"/>
                    <a:pt x="17283" y="9410"/>
                  </a:cubicBezTo>
                  <a:cubicBezTo>
                    <a:pt x="17179" y="10519"/>
                    <a:pt x="17220" y="11565"/>
                    <a:pt x="17032" y="12653"/>
                  </a:cubicBezTo>
                  <a:cubicBezTo>
                    <a:pt x="16802" y="13992"/>
                    <a:pt x="16174" y="15394"/>
                    <a:pt x="15379" y="16524"/>
                  </a:cubicBezTo>
                  <a:cubicBezTo>
                    <a:pt x="14117" y="18381"/>
                    <a:pt x="12062" y="19865"/>
                    <a:pt x="9845" y="19865"/>
                  </a:cubicBezTo>
                  <a:cubicBezTo>
                    <a:pt x="9489" y="19865"/>
                    <a:pt x="9129" y="19827"/>
                    <a:pt x="8767" y="19746"/>
                  </a:cubicBezTo>
                  <a:cubicBezTo>
                    <a:pt x="8743" y="19740"/>
                    <a:pt x="8719" y="19737"/>
                    <a:pt x="8696" y="19737"/>
                  </a:cubicBezTo>
                  <a:cubicBezTo>
                    <a:pt x="8610" y="19737"/>
                    <a:pt x="8538" y="19779"/>
                    <a:pt x="8489" y="19839"/>
                  </a:cubicBezTo>
                  <a:lnTo>
                    <a:pt x="8489" y="19839"/>
                  </a:lnTo>
                  <a:cubicBezTo>
                    <a:pt x="6384" y="19067"/>
                    <a:pt x="5163" y="17366"/>
                    <a:pt x="3767" y="15645"/>
                  </a:cubicBezTo>
                  <a:cubicBezTo>
                    <a:pt x="2009" y="13469"/>
                    <a:pt x="963" y="11230"/>
                    <a:pt x="921" y="8363"/>
                  </a:cubicBezTo>
                  <a:cubicBezTo>
                    <a:pt x="858" y="6041"/>
                    <a:pt x="1758" y="3216"/>
                    <a:pt x="3683" y="1773"/>
                  </a:cubicBezTo>
                  <a:cubicBezTo>
                    <a:pt x="4898" y="880"/>
                    <a:pt x="6464" y="542"/>
                    <a:pt x="7998" y="542"/>
                  </a:cubicBezTo>
                  <a:close/>
                  <a:moveTo>
                    <a:pt x="8193" y="0"/>
                  </a:moveTo>
                  <a:cubicBezTo>
                    <a:pt x="6889" y="0"/>
                    <a:pt x="5587" y="267"/>
                    <a:pt x="4394" y="810"/>
                  </a:cubicBezTo>
                  <a:cubicBezTo>
                    <a:pt x="1967" y="1940"/>
                    <a:pt x="837" y="4472"/>
                    <a:pt x="482" y="7003"/>
                  </a:cubicBezTo>
                  <a:cubicBezTo>
                    <a:pt x="0" y="10100"/>
                    <a:pt x="1067" y="12883"/>
                    <a:pt x="2846" y="15331"/>
                  </a:cubicBezTo>
                  <a:cubicBezTo>
                    <a:pt x="4342" y="17353"/>
                    <a:pt x="5936" y="19394"/>
                    <a:pt x="8420" y="20077"/>
                  </a:cubicBezTo>
                  <a:lnTo>
                    <a:pt x="8420" y="20077"/>
                  </a:lnTo>
                  <a:cubicBezTo>
                    <a:pt x="8432" y="20164"/>
                    <a:pt x="8488" y="20241"/>
                    <a:pt x="8600" y="20269"/>
                  </a:cubicBezTo>
                  <a:cubicBezTo>
                    <a:pt x="9056" y="20370"/>
                    <a:pt x="9486" y="20417"/>
                    <a:pt x="9896" y="20417"/>
                  </a:cubicBezTo>
                  <a:cubicBezTo>
                    <a:pt x="11614" y="20417"/>
                    <a:pt x="12985" y="19589"/>
                    <a:pt x="14438" y="18407"/>
                  </a:cubicBezTo>
                  <a:cubicBezTo>
                    <a:pt x="16823" y="16440"/>
                    <a:pt x="17764" y="13448"/>
                    <a:pt x="17890" y="10477"/>
                  </a:cubicBezTo>
                  <a:cubicBezTo>
                    <a:pt x="18015" y="7966"/>
                    <a:pt x="18015" y="5602"/>
                    <a:pt x="16279" y="3614"/>
                  </a:cubicBezTo>
                  <a:cubicBezTo>
                    <a:pt x="14751" y="1877"/>
                    <a:pt x="12659" y="789"/>
                    <a:pt x="10441" y="266"/>
                  </a:cubicBezTo>
                  <a:cubicBezTo>
                    <a:pt x="9705" y="90"/>
                    <a:pt x="8949" y="0"/>
                    <a:pt x="81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3830625" y="3744325"/>
              <a:ext cx="132400" cy="78875"/>
            </a:xfrm>
            <a:custGeom>
              <a:avLst/>
              <a:gdLst/>
              <a:ahLst/>
              <a:cxnLst/>
              <a:rect l="l" t="t" r="r" b="b"/>
              <a:pathLst>
                <a:path w="5296" h="3155" extrusionOk="0">
                  <a:moveTo>
                    <a:pt x="985" y="1"/>
                  </a:moveTo>
                  <a:cubicBezTo>
                    <a:pt x="352" y="1"/>
                    <a:pt x="0" y="1045"/>
                    <a:pt x="169" y="1551"/>
                  </a:cubicBezTo>
                  <a:cubicBezTo>
                    <a:pt x="282" y="1909"/>
                    <a:pt x="548" y="2081"/>
                    <a:pt x="905" y="2081"/>
                  </a:cubicBezTo>
                  <a:cubicBezTo>
                    <a:pt x="945" y="2081"/>
                    <a:pt x="985" y="2079"/>
                    <a:pt x="1027" y="2074"/>
                  </a:cubicBezTo>
                  <a:cubicBezTo>
                    <a:pt x="1403" y="2054"/>
                    <a:pt x="1738" y="1823"/>
                    <a:pt x="2052" y="1656"/>
                  </a:cubicBezTo>
                  <a:cubicBezTo>
                    <a:pt x="2159" y="1613"/>
                    <a:pt x="2274" y="1570"/>
                    <a:pt x="2381" y="1517"/>
                  </a:cubicBezTo>
                  <a:lnTo>
                    <a:pt x="2381" y="1517"/>
                  </a:lnTo>
                  <a:cubicBezTo>
                    <a:pt x="2453" y="2241"/>
                    <a:pt x="2659" y="3155"/>
                    <a:pt x="3430" y="3155"/>
                  </a:cubicBezTo>
                  <a:cubicBezTo>
                    <a:pt x="3515" y="3155"/>
                    <a:pt x="3606" y="3144"/>
                    <a:pt x="3705" y="3121"/>
                  </a:cubicBezTo>
                  <a:cubicBezTo>
                    <a:pt x="4584" y="2932"/>
                    <a:pt x="5274" y="1886"/>
                    <a:pt x="5295" y="986"/>
                  </a:cubicBezTo>
                  <a:cubicBezTo>
                    <a:pt x="5295" y="798"/>
                    <a:pt x="5164" y="704"/>
                    <a:pt x="5026" y="704"/>
                  </a:cubicBezTo>
                  <a:cubicBezTo>
                    <a:pt x="4887" y="704"/>
                    <a:pt x="4741" y="798"/>
                    <a:pt x="4709" y="986"/>
                  </a:cubicBezTo>
                  <a:cubicBezTo>
                    <a:pt x="4667" y="1509"/>
                    <a:pt x="4375" y="2033"/>
                    <a:pt x="3977" y="2367"/>
                  </a:cubicBezTo>
                  <a:cubicBezTo>
                    <a:pt x="3811" y="2530"/>
                    <a:pt x="3661" y="2598"/>
                    <a:pt x="3528" y="2598"/>
                  </a:cubicBezTo>
                  <a:cubicBezTo>
                    <a:pt x="3035" y="2598"/>
                    <a:pt x="2776" y="1659"/>
                    <a:pt x="2778" y="1132"/>
                  </a:cubicBezTo>
                  <a:lnTo>
                    <a:pt x="2778" y="1132"/>
                  </a:lnTo>
                  <a:cubicBezTo>
                    <a:pt x="2790" y="1100"/>
                    <a:pt x="2799" y="1065"/>
                    <a:pt x="2805" y="1028"/>
                  </a:cubicBezTo>
                  <a:cubicBezTo>
                    <a:pt x="2798" y="1028"/>
                    <a:pt x="2790" y="1028"/>
                    <a:pt x="2782" y="1028"/>
                  </a:cubicBezTo>
                  <a:lnTo>
                    <a:pt x="2782" y="1028"/>
                  </a:lnTo>
                  <a:cubicBezTo>
                    <a:pt x="2783" y="1021"/>
                    <a:pt x="2784" y="1014"/>
                    <a:pt x="2784" y="1007"/>
                  </a:cubicBezTo>
                  <a:cubicBezTo>
                    <a:pt x="2797" y="853"/>
                    <a:pt x="2676" y="754"/>
                    <a:pt x="2551" y="754"/>
                  </a:cubicBezTo>
                  <a:cubicBezTo>
                    <a:pt x="2473" y="754"/>
                    <a:pt x="2393" y="793"/>
                    <a:pt x="2345" y="882"/>
                  </a:cubicBezTo>
                  <a:cubicBezTo>
                    <a:pt x="2222" y="1096"/>
                    <a:pt x="1393" y="1524"/>
                    <a:pt x="917" y="1524"/>
                  </a:cubicBezTo>
                  <a:cubicBezTo>
                    <a:pt x="742" y="1524"/>
                    <a:pt x="615" y="1467"/>
                    <a:pt x="587" y="1321"/>
                  </a:cubicBezTo>
                  <a:cubicBezTo>
                    <a:pt x="504" y="986"/>
                    <a:pt x="755" y="359"/>
                    <a:pt x="1131" y="338"/>
                  </a:cubicBezTo>
                  <a:cubicBezTo>
                    <a:pt x="1140" y="339"/>
                    <a:pt x="1148" y="339"/>
                    <a:pt x="1156" y="339"/>
                  </a:cubicBezTo>
                  <a:cubicBezTo>
                    <a:pt x="1344" y="339"/>
                    <a:pt x="1376" y="105"/>
                    <a:pt x="1215" y="45"/>
                  </a:cubicBezTo>
                  <a:cubicBezTo>
                    <a:pt x="1135" y="14"/>
                    <a:pt x="1058" y="1"/>
                    <a:pt x="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3944925" y="3750150"/>
              <a:ext cx="108575" cy="62300"/>
            </a:xfrm>
            <a:custGeom>
              <a:avLst/>
              <a:gdLst/>
              <a:ahLst/>
              <a:cxnLst/>
              <a:rect l="l" t="t" r="r" b="b"/>
              <a:pathLst>
                <a:path w="4343" h="2492" extrusionOk="0">
                  <a:moveTo>
                    <a:pt x="3273" y="1"/>
                  </a:moveTo>
                  <a:cubicBezTo>
                    <a:pt x="3131" y="1"/>
                    <a:pt x="3000" y="157"/>
                    <a:pt x="3088" y="314"/>
                  </a:cubicBezTo>
                  <a:cubicBezTo>
                    <a:pt x="3443" y="858"/>
                    <a:pt x="3360" y="1465"/>
                    <a:pt x="2774" y="1821"/>
                  </a:cubicBezTo>
                  <a:cubicBezTo>
                    <a:pt x="2579" y="1936"/>
                    <a:pt x="2384" y="1984"/>
                    <a:pt x="2192" y="1984"/>
                  </a:cubicBezTo>
                  <a:cubicBezTo>
                    <a:pt x="1477" y="1984"/>
                    <a:pt x="800" y="1308"/>
                    <a:pt x="305" y="879"/>
                  </a:cubicBezTo>
                  <a:cubicBezTo>
                    <a:pt x="280" y="844"/>
                    <a:pt x="247" y="829"/>
                    <a:pt x="214" y="829"/>
                  </a:cubicBezTo>
                  <a:cubicBezTo>
                    <a:pt x="110" y="829"/>
                    <a:pt x="0" y="977"/>
                    <a:pt x="95" y="1088"/>
                  </a:cubicBezTo>
                  <a:cubicBezTo>
                    <a:pt x="514" y="1569"/>
                    <a:pt x="891" y="2072"/>
                    <a:pt x="1476" y="2344"/>
                  </a:cubicBezTo>
                  <a:cubicBezTo>
                    <a:pt x="1719" y="2443"/>
                    <a:pt x="1978" y="2491"/>
                    <a:pt x="2234" y="2491"/>
                  </a:cubicBezTo>
                  <a:cubicBezTo>
                    <a:pt x="2572" y="2491"/>
                    <a:pt x="2906" y="2406"/>
                    <a:pt x="3192" y="2239"/>
                  </a:cubicBezTo>
                  <a:cubicBezTo>
                    <a:pt x="3945" y="1800"/>
                    <a:pt x="4343" y="460"/>
                    <a:pt x="3360" y="21"/>
                  </a:cubicBezTo>
                  <a:cubicBezTo>
                    <a:pt x="3331" y="7"/>
                    <a:pt x="3302" y="1"/>
                    <a:pt x="3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3866750" y="3797900"/>
              <a:ext cx="171075" cy="840525"/>
            </a:xfrm>
            <a:custGeom>
              <a:avLst/>
              <a:gdLst/>
              <a:ahLst/>
              <a:cxnLst/>
              <a:rect l="l" t="t" r="r" b="b"/>
              <a:pathLst>
                <a:path w="6843" h="33621" extrusionOk="0">
                  <a:moveTo>
                    <a:pt x="2984" y="1"/>
                  </a:moveTo>
                  <a:cubicBezTo>
                    <a:pt x="2937" y="1"/>
                    <a:pt x="2888" y="33"/>
                    <a:pt x="2888" y="99"/>
                  </a:cubicBezTo>
                  <a:cubicBezTo>
                    <a:pt x="2888" y="1543"/>
                    <a:pt x="3453" y="2882"/>
                    <a:pt x="3766" y="4263"/>
                  </a:cubicBezTo>
                  <a:cubicBezTo>
                    <a:pt x="4164" y="5978"/>
                    <a:pt x="4080" y="7820"/>
                    <a:pt x="3662" y="9514"/>
                  </a:cubicBezTo>
                  <a:cubicBezTo>
                    <a:pt x="3306" y="10958"/>
                    <a:pt x="2093" y="12067"/>
                    <a:pt x="1402" y="13364"/>
                  </a:cubicBezTo>
                  <a:cubicBezTo>
                    <a:pt x="774" y="14515"/>
                    <a:pt x="398" y="15812"/>
                    <a:pt x="189" y="17131"/>
                  </a:cubicBezTo>
                  <a:cubicBezTo>
                    <a:pt x="0" y="18407"/>
                    <a:pt x="84" y="19746"/>
                    <a:pt x="628" y="20918"/>
                  </a:cubicBezTo>
                  <a:cubicBezTo>
                    <a:pt x="1235" y="22236"/>
                    <a:pt x="2365" y="23219"/>
                    <a:pt x="3076" y="24475"/>
                  </a:cubicBezTo>
                  <a:cubicBezTo>
                    <a:pt x="4269" y="26735"/>
                    <a:pt x="6842" y="31296"/>
                    <a:pt x="3411" y="32949"/>
                  </a:cubicBezTo>
                  <a:cubicBezTo>
                    <a:pt x="3074" y="33117"/>
                    <a:pt x="3239" y="33620"/>
                    <a:pt x="3532" y="33620"/>
                  </a:cubicBezTo>
                  <a:cubicBezTo>
                    <a:pt x="3567" y="33620"/>
                    <a:pt x="3603" y="33613"/>
                    <a:pt x="3641" y="33598"/>
                  </a:cubicBezTo>
                  <a:cubicBezTo>
                    <a:pt x="6047" y="32823"/>
                    <a:pt x="6005" y="29559"/>
                    <a:pt x="5378" y="27551"/>
                  </a:cubicBezTo>
                  <a:cubicBezTo>
                    <a:pt x="4792" y="25793"/>
                    <a:pt x="3662" y="23994"/>
                    <a:pt x="2553" y="22529"/>
                  </a:cubicBezTo>
                  <a:cubicBezTo>
                    <a:pt x="1988" y="21838"/>
                    <a:pt x="1465" y="21148"/>
                    <a:pt x="1088" y="20332"/>
                  </a:cubicBezTo>
                  <a:cubicBezTo>
                    <a:pt x="628" y="19432"/>
                    <a:pt x="712" y="18219"/>
                    <a:pt x="816" y="17235"/>
                  </a:cubicBezTo>
                  <a:cubicBezTo>
                    <a:pt x="984" y="15520"/>
                    <a:pt x="1653" y="13929"/>
                    <a:pt x="2574" y="12486"/>
                  </a:cubicBezTo>
                  <a:cubicBezTo>
                    <a:pt x="3390" y="11251"/>
                    <a:pt x="3871" y="10247"/>
                    <a:pt x="4310" y="8824"/>
                  </a:cubicBezTo>
                  <a:cubicBezTo>
                    <a:pt x="4708" y="7589"/>
                    <a:pt x="4457" y="5874"/>
                    <a:pt x="4248" y="4597"/>
                  </a:cubicBezTo>
                  <a:cubicBezTo>
                    <a:pt x="3955" y="3049"/>
                    <a:pt x="3202" y="1605"/>
                    <a:pt x="3055" y="36"/>
                  </a:cubicBezTo>
                  <a:cubicBezTo>
                    <a:pt x="3039" y="13"/>
                    <a:pt x="3012" y="1"/>
                    <a:pt x="29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3923500" y="3951575"/>
              <a:ext cx="96825" cy="52325"/>
            </a:xfrm>
            <a:custGeom>
              <a:avLst/>
              <a:gdLst/>
              <a:ahLst/>
              <a:cxnLst/>
              <a:rect l="l" t="t" r="r" b="b"/>
              <a:pathLst>
                <a:path w="3873" h="2093" extrusionOk="0">
                  <a:moveTo>
                    <a:pt x="309" y="1"/>
                  </a:moveTo>
                  <a:cubicBezTo>
                    <a:pt x="140" y="1"/>
                    <a:pt x="1" y="219"/>
                    <a:pt x="136" y="354"/>
                  </a:cubicBezTo>
                  <a:cubicBezTo>
                    <a:pt x="660" y="878"/>
                    <a:pt x="1224" y="1254"/>
                    <a:pt x="1894" y="1526"/>
                  </a:cubicBezTo>
                  <a:cubicBezTo>
                    <a:pt x="2396" y="1735"/>
                    <a:pt x="2919" y="1798"/>
                    <a:pt x="3380" y="2049"/>
                  </a:cubicBezTo>
                  <a:cubicBezTo>
                    <a:pt x="3432" y="2079"/>
                    <a:pt x="3483" y="2092"/>
                    <a:pt x="3529" y="2092"/>
                  </a:cubicBezTo>
                  <a:cubicBezTo>
                    <a:pt x="3742" y="2092"/>
                    <a:pt x="3873" y="1816"/>
                    <a:pt x="3735" y="1610"/>
                  </a:cubicBezTo>
                  <a:cubicBezTo>
                    <a:pt x="3442" y="1254"/>
                    <a:pt x="2961" y="1170"/>
                    <a:pt x="2522" y="1066"/>
                  </a:cubicBezTo>
                  <a:cubicBezTo>
                    <a:pt x="1768" y="898"/>
                    <a:pt x="1036" y="543"/>
                    <a:pt x="429" y="41"/>
                  </a:cubicBezTo>
                  <a:cubicBezTo>
                    <a:pt x="390" y="13"/>
                    <a:pt x="348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8"/>
            <p:cNvSpPr/>
            <p:nvPr/>
          </p:nvSpPr>
          <p:spPr>
            <a:xfrm>
              <a:off x="3926800" y="3949850"/>
              <a:ext cx="87800" cy="57850"/>
            </a:xfrm>
            <a:custGeom>
              <a:avLst/>
              <a:gdLst/>
              <a:ahLst/>
              <a:cxnLst/>
              <a:rect l="l" t="t" r="r" b="b"/>
              <a:pathLst>
                <a:path w="3512" h="2314" extrusionOk="0">
                  <a:moveTo>
                    <a:pt x="3181" y="1"/>
                  </a:moveTo>
                  <a:cubicBezTo>
                    <a:pt x="3149" y="1"/>
                    <a:pt x="3115" y="9"/>
                    <a:pt x="3080" y="26"/>
                  </a:cubicBezTo>
                  <a:cubicBezTo>
                    <a:pt x="2578" y="298"/>
                    <a:pt x="2055" y="507"/>
                    <a:pt x="1532" y="758"/>
                  </a:cubicBezTo>
                  <a:cubicBezTo>
                    <a:pt x="1030" y="1009"/>
                    <a:pt x="695" y="1595"/>
                    <a:pt x="214" y="1888"/>
                  </a:cubicBezTo>
                  <a:cubicBezTo>
                    <a:pt x="1" y="2048"/>
                    <a:pt x="149" y="2313"/>
                    <a:pt x="365" y="2313"/>
                  </a:cubicBezTo>
                  <a:cubicBezTo>
                    <a:pt x="404" y="2313"/>
                    <a:pt x="444" y="2305"/>
                    <a:pt x="486" y="2286"/>
                  </a:cubicBezTo>
                  <a:cubicBezTo>
                    <a:pt x="1009" y="2035"/>
                    <a:pt x="1406" y="1470"/>
                    <a:pt x="1929" y="1239"/>
                  </a:cubicBezTo>
                  <a:cubicBezTo>
                    <a:pt x="2452" y="1030"/>
                    <a:pt x="2913" y="800"/>
                    <a:pt x="3331" y="465"/>
                  </a:cubicBezTo>
                  <a:cubicBezTo>
                    <a:pt x="3512" y="303"/>
                    <a:pt x="3381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8"/>
            <p:cNvSpPr/>
            <p:nvPr/>
          </p:nvSpPr>
          <p:spPr>
            <a:xfrm>
              <a:off x="3862300" y="4133900"/>
              <a:ext cx="74150" cy="65975"/>
            </a:xfrm>
            <a:custGeom>
              <a:avLst/>
              <a:gdLst/>
              <a:ahLst/>
              <a:cxnLst/>
              <a:rect l="l" t="t" r="r" b="b"/>
              <a:pathLst>
                <a:path w="2966" h="2639" extrusionOk="0">
                  <a:moveTo>
                    <a:pt x="281" y="0"/>
                  </a:moveTo>
                  <a:cubicBezTo>
                    <a:pt x="141" y="0"/>
                    <a:pt x="1" y="157"/>
                    <a:pt x="115" y="343"/>
                  </a:cubicBezTo>
                  <a:cubicBezTo>
                    <a:pt x="450" y="866"/>
                    <a:pt x="848" y="1305"/>
                    <a:pt x="1308" y="1703"/>
                  </a:cubicBezTo>
                  <a:cubicBezTo>
                    <a:pt x="1727" y="2038"/>
                    <a:pt x="2124" y="2414"/>
                    <a:pt x="2626" y="2624"/>
                  </a:cubicBezTo>
                  <a:cubicBezTo>
                    <a:pt x="2650" y="2634"/>
                    <a:pt x="2675" y="2638"/>
                    <a:pt x="2700" y="2638"/>
                  </a:cubicBezTo>
                  <a:cubicBezTo>
                    <a:pt x="2832" y="2638"/>
                    <a:pt x="2965" y="2510"/>
                    <a:pt x="2877" y="2352"/>
                  </a:cubicBezTo>
                  <a:cubicBezTo>
                    <a:pt x="2647" y="1954"/>
                    <a:pt x="2229" y="1640"/>
                    <a:pt x="1831" y="1410"/>
                  </a:cubicBezTo>
                  <a:cubicBezTo>
                    <a:pt x="1287" y="1075"/>
                    <a:pt x="848" y="636"/>
                    <a:pt x="450" y="113"/>
                  </a:cubicBezTo>
                  <a:cubicBezTo>
                    <a:pt x="411" y="33"/>
                    <a:pt x="346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8"/>
            <p:cNvSpPr/>
            <p:nvPr/>
          </p:nvSpPr>
          <p:spPr>
            <a:xfrm>
              <a:off x="3862000" y="4142325"/>
              <a:ext cx="83750" cy="58100"/>
            </a:xfrm>
            <a:custGeom>
              <a:avLst/>
              <a:gdLst/>
              <a:ahLst/>
              <a:cxnLst/>
              <a:rect l="l" t="t" r="r" b="b"/>
              <a:pathLst>
                <a:path w="3350" h="2324" extrusionOk="0">
                  <a:moveTo>
                    <a:pt x="2946" y="0"/>
                  </a:moveTo>
                  <a:cubicBezTo>
                    <a:pt x="2928" y="0"/>
                    <a:pt x="2909" y="2"/>
                    <a:pt x="2889" y="6"/>
                  </a:cubicBezTo>
                  <a:cubicBezTo>
                    <a:pt x="1718" y="173"/>
                    <a:pt x="902" y="1115"/>
                    <a:pt x="148" y="1952"/>
                  </a:cubicBezTo>
                  <a:cubicBezTo>
                    <a:pt x="1" y="2099"/>
                    <a:pt x="149" y="2324"/>
                    <a:pt x="320" y="2324"/>
                  </a:cubicBezTo>
                  <a:cubicBezTo>
                    <a:pt x="368" y="2324"/>
                    <a:pt x="417" y="2306"/>
                    <a:pt x="462" y="2266"/>
                  </a:cubicBezTo>
                  <a:cubicBezTo>
                    <a:pt x="1236" y="1575"/>
                    <a:pt x="2031" y="864"/>
                    <a:pt x="3015" y="550"/>
                  </a:cubicBezTo>
                  <a:cubicBezTo>
                    <a:pt x="3350" y="451"/>
                    <a:pt x="3240" y="0"/>
                    <a:pt x="29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8"/>
            <p:cNvSpPr/>
            <p:nvPr/>
          </p:nvSpPr>
          <p:spPr>
            <a:xfrm>
              <a:off x="3864875" y="4354150"/>
              <a:ext cx="126200" cy="50450"/>
            </a:xfrm>
            <a:custGeom>
              <a:avLst/>
              <a:gdLst/>
              <a:ahLst/>
              <a:cxnLst/>
              <a:rect l="l" t="t" r="r" b="b"/>
              <a:pathLst>
                <a:path w="5048" h="2018" extrusionOk="0">
                  <a:moveTo>
                    <a:pt x="387" y="0"/>
                  </a:moveTo>
                  <a:cubicBezTo>
                    <a:pt x="120" y="0"/>
                    <a:pt x="0" y="396"/>
                    <a:pt x="264" y="572"/>
                  </a:cubicBezTo>
                  <a:cubicBezTo>
                    <a:pt x="975" y="1032"/>
                    <a:pt x="1749" y="1262"/>
                    <a:pt x="2544" y="1493"/>
                  </a:cubicBezTo>
                  <a:cubicBezTo>
                    <a:pt x="3193" y="1681"/>
                    <a:pt x="3904" y="1702"/>
                    <a:pt x="4511" y="1995"/>
                  </a:cubicBezTo>
                  <a:cubicBezTo>
                    <a:pt x="4546" y="2011"/>
                    <a:pt x="4583" y="2018"/>
                    <a:pt x="4621" y="2018"/>
                  </a:cubicBezTo>
                  <a:cubicBezTo>
                    <a:pt x="4831" y="2018"/>
                    <a:pt x="5047" y="1792"/>
                    <a:pt x="4888" y="1597"/>
                  </a:cubicBezTo>
                  <a:cubicBezTo>
                    <a:pt x="4448" y="1032"/>
                    <a:pt x="3779" y="990"/>
                    <a:pt x="3109" y="865"/>
                  </a:cubicBezTo>
                  <a:cubicBezTo>
                    <a:pt x="2251" y="718"/>
                    <a:pt x="1310" y="509"/>
                    <a:pt x="556" y="49"/>
                  </a:cubicBezTo>
                  <a:cubicBezTo>
                    <a:pt x="496" y="15"/>
                    <a:pt x="43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8"/>
            <p:cNvSpPr/>
            <p:nvPr/>
          </p:nvSpPr>
          <p:spPr>
            <a:xfrm>
              <a:off x="3929550" y="4333850"/>
              <a:ext cx="40600" cy="94300"/>
            </a:xfrm>
            <a:custGeom>
              <a:avLst/>
              <a:gdLst/>
              <a:ahLst/>
              <a:cxnLst/>
              <a:rect l="l" t="t" r="r" b="b"/>
              <a:pathLst>
                <a:path w="1624" h="3772" extrusionOk="0">
                  <a:moveTo>
                    <a:pt x="1228" y="1"/>
                  </a:moveTo>
                  <a:cubicBezTo>
                    <a:pt x="1128" y="1"/>
                    <a:pt x="1032" y="56"/>
                    <a:pt x="982" y="191"/>
                  </a:cubicBezTo>
                  <a:cubicBezTo>
                    <a:pt x="564" y="1258"/>
                    <a:pt x="313" y="2388"/>
                    <a:pt x="41" y="3518"/>
                  </a:cubicBezTo>
                  <a:cubicBezTo>
                    <a:pt x="0" y="3666"/>
                    <a:pt x="125" y="3771"/>
                    <a:pt x="247" y="3771"/>
                  </a:cubicBezTo>
                  <a:cubicBezTo>
                    <a:pt x="314" y="3771"/>
                    <a:pt x="380" y="3739"/>
                    <a:pt x="418" y="3665"/>
                  </a:cubicBezTo>
                  <a:cubicBezTo>
                    <a:pt x="941" y="2639"/>
                    <a:pt x="1129" y="1530"/>
                    <a:pt x="1526" y="442"/>
                  </a:cubicBezTo>
                  <a:cubicBezTo>
                    <a:pt x="1623" y="208"/>
                    <a:pt x="1419" y="1"/>
                    <a:pt x="1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18608FA0-587A-4DA7-8FA2-4F770D06A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176" y="1447429"/>
            <a:ext cx="3626004" cy="2516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294405" y="732804"/>
            <a:ext cx="5994451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br>
              <a:rPr lang="en" dirty="0"/>
            </a:br>
            <a:r>
              <a:rPr lang="en-US" sz="3600" dirty="0"/>
              <a:t>Present Perfect Simple </a:t>
            </a:r>
            <a:r>
              <a:rPr lang="en" sz="3600" dirty="0"/>
              <a:t>Tense</a:t>
            </a:r>
            <a:endParaRPr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71700" y="161556"/>
            <a:ext cx="7800600" cy="1000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 dirty="0"/>
              <a:t>Present Perfect Tense:</a:t>
            </a:r>
            <a:endParaRPr sz="6000"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254724" y="298926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8364851" y="269709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870B4BDF-55C8-48CE-BEB0-44E646546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5" t="17762" r="4558" b="24790"/>
          <a:stretch/>
        </p:blipFill>
        <p:spPr>
          <a:xfrm>
            <a:off x="1771650" y="1973580"/>
            <a:ext cx="5753100" cy="243840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5DAD51A7-6CEE-44FB-9350-5E2DDE62B71D}"/>
              </a:ext>
            </a:extLst>
          </p:cNvPr>
          <p:cNvSpPr txBox="1"/>
          <p:nvPr/>
        </p:nvSpPr>
        <p:spPr>
          <a:xfrm>
            <a:off x="1992087" y="2977256"/>
            <a:ext cx="1803399" cy="20137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F4B7802-F4FE-4AB6-83A4-C84BD41D456D}"/>
              </a:ext>
            </a:extLst>
          </p:cNvPr>
          <p:cNvSpPr/>
          <p:nvPr/>
        </p:nvSpPr>
        <p:spPr>
          <a:xfrm>
            <a:off x="2099312" y="3265714"/>
            <a:ext cx="2733945" cy="174173"/>
          </a:xfrm>
          <a:prstGeom prst="rect">
            <a:avLst/>
          </a:prstGeom>
          <a:solidFill>
            <a:srgbClr val="FBBBBD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>
            <a:spLocks noGrp="1"/>
          </p:cNvSpPr>
          <p:nvPr>
            <p:ph type="title"/>
          </p:nvPr>
        </p:nvSpPr>
        <p:spPr>
          <a:xfrm>
            <a:off x="166198" y="-99054"/>
            <a:ext cx="6113157" cy="799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dirty="0"/>
              <a:t>Present Perfect Simple Tense</a:t>
            </a:r>
            <a:endParaRPr sz="36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C87A92-1973-439A-84DF-C134FDA269BA}"/>
              </a:ext>
            </a:extLst>
          </p:cNvPr>
          <p:cNvSpPr txBox="1"/>
          <p:nvPr/>
        </p:nvSpPr>
        <p:spPr>
          <a:xfrm>
            <a:off x="166198" y="1140176"/>
            <a:ext cx="84007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 talk about </a:t>
            </a:r>
            <a:r>
              <a:rPr lang="en-U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recently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completed</a:t>
            </a:r>
            <a:r>
              <a:rPr lang="en-US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actions</a:t>
            </a:r>
            <a:endParaRPr lang="ar-SA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Google Shape;2105;p51">
            <a:extLst>
              <a:ext uri="{FF2B5EF4-FFF2-40B4-BE49-F238E27FC236}">
                <a16:creationId xmlns:a16="http://schemas.microsoft.com/office/drawing/2014/main" id="{80A11EC5-9604-4E46-985A-F75480EF7D6C}"/>
              </a:ext>
            </a:extLst>
          </p:cNvPr>
          <p:cNvSpPr txBox="1">
            <a:spLocks/>
          </p:cNvSpPr>
          <p:nvPr/>
        </p:nvSpPr>
        <p:spPr>
          <a:xfrm flipH="1">
            <a:off x="166198" y="1638774"/>
            <a:ext cx="1934064" cy="51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Example</a:t>
            </a:r>
            <a:endParaRPr lang="en-US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4C53B57-E4D6-4933-BE1B-6B9C9056B0E1}"/>
              </a:ext>
            </a:extLst>
          </p:cNvPr>
          <p:cNvSpPr txBox="1"/>
          <p:nvPr/>
        </p:nvSpPr>
        <p:spPr>
          <a:xfrm>
            <a:off x="166198" y="2221274"/>
            <a:ext cx="35254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She </a:t>
            </a:r>
            <a:r>
              <a:rPr lang="en-U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has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cleaned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the room .</a:t>
            </a:r>
            <a:endParaRPr lang="ar-SA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7D842CB-FBA2-4477-9681-157919D2F601}"/>
              </a:ext>
            </a:extLst>
          </p:cNvPr>
          <p:cNvSpPr txBox="1"/>
          <p:nvPr/>
        </p:nvSpPr>
        <p:spPr>
          <a:xfrm>
            <a:off x="166198" y="2618705"/>
            <a:ext cx="459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They </a:t>
            </a:r>
            <a:r>
              <a:rPr lang="en-US" sz="20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have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played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football.</a:t>
            </a:r>
            <a:endParaRPr lang="ar-SA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Google Shape;2105;p51">
            <a:extLst>
              <a:ext uri="{FF2B5EF4-FFF2-40B4-BE49-F238E27FC236}">
                <a16:creationId xmlns:a16="http://schemas.microsoft.com/office/drawing/2014/main" id="{90CC338E-A3D5-4718-98E0-EA60DFCC4735}"/>
              </a:ext>
            </a:extLst>
          </p:cNvPr>
          <p:cNvSpPr txBox="1">
            <a:spLocks/>
          </p:cNvSpPr>
          <p:nvPr/>
        </p:nvSpPr>
        <p:spPr>
          <a:xfrm flipH="1">
            <a:off x="166198" y="630107"/>
            <a:ext cx="1934064" cy="51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Use</a:t>
            </a:r>
            <a:endParaRPr lang="en-US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Google Shape;2105;p51">
            <a:extLst>
              <a:ext uri="{FF2B5EF4-FFF2-40B4-BE49-F238E27FC236}">
                <a16:creationId xmlns:a16="http://schemas.microsoft.com/office/drawing/2014/main" id="{319F9DC7-1FC2-43F2-8148-DE6E5B522A07}"/>
              </a:ext>
            </a:extLst>
          </p:cNvPr>
          <p:cNvSpPr txBox="1">
            <a:spLocks/>
          </p:cNvSpPr>
          <p:nvPr/>
        </p:nvSpPr>
        <p:spPr>
          <a:xfrm flipH="1">
            <a:off x="240017" y="3128179"/>
            <a:ext cx="1934064" cy="5100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>
                <a:solidFill>
                  <a:srgbClr val="CC6600"/>
                </a:solidFill>
                <a:latin typeface="Arial Rounded MT Bold" panose="020F0704030504030204" pitchFamily="34" charset="0"/>
              </a:rPr>
              <a:t>Form</a:t>
            </a:r>
            <a:endParaRPr lang="en-US" dirty="0">
              <a:solidFill>
                <a:srgbClr val="CC66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742E605-19C4-4CCF-8EC9-AE7F9C8D8CA2}"/>
              </a:ext>
            </a:extLst>
          </p:cNvPr>
          <p:cNvSpPr txBox="1"/>
          <p:nvPr/>
        </p:nvSpPr>
        <p:spPr>
          <a:xfrm>
            <a:off x="1000357" y="3727728"/>
            <a:ext cx="91552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She           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He          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It</a:t>
            </a:r>
            <a:endParaRPr lang="ar-SA" b="1" dirty="0">
              <a:solidFill>
                <a:schemeClr val="bg2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BD39F89-9D03-402F-B6FE-894AECE3DE58}"/>
              </a:ext>
            </a:extLst>
          </p:cNvPr>
          <p:cNvSpPr txBox="1"/>
          <p:nvPr/>
        </p:nvSpPr>
        <p:spPr>
          <a:xfrm>
            <a:off x="4764830" y="3383213"/>
            <a:ext cx="113522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chemeClr val="bg2"/>
                </a:solidFill>
              </a:rPr>
              <a:t>I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You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We</a:t>
            </a:r>
          </a:p>
          <a:p>
            <a:r>
              <a:rPr lang="en-US" sz="1800" b="1" dirty="0">
                <a:solidFill>
                  <a:schemeClr val="bg2"/>
                </a:solidFill>
              </a:rPr>
              <a:t>They         </a:t>
            </a:r>
          </a:p>
        </p:txBody>
      </p:sp>
      <p:sp>
        <p:nvSpPr>
          <p:cNvPr id="17" name="قوس كبير أيمن 16">
            <a:extLst>
              <a:ext uri="{FF2B5EF4-FFF2-40B4-BE49-F238E27FC236}">
                <a16:creationId xmlns:a16="http://schemas.microsoft.com/office/drawing/2014/main" id="{34F96911-CD27-4A7C-AC76-CBF5D2E2DFDE}"/>
              </a:ext>
            </a:extLst>
          </p:cNvPr>
          <p:cNvSpPr/>
          <p:nvPr/>
        </p:nvSpPr>
        <p:spPr>
          <a:xfrm>
            <a:off x="1565957" y="3747612"/>
            <a:ext cx="362957" cy="1138773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id="{9A4C5E54-CA8B-4988-B7C9-561A9F4F2DE2}"/>
              </a:ext>
            </a:extLst>
          </p:cNvPr>
          <p:cNvSpPr/>
          <p:nvPr/>
        </p:nvSpPr>
        <p:spPr>
          <a:xfrm>
            <a:off x="5418070" y="3445675"/>
            <a:ext cx="362957" cy="1415772"/>
          </a:xfrm>
          <a:prstGeom prst="rightBrace">
            <a:avLst>
              <a:gd name="adj1" fmla="val 8333"/>
              <a:gd name="adj2" fmla="val 55932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B05E594-226B-49AF-99A6-CB92FDAA6930}"/>
              </a:ext>
            </a:extLst>
          </p:cNvPr>
          <p:cNvSpPr txBox="1"/>
          <p:nvPr/>
        </p:nvSpPr>
        <p:spPr>
          <a:xfrm>
            <a:off x="1943101" y="3975426"/>
            <a:ext cx="9307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has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8C6F2CC-3C78-4200-A68B-D3418A28EF2C}"/>
              </a:ext>
            </a:extLst>
          </p:cNvPr>
          <p:cNvSpPr txBox="1"/>
          <p:nvPr/>
        </p:nvSpPr>
        <p:spPr>
          <a:xfrm>
            <a:off x="5832930" y="3881083"/>
            <a:ext cx="1141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have</a:t>
            </a:r>
            <a:endParaRPr lang="en-US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3" grpId="0"/>
      <p:bldP spid="15" grpId="0"/>
      <p:bldP spid="9" grpId="0" animBg="1"/>
      <p:bldP spid="12" grpId="0" animBg="1"/>
      <p:bldP spid="14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"/>
          <p:cNvSpPr txBox="1">
            <a:spLocks noGrp="1"/>
          </p:cNvSpPr>
          <p:nvPr>
            <p:ph type="title"/>
          </p:nvPr>
        </p:nvSpPr>
        <p:spPr>
          <a:xfrm>
            <a:off x="402420" y="-37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Form:</a:t>
            </a:r>
            <a:endParaRPr sz="5400" dirty="0"/>
          </a:p>
        </p:txBody>
      </p:sp>
      <p:grpSp>
        <p:nvGrpSpPr>
          <p:cNvPr id="1969" name="Google Shape;873;p42">
            <a:extLst>
              <a:ext uri="{FF2B5EF4-FFF2-40B4-BE49-F238E27FC236}">
                <a16:creationId xmlns:a16="http://schemas.microsoft.com/office/drawing/2014/main" id="{08CCB4C8-6E9C-49B5-994B-21729EFE9BE9}"/>
              </a:ext>
            </a:extLst>
          </p:cNvPr>
          <p:cNvGrpSpPr/>
          <p:nvPr/>
        </p:nvGrpSpPr>
        <p:grpSpPr>
          <a:xfrm rot="-5400000">
            <a:off x="-39154" y="412508"/>
            <a:ext cx="747746" cy="319633"/>
            <a:chOff x="1848388" y="1192013"/>
            <a:chExt cx="533418" cy="227983"/>
          </a:xfrm>
        </p:grpSpPr>
        <p:sp>
          <p:nvSpPr>
            <p:cNvPr id="1970" name="Google Shape;874;p42">
              <a:extLst>
                <a:ext uri="{FF2B5EF4-FFF2-40B4-BE49-F238E27FC236}">
                  <a16:creationId xmlns:a16="http://schemas.microsoft.com/office/drawing/2014/main" id="{50843540-962A-480A-AC2D-1C45C5BA41CD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875;p42">
              <a:extLst>
                <a:ext uri="{FF2B5EF4-FFF2-40B4-BE49-F238E27FC236}">
                  <a16:creationId xmlns:a16="http://schemas.microsoft.com/office/drawing/2014/main" id="{F49EA59B-E10D-4416-8ED9-3669DCF0272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876;p42">
              <a:extLst>
                <a:ext uri="{FF2B5EF4-FFF2-40B4-BE49-F238E27FC236}">
                  <a16:creationId xmlns:a16="http://schemas.microsoft.com/office/drawing/2014/main" id="{63622F8C-489F-4525-B824-8E0E6ED716F7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877;p42">
            <a:extLst>
              <a:ext uri="{FF2B5EF4-FFF2-40B4-BE49-F238E27FC236}">
                <a16:creationId xmlns:a16="http://schemas.microsoft.com/office/drawing/2014/main" id="{63C7B555-E3A5-4437-A21A-798ADE5AC72A}"/>
              </a:ext>
            </a:extLst>
          </p:cNvPr>
          <p:cNvSpPr/>
          <p:nvPr/>
        </p:nvSpPr>
        <p:spPr>
          <a:xfrm>
            <a:off x="552718" y="877113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424;p47">
            <a:extLst>
              <a:ext uri="{FF2B5EF4-FFF2-40B4-BE49-F238E27FC236}">
                <a16:creationId xmlns:a16="http://schemas.microsoft.com/office/drawing/2014/main" id="{297D321B-506A-40F8-9B68-BA2C1815D93D}"/>
              </a:ext>
            </a:extLst>
          </p:cNvPr>
          <p:cNvSpPr txBox="1">
            <a:spLocks/>
          </p:cNvSpPr>
          <p:nvPr/>
        </p:nvSpPr>
        <p:spPr>
          <a:xfrm>
            <a:off x="471295" y="1923704"/>
            <a:ext cx="3831425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Subject (She- He –It – singular)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5" name="Plus Sign 14">
            <a:extLst>
              <a:ext uri="{FF2B5EF4-FFF2-40B4-BE49-F238E27FC236}">
                <a16:creationId xmlns:a16="http://schemas.microsoft.com/office/drawing/2014/main" id="{5551A6CC-6A01-4C6E-B01D-F0740B42D3E6}"/>
              </a:ext>
            </a:extLst>
          </p:cNvPr>
          <p:cNvSpPr/>
          <p:nvPr/>
        </p:nvSpPr>
        <p:spPr>
          <a:xfrm>
            <a:off x="4353675" y="1971217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6" name="Google Shape;1424;p47">
            <a:extLst>
              <a:ext uri="{FF2B5EF4-FFF2-40B4-BE49-F238E27FC236}">
                <a16:creationId xmlns:a16="http://schemas.microsoft.com/office/drawing/2014/main" id="{A9C7DF92-8D01-498B-A8CE-96E3C8A8EF50}"/>
              </a:ext>
            </a:extLst>
          </p:cNvPr>
          <p:cNvSpPr txBox="1">
            <a:spLocks/>
          </p:cNvSpPr>
          <p:nvPr/>
        </p:nvSpPr>
        <p:spPr>
          <a:xfrm>
            <a:off x="4936579" y="1876191"/>
            <a:ext cx="81157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has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9" name="Google Shape;1424;p47">
            <a:extLst>
              <a:ext uri="{FF2B5EF4-FFF2-40B4-BE49-F238E27FC236}">
                <a16:creationId xmlns:a16="http://schemas.microsoft.com/office/drawing/2014/main" id="{A859BBBB-8632-415F-AE67-C508432ABF04}"/>
              </a:ext>
            </a:extLst>
          </p:cNvPr>
          <p:cNvSpPr txBox="1">
            <a:spLocks/>
          </p:cNvSpPr>
          <p:nvPr/>
        </p:nvSpPr>
        <p:spPr>
          <a:xfrm>
            <a:off x="402420" y="1089558"/>
            <a:ext cx="2743874" cy="643026"/>
          </a:xfrm>
          <a:prstGeom prst="rect">
            <a:avLst/>
          </a:prstGeom>
          <a:solidFill>
            <a:srgbClr val="FBB957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2" name="Google Shape;1424;p47">
            <a:extLst>
              <a:ext uri="{FF2B5EF4-FFF2-40B4-BE49-F238E27FC236}">
                <a16:creationId xmlns:a16="http://schemas.microsoft.com/office/drawing/2014/main" id="{21A7C2AC-D2B2-4E0A-93AF-BD1683DB1C48}"/>
              </a:ext>
            </a:extLst>
          </p:cNvPr>
          <p:cNvSpPr txBox="1">
            <a:spLocks/>
          </p:cNvSpPr>
          <p:nvPr/>
        </p:nvSpPr>
        <p:spPr>
          <a:xfrm>
            <a:off x="494533" y="3411127"/>
            <a:ext cx="416394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Subject (I -you - we - They - plural)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5" name="مربع نص 1984">
            <a:extLst>
              <a:ext uri="{FF2B5EF4-FFF2-40B4-BE49-F238E27FC236}">
                <a16:creationId xmlns:a16="http://schemas.microsoft.com/office/drawing/2014/main" id="{1F449CFF-C122-4366-AC87-E4D432B0E0A0}"/>
              </a:ext>
            </a:extLst>
          </p:cNvPr>
          <p:cNvSpPr txBox="1"/>
          <p:nvPr/>
        </p:nvSpPr>
        <p:spPr>
          <a:xfrm>
            <a:off x="402420" y="2806304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has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done</a:t>
            </a:r>
            <a:r>
              <a:rPr lang="en-US" sz="2000" b="1" dirty="0">
                <a:solidFill>
                  <a:srgbClr val="8F5603"/>
                </a:solidFill>
              </a:rPr>
              <a:t> his homework</a:t>
            </a:r>
          </a:p>
        </p:txBody>
      </p:sp>
      <p:sp>
        <p:nvSpPr>
          <p:cNvPr id="1986" name="مربع نص 1985">
            <a:extLst>
              <a:ext uri="{FF2B5EF4-FFF2-40B4-BE49-F238E27FC236}">
                <a16:creationId xmlns:a16="http://schemas.microsoft.com/office/drawing/2014/main" id="{172BD120-D5E2-4324-8B13-585FAC82DC9A}"/>
              </a:ext>
            </a:extLst>
          </p:cNvPr>
          <p:cNvSpPr txBox="1"/>
          <p:nvPr/>
        </p:nvSpPr>
        <p:spPr>
          <a:xfrm>
            <a:off x="719879" y="4371331"/>
            <a:ext cx="393859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We </a:t>
            </a:r>
            <a:r>
              <a:rPr lang="en-US" sz="2000" b="1" u="sng" dirty="0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finished</a:t>
            </a:r>
            <a:r>
              <a:rPr lang="en-US" sz="2000" b="1" dirty="0">
                <a:solidFill>
                  <a:srgbClr val="8F5603"/>
                </a:solidFill>
              </a:rPr>
              <a:t> the lesson. </a:t>
            </a:r>
          </a:p>
        </p:txBody>
      </p:sp>
      <p:sp>
        <p:nvSpPr>
          <p:cNvPr id="4" name="علامة الجمع 3">
            <a:extLst>
              <a:ext uri="{FF2B5EF4-FFF2-40B4-BE49-F238E27FC236}">
                <a16:creationId xmlns:a16="http://schemas.microsoft.com/office/drawing/2014/main" id="{FF3FF46E-DF07-41DD-A0EC-A289C55C898A}"/>
              </a:ext>
            </a:extLst>
          </p:cNvPr>
          <p:cNvSpPr/>
          <p:nvPr/>
        </p:nvSpPr>
        <p:spPr>
          <a:xfrm>
            <a:off x="6121867" y="214682"/>
            <a:ext cx="1439333" cy="1041266"/>
          </a:xfrm>
          <a:prstGeom prst="mathPl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Plus Sign 14">
            <a:extLst>
              <a:ext uri="{FF2B5EF4-FFF2-40B4-BE49-F238E27FC236}">
                <a16:creationId xmlns:a16="http://schemas.microsoft.com/office/drawing/2014/main" id="{10AFED4C-E738-44C4-836B-19E06EEA77CA}"/>
              </a:ext>
            </a:extLst>
          </p:cNvPr>
          <p:cNvSpPr/>
          <p:nvPr/>
        </p:nvSpPr>
        <p:spPr>
          <a:xfrm>
            <a:off x="5746389" y="1971217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4BD7174F-7397-47F1-986F-718F855D724D}"/>
              </a:ext>
            </a:extLst>
          </p:cNvPr>
          <p:cNvSpPr/>
          <p:nvPr/>
        </p:nvSpPr>
        <p:spPr>
          <a:xfrm>
            <a:off x="6309584" y="3411127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8C445133-B061-421D-83CE-E6A1AC1A08BE}"/>
              </a:ext>
            </a:extLst>
          </p:cNvPr>
          <p:cNvSpPr/>
          <p:nvPr/>
        </p:nvSpPr>
        <p:spPr>
          <a:xfrm>
            <a:off x="4658475" y="3458640"/>
            <a:ext cx="531949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424;p47">
            <a:extLst>
              <a:ext uri="{FF2B5EF4-FFF2-40B4-BE49-F238E27FC236}">
                <a16:creationId xmlns:a16="http://schemas.microsoft.com/office/drawing/2014/main" id="{9BD0AEA3-3ABE-4B89-9E26-39E6EFBEADBE}"/>
              </a:ext>
            </a:extLst>
          </p:cNvPr>
          <p:cNvSpPr txBox="1">
            <a:spLocks/>
          </p:cNvSpPr>
          <p:nvPr/>
        </p:nvSpPr>
        <p:spPr>
          <a:xfrm>
            <a:off x="6335071" y="1906991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id="{3589A126-65AA-4810-8DE9-A1BB63FD33D7}"/>
              </a:ext>
            </a:extLst>
          </p:cNvPr>
          <p:cNvSpPr txBox="1">
            <a:spLocks/>
          </p:cNvSpPr>
          <p:nvPr/>
        </p:nvSpPr>
        <p:spPr>
          <a:xfrm>
            <a:off x="5200789" y="3382318"/>
            <a:ext cx="100713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have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id="{AADBB9CA-5FD2-4365-A41F-33FE7CBE9BB4}"/>
              </a:ext>
            </a:extLst>
          </p:cNvPr>
          <p:cNvSpPr txBox="1">
            <a:spLocks/>
          </p:cNvSpPr>
          <p:nvPr/>
        </p:nvSpPr>
        <p:spPr>
          <a:xfrm>
            <a:off x="6943198" y="3265596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 animBg="1"/>
      <p:bldP spid="1975" grpId="0" animBg="1"/>
      <p:bldP spid="1976" grpId="0" animBg="1"/>
      <p:bldP spid="1979" grpId="0" animBg="1"/>
      <p:bldP spid="1982" grpId="0" animBg="1"/>
      <p:bldP spid="1985" grpId="0" animBg="1"/>
      <p:bldP spid="1986" grpId="0" animBg="1"/>
      <p:bldP spid="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"/>
          <p:cNvSpPr txBox="1">
            <a:spLocks noGrp="1"/>
          </p:cNvSpPr>
          <p:nvPr>
            <p:ph type="title"/>
          </p:nvPr>
        </p:nvSpPr>
        <p:spPr>
          <a:xfrm>
            <a:off x="402420" y="-37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Form:</a:t>
            </a:r>
            <a:endParaRPr sz="5400" dirty="0"/>
          </a:p>
        </p:txBody>
      </p:sp>
      <p:grpSp>
        <p:nvGrpSpPr>
          <p:cNvPr id="1969" name="Google Shape;873;p42">
            <a:extLst>
              <a:ext uri="{FF2B5EF4-FFF2-40B4-BE49-F238E27FC236}">
                <a16:creationId xmlns:a16="http://schemas.microsoft.com/office/drawing/2014/main" id="{08CCB4C8-6E9C-49B5-994B-21729EFE9BE9}"/>
              </a:ext>
            </a:extLst>
          </p:cNvPr>
          <p:cNvGrpSpPr/>
          <p:nvPr/>
        </p:nvGrpSpPr>
        <p:grpSpPr>
          <a:xfrm rot="-5400000">
            <a:off x="-39154" y="412508"/>
            <a:ext cx="747746" cy="319633"/>
            <a:chOff x="1848388" y="1192013"/>
            <a:chExt cx="533418" cy="227983"/>
          </a:xfrm>
        </p:grpSpPr>
        <p:sp>
          <p:nvSpPr>
            <p:cNvPr id="1970" name="Google Shape;874;p42">
              <a:extLst>
                <a:ext uri="{FF2B5EF4-FFF2-40B4-BE49-F238E27FC236}">
                  <a16:creationId xmlns:a16="http://schemas.microsoft.com/office/drawing/2014/main" id="{50843540-962A-480A-AC2D-1C45C5BA41CD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875;p42">
              <a:extLst>
                <a:ext uri="{FF2B5EF4-FFF2-40B4-BE49-F238E27FC236}">
                  <a16:creationId xmlns:a16="http://schemas.microsoft.com/office/drawing/2014/main" id="{F49EA59B-E10D-4416-8ED9-3669DCF0272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876;p42">
              <a:extLst>
                <a:ext uri="{FF2B5EF4-FFF2-40B4-BE49-F238E27FC236}">
                  <a16:creationId xmlns:a16="http://schemas.microsoft.com/office/drawing/2014/main" id="{63622F8C-489F-4525-B824-8E0E6ED716F7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877;p42">
            <a:extLst>
              <a:ext uri="{FF2B5EF4-FFF2-40B4-BE49-F238E27FC236}">
                <a16:creationId xmlns:a16="http://schemas.microsoft.com/office/drawing/2014/main" id="{63C7B555-E3A5-4437-A21A-798ADE5AC72A}"/>
              </a:ext>
            </a:extLst>
          </p:cNvPr>
          <p:cNvSpPr/>
          <p:nvPr/>
        </p:nvSpPr>
        <p:spPr>
          <a:xfrm>
            <a:off x="552718" y="877113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424;p47">
            <a:extLst>
              <a:ext uri="{FF2B5EF4-FFF2-40B4-BE49-F238E27FC236}">
                <a16:creationId xmlns:a16="http://schemas.microsoft.com/office/drawing/2014/main" id="{297D321B-506A-40F8-9B68-BA2C1815D93D}"/>
              </a:ext>
            </a:extLst>
          </p:cNvPr>
          <p:cNvSpPr txBox="1">
            <a:spLocks/>
          </p:cNvSpPr>
          <p:nvPr/>
        </p:nvSpPr>
        <p:spPr>
          <a:xfrm>
            <a:off x="259081" y="1923704"/>
            <a:ext cx="421837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Subject (She- He-It -singular)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5" name="Plus Sign 14">
            <a:extLst>
              <a:ext uri="{FF2B5EF4-FFF2-40B4-BE49-F238E27FC236}">
                <a16:creationId xmlns:a16="http://schemas.microsoft.com/office/drawing/2014/main" id="{5551A6CC-6A01-4C6E-B01D-F0740B42D3E6}"/>
              </a:ext>
            </a:extLst>
          </p:cNvPr>
          <p:cNvSpPr/>
          <p:nvPr/>
        </p:nvSpPr>
        <p:spPr>
          <a:xfrm>
            <a:off x="4477452" y="190430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6" name="Google Shape;1424;p47">
            <a:extLst>
              <a:ext uri="{FF2B5EF4-FFF2-40B4-BE49-F238E27FC236}">
                <a16:creationId xmlns:a16="http://schemas.microsoft.com/office/drawing/2014/main" id="{A9C7DF92-8D01-498B-A8CE-96E3C8A8EF50}"/>
              </a:ext>
            </a:extLst>
          </p:cNvPr>
          <p:cNvSpPr txBox="1">
            <a:spLocks/>
          </p:cNvSpPr>
          <p:nvPr/>
        </p:nvSpPr>
        <p:spPr>
          <a:xfrm>
            <a:off x="5152028" y="1856795"/>
            <a:ext cx="113447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pPr algn="l"/>
            <a:r>
              <a:rPr lang="en-US" sz="2400" b="1" dirty="0">
                <a:solidFill>
                  <a:schemeClr val="bg1"/>
                </a:solidFill>
              </a:rPr>
              <a:t>hasn’t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79" name="Google Shape;1424;p47">
            <a:extLst>
              <a:ext uri="{FF2B5EF4-FFF2-40B4-BE49-F238E27FC236}">
                <a16:creationId xmlns:a16="http://schemas.microsoft.com/office/drawing/2014/main" id="{A859BBBB-8632-415F-AE67-C508432ABF04}"/>
              </a:ext>
            </a:extLst>
          </p:cNvPr>
          <p:cNvSpPr txBox="1">
            <a:spLocks/>
          </p:cNvSpPr>
          <p:nvPr/>
        </p:nvSpPr>
        <p:spPr>
          <a:xfrm>
            <a:off x="402420" y="1089558"/>
            <a:ext cx="2743874" cy="643026"/>
          </a:xfrm>
          <a:prstGeom prst="rect">
            <a:avLst/>
          </a:prstGeom>
          <a:solidFill>
            <a:srgbClr val="FBB957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Negative 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1" name="Google Shape;1424;p47">
            <a:extLst>
              <a:ext uri="{FF2B5EF4-FFF2-40B4-BE49-F238E27FC236}">
                <a16:creationId xmlns:a16="http://schemas.microsoft.com/office/drawing/2014/main" id="{447DB506-8548-431D-BA6C-87342123A24F}"/>
              </a:ext>
            </a:extLst>
          </p:cNvPr>
          <p:cNvSpPr txBox="1">
            <a:spLocks/>
          </p:cNvSpPr>
          <p:nvPr/>
        </p:nvSpPr>
        <p:spPr>
          <a:xfrm>
            <a:off x="5312048" y="3375973"/>
            <a:ext cx="1245915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haven’t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82" name="Google Shape;1424;p47">
            <a:extLst>
              <a:ext uri="{FF2B5EF4-FFF2-40B4-BE49-F238E27FC236}">
                <a16:creationId xmlns:a16="http://schemas.microsoft.com/office/drawing/2014/main" id="{21A7C2AC-D2B2-4E0A-93AF-BD1683DB1C48}"/>
              </a:ext>
            </a:extLst>
          </p:cNvPr>
          <p:cNvSpPr txBox="1">
            <a:spLocks/>
          </p:cNvSpPr>
          <p:nvPr/>
        </p:nvSpPr>
        <p:spPr>
          <a:xfrm>
            <a:off x="259081" y="3429799"/>
            <a:ext cx="432198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Subject (I -you - we - They - plural)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3" name="Plus Sign 14">
            <a:extLst>
              <a:ext uri="{FF2B5EF4-FFF2-40B4-BE49-F238E27FC236}">
                <a16:creationId xmlns:a16="http://schemas.microsoft.com/office/drawing/2014/main" id="{FFDC5FB3-B4A1-4D9E-BDAA-27E3A62EDE8F}"/>
              </a:ext>
            </a:extLst>
          </p:cNvPr>
          <p:cNvSpPr/>
          <p:nvPr/>
        </p:nvSpPr>
        <p:spPr>
          <a:xfrm>
            <a:off x="4584273" y="3423486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5" name="مربع نص 1984">
            <a:extLst>
              <a:ext uri="{FF2B5EF4-FFF2-40B4-BE49-F238E27FC236}">
                <a16:creationId xmlns:a16="http://schemas.microsoft.com/office/drawing/2014/main" id="{1F449CFF-C122-4366-AC87-E4D432B0E0A0}"/>
              </a:ext>
            </a:extLst>
          </p:cNvPr>
          <p:cNvSpPr txBox="1"/>
          <p:nvPr/>
        </p:nvSpPr>
        <p:spPr>
          <a:xfrm>
            <a:off x="402420" y="2806304"/>
            <a:ext cx="407503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C00000"/>
                </a:solidFill>
              </a:rPr>
              <a:t>hasn’t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driven</a:t>
            </a:r>
            <a:r>
              <a:rPr lang="en-US" sz="2000" b="1" u="sng" dirty="0">
                <a:solidFill>
                  <a:srgbClr val="8F5603"/>
                </a:solidFill>
              </a:rPr>
              <a:t> </a:t>
            </a:r>
            <a:r>
              <a:rPr lang="en-US" sz="2000" b="1" dirty="0">
                <a:solidFill>
                  <a:srgbClr val="8F5603"/>
                </a:solidFill>
              </a:rPr>
              <a:t>the car. </a:t>
            </a:r>
          </a:p>
        </p:txBody>
      </p:sp>
      <p:sp>
        <p:nvSpPr>
          <p:cNvPr id="1986" name="مربع نص 1985">
            <a:extLst>
              <a:ext uri="{FF2B5EF4-FFF2-40B4-BE49-F238E27FC236}">
                <a16:creationId xmlns:a16="http://schemas.microsoft.com/office/drawing/2014/main" id="{172BD120-D5E2-4324-8B13-585FAC82DC9A}"/>
              </a:ext>
            </a:extLst>
          </p:cNvPr>
          <p:cNvSpPr txBox="1"/>
          <p:nvPr/>
        </p:nvSpPr>
        <p:spPr>
          <a:xfrm>
            <a:off x="719880" y="4371331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 I </a:t>
            </a:r>
            <a:r>
              <a:rPr lang="en-US" sz="2000" b="1" u="sng" dirty="0">
                <a:solidFill>
                  <a:srgbClr val="C00000"/>
                </a:solidFill>
              </a:rPr>
              <a:t>haven’t</a:t>
            </a:r>
            <a:r>
              <a:rPr lang="en-US" sz="2000" b="1" dirty="0">
                <a:solidFill>
                  <a:srgbClr val="8F5603"/>
                </a:solidFill>
              </a:rPr>
              <a:t>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studied</a:t>
            </a:r>
            <a:r>
              <a:rPr lang="en-US" sz="2000" b="1" dirty="0">
                <a:solidFill>
                  <a:srgbClr val="8F5603"/>
                </a:solidFill>
              </a:rPr>
              <a:t> English. </a:t>
            </a:r>
          </a:p>
        </p:txBody>
      </p:sp>
      <p:sp>
        <p:nvSpPr>
          <p:cNvPr id="2" name="علامة الطرح 1">
            <a:extLst>
              <a:ext uri="{FF2B5EF4-FFF2-40B4-BE49-F238E27FC236}">
                <a16:creationId xmlns:a16="http://schemas.microsoft.com/office/drawing/2014/main" id="{E7E27CCC-3B6E-4739-9302-4E685FA15B25}"/>
              </a:ext>
            </a:extLst>
          </p:cNvPr>
          <p:cNvSpPr/>
          <p:nvPr/>
        </p:nvSpPr>
        <p:spPr>
          <a:xfrm>
            <a:off x="5997708" y="612826"/>
            <a:ext cx="1393692" cy="572700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Plus Sign 14">
            <a:extLst>
              <a:ext uri="{FF2B5EF4-FFF2-40B4-BE49-F238E27FC236}">
                <a16:creationId xmlns:a16="http://schemas.microsoft.com/office/drawing/2014/main" id="{F35E4938-704B-4D3F-BA9D-C127D25D047C}"/>
              </a:ext>
            </a:extLst>
          </p:cNvPr>
          <p:cNvSpPr/>
          <p:nvPr/>
        </p:nvSpPr>
        <p:spPr>
          <a:xfrm>
            <a:off x="6286500" y="1913203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oogle Shape;1424;p47">
            <a:extLst>
              <a:ext uri="{FF2B5EF4-FFF2-40B4-BE49-F238E27FC236}">
                <a16:creationId xmlns:a16="http://schemas.microsoft.com/office/drawing/2014/main" id="{FFFD5F33-B3F8-4AD6-A7AC-6B574AFF9693}"/>
              </a:ext>
            </a:extLst>
          </p:cNvPr>
          <p:cNvSpPr txBox="1">
            <a:spLocks/>
          </p:cNvSpPr>
          <p:nvPr/>
        </p:nvSpPr>
        <p:spPr>
          <a:xfrm>
            <a:off x="6961075" y="1820212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Plus Sign 14">
            <a:extLst>
              <a:ext uri="{FF2B5EF4-FFF2-40B4-BE49-F238E27FC236}">
                <a16:creationId xmlns:a16="http://schemas.microsoft.com/office/drawing/2014/main" id="{D8390EC8-3EB5-48B3-A1A6-9C4C59387F2A}"/>
              </a:ext>
            </a:extLst>
          </p:cNvPr>
          <p:cNvSpPr/>
          <p:nvPr/>
        </p:nvSpPr>
        <p:spPr>
          <a:xfrm>
            <a:off x="6616168" y="3423486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1424;p47">
            <a:extLst>
              <a:ext uri="{FF2B5EF4-FFF2-40B4-BE49-F238E27FC236}">
                <a16:creationId xmlns:a16="http://schemas.microsoft.com/office/drawing/2014/main" id="{4F7E0585-4298-4E6F-B6C1-D9D4A02EFEAA}"/>
              </a:ext>
            </a:extLst>
          </p:cNvPr>
          <p:cNvSpPr txBox="1">
            <a:spLocks/>
          </p:cNvSpPr>
          <p:nvPr/>
        </p:nvSpPr>
        <p:spPr>
          <a:xfrm>
            <a:off x="7288950" y="3339778"/>
            <a:ext cx="1694504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4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 animBg="1"/>
      <p:bldP spid="1975" grpId="0" animBg="1"/>
      <p:bldP spid="1976" grpId="0" animBg="1"/>
      <p:bldP spid="1979" grpId="0" animBg="1"/>
      <p:bldP spid="1981" grpId="0" animBg="1"/>
      <p:bldP spid="1982" grpId="0" animBg="1"/>
      <p:bldP spid="1983" grpId="0" animBg="1"/>
      <p:bldP spid="1985" grpId="0" animBg="1"/>
      <p:bldP spid="1986" grpId="0" animBg="1"/>
      <p:bldP spid="2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6"/>
          <p:cNvSpPr txBox="1">
            <a:spLocks noGrp="1"/>
          </p:cNvSpPr>
          <p:nvPr>
            <p:ph type="title"/>
          </p:nvPr>
        </p:nvSpPr>
        <p:spPr>
          <a:xfrm>
            <a:off x="453220" y="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Form:</a:t>
            </a:r>
            <a:endParaRPr sz="5400" dirty="0"/>
          </a:p>
        </p:txBody>
      </p:sp>
      <p:grpSp>
        <p:nvGrpSpPr>
          <p:cNvPr id="1969" name="Google Shape;873;p42">
            <a:extLst>
              <a:ext uri="{FF2B5EF4-FFF2-40B4-BE49-F238E27FC236}">
                <a16:creationId xmlns:a16="http://schemas.microsoft.com/office/drawing/2014/main" id="{08CCB4C8-6E9C-49B5-994B-21729EFE9BE9}"/>
              </a:ext>
            </a:extLst>
          </p:cNvPr>
          <p:cNvGrpSpPr/>
          <p:nvPr/>
        </p:nvGrpSpPr>
        <p:grpSpPr>
          <a:xfrm rot="-5400000">
            <a:off x="-39154" y="412508"/>
            <a:ext cx="747746" cy="319633"/>
            <a:chOff x="1848388" y="1192013"/>
            <a:chExt cx="533418" cy="227983"/>
          </a:xfrm>
        </p:grpSpPr>
        <p:sp>
          <p:nvSpPr>
            <p:cNvPr id="1970" name="Google Shape;874;p42">
              <a:extLst>
                <a:ext uri="{FF2B5EF4-FFF2-40B4-BE49-F238E27FC236}">
                  <a16:creationId xmlns:a16="http://schemas.microsoft.com/office/drawing/2014/main" id="{50843540-962A-480A-AC2D-1C45C5BA41CD}"/>
                </a:ext>
              </a:extLst>
            </p:cNvPr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875;p42">
              <a:extLst>
                <a:ext uri="{FF2B5EF4-FFF2-40B4-BE49-F238E27FC236}">
                  <a16:creationId xmlns:a16="http://schemas.microsoft.com/office/drawing/2014/main" id="{F49EA59B-E10D-4416-8ED9-3669DCF02720}"/>
                </a:ext>
              </a:extLst>
            </p:cNvPr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876;p42">
              <a:extLst>
                <a:ext uri="{FF2B5EF4-FFF2-40B4-BE49-F238E27FC236}">
                  <a16:creationId xmlns:a16="http://schemas.microsoft.com/office/drawing/2014/main" id="{63622F8C-489F-4525-B824-8E0E6ED716F7}"/>
                </a:ext>
              </a:extLst>
            </p:cNvPr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877;p42">
            <a:extLst>
              <a:ext uri="{FF2B5EF4-FFF2-40B4-BE49-F238E27FC236}">
                <a16:creationId xmlns:a16="http://schemas.microsoft.com/office/drawing/2014/main" id="{63C7B555-E3A5-4437-A21A-798ADE5AC72A}"/>
              </a:ext>
            </a:extLst>
          </p:cNvPr>
          <p:cNvSpPr/>
          <p:nvPr/>
        </p:nvSpPr>
        <p:spPr>
          <a:xfrm>
            <a:off x="552718" y="877113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424;p47">
            <a:extLst>
              <a:ext uri="{FF2B5EF4-FFF2-40B4-BE49-F238E27FC236}">
                <a16:creationId xmlns:a16="http://schemas.microsoft.com/office/drawing/2014/main" id="{297D321B-506A-40F8-9B68-BA2C1815D93D}"/>
              </a:ext>
            </a:extLst>
          </p:cNvPr>
          <p:cNvSpPr txBox="1">
            <a:spLocks/>
          </p:cNvSpPr>
          <p:nvPr/>
        </p:nvSpPr>
        <p:spPr>
          <a:xfrm>
            <a:off x="2047427" y="1898058"/>
            <a:ext cx="4218372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200" b="1" dirty="0">
                <a:solidFill>
                  <a:schemeClr val="bg1"/>
                </a:solidFill>
              </a:rPr>
              <a:t>Subject (She- He-It -singular)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75" name="Plus Sign 14">
            <a:extLst>
              <a:ext uri="{FF2B5EF4-FFF2-40B4-BE49-F238E27FC236}">
                <a16:creationId xmlns:a16="http://schemas.microsoft.com/office/drawing/2014/main" id="{5551A6CC-6A01-4C6E-B01D-F0740B42D3E6}"/>
              </a:ext>
            </a:extLst>
          </p:cNvPr>
          <p:cNvSpPr/>
          <p:nvPr/>
        </p:nvSpPr>
        <p:spPr>
          <a:xfrm>
            <a:off x="1388091" y="1975817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6" name="Google Shape;1424;p47">
            <a:extLst>
              <a:ext uri="{FF2B5EF4-FFF2-40B4-BE49-F238E27FC236}">
                <a16:creationId xmlns:a16="http://schemas.microsoft.com/office/drawing/2014/main" id="{A9C7DF92-8D01-498B-A8CE-96E3C8A8EF50}"/>
              </a:ext>
            </a:extLst>
          </p:cNvPr>
          <p:cNvSpPr txBox="1">
            <a:spLocks/>
          </p:cNvSpPr>
          <p:nvPr/>
        </p:nvSpPr>
        <p:spPr>
          <a:xfrm>
            <a:off x="155630" y="1898058"/>
            <a:ext cx="111437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</a:t>
            </a:r>
          </a:p>
        </p:txBody>
      </p:sp>
      <p:sp>
        <p:nvSpPr>
          <p:cNvPr id="1979" name="Google Shape;1424;p47">
            <a:extLst>
              <a:ext uri="{FF2B5EF4-FFF2-40B4-BE49-F238E27FC236}">
                <a16:creationId xmlns:a16="http://schemas.microsoft.com/office/drawing/2014/main" id="{A859BBBB-8632-415F-AE67-C508432ABF04}"/>
              </a:ext>
            </a:extLst>
          </p:cNvPr>
          <p:cNvSpPr txBox="1">
            <a:spLocks/>
          </p:cNvSpPr>
          <p:nvPr/>
        </p:nvSpPr>
        <p:spPr>
          <a:xfrm>
            <a:off x="402420" y="1089558"/>
            <a:ext cx="2743874" cy="643026"/>
          </a:xfrm>
          <a:prstGeom prst="rect">
            <a:avLst/>
          </a:prstGeom>
          <a:solidFill>
            <a:srgbClr val="FBB957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Question (?)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1" name="Google Shape;1424;p47">
            <a:extLst>
              <a:ext uri="{FF2B5EF4-FFF2-40B4-BE49-F238E27FC236}">
                <a16:creationId xmlns:a16="http://schemas.microsoft.com/office/drawing/2014/main" id="{447DB506-8548-431D-BA6C-87342123A24F}"/>
              </a:ext>
            </a:extLst>
          </p:cNvPr>
          <p:cNvSpPr txBox="1">
            <a:spLocks/>
          </p:cNvSpPr>
          <p:nvPr/>
        </p:nvSpPr>
        <p:spPr>
          <a:xfrm>
            <a:off x="162695" y="3438268"/>
            <a:ext cx="111437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Have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82" name="Google Shape;1424;p47">
            <a:extLst>
              <a:ext uri="{FF2B5EF4-FFF2-40B4-BE49-F238E27FC236}">
                <a16:creationId xmlns:a16="http://schemas.microsoft.com/office/drawing/2014/main" id="{21A7C2AC-D2B2-4E0A-93AF-BD1683DB1C48}"/>
              </a:ext>
            </a:extLst>
          </p:cNvPr>
          <p:cNvSpPr txBox="1">
            <a:spLocks/>
          </p:cNvSpPr>
          <p:nvPr/>
        </p:nvSpPr>
        <p:spPr>
          <a:xfrm>
            <a:off x="2047427" y="3410916"/>
            <a:ext cx="4321980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Subject (I -you - we - They - plural)</a:t>
            </a: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83" name="Plus Sign 14">
            <a:extLst>
              <a:ext uri="{FF2B5EF4-FFF2-40B4-BE49-F238E27FC236}">
                <a16:creationId xmlns:a16="http://schemas.microsoft.com/office/drawing/2014/main" id="{FFDC5FB3-B4A1-4D9E-BDAA-27E3A62EDE8F}"/>
              </a:ext>
            </a:extLst>
          </p:cNvPr>
          <p:cNvSpPr/>
          <p:nvPr/>
        </p:nvSpPr>
        <p:spPr>
          <a:xfrm>
            <a:off x="1388091" y="348890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5" name="مربع نص 1984">
            <a:extLst>
              <a:ext uri="{FF2B5EF4-FFF2-40B4-BE49-F238E27FC236}">
                <a16:creationId xmlns:a16="http://schemas.microsoft.com/office/drawing/2014/main" id="{1F449CFF-C122-4366-AC87-E4D432B0E0A0}"/>
              </a:ext>
            </a:extLst>
          </p:cNvPr>
          <p:cNvSpPr txBox="1"/>
          <p:nvPr/>
        </p:nvSpPr>
        <p:spPr>
          <a:xfrm>
            <a:off x="402420" y="2806304"/>
            <a:ext cx="44489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F5603"/>
                </a:solidFill>
              </a:rPr>
              <a:t>Has</a:t>
            </a:r>
            <a:r>
              <a:rPr lang="en-US" sz="2000" b="1" dirty="0">
                <a:solidFill>
                  <a:srgbClr val="8F5603"/>
                </a:solidFill>
              </a:rPr>
              <a:t> he </a:t>
            </a:r>
            <a:r>
              <a:rPr lang="en-US" sz="2000" b="1" u="sng" dirty="0">
                <a:solidFill>
                  <a:srgbClr val="8F5603"/>
                </a:solidFill>
              </a:rPr>
              <a:t>driven </a:t>
            </a:r>
            <a:r>
              <a:rPr lang="en-US" sz="2000" b="1" dirty="0">
                <a:solidFill>
                  <a:srgbClr val="8F5603"/>
                </a:solidFill>
              </a:rPr>
              <a:t>the car? </a:t>
            </a:r>
          </a:p>
        </p:txBody>
      </p:sp>
      <p:sp>
        <p:nvSpPr>
          <p:cNvPr id="1986" name="مربع نص 1985">
            <a:extLst>
              <a:ext uri="{FF2B5EF4-FFF2-40B4-BE49-F238E27FC236}">
                <a16:creationId xmlns:a16="http://schemas.microsoft.com/office/drawing/2014/main" id="{172BD120-D5E2-4324-8B13-585FAC82DC9A}"/>
              </a:ext>
            </a:extLst>
          </p:cNvPr>
          <p:cNvSpPr txBox="1"/>
          <p:nvPr/>
        </p:nvSpPr>
        <p:spPr>
          <a:xfrm>
            <a:off x="719880" y="4371331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8F5603"/>
                </a:solidFill>
              </a:rPr>
              <a:t>Have</a:t>
            </a:r>
            <a:r>
              <a:rPr lang="en-US" sz="2000" b="1" dirty="0">
                <a:solidFill>
                  <a:srgbClr val="8F5603"/>
                </a:solidFill>
              </a:rPr>
              <a:t> you </a:t>
            </a:r>
            <a:r>
              <a:rPr lang="en-US" sz="2000" b="1" u="sng" dirty="0">
                <a:solidFill>
                  <a:srgbClr val="8F5603"/>
                </a:solidFill>
              </a:rPr>
              <a:t>studied</a:t>
            </a:r>
            <a:r>
              <a:rPr lang="en-US" sz="2000" b="1" dirty="0">
                <a:solidFill>
                  <a:srgbClr val="8F5603"/>
                </a:solidFill>
              </a:rPr>
              <a:t> English? </a:t>
            </a:r>
          </a:p>
        </p:txBody>
      </p:sp>
      <p:sp>
        <p:nvSpPr>
          <p:cNvPr id="19" name="Plus Sign 14">
            <a:extLst>
              <a:ext uri="{FF2B5EF4-FFF2-40B4-BE49-F238E27FC236}">
                <a16:creationId xmlns:a16="http://schemas.microsoft.com/office/drawing/2014/main" id="{A1D75F7A-8D57-4081-99E7-5128C7E94C2F}"/>
              </a:ext>
            </a:extLst>
          </p:cNvPr>
          <p:cNvSpPr/>
          <p:nvPr/>
        </p:nvSpPr>
        <p:spPr>
          <a:xfrm>
            <a:off x="6265799" y="1945571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1424;p47">
            <a:extLst>
              <a:ext uri="{FF2B5EF4-FFF2-40B4-BE49-F238E27FC236}">
                <a16:creationId xmlns:a16="http://schemas.microsoft.com/office/drawing/2014/main" id="{2CA409FE-C96C-4890-823A-86169BC19765}"/>
              </a:ext>
            </a:extLst>
          </p:cNvPr>
          <p:cNvSpPr txBox="1">
            <a:spLocks/>
          </p:cNvSpPr>
          <p:nvPr/>
        </p:nvSpPr>
        <p:spPr>
          <a:xfrm>
            <a:off x="6925136" y="1898058"/>
            <a:ext cx="1404478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</p:txBody>
      </p:sp>
      <p:sp>
        <p:nvSpPr>
          <p:cNvPr id="22" name="Plus Sign 14">
            <a:extLst>
              <a:ext uri="{FF2B5EF4-FFF2-40B4-BE49-F238E27FC236}">
                <a16:creationId xmlns:a16="http://schemas.microsoft.com/office/drawing/2014/main" id="{FAB6568A-3759-43F9-B791-9F8D291874B7}"/>
              </a:ext>
            </a:extLst>
          </p:cNvPr>
          <p:cNvSpPr/>
          <p:nvPr/>
        </p:nvSpPr>
        <p:spPr>
          <a:xfrm>
            <a:off x="6369407" y="3438268"/>
            <a:ext cx="659336" cy="548000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زر إجراء: تعليمات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A59495A-606B-4D58-BA80-C6421AD3D489}"/>
              </a:ext>
            </a:extLst>
          </p:cNvPr>
          <p:cNvSpPr/>
          <p:nvPr/>
        </p:nvSpPr>
        <p:spPr>
          <a:xfrm>
            <a:off x="6400906" y="233103"/>
            <a:ext cx="1048457" cy="984012"/>
          </a:xfrm>
          <a:prstGeom prst="actionButtonHelp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id="{24905F8A-8EB1-402C-B0E8-9C8A82E0C56C}"/>
              </a:ext>
            </a:extLst>
          </p:cNvPr>
          <p:cNvSpPr txBox="1">
            <a:spLocks/>
          </p:cNvSpPr>
          <p:nvPr/>
        </p:nvSpPr>
        <p:spPr>
          <a:xfrm>
            <a:off x="7096573" y="3343242"/>
            <a:ext cx="1404478" cy="643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endParaRPr lang="en-US" sz="5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 p.p3)</a:t>
            </a:r>
          </a:p>
        </p:txBody>
      </p:sp>
    </p:spTree>
    <p:extLst>
      <p:ext uri="{BB962C8B-B14F-4D97-AF65-F5344CB8AC3E}">
        <p14:creationId xmlns:p14="http://schemas.microsoft.com/office/powerpoint/2010/main" val="13182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 animBg="1"/>
      <p:bldP spid="1975" grpId="0" animBg="1"/>
      <p:bldP spid="1976" grpId="0" animBg="1"/>
      <p:bldP spid="1979" grpId="0" animBg="1"/>
      <p:bldP spid="1981" grpId="0" animBg="1"/>
      <p:bldP spid="1982" grpId="0" animBg="1"/>
      <p:bldP spid="1983" grpId="0" animBg="1"/>
      <p:bldP spid="1985" grpId="0" animBg="1"/>
      <p:bldP spid="1986" grpId="0" animBg="1"/>
      <p:bldP spid="19" grpId="0" animBg="1"/>
      <p:bldP spid="20" grpId="0" animBg="1"/>
      <p:bldP spid="22" grpId="0" animBg="1"/>
      <p:bldP spid="4" grpId="0" animBg="1"/>
      <p:bldP spid="23" grpId="0" animBg="1"/>
    </p:bld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752</Words>
  <Application>Microsoft Office PowerPoint</Application>
  <PresentationFormat>On-screen Show (16:9)</PresentationFormat>
  <Paragraphs>203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 Rounded MT Bold</vt:lpstr>
      <vt:lpstr>Sarala</vt:lpstr>
      <vt:lpstr>Gaegu</vt:lpstr>
      <vt:lpstr>MV Boli</vt:lpstr>
      <vt:lpstr>Maiandra GD</vt:lpstr>
      <vt:lpstr>Arial</vt:lpstr>
      <vt:lpstr>Permanent Marker</vt:lpstr>
      <vt:lpstr>Fira Sans Extra Condensed Medium</vt:lpstr>
      <vt:lpstr>Patrick Hand</vt:lpstr>
      <vt:lpstr>Questrial</vt:lpstr>
      <vt:lpstr>Cavolini</vt:lpstr>
      <vt:lpstr>Franklin Gothic Demi Cond</vt:lpstr>
      <vt:lpstr>Meet Our Professors by Slidesgo</vt:lpstr>
      <vt:lpstr>Unit1  Complaints, Complaints  Form , Meaning &amp; Function</vt:lpstr>
      <vt:lpstr>Lesson Objectives</vt:lpstr>
      <vt:lpstr> Open</vt:lpstr>
      <vt:lpstr>01 Present Perfect Simple Tense</vt:lpstr>
      <vt:lpstr>Present Perfect Tense:</vt:lpstr>
      <vt:lpstr>Present Perfect Simple Tense</vt:lpstr>
      <vt:lpstr>Form:</vt:lpstr>
      <vt:lpstr>Form:</vt:lpstr>
      <vt:lpstr>Form: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 Perfect with Already ,Yet , Just</vt:lpstr>
      <vt:lpstr>PowerPoint Presentation</vt:lpstr>
      <vt:lpstr>A short time before</vt:lpstr>
      <vt:lpstr>PowerPoint Presentation</vt:lpstr>
      <vt:lpstr>PowerPoint Presentation</vt:lpstr>
      <vt:lpstr>PowerPoint Presentation</vt:lpstr>
      <vt:lpstr>PowerPoint Presentation</vt:lpstr>
      <vt:lpstr>Verb+ Gerund</vt:lpstr>
      <vt:lpstr>Verb+ Gerund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  your student’s book p.17</vt:lpstr>
      <vt:lpstr>PowerPoint Presentation</vt:lpstr>
      <vt:lpstr>PowerPoint Presentation</vt:lpstr>
      <vt:lpstr>Imperatives and Two-Word Verbs </vt:lpstr>
      <vt:lpstr>PowerPoint Presentation</vt:lpstr>
      <vt:lpstr>Complete the sentence with thr correct object pronoun: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Unit3  What Will They Think of Next  Form , Meaning &amp; Function</dc:title>
  <dc:creator>ام الوليد</dc:creator>
  <cp:lastModifiedBy>ريم بنت القرني</cp:lastModifiedBy>
  <cp:revision>103</cp:revision>
  <dcterms:modified xsi:type="dcterms:W3CDTF">2023-03-24T23:04:54Z</dcterms:modified>
</cp:coreProperties>
</file>