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17-ADD8-4B6E-B4C8-4EE3EB6FA439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D274-ABE4-4A8E-A403-276AF9B619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3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17-ADD8-4B6E-B4C8-4EE3EB6FA439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D274-ABE4-4A8E-A403-276AF9B619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384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17-ADD8-4B6E-B4C8-4EE3EB6FA439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D274-ABE4-4A8E-A403-276AF9B619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45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17-ADD8-4B6E-B4C8-4EE3EB6FA439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D274-ABE4-4A8E-A403-276AF9B619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998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17-ADD8-4B6E-B4C8-4EE3EB6FA439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D274-ABE4-4A8E-A403-276AF9B619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106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17-ADD8-4B6E-B4C8-4EE3EB6FA439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D274-ABE4-4A8E-A403-276AF9B619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77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17-ADD8-4B6E-B4C8-4EE3EB6FA439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D274-ABE4-4A8E-A403-276AF9B619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33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17-ADD8-4B6E-B4C8-4EE3EB6FA439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D274-ABE4-4A8E-A403-276AF9B619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959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17-ADD8-4B6E-B4C8-4EE3EB6FA439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D274-ABE4-4A8E-A403-276AF9B619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344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17-ADD8-4B6E-B4C8-4EE3EB6FA439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D274-ABE4-4A8E-A403-276AF9B619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713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17-ADD8-4B6E-B4C8-4EE3EB6FA439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D274-ABE4-4A8E-A403-276AF9B619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081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9D817-ADD8-4B6E-B4C8-4EE3EB6FA439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7D274-ABE4-4A8E-A403-276AF9B619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38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5" y="1030715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325899" y="1418513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297979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712236" y="1415881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2337" y="394449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7924831" y="1583414"/>
            <a:ext cx="936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 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التاريخ:</a:t>
            </a:r>
          </a:p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الحصة: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المادة: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282529" y="1172927"/>
            <a:ext cx="3105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بسم الله الرحمن الرحيم</a:t>
            </a:r>
            <a:endParaRPr lang="ar-SA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401460" y="1612388"/>
            <a:ext cx="1689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الأحد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1442/7/16هـ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الرابعة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علوم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4925850" y="2687156"/>
            <a:ext cx="2220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 smtClean="0">
                <a:ln/>
                <a:solidFill>
                  <a:schemeClr val="accent4"/>
                </a:solidFill>
              </a:rPr>
              <a:t>الموضوع : </a:t>
            </a:r>
            <a:endParaRPr lang="ar-SA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4564036" y="3192899"/>
            <a:ext cx="2711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فصل المخاليط  </a:t>
            </a:r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0683547" y="1947995"/>
            <a:ext cx="1326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  <a:endParaRPr lang="ar-SA" sz="2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0678904" y="3030031"/>
            <a:ext cx="13019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9486847" y="1656614"/>
            <a:ext cx="9669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9237327" y="3122351"/>
            <a:ext cx="14173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الحوار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والمناقشة </a:t>
            </a: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83" y="3122351"/>
            <a:ext cx="2619593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691" t="30209" r="18179" b="1632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594" t="30382" r="18765" b="16319"/>
          <a:stretch/>
        </p:blipFill>
        <p:spPr>
          <a:xfrm>
            <a:off x="1219198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399" t="30555" r="18375" b="16494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3255" t="28125" r="23060" b="46007"/>
          <a:stretch/>
        </p:blipFill>
        <p:spPr>
          <a:xfrm>
            <a:off x="1268220" y="1346199"/>
            <a:ext cx="10045701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496" t="28299" r="22669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399" t="28125" r="22864" b="15972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789" t="27604" r="23353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2863" t="29340" r="22964" b="51042"/>
          <a:stretch/>
        </p:blipFill>
        <p:spPr>
          <a:xfrm>
            <a:off x="1317029" y="1809749"/>
            <a:ext cx="9867901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789" t="29340" r="23353" b="1632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496" t="28820" r="17984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08" y="5923343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5169" y="4004520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469" y="4910231"/>
            <a:ext cx="3407204" cy="22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7142" y="443296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38" y="5030335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3177334" y="229478"/>
            <a:ext cx="787836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7"/>
          <a:srcRect l="17399" t="28472" r="20815" b="16233"/>
          <a:stretch/>
        </p:blipFill>
        <p:spPr>
          <a:xfrm>
            <a:off x="3372937" y="1625600"/>
            <a:ext cx="7345864" cy="29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203" t="29688" r="17886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300" t="29514" r="18668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398" t="29514" r="18571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301" t="29166" r="18180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301" t="31250" r="18180" b="1632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204" t="30729" r="17788" b="1632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887" t="31250" r="18374" b="16494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496" t="30555" r="17692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17205" t="28820" r="18081" b="16319"/>
          <a:stretch/>
        </p:blipFill>
        <p:spPr>
          <a:xfrm>
            <a:off x="1219198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692" t="31076" r="18276" b="1649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595" t="28646" r="17788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399" t="28472" r="17984" b="16145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3255" t="28125" r="23646" b="52083"/>
          <a:stretch/>
        </p:blipFill>
        <p:spPr>
          <a:xfrm>
            <a:off x="1338071" y="1701799"/>
            <a:ext cx="9906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3645" t="27952" r="22767" b="38195"/>
          <a:stretch/>
        </p:blipFill>
        <p:spPr>
          <a:xfrm>
            <a:off x="1308100" y="1016000"/>
            <a:ext cx="10054844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2767" t="28646" r="23255" b="47917"/>
          <a:stretch/>
        </p:blipFill>
        <p:spPr>
          <a:xfrm>
            <a:off x="1320800" y="1428749"/>
            <a:ext cx="99187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17692" t="28820" r="22181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496" t="29340" r="18277" b="33667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399" t="29340" r="17594" b="30382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495" t="29166" r="18082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300" t="28993" r="18082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45289" y="1409416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4633928" y="350008"/>
            <a:ext cx="50246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نهاية الحصة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3" name="صورة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57" y="2019300"/>
            <a:ext cx="4680624" cy="46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692" t="29688" r="18764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497" t="28646" r="18277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497" t="29687" r="18277" b="15972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496" t="29514" r="17790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399" t="30730" r="18571" b="1666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887" t="30728" r="18374" b="16494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38</Words>
  <Application>Microsoft Office PowerPoint</Application>
  <PresentationFormat>ملء الشاشة</PresentationFormat>
  <Paragraphs>26</Paragraphs>
  <Slides>39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حساب Microsoft</cp:lastModifiedBy>
  <cp:revision>8</cp:revision>
  <dcterms:created xsi:type="dcterms:W3CDTF">2021-02-27T20:34:26Z</dcterms:created>
  <dcterms:modified xsi:type="dcterms:W3CDTF">2021-02-27T21:27:14Z</dcterms:modified>
</cp:coreProperties>
</file>