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6" r:id="rId2"/>
    <p:sldId id="281" r:id="rId3"/>
    <p:sldId id="257" r:id="rId4"/>
    <p:sldId id="259" r:id="rId5"/>
    <p:sldId id="261" r:id="rId6"/>
    <p:sldId id="263" r:id="rId7"/>
    <p:sldId id="262" r:id="rId8"/>
    <p:sldId id="266" r:id="rId9"/>
    <p:sldId id="284" r:id="rId10"/>
    <p:sldId id="265" r:id="rId11"/>
    <p:sldId id="287" r:id="rId12"/>
    <p:sldId id="288" r:id="rId13"/>
    <p:sldId id="289" r:id="rId14"/>
    <p:sldId id="268" r:id="rId15"/>
    <p:sldId id="267" r:id="rId16"/>
    <p:sldId id="260" r:id="rId17"/>
    <p:sldId id="276" r:id="rId18"/>
    <p:sldId id="290" r:id="rId19"/>
    <p:sldId id="258" r:id="rId20"/>
    <p:sldId id="291" r:id="rId21"/>
    <p:sldId id="275" r:id="rId22"/>
    <p:sldId id="277" r:id="rId23"/>
    <p:sldId id="283" r:id="rId24"/>
  </p:sldIdLst>
  <p:sldSz cx="9144000" cy="5143500" type="screen16x9"/>
  <p:notesSz cx="6858000" cy="9144000"/>
  <p:embeddedFontLst>
    <p:embeddedFont>
      <p:font typeface="Amasis MT Pro Medium" panose="02040604050005020304" pitchFamily="18" charset="0"/>
      <p:regular r:id="rId26"/>
      <p:italic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Footlight MT Light" panose="0204060206030A020304" pitchFamily="18" charset="0"/>
      <p:regular r:id="rId32"/>
    </p:embeddedFont>
    <p:embeddedFont>
      <p:font typeface="Livvic" pitchFamily="2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Playfair Display" panose="00000500000000000000" pitchFamily="2" charset="0"/>
      <p:regular r:id="rId41"/>
      <p:bold r:id="rId42"/>
      <p:italic r:id="rId43"/>
      <p:boldItalic r:id="rId44"/>
    </p:embeddedFont>
    <p:embeddedFont>
      <p:font typeface="Quicksand Light" panose="020B0604020202020204" charset="0"/>
      <p:regular r:id="rId45"/>
      <p:bold r:id="rId46"/>
    </p:embeddedFont>
    <p:embeddedFont>
      <p:font typeface="Roboto Condensed Light" panose="02000000000000000000" pitchFamily="2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41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8375"/>
    <a:srgbClr val="AA8A7A"/>
    <a:srgbClr val="FFCC99"/>
    <a:srgbClr val="CBB2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A7FF36-13F9-4859-A3EE-DF508B75675E}">
  <a:tblStyle styleId="{45A7FF36-13F9-4859-A3EE-DF508B75675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نمط ذو نسُق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438"/>
      </p:cViewPr>
      <p:guideLst>
        <p:guide orient="horz" pos="134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13d67324f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13d67324f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c4e75034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c4e75034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959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8c4dc04e22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8c4dc04e22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58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13d67324f_2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13d67324f_2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864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13d67324f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13d67324f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913d67324f_2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913d67324f_2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c0aed4147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c0aed4147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4ec900f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4ec900f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4ec900f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4ec900f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328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c0aed414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8c0aed4147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13d67324f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913d67324f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c0aed414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c0aed4147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028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913d67324f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913d67324f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8c4dc04e22_4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8c4dc04e22_4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8c4dc04e22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8c4dc04e22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9232cd7c79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9232cd7c79_1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913d67324f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913d67324f_2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c4e750341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c4e750341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c0aed414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c0aed4147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55fef54be_1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55fef54be_1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c4e75034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c4e75034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8c4dc04e22_5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8c4dc04e22_5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131525" y="2051460"/>
            <a:ext cx="488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2131525" y="2662869"/>
            <a:ext cx="4886700" cy="4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/>
        </p:nvSpPr>
        <p:spPr>
          <a:xfrm rot="-5400000">
            <a:off x="390257" y="4222324"/>
            <a:ext cx="530919" cy="1311420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3770025" y="539500"/>
            <a:ext cx="4651500" cy="40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722376" y="745197"/>
            <a:ext cx="1950900" cy="80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5088625" y="1031093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2" hasCustomPrompt="1"/>
          </p:nvPr>
        </p:nvSpPr>
        <p:spPr>
          <a:xfrm>
            <a:off x="4445900" y="1100766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3"/>
          </p:nvPr>
        </p:nvSpPr>
        <p:spPr>
          <a:xfrm>
            <a:off x="5088625" y="2191926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4" hasCustomPrompt="1"/>
          </p:nvPr>
        </p:nvSpPr>
        <p:spPr>
          <a:xfrm>
            <a:off x="4445900" y="2261599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5"/>
          </p:nvPr>
        </p:nvSpPr>
        <p:spPr>
          <a:xfrm>
            <a:off x="1263978" y="2193333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6" hasCustomPrompt="1"/>
          </p:nvPr>
        </p:nvSpPr>
        <p:spPr>
          <a:xfrm>
            <a:off x="621252" y="2263007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7"/>
          </p:nvPr>
        </p:nvSpPr>
        <p:spPr>
          <a:xfrm>
            <a:off x="1283445" y="3448248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 idx="8" hasCustomPrompt="1"/>
          </p:nvPr>
        </p:nvSpPr>
        <p:spPr>
          <a:xfrm>
            <a:off x="640719" y="3523378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9"/>
          </p:nvPr>
        </p:nvSpPr>
        <p:spPr>
          <a:xfrm>
            <a:off x="5088625" y="3445948"/>
            <a:ext cx="2454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3" hasCustomPrompt="1"/>
          </p:nvPr>
        </p:nvSpPr>
        <p:spPr>
          <a:xfrm>
            <a:off x="4445900" y="3515622"/>
            <a:ext cx="679800" cy="4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14"/>
          </p:nvPr>
        </p:nvSpPr>
        <p:spPr>
          <a:xfrm>
            <a:off x="5088625" y="1434368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5"/>
          </p:nvPr>
        </p:nvSpPr>
        <p:spPr>
          <a:xfrm>
            <a:off x="5088625" y="2595201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6"/>
          </p:nvPr>
        </p:nvSpPr>
        <p:spPr>
          <a:xfrm>
            <a:off x="1263977" y="2596608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ubTitle" idx="17"/>
          </p:nvPr>
        </p:nvSpPr>
        <p:spPr>
          <a:xfrm>
            <a:off x="1283449" y="3851523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8"/>
          </p:nvPr>
        </p:nvSpPr>
        <p:spPr>
          <a:xfrm>
            <a:off x="5088625" y="3849223"/>
            <a:ext cx="30702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1">
    <p:bg>
      <p:bgPr>
        <a:solidFill>
          <a:schemeClr val="accent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/>
          <p:nvPr/>
        </p:nvSpPr>
        <p:spPr>
          <a:xfrm>
            <a:off x="722375" y="539500"/>
            <a:ext cx="7699200" cy="40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1856075" y="1454675"/>
            <a:ext cx="577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1"/>
          </p:nvPr>
        </p:nvSpPr>
        <p:spPr>
          <a:xfrm>
            <a:off x="1856075" y="3528850"/>
            <a:ext cx="57723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1_1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6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110" name="Google Shape;110;p1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6"/>
          <p:cNvSpPr/>
          <p:nvPr/>
        </p:nvSpPr>
        <p:spPr>
          <a:xfrm>
            <a:off x="722375" y="2349275"/>
            <a:ext cx="76995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ctrTitle"/>
          </p:nvPr>
        </p:nvSpPr>
        <p:spPr>
          <a:xfrm>
            <a:off x="722375" y="2634325"/>
            <a:ext cx="7699500" cy="54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1"/>
          </p:nvPr>
        </p:nvSpPr>
        <p:spPr>
          <a:xfrm>
            <a:off x="1308975" y="3401415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2"/>
          </p:nvPr>
        </p:nvSpPr>
        <p:spPr>
          <a:xfrm>
            <a:off x="3612791" y="3393624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3"/>
          </p:nvPr>
        </p:nvSpPr>
        <p:spPr>
          <a:xfrm>
            <a:off x="5916710" y="3395406"/>
            <a:ext cx="19185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4"/>
          </p:nvPr>
        </p:nvSpPr>
        <p:spPr>
          <a:xfrm>
            <a:off x="3612793" y="3797214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5"/>
          </p:nvPr>
        </p:nvSpPr>
        <p:spPr>
          <a:xfrm>
            <a:off x="5916725" y="3797825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6"/>
          </p:nvPr>
        </p:nvSpPr>
        <p:spPr>
          <a:xfrm>
            <a:off x="1309125" y="3803765"/>
            <a:ext cx="1918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_2_1_1_1">
    <p:bg>
      <p:bgPr>
        <a:solidFill>
          <a:schemeClr val="l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ctrTitle"/>
          </p:nvPr>
        </p:nvSpPr>
        <p:spPr>
          <a:xfrm>
            <a:off x="722375" y="1761775"/>
            <a:ext cx="2773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subTitle" idx="1"/>
          </p:nvPr>
        </p:nvSpPr>
        <p:spPr>
          <a:xfrm>
            <a:off x="1027175" y="2967550"/>
            <a:ext cx="24381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">
  <p:cSld name="CUSTOM_4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 flipH="1">
            <a:off x="3693637" y="0"/>
            <a:ext cx="5450368" cy="514343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ctrTitle"/>
          </p:nvPr>
        </p:nvSpPr>
        <p:spPr>
          <a:xfrm>
            <a:off x="722375" y="268475"/>
            <a:ext cx="25161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subTitle" idx="1"/>
          </p:nvPr>
        </p:nvSpPr>
        <p:spPr>
          <a:xfrm>
            <a:off x="729125" y="1557075"/>
            <a:ext cx="367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2"/>
          </p:nvPr>
        </p:nvSpPr>
        <p:spPr>
          <a:xfrm>
            <a:off x="729125" y="1959600"/>
            <a:ext cx="3272700" cy="29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5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Char char="■"/>
              <a:defRPr sz="1500"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Char char="●"/>
              <a:defRPr sz="1500"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Char char="○"/>
              <a:defRPr sz="15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TITLE_ONLY_1"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722375" y="464075"/>
            <a:ext cx="64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00" name="Google Shape;200;p23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201" name="Google Shape;201;p23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" name="Google Shape;206;p23"/>
          <p:cNvSpPr/>
          <p:nvPr/>
        </p:nvSpPr>
        <p:spPr>
          <a:xfrm>
            <a:off x="722375" y="1986950"/>
            <a:ext cx="7699200" cy="262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_1_1_1_1"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/>
          <p:nvPr/>
        </p:nvSpPr>
        <p:spPr>
          <a:xfrm>
            <a:off x="380575" y="1254650"/>
            <a:ext cx="8383200" cy="33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"/>
          <p:cNvSpPr txBox="1">
            <a:spLocks noGrp="1"/>
          </p:cNvSpPr>
          <p:nvPr>
            <p:ph type="ctrTitle"/>
          </p:nvPr>
        </p:nvSpPr>
        <p:spPr>
          <a:xfrm>
            <a:off x="722375" y="561975"/>
            <a:ext cx="7696200" cy="54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subTitle" idx="1"/>
          </p:nvPr>
        </p:nvSpPr>
        <p:spPr>
          <a:xfrm>
            <a:off x="1870475" y="1356615"/>
            <a:ext cx="54060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subTitle" idx="2"/>
          </p:nvPr>
        </p:nvSpPr>
        <p:spPr>
          <a:xfrm>
            <a:off x="1870525" y="1738571"/>
            <a:ext cx="54060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725463" y="2368891"/>
            <a:ext cx="337494" cy="63225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4"/>
          <p:cNvSpPr txBox="1"/>
          <p:nvPr/>
        </p:nvSpPr>
        <p:spPr>
          <a:xfrm>
            <a:off x="1785900" y="3650975"/>
            <a:ext cx="55722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CREDITS: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including icons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and infographics and images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Playfair Display"/>
                <a:ea typeface="Playfair Display"/>
                <a:cs typeface="Playfair Display"/>
                <a:sym typeface="Playfair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subTitle" idx="3"/>
          </p:nvPr>
        </p:nvSpPr>
        <p:spPr>
          <a:xfrm>
            <a:off x="725475" y="4299950"/>
            <a:ext cx="7696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2">
  <p:cSld name="TITLE_1_2_2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 txBox="1">
            <a:spLocks noGrp="1"/>
          </p:cNvSpPr>
          <p:nvPr>
            <p:ph type="ctrTitle"/>
          </p:nvPr>
        </p:nvSpPr>
        <p:spPr>
          <a:xfrm>
            <a:off x="722375" y="559167"/>
            <a:ext cx="2476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1"/>
          </p:nvPr>
        </p:nvSpPr>
        <p:spPr>
          <a:xfrm>
            <a:off x="726875" y="1772011"/>
            <a:ext cx="3117600" cy="3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2"/>
          </p:nvPr>
        </p:nvSpPr>
        <p:spPr>
          <a:xfrm>
            <a:off x="722375" y="1761375"/>
            <a:ext cx="7699200" cy="28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5"/>
          <p:cNvSpPr/>
          <p:nvPr/>
        </p:nvSpPr>
        <p:spPr>
          <a:xfrm rot="5400000">
            <a:off x="5527921" y="-1531713"/>
            <a:ext cx="2084366" cy="5147792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5"/>
          <p:cNvSpPr/>
          <p:nvPr/>
        </p:nvSpPr>
        <p:spPr>
          <a:xfrm rot="-5400000">
            <a:off x="390257" y="4222324"/>
            <a:ext cx="530919" cy="1311420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6"/>
          <p:cNvGrpSpPr/>
          <p:nvPr/>
        </p:nvGrpSpPr>
        <p:grpSpPr>
          <a:xfrm>
            <a:off x="5721222" y="945181"/>
            <a:ext cx="3422772" cy="1462438"/>
            <a:chOff x="2781025" y="2008050"/>
            <a:chExt cx="1578696" cy="674525"/>
          </a:xfrm>
        </p:grpSpPr>
        <p:sp>
          <p:nvSpPr>
            <p:cNvPr id="223" name="Google Shape;223;p2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26"/>
          <p:cNvGrpSpPr/>
          <p:nvPr/>
        </p:nvGrpSpPr>
        <p:grpSpPr>
          <a:xfrm rot="5400000">
            <a:off x="2947206" y="4556048"/>
            <a:ext cx="525706" cy="649163"/>
            <a:chOff x="2781025" y="2008050"/>
            <a:chExt cx="1578696" cy="674525"/>
          </a:xfrm>
        </p:grpSpPr>
        <p:sp>
          <p:nvSpPr>
            <p:cNvPr id="229" name="Google Shape;229;p2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/>
          <p:nvPr/>
        </p:nvSpPr>
        <p:spPr>
          <a:xfrm rot="5400000" flipH="1">
            <a:off x="3457641" y="-542859"/>
            <a:ext cx="3258140" cy="8114577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5263675" y="992400"/>
            <a:ext cx="3303900" cy="22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/>
          </p:nvPr>
        </p:nvSpPr>
        <p:spPr>
          <a:xfrm>
            <a:off x="5203600" y="2876550"/>
            <a:ext cx="3181500" cy="6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317750" y="3409575"/>
            <a:ext cx="30675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 rot="5400000">
            <a:off x="3553473" y="-1155976"/>
            <a:ext cx="4434551" cy="674650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28"/>
          <p:cNvGrpSpPr/>
          <p:nvPr/>
        </p:nvGrpSpPr>
        <p:grpSpPr>
          <a:xfrm>
            <a:off x="8427454" y="1069548"/>
            <a:ext cx="722254" cy="649163"/>
            <a:chOff x="2781025" y="2008050"/>
            <a:chExt cx="1578696" cy="674525"/>
          </a:xfrm>
        </p:grpSpPr>
        <p:sp>
          <p:nvSpPr>
            <p:cNvPr id="239" name="Google Shape;239;p28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722375" y="2216365"/>
            <a:ext cx="16887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26875" y="2978560"/>
            <a:ext cx="3117600" cy="3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2"/>
          </p:nvPr>
        </p:nvSpPr>
        <p:spPr>
          <a:xfrm>
            <a:off x="722375" y="3383613"/>
            <a:ext cx="2859000" cy="7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5737028" y="1069548"/>
            <a:ext cx="3412668" cy="649163"/>
            <a:chOff x="2781025" y="2008050"/>
            <a:chExt cx="1578696" cy="674525"/>
          </a:xfrm>
        </p:grpSpPr>
        <p:sp>
          <p:nvSpPr>
            <p:cNvPr id="22" name="Google Shape;22;p4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4960500" y="2073545"/>
            <a:ext cx="2430900" cy="25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1752600" y="2073545"/>
            <a:ext cx="2430900" cy="252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>
            <a:off x="2011625" y="268475"/>
            <a:ext cx="51087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912218" y="3125275"/>
            <a:ext cx="21117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1912175" y="3532675"/>
            <a:ext cx="21117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5120100" y="3125275"/>
            <a:ext cx="2111700" cy="2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5120100" y="3538875"/>
            <a:ext cx="21117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5"/>
          </p:nvPr>
        </p:nvSpPr>
        <p:spPr>
          <a:xfrm>
            <a:off x="2023846" y="1328475"/>
            <a:ext cx="51087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6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39" name="Google Shape;39;p6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6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6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6"/>
          <p:cNvSpPr/>
          <p:nvPr/>
        </p:nvSpPr>
        <p:spPr>
          <a:xfrm>
            <a:off x="4572000" y="2349275"/>
            <a:ext cx="41919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971675" y="464075"/>
            <a:ext cx="52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 rot="5400000">
            <a:off x="3553473" y="-1155976"/>
            <a:ext cx="4434551" cy="6746504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7"/>
          <p:cNvGrpSpPr/>
          <p:nvPr/>
        </p:nvGrpSpPr>
        <p:grpSpPr>
          <a:xfrm>
            <a:off x="5737028" y="1069548"/>
            <a:ext cx="3412668" cy="649163"/>
            <a:chOff x="2781025" y="2008050"/>
            <a:chExt cx="1578696" cy="674525"/>
          </a:xfrm>
        </p:grpSpPr>
        <p:sp>
          <p:nvSpPr>
            <p:cNvPr id="49" name="Google Shape;49;p7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7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722375" y="1540812"/>
            <a:ext cx="293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722375" y="2960200"/>
            <a:ext cx="3391200" cy="16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5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2"/>
          </p:nvPr>
        </p:nvSpPr>
        <p:spPr>
          <a:xfrm>
            <a:off x="722375" y="2561075"/>
            <a:ext cx="3116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icksand Light"/>
              <a:buNone/>
              <a:defRPr sz="20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/>
          <p:nvPr/>
        </p:nvSpPr>
        <p:spPr>
          <a:xfrm rot="5400000" flipH="1">
            <a:off x="3457641" y="-542859"/>
            <a:ext cx="3258140" cy="8114577"/>
          </a:xfrm>
          <a:custGeom>
            <a:avLst/>
            <a:gdLst/>
            <a:ahLst/>
            <a:cxnLst/>
            <a:rect l="l" t="t" r="r" b="b"/>
            <a:pathLst>
              <a:path w="95877" h="134092" extrusionOk="0">
                <a:moveTo>
                  <a:pt x="0" y="0"/>
                </a:moveTo>
                <a:lnTo>
                  <a:pt x="0" y="134092"/>
                </a:lnTo>
                <a:lnTo>
                  <a:pt x="958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ctrTitle"/>
          </p:nvPr>
        </p:nvSpPr>
        <p:spPr>
          <a:xfrm>
            <a:off x="722375" y="267862"/>
            <a:ext cx="3930600" cy="83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">
  <p:cSld name="TITLE_1_2_2_1_1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 rot="-2700000">
            <a:off x="6789576" y="3793844"/>
            <a:ext cx="3422820" cy="1462458"/>
            <a:chOff x="2781025" y="2008050"/>
            <a:chExt cx="1578696" cy="674525"/>
          </a:xfrm>
        </p:grpSpPr>
        <p:sp>
          <p:nvSpPr>
            <p:cNvPr id="75" name="Google Shape;75;p13"/>
            <p:cNvSpPr/>
            <p:nvPr/>
          </p:nvSpPr>
          <p:spPr>
            <a:xfrm>
              <a:off x="2781100" y="2313700"/>
              <a:ext cx="1578621" cy="63200"/>
            </a:xfrm>
            <a:custGeom>
              <a:avLst/>
              <a:gdLst/>
              <a:ahLst/>
              <a:cxnLst/>
              <a:rect l="l" t="t" r="r" b="b"/>
              <a:pathLst>
                <a:path w="69704" h="2528" extrusionOk="0">
                  <a:moveTo>
                    <a:pt x="1" y="0"/>
                  </a:moveTo>
                  <a:lnTo>
                    <a:pt x="1" y="2528"/>
                  </a:lnTo>
                  <a:lnTo>
                    <a:pt x="69703" y="2528"/>
                  </a:lnTo>
                  <a:lnTo>
                    <a:pt x="69703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2781100" y="2161000"/>
              <a:ext cx="1578543" cy="62975"/>
            </a:xfrm>
            <a:custGeom>
              <a:avLst/>
              <a:gdLst/>
              <a:ahLst/>
              <a:cxnLst/>
              <a:rect l="l" t="t" r="r" b="b"/>
              <a:pathLst>
                <a:path w="66423" h="2519" extrusionOk="0">
                  <a:moveTo>
                    <a:pt x="1" y="1"/>
                  </a:moveTo>
                  <a:lnTo>
                    <a:pt x="1" y="2518"/>
                  </a:lnTo>
                  <a:lnTo>
                    <a:pt x="66422" y="2518"/>
                  </a:lnTo>
                  <a:lnTo>
                    <a:pt x="66422" y="1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2781100" y="2008050"/>
              <a:ext cx="1578550" cy="63225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2781025" y="2466650"/>
              <a:ext cx="1578644" cy="62950"/>
            </a:xfrm>
            <a:custGeom>
              <a:avLst/>
              <a:gdLst/>
              <a:ahLst/>
              <a:cxnLst/>
              <a:rect l="l" t="t" r="r" b="b"/>
              <a:pathLst>
                <a:path w="72984" h="2518" extrusionOk="0">
                  <a:moveTo>
                    <a:pt x="0" y="0"/>
                  </a:moveTo>
                  <a:lnTo>
                    <a:pt x="0" y="2517"/>
                  </a:lnTo>
                  <a:lnTo>
                    <a:pt x="72983" y="2517"/>
                  </a:lnTo>
                  <a:lnTo>
                    <a:pt x="72983" y="0"/>
                  </a:lnTo>
                  <a:close/>
                </a:path>
              </a:pathLst>
            </a:custGeom>
            <a:solidFill>
              <a:srgbClr val="DEC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2781025" y="2619350"/>
              <a:ext cx="1578495" cy="63225"/>
            </a:xfrm>
            <a:custGeom>
              <a:avLst/>
              <a:gdLst/>
              <a:ahLst/>
              <a:cxnLst/>
              <a:rect l="l" t="t" r="r" b="b"/>
              <a:pathLst>
                <a:path w="76265" h="2529" extrusionOk="0">
                  <a:moveTo>
                    <a:pt x="0" y="1"/>
                  </a:moveTo>
                  <a:lnTo>
                    <a:pt x="0" y="2529"/>
                  </a:lnTo>
                  <a:lnTo>
                    <a:pt x="76264" y="2529"/>
                  </a:lnTo>
                  <a:lnTo>
                    <a:pt x="76264" y="1"/>
                  </a:lnTo>
                  <a:close/>
                </a:path>
              </a:pathLst>
            </a:custGeom>
            <a:solidFill>
              <a:srgbClr val="BD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/>
          <p:nvPr/>
        </p:nvSpPr>
        <p:spPr>
          <a:xfrm>
            <a:off x="722375" y="2349275"/>
            <a:ext cx="7699500" cy="225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722375" y="539500"/>
            <a:ext cx="7699200" cy="406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/>
          </p:nvPr>
        </p:nvSpPr>
        <p:spPr>
          <a:xfrm>
            <a:off x="722375" y="559175"/>
            <a:ext cx="7699200" cy="54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726875" y="1149494"/>
            <a:ext cx="7699200" cy="28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Livvic"/>
              <a:buAutoNum type="arabicPeriod"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63650" y="445025"/>
            <a:ext cx="836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7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5">
          <p15:clr>
            <a:srgbClr val="EA4335"/>
          </p15:clr>
        </p15:guide>
        <p15:guide id="2" pos="5305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7281C88-DA90-44E0-9EC8-A55614C7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31"/>
          <a:stretch/>
        </p:blipFill>
        <p:spPr>
          <a:xfrm>
            <a:off x="736848" y="539501"/>
            <a:ext cx="7733254" cy="4055038"/>
          </a:xfrm>
          <a:prstGeom prst="rect">
            <a:avLst/>
          </a:prstGeom>
        </p:spPr>
      </p:pic>
      <p:pic>
        <p:nvPicPr>
          <p:cNvPr id="1028" name="Picture 4" descr="Abstract Word Cloud For Speculation With Related Tags And Terms Stock  Photo, Picture And Royalty Free Image. Image 16489194.">
            <a:extLst>
              <a:ext uri="{FF2B5EF4-FFF2-40B4-BE49-F238E27FC236}">
                <a16:creationId xmlns:a16="http://schemas.microsoft.com/office/drawing/2014/main" id="{3AE6C1BB-AA16-45CD-8FAB-2FE0E5A3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" y="548961"/>
            <a:ext cx="7670002" cy="4055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3" name="Google Shape;253;p31"/>
          <p:cNvSpPr/>
          <p:nvPr/>
        </p:nvSpPr>
        <p:spPr>
          <a:xfrm>
            <a:off x="1801200" y="1808631"/>
            <a:ext cx="5541600" cy="1574700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31"/>
          <p:cNvSpPr txBox="1">
            <a:spLocks noGrp="1"/>
          </p:cNvSpPr>
          <p:nvPr>
            <p:ph type="body" idx="1"/>
          </p:nvPr>
        </p:nvSpPr>
        <p:spPr>
          <a:xfrm>
            <a:off x="2583180" y="3976191"/>
            <a:ext cx="3893820" cy="4497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Done by: </a:t>
            </a:r>
            <a:r>
              <a:rPr lang="en-US" sz="1600" b="1" dirty="0" err="1">
                <a:latin typeface="Footlight MT Light" panose="0204060206030A020304" pitchFamily="18" charset="0"/>
              </a:rPr>
              <a:t>Entisar</a:t>
            </a:r>
            <a:r>
              <a:rPr lang="en-US" sz="1600" b="1" dirty="0">
                <a:latin typeface="Footlight MT Light" panose="0204060206030A020304" pitchFamily="18" charset="0"/>
              </a:rPr>
              <a:t> Al-</a:t>
            </a:r>
            <a:r>
              <a:rPr lang="en-US" sz="1600" b="1" dirty="0" err="1">
                <a:latin typeface="Footlight MT Light" panose="0204060206030A020304" pitchFamily="18" charset="0"/>
              </a:rPr>
              <a:t>Obaidallah</a:t>
            </a:r>
            <a:endParaRPr sz="1600" b="1" dirty="0">
              <a:latin typeface="Footlight MT Light" panose="0204060206030A020304" pitchFamily="18" charset="0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905155C2-5AAE-4D79-A617-A020151AD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499" y="1808631"/>
            <a:ext cx="4886700" cy="572700"/>
          </a:xfrm>
        </p:spPr>
        <p:txBody>
          <a:bodyPr/>
          <a:lstStyle/>
          <a:p>
            <a:r>
              <a:rPr lang="en-US" dirty="0"/>
              <a:t>Unit </a:t>
            </a:r>
            <a:r>
              <a:rPr lang="en-US" dirty="0">
                <a:solidFill>
                  <a:srgbClr val="FF0000"/>
                </a:solidFill>
              </a:rPr>
              <a:t>2</a:t>
            </a:r>
            <a:br>
              <a:rPr lang="en-US" dirty="0"/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I Wonder What Happened</a:t>
            </a:r>
            <a:br>
              <a:rPr lang="en-US" sz="2800" b="1" dirty="0"/>
            </a:b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Listen &amp; Discuss</a:t>
            </a:r>
            <a:endParaRPr lang="ar-SA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Google Shape;687;p37">
            <a:extLst>
              <a:ext uri="{FF2B5EF4-FFF2-40B4-BE49-F238E27FC236}">
                <a16:creationId xmlns:a16="http://schemas.microsoft.com/office/drawing/2014/main" id="{9B61AF2B-DE9C-0503-1972-F4D977FB0984}"/>
              </a:ext>
            </a:extLst>
          </p:cNvPr>
          <p:cNvSpPr txBox="1">
            <a:spLocks/>
          </p:cNvSpPr>
          <p:nvPr/>
        </p:nvSpPr>
        <p:spPr>
          <a:xfrm>
            <a:off x="868680" y="640079"/>
            <a:ext cx="1670759" cy="34290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5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Font typeface="Open Sans"/>
              <a:buNone/>
            </a:pPr>
            <a:endParaRPr lang="en-US" sz="300" b="1" dirty="0">
              <a:solidFill>
                <a:schemeClr val="tx1"/>
              </a:solidFill>
            </a:endParaRPr>
          </a:p>
          <a:p>
            <a:pPr marL="0" indent="0">
              <a:buFont typeface="Open Sans"/>
              <a:buNone/>
            </a:pPr>
            <a:r>
              <a:rPr lang="en-US" sz="1400" b="1" dirty="0">
                <a:solidFill>
                  <a:schemeClr val="tx1"/>
                </a:solidFill>
                <a:latin typeface="Amasis MT Pro Medium" panose="02040604050005020304" pitchFamily="18" charset="0"/>
              </a:rPr>
              <a:t>Mega Goal 1.3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10;p37">
            <a:extLst>
              <a:ext uri="{FF2B5EF4-FFF2-40B4-BE49-F238E27FC236}">
                <a16:creationId xmlns:a16="http://schemas.microsoft.com/office/drawing/2014/main" id="{74C5F5A3-ACFF-400C-915D-E7E352B4BF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3" name="Google Shape;311;p37">
            <a:extLst>
              <a:ext uri="{FF2B5EF4-FFF2-40B4-BE49-F238E27FC236}">
                <a16:creationId xmlns:a16="http://schemas.microsoft.com/office/drawing/2014/main" id="{FC0A21C0-FCB1-4188-8B6E-8A2DF45F124C}"/>
              </a:ext>
            </a:extLst>
          </p:cNvPr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587F239-7C45-4621-9BD3-A91F3308446A}"/>
              </a:ext>
            </a:extLst>
          </p:cNvPr>
          <p:cNvSpPr/>
          <p:nvPr/>
        </p:nvSpPr>
        <p:spPr>
          <a:xfrm>
            <a:off x="552997" y="969487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BB8E948-5E7C-44DD-AA43-6185313E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337" y="1929158"/>
            <a:ext cx="4573792" cy="285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id="{6A1D46CE-B998-4FC8-94E0-79851E2E70A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id="{96AC14D3-8FD9-42EE-81B5-E056B367A076}"/>
              </a:ext>
            </a:extLst>
          </p:cNvPr>
          <p:cNvSpPr txBox="1">
            <a:spLocks/>
          </p:cNvSpPr>
          <p:nvPr/>
        </p:nvSpPr>
        <p:spPr>
          <a:xfrm>
            <a:off x="444153" y="203054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trees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id="{B320D167-FB12-452D-B065-213D8EDEA3F2}"/>
              </a:ext>
            </a:extLst>
          </p:cNvPr>
          <p:cNvSpPr txBox="1">
            <a:spLocks/>
          </p:cNvSpPr>
          <p:nvPr/>
        </p:nvSpPr>
        <p:spPr>
          <a:xfrm>
            <a:off x="444153" y="294191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sky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id="{6755F575-3583-4169-89BC-3EC8AFBB8531}"/>
              </a:ext>
            </a:extLst>
          </p:cNvPr>
          <p:cNvSpPr txBox="1">
            <a:spLocks/>
          </p:cNvSpPr>
          <p:nvPr/>
        </p:nvSpPr>
        <p:spPr>
          <a:xfrm>
            <a:off x="444153" y="3759786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dome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280F4634-0E73-4606-803A-E8870885AB81}"/>
              </a:ext>
            </a:extLst>
          </p:cNvPr>
          <p:cNvSpPr txBox="1"/>
          <p:nvPr/>
        </p:nvSpPr>
        <p:spPr>
          <a:xfrm>
            <a:off x="7106169" y="1984225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new design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D47CD94B-ABF3-4C9D-9891-9B2D75417601}"/>
              </a:ext>
            </a:extLst>
          </p:cNvPr>
          <p:cNvSpPr txBox="1"/>
          <p:nvPr/>
        </p:nvSpPr>
        <p:spPr>
          <a:xfrm>
            <a:off x="7106169" y="2620175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experiment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A177425D-8E6B-4DD4-93A4-3BFA567F4D99}"/>
              </a:ext>
            </a:extLst>
          </p:cNvPr>
          <p:cNvSpPr txBox="1"/>
          <p:nvPr/>
        </p:nvSpPr>
        <p:spPr>
          <a:xfrm>
            <a:off x="7174749" y="3205788"/>
            <a:ext cx="1773102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Something from outer planet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10;p37">
            <a:extLst>
              <a:ext uri="{FF2B5EF4-FFF2-40B4-BE49-F238E27FC236}">
                <a16:creationId xmlns:a16="http://schemas.microsoft.com/office/drawing/2014/main" id="{6FB6C051-0624-4715-B9AB-49A56F956748}"/>
              </a:ext>
            </a:extLst>
          </p:cNvPr>
          <p:cNvSpPr txBox="1">
            <a:spLocks/>
          </p:cNvSpPr>
          <p:nvPr/>
        </p:nvSpPr>
        <p:spPr>
          <a:xfrm>
            <a:off x="137820" y="60960"/>
            <a:ext cx="7816800" cy="52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en-US" dirty="0">
                <a:solidFill>
                  <a:srgbClr val="AA8A7A"/>
                </a:solidFill>
              </a:rPr>
              <a:t>Look at the picture : </a:t>
            </a:r>
            <a:r>
              <a:rPr lang="en-US" b="1" dirty="0">
                <a:solidFill>
                  <a:srgbClr val="C00000"/>
                </a:solidFill>
              </a:rPr>
              <a:t>What can you see?? 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BD86D438-67E7-4F4B-94C4-82651A8DB5E4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id="{94963751-39DA-46EC-94B0-4D4C0F399A8D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id="{71C27AF5-A19A-4FE5-955B-4E2F219118F9}"/>
              </a:ext>
            </a:extLst>
          </p:cNvPr>
          <p:cNvSpPr txBox="1">
            <a:spLocks/>
          </p:cNvSpPr>
          <p:nvPr/>
        </p:nvSpPr>
        <p:spPr>
          <a:xfrm>
            <a:off x="444153" y="182332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house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id="{7EE40CC5-53E0-429A-A200-93AF255CCE30}"/>
              </a:ext>
            </a:extLst>
          </p:cNvPr>
          <p:cNvSpPr txBox="1">
            <a:spLocks/>
          </p:cNvSpPr>
          <p:nvPr/>
        </p:nvSpPr>
        <p:spPr>
          <a:xfrm>
            <a:off x="444152" y="272252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car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id="{23642741-58E6-4E3A-9354-58FE5C91ED95}"/>
              </a:ext>
            </a:extLst>
          </p:cNvPr>
          <p:cNvSpPr txBox="1">
            <a:spLocks/>
          </p:cNvSpPr>
          <p:nvPr/>
        </p:nvSpPr>
        <p:spPr>
          <a:xfrm>
            <a:off x="494054" y="3752529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504BEEE0-8B8F-49AD-B95D-FFDEBC0F00B3}"/>
              </a:ext>
            </a:extLst>
          </p:cNvPr>
          <p:cNvSpPr txBox="1"/>
          <p:nvPr/>
        </p:nvSpPr>
        <p:spPr>
          <a:xfrm>
            <a:off x="7068069" y="1863193"/>
            <a:ext cx="177310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Natural disaster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2662273B-2271-4E87-8332-0CAED4BE0FE3}"/>
              </a:ext>
            </a:extLst>
          </p:cNvPr>
          <p:cNvSpPr txBox="1"/>
          <p:nvPr/>
        </p:nvSpPr>
        <p:spPr>
          <a:xfrm>
            <a:off x="7068069" y="2495132"/>
            <a:ext cx="177310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tornado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675BB2F8-E1BC-4EDA-9154-F54364AE2A39}"/>
              </a:ext>
            </a:extLst>
          </p:cNvPr>
          <p:cNvSpPr txBox="1"/>
          <p:nvPr/>
        </p:nvSpPr>
        <p:spPr>
          <a:xfrm>
            <a:off x="7068069" y="3153456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hurricane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0045200-ABD6-4E3C-BB08-12071B9D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88" y="1722269"/>
            <a:ext cx="4767485" cy="304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10;p37">
            <a:extLst>
              <a:ext uri="{FF2B5EF4-FFF2-40B4-BE49-F238E27FC236}">
                <a16:creationId xmlns:a16="http://schemas.microsoft.com/office/drawing/2014/main" id="{3FF473AA-5117-4F56-8FB5-6DFABCA19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52" name="Google Shape;356;p41">
            <a:extLst>
              <a:ext uri="{FF2B5EF4-FFF2-40B4-BE49-F238E27FC236}">
                <a16:creationId xmlns:a16="http://schemas.microsoft.com/office/drawing/2014/main" id="{9F14620F-94E9-4953-99CE-9CF0D88F6CCB}"/>
              </a:ext>
            </a:extLst>
          </p:cNvPr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id="{7164B221-E40B-4D11-A130-73ABE21FAD89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58" name="Google Shape;341;p40">
            <a:extLst>
              <a:ext uri="{FF2B5EF4-FFF2-40B4-BE49-F238E27FC236}">
                <a16:creationId xmlns:a16="http://schemas.microsoft.com/office/drawing/2014/main" id="{AA03C1E9-A0BB-4626-BE73-D83D0DE06902}"/>
              </a:ext>
            </a:extLst>
          </p:cNvPr>
          <p:cNvSpPr txBox="1">
            <a:spLocks/>
          </p:cNvSpPr>
          <p:nvPr/>
        </p:nvSpPr>
        <p:spPr>
          <a:xfrm>
            <a:off x="444153" y="190653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land</a:t>
            </a:r>
          </a:p>
        </p:txBody>
      </p:sp>
      <p:sp>
        <p:nvSpPr>
          <p:cNvPr id="60" name="Google Shape;341;p40">
            <a:extLst>
              <a:ext uri="{FF2B5EF4-FFF2-40B4-BE49-F238E27FC236}">
                <a16:creationId xmlns:a16="http://schemas.microsoft.com/office/drawing/2014/main" id="{06686AF5-75F8-471B-98D3-752DF36F292F}"/>
              </a:ext>
            </a:extLst>
          </p:cNvPr>
          <p:cNvSpPr txBox="1">
            <a:spLocks/>
          </p:cNvSpPr>
          <p:nvPr/>
        </p:nvSpPr>
        <p:spPr>
          <a:xfrm>
            <a:off x="494054" y="295204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hole</a:t>
            </a:r>
          </a:p>
        </p:txBody>
      </p:sp>
      <p:sp>
        <p:nvSpPr>
          <p:cNvPr id="61" name="Google Shape;341;p40">
            <a:extLst>
              <a:ext uri="{FF2B5EF4-FFF2-40B4-BE49-F238E27FC236}">
                <a16:creationId xmlns:a16="http://schemas.microsoft.com/office/drawing/2014/main" id="{204C0842-369D-450A-BCDA-071E6DCFA157}"/>
              </a:ext>
            </a:extLst>
          </p:cNvPr>
          <p:cNvSpPr txBox="1">
            <a:spLocks/>
          </p:cNvSpPr>
          <p:nvPr/>
        </p:nvSpPr>
        <p:spPr>
          <a:xfrm>
            <a:off x="444153" y="389804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sky</a:t>
            </a:r>
          </a:p>
        </p:txBody>
      </p:sp>
      <p:sp>
        <p:nvSpPr>
          <p:cNvPr id="62" name="وسيلة الشرح: سهم لأسفل 61">
            <a:extLst>
              <a:ext uri="{FF2B5EF4-FFF2-40B4-BE49-F238E27FC236}">
                <a16:creationId xmlns:a16="http://schemas.microsoft.com/office/drawing/2014/main" id="{1F37A6F7-CBD2-42F9-B5DF-BDD1065E7E8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It could have been</a:t>
            </a:r>
            <a:endParaRPr lang="ar-SA" sz="2400" dirty="0">
              <a:latin typeface="Arial Narrow" panose="020B0606020202030204" pitchFamily="34" charset="0"/>
            </a:endParaRP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id="{BD523E7A-331F-4212-AC42-D83C656FBC04}"/>
              </a:ext>
            </a:extLst>
          </p:cNvPr>
          <p:cNvSpPr txBox="1"/>
          <p:nvPr/>
        </p:nvSpPr>
        <p:spPr>
          <a:xfrm>
            <a:off x="7045209" y="2653058"/>
            <a:ext cx="1773102" cy="11079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fireball falling down from the sky 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id="{E8CD2C64-63EC-4CEB-BED9-8D9862C10A90}"/>
              </a:ext>
            </a:extLst>
          </p:cNvPr>
          <p:cNvSpPr txBox="1"/>
          <p:nvPr/>
        </p:nvSpPr>
        <p:spPr>
          <a:xfrm>
            <a:off x="7045209" y="2026390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volcano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125B4C1-0C82-444F-87B8-239EBEE6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882" y="1725395"/>
            <a:ext cx="4588338" cy="2811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77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10;p37">
            <a:extLst>
              <a:ext uri="{FF2B5EF4-FFF2-40B4-BE49-F238E27FC236}">
                <a16:creationId xmlns:a16="http://schemas.microsoft.com/office/drawing/2014/main" id="{74C5F5A3-ACFF-400C-915D-E7E352B4BF8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13" name="Google Shape;311;p37">
            <a:extLst>
              <a:ext uri="{FF2B5EF4-FFF2-40B4-BE49-F238E27FC236}">
                <a16:creationId xmlns:a16="http://schemas.microsoft.com/office/drawing/2014/main" id="{FC0A21C0-FCB1-4188-8B6E-8A2DF45F124C}"/>
              </a:ext>
            </a:extLst>
          </p:cNvPr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587F239-7C45-4621-9BD3-A91F3308446A}"/>
              </a:ext>
            </a:extLst>
          </p:cNvPr>
          <p:cNvSpPr/>
          <p:nvPr/>
        </p:nvSpPr>
        <p:spPr>
          <a:xfrm>
            <a:off x="552997" y="969487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id="{6A1D46CE-B998-4FC8-94E0-79851E2E70AF}"/>
              </a:ext>
            </a:extLst>
          </p:cNvPr>
          <p:cNvSpPr/>
          <p:nvPr/>
        </p:nvSpPr>
        <p:spPr>
          <a:xfrm>
            <a:off x="6436542" y="1027384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id="{96AC14D3-8FD9-42EE-81B5-E056B367A076}"/>
              </a:ext>
            </a:extLst>
          </p:cNvPr>
          <p:cNvSpPr txBox="1">
            <a:spLocks/>
          </p:cNvSpPr>
          <p:nvPr/>
        </p:nvSpPr>
        <p:spPr>
          <a:xfrm>
            <a:off x="294260" y="2356305"/>
            <a:ext cx="1538609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man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id="{B320D167-FB12-452D-B065-213D8EDEA3F2}"/>
              </a:ext>
            </a:extLst>
          </p:cNvPr>
          <p:cNvSpPr txBox="1">
            <a:spLocks/>
          </p:cNvSpPr>
          <p:nvPr/>
        </p:nvSpPr>
        <p:spPr>
          <a:xfrm>
            <a:off x="278555" y="3232047"/>
            <a:ext cx="1566263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sunglasses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A177425D-8E6B-4DD4-93A4-3BFA567F4D99}"/>
              </a:ext>
            </a:extLst>
          </p:cNvPr>
          <p:cNvSpPr txBox="1"/>
          <p:nvPr/>
        </p:nvSpPr>
        <p:spPr>
          <a:xfrm>
            <a:off x="7097771" y="2387920"/>
            <a:ext cx="1773102" cy="11079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advertisement for new brand of glasses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0F4967A-969D-4EB9-81D8-28FF1537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" t="3478" r="2712" b="4180"/>
          <a:stretch/>
        </p:blipFill>
        <p:spPr>
          <a:xfrm>
            <a:off x="2171700" y="2030540"/>
            <a:ext cx="4587240" cy="277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95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8" grpId="0" animBg="1"/>
      <p:bldP spid="19" grpId="0" animBg="1"/>
      <p:bldP spid="20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3"/>
          <p:cNvSpPr txBox="1">
            <a:spLocks noGrp="1"/>
          </p:cNvSpPr>
          <p:nvPr>
            <p:ph type="ctrTitle"/>
          </p:nvPr>
        </p:nvSpPr>
        <p:spPr>
          <a:xfrm>
            <a:off x="748382" y="-175260"/>
            <a:ext cx="7228135" cy="8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C00000"/>
                </a:solidFill>
              </a:rPr>
              <a:t>Match the sentences below with the pictures</a:t>
            </a:r>
            <a:endParaRPr sz="2700" b="1" dirty="0">
              <a:solidFill>
                <a:srgbClr val="C00000"/>
              </a:solidFill>
            </a:endParaRPr>
          </a:p>
        </p:txBody>
      </p:sp>
      <p:sp>
        <p:nvSpPr>
          <p:cNvPr id="384" name="Google Shape;384;p43"/>
          <p:cNvSpPr/>
          <p:nvPr/>
        </p:nvSpPr>
        <p:spPr>
          <a:xfrm>
            <a:off x="2842259" y="685617"/>
            <a:ext cx="300990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6A23007-112C-9C85-9EA1-AA22AA415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67" t="32889" r="9661" b="18667"/>
          <a:stretch/>
        </p:blipFill>
        <p:spPr>
          <a:xfrm>
            <a:off x="208864" y="949948"/>
            <a:ext cx="8759876" cy="3015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B837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C8AF1E63-1737-48D8-AE3D-E16E50054A5E}"/>
              </a:ext>
            </a:extLst>
          </p:cNvPr>
          <p:cNvSpPr txBox="1"/>
          <p:nvPr/>
        </p:nvSpPr>
        <p:spPr>
          <a:xfrm>
            <a:off x="778613" y="1109648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5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3850AE9-908C-4864-B478-0A6514192DAE}"/>
              </a:ext>
            </a:extLst>
          </p:cNvPr>
          <p:cNvSpPr txBox="1"/>
          <p:nvPr/>
        </p:nvSpPr>
        <p:spPr>
          <a:xfrm>
            <a:off x="770993" y="1425938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1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FA51932-F858-4D23-841A-8C85A2DF1232}"/>
              </a:ext>
            </a:extLst>
          </p:cNvPr>
          <p:cNvSpPr txBox="1"/>
          <p:nvPr/>
        </p:nvSpPr>
        <p:spPr>
          <a:xfrm>
            <a:off x="778613" y="1732613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3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22E2B89A-22D1-4FFC-9292-0B20F5AD707F}"/>
              </a:ext>
            </a:extLst>
          </p:cNvPr>
          <p:cNvSpPr txBox="1"/>
          <p:nvPr/>
        </p:nvSpPr>
        <p:spPr>
          <a:xfrm>
            <a:off x="763373" y="2039726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DD9C90DE-65D8-4ECC-A8A1-957DFA10E08A}"/>
              </a:ext>
            </a:extLst>
          </p:cNvPr>
          <p:cNvSpPr txBox="1"/>
          <p:nvPr/>
        </p:nvSpPr>
        <p:spPr>
          <a:xfrm>
            <a:off x="771242" y="2343370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7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27E5FE7-DDA7-4C03-9F74-FBD9AD091C9A}"/>
              </a:ext>
            </a:extLst>
          </p:cNvPr>
          <p:cNvSpPr txBox="1"/>
          <p:nvPr/>
        </p:nvSpPr>
        <p:spPr>
          <a:xfrm>
            <a:off x="771242" y="2691614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6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D9E160E-87A7-4F86-94DD-7D8601DAE11E}"/>
              </a:ext>
            </a:extLst>
          </p:cNvPr>
          <p:cNvSpPr txBox="1"/>
          <p:nvPr/>
        </p:nvSpPr>
        <p:spPr>
          <a:xfrm>
            <a:off x="748382" y="3258386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n-lt"/>
              </a:rPr>
              <a:t>4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C343158-3EF7-C501-B00E-C03F2D7AC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0212">
            <a:off x="7173644" y="1072927"/>
            <a:ext cx="1548025" cy="95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ruck">
            <a:extLst>
              <a:ext uri="{FF2B5EF4-FFF2-40B4-BE49-F238E27FC236}">
                <a16:creationId xmlns:a16="http://schemas.microsoft.com/office/drawing/2014/main" id="{E4387F1B-3393-7FC3-239B-9C01A8A014BC}"/>
              </a:ext>
            </a:extLst>
          </p:cNvPr>
          <p:cNvPicPr/>
          <p:nvPr/>
        </p:nvPicPr>
        <p:blipFill>
          <a:blip r:embed="rId5"/>
          <a:stretch/>
        </p:blipFill>
        <p:spPr>
          <a:xfrm rot="20921509">
            <a:off x="7122407" y="2354116"/>
            <a:ext cx="1543827" cy="948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5848B22-C487-F66A-6F53-DF4D0933A6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57" r="4055" b="5787"/>
          <a:stretch/>
        </p:blipFill>
        <p:spPr>
          <a:xfrm rot="20752314">
            <a:off x="7144387" y="3750150"/>
            <a:ext cx="1556057" cy="924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4A5EBCC-1A44-7431-CD00-4F86F642C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29203">
            <a:off x="445774" y="3970238"/>
            <a:ext cx="1603087" cy="1002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1515F90-27E8-4828-782A-EA45CA9D2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95035">
            <a:off x="2523579" y="3911022"/>
            <a:ext cx="1608185" cy="98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EDB7BBF-3D1A-AC72-029D-B600A71DBB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78" t="3478" r="2712" b="4180"/>
          <a:stretch/>
        </p:blipFill>
        <p:spPr>
          <a:xfrm rot="20781673">
            <a:off x="4758701" y="3854619"/>
            <a:ext cx="1607799" cy="973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F8C42F7-B2ED-4329-B30D-0F133B58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6" y="1836420"/>
            <a:ext cx="4038603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376;p43">
            <a:extLst>
              <a:ext uri="{FF2B5EF4-FFF2-40B4-BE49-F238E27FC236}">
                <a16:creationId xmlns:a16="http://schemas.microsoft.com/office/drawing/2014/main" id="{6903FAC1-216B-49FC-BD30-DFCB5F5780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3622" y="464820"/>
            <a:ext cx="7228135" cy="7772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</a:rPr>
              <a:t>Ways to speculate about events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B0D8F4B-20F9-472D-83B5-65A68BC1B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37" t="20445" r="18086" b="3852"/>
          <a:stretch/>
        </p:blipFill>
        <p:spPr>
          <a:xfrm>
            <a:off x="4884417" y="1836420"/>
            <a:ext cx="3989070" cy="237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 txBox="1">
            <a:spLocks noGrp="1"/>
          </p:cNvSpPr>
          <p:nvPr>
            <p:ph type="subTitle" idx="1"/>
          </p:nvPr>
        </p:nvSpPr>
        <p:spPr>
          <a:xfrm>
            <a:off x="5260750" y="3466649"/>
            <a:ext cx="3067500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Y</a:t>
            </a:r>
            <a:r>
              <a:rPr lang="en" sz="2400" dirty="0"/>
              <a:t>our student’s book p</a:t>
            </a:r>
            <a:r>
              <a:rPr lang="en" sz="2400" b="1" dirty="0">
                <a:solidFill>
                  <a:srgbClr val="C00000"/>
                </a:solidFill>
              </a:rPr>
              <a:t>.( 21)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 idx="2"/>
          </p:nvPr>
        </p:nvSpPr>
        <p:spPr>
          <a:xfrm>
            <a:off x="5203750" y="2571750"/>
            <a:ext cx="3181500" cy="8948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Open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C5C7765-C929-2C25-8AFF-419E5BC4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119" y="602521"/>
            <a:ext cx="3267823" cy="409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1"/>
          <p:cNvSpPr txBox="1"/>
          <p:nvPr/>
        </p:nvSpPr>
        <p:spPr>
          <a:xfrm flipH="1">
            <a:off x="4449079" y="2436105"/>
            <a:ext cx="993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3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00CDD0D-6063-46EC-83E4-5A96C7D70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" t="1311" r="2152" b="2688"/>
          <a:stretch/>
        </p:blipFill>
        <p:spPr>
          <a:xfrm>
            <a:off x="449580" y="304800"/>
            <a:ext cx="5120640" cy="462534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8" name="unit 4 listen and discuss Part 2">
            <a:hlinkClick r:id="" action="ppaction://media"/>
            <a:extLst>
              <a:ext uri="{FF2B5EF4-FFF2-40B4-BE49-F238E27FC236}">
                <a16:creationId xmlns:a16="http://schemas.microsoft.com/office/drawing/2014/main" id="{FC2B7B04-9F3C-4B8B-BB6F-6D3E66E73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222" y="350519"/>
            <a:ext cx="743191" cy="81745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F988EAFE-C9F8-482B-BF26-03505E5A77DF}"/>
              </a:ext>
            </a:extLst>
          </p:cNvPr>
          <p:cNvSpPr/>
          <p:nvPr/>
        </p:nvSpPr>
        <p:spPr>
          <a:xfrm>
            <a:off x="5958978" y="195931"/>
            <a:ext cx="2951572" cy="476737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this?</a:t>
            </a:r>
            <a:endParaRPr lang="ar-SA" sz="2000" b="1" dirty="0"/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6504652F-9A74-4B67-97F3-B90081EFBB1A}"/>
              </a:ext>
            </a:extLst>
          </p:cNvPr>
          <p:cNvSpPr/>
          <p:nvPr/>
        </p:nvSpPr>
        <p:spPr>
          <a:xfrm>
            <a:off x="5958978" y="778949"/>
            <a:ext cx="3017519" cy="432179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It is an article in newspaper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AB26D9BC-AD92-4E32-8246-1FDC784D0A50}"/>
              </a:ext>
            </a:extLst>
          </p:cNvPr>
          <p:cNvSpPr/>
          <p:nvPr/>
        </p:nvSpPr>
        <p:spPr>
          <a:xfrm>
            <a:off x="5872663" y="1314204"/>
            <a:ext cx="2951572" cy="647700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the title of this article?</a:t>
            </a: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6FE39D00-DB03-4D1B-998D-E19B64383BAD}"/>
              </a:ext>
            </a:extLst>
          </p:cNvPr>
          <p:cNvSpPr/>
          <p:nvPr/>
        </p:nvSpPr>
        <p:spPr>
          <a:xfrm>
            <a:off x="5839551" y="2042993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Meteorite Hits House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AB1C653B-52E9-409B-9E62-930DA4946518}"/>
              </a:ext>
            </a:extLst>
          </p:cNvPr>
          <p:cNvSpPr/>
          <p:nvPr/>
        </p:nvSpPr>
        <p:spPr>
          <a:xfrm>
            <a:off x="5872525" y="2571750"/>
            <a:ext cx="2951572" cy="647700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happened to Ray &amp; Judy Fausset’s house ?</a:t>
            </a: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0819B871-49F7-426C-911F-FC93DEE17BEC}"/>
              </a:ext>
            </a:extLst>
          </p:cNvPr>
          <p:cNvSpPr/>
          <p:nvPr/>
        </p:nvSpPr>
        <p:spPr>
          <a:xfrm>
            <a:off x="5872525" y="3314454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It was hit by a meteorite .</a:t>
            </a: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A8740415-B92A-48BD-867A-6E71CA4EC118}"/>
              </a:ext>
            </a:extLst>
          </p:cNvPr>
          <p:cNvSpPr/>
          <p:nvPr/>
        </p:nvSpPr>
        <p:spPr>
          <a:xfrm>
            <a:off x="5872525" y="3817763"/>
            <a:ext cx="2951572" cy="476737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When did that happen?</a:t>
            </a: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EE2FB9E7-A174-4547-8356-07BDB28873F5}"/>
              </a:ext>
            </a:extLst>
          </p:cNvPr>
          <p:cNvSpPr/>
          <p:nvPr/>
        </p:nvSpPr>
        <p:spPr>
          <a:xfrm>
            <a:off x="5872525" y="4419838"/>
            <a:ext cx="2951572" cy="404445"/>
          </a:xfrm>
          <a:prstGeom prst="wedgeRoundRectCallout">
            <a:avLst>
              <a:gd name="adj1" fmla="val -58628"/>
              <a:gd name="adj2" fmla="val 2485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In September 23,2003</a:t>
            </a:r>
            <a:endParaRPr lang="ar-SA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1"/>
          <p:cNvSpPr txBox="1"/>
          <p:nvPr/>
        </p:nvSpPr>
        <p:spPr>
          <a:xfrm flipH="1">
            <a:off x="4449079" y="2436105"/>
            <a:ext cx="993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sz="3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00CDD0D-6063-46EC-83E4-5A96C7D70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2" t="1311" r="2152" b="2688"/>
          <a:stretch/>
        </p:blipFill>
        <p:spPr>
          <a:xfrm>
            <a:off x="449580" y="304800"/>
            <a:ext cx="5120640" cy="4625340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8" name="unit 4 listen and discuss Part 2">
            <a:hlinkClick r:id="" action="ppaction://media"/>
            <a:extLst>
              <a:ext uri="{FF2B5EF4-FFF2-40B4-BE49-F238E27FC236}">
                <a16:creationId xmlns:a16="http://schemas.microsoft.com/office/drawing/2014/main" id="{FC2B7B04-9F3C-4B8B-BB6F-6D3E66E73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746" y="350519"/>
            <a:ext cx="658667" cy="67145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Google Shape;403;p45">
            <a:extLst>
              <a:ext uri="{FF2B5EF4-FFF2-40B4-BE49-F238E27FC236}">
                <a16:creationId xmlns:a16="http://schemas.microsoft.com/office/drawing/2014/main" id="{C16B2BBB-BCE9-4172-B29E-71CEBC671446}"/>
              </a:ext>
            </a:extLst>
          </p:cNvPr>
          <p:cNvSpPr txBox="1">
            <a:spLocks/>
          </p:cNvSpPr>
          <p:nvPr/>
        </p:nvSpPr>
        <p:spPr>
          <a:xfrm>
            <a:off x="5821678" y="601932"/>
            <a:ext cx="3063240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Journal </a:t>
            </a:r>
            <a:r>
              <a:rPr lang="en-US" sz="1600" dirty="0">
                <a:solidFill>
                  <a:schemeClr val="bg1"/>
                </a:solidFill>
              </a:rPr>
              <a:t>= newspaper</a:t>
            </a:r>
          </a:p>
        </p:txBody>
      </p:sp>
      <p:sp>
        <p:nvSpPr>
          <p:cNvPr id="14" name="Google Shape;403;p45">
            <a:extLst>
              <a:ext uri="{FF2B5EF4-FFF2-40B4-BE49-F238E27FC236}">
                <a16:creationId xmlns:a16="http://schemas.microsoft.com/office/drawing/2014/main" id="{9205A51D-C12B-4FBD-BAE4-19EF370998BC}"/>
              </a:ext>
            </a:extLst>
          </p:cNvPr>
          <p:cNvSpPr txBox="1">
            <a:spLocks/>
          </p:cNvSpPr>
          <p:nvPr/>
        </p:nvSpPr>
        <p:spPr>
          <a:xfrm>
            <a:off x="5821680" y="1414586"/>
            <a:ext cx="3162299" cy="6504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meteorite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= a space rock falls to Earth</a:t>
            </a:r>
          </a:p>
        </p:txBody>
      </p:sp>
      <p:sp>
        <p:nvSpPr>
          <p:cNvPr id="15" name="Google Shape;403;p45">
            <a:extLst>
              <a:ext uri="{FF2B5EF4-FFF2-40B4-BE49-F238E27FC236}">
                <a16:creationId xmlns:a16="http://schemas.microsoft.com/office/drawing/2014/main" id="{182BE6C2-83D6-480E-B29B-FAFED10E6176}"/>
              </a:ext>
            </a:extLst>
          </p:cNvPr>
          <p:cNvSpPr txBox="1">
            <a:spLocks/>
          </p:cNvSpPr>
          <p:nvPr/>
        </p:nvSpPr>
        <p:spPr>
          <a:xfrm>
            <a:off x="5821679" y="2292253"/>
            <a:ext cx="3162299" cy="6504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terrific</a:t>
            </a:r>
            <a:r>
              <a:rPr lang="en-US" sz="1600" dirty="0">
                <a:solidFill>
                  <a:schemeClr val="bg1"/>
                </a:solidFill>
              </a:rPr>
              <a:t> = very great or intense</a:t>
            </a:r>
          </a:p>
        </p:txBody>
      </p:sp>
      <p:sp>
        <p:nvSpPr>
          <p:cNvPr id="16" name="Google Shape;403;p45">
            <a:extLst>
              <a:ext uri="{FF2B5EF4-FFF2-40B4-BE49-F238E27FC236}">
                <a16:creationId xmlns:a16="http://schemas.microsoft.com/office/drawing/2014/main" id="{EDCDEC7F-E890-4D4B-B925-C31A718CDCDC}"/>
              </a:ext>
            </a:extLst>
          </p:cNvPr>
          <p:cNvSpPr txBox="1">
            <a:spLocks/>
          </p:cNvSpPr>
          <p:nvPr/>
        </p:nvSpPr>
        <p:spPr>
          <a:xfrm>
            <a:off x="5821678" y="3078481"/>
            <a:ext cx="3162299" cy="6504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penetrated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= pass into or through</a:t>
            </a:r>
          </a:p>
        </p:txBody>
      </p:sp>
      <p:sp>
        <p:nvSpPr>
          <p:cNvPr id="17" name="Google Shape;403;p45">
            <a:extLst>
              <a:ext uri="{FF2B5EF4-FFF2-40B4-BE49-F238E27FC236}">
                <a16:creationId xmlns:a16="http://schemas.microsoft.com/office/drawing/2014/main" id="{8AD51E67-009A-4341-BC16-D19A981DE8B9}"/>
              </a:ext>
            </a:extLst>
          </p:cNvPr>
          <p:cNvSpPr txBox="1">
            <a:spLocks/>
          </p:cNvSpPr>
          <p:nvPr/>
        </p:nvSpPr>
        <p:spPr>
          <a:xfrm>
            <a:off x="5821678" y="3891134"/>
            <a:ext cx="3162299" cy="6504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debris </a:t>
            </a:r>
            <a:r>
              <a:rPr lang="en-US" sz="1600" dirty="0">
                <a:solidFill>
                  <a:schemeClr val="bg1"/>
                </a:solidFill>
              </a:rPr>
              <a:t>= the remains of something broken down</a:t>
            </a:r>
          </a:p>
        </p:txBody>
      </p:sp>
    </p:spTree>
    <p:extLst>
      <p:ext uri="{BB962C8B-B14F-4D97-AF65-F5344CB8AC3E}">
        <p14:creationId xmlns:p14="http://schemas.microsoft.com/office/powerpoint/2010/main" val="317037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صورة 257">
            <a:extLst>
              <a:ext uri="{FF2B5EF4-FFF2-40B4-BE49-F238E27FC236}">
                <a16:creationId xmlns:a16="http://schemas.microsoft.com/office/drawing/2014/main" id="{12D86603-8122-4838-BBAD-2FC832610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" t="4802" r="3116" b="4095"/>
          <a:stretch/>
        </p:blipFill>
        <p:spPr>
          <a:xfrm>
            <a:off x="326003" y="797256"/>
            <a:ext cx="5847081" cy="404706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Box 3">
            <a:extLst>
              <a:ext uri="{FF2B5EF4-FFF2-40B4-BE49-F238E27FC236}">
                <a16:creationId xmlns:a16="http://schemas.microsoft.com/office/drawing/2014/main" id="{473705AD-20AF-47F9-9D63-5F0F001C7AE3}"/>
              </a:ext>
            </a:extLst>
          </p:cNvPr>
          <p:cNvSpPr txBox="1"/>
          <p:nvPr/>
        </p:nvSpPr>
        <p:spPr>
          <a:xfrm flipH="1">
            <a:off x="747211" y="1253079"/>
            <a:ext cx="5271925" cy="84439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D2904F41-72AB-4C39-A917-57B2BE89CA4B}"/>
              </a:ext>
            </a:extLst>
          </p:cNvPr>
          <p:cNvSpPr txBox="1"/>
          <p:nvPr/>
        </p:nvSpPr>
        <p:spPr>
          <a:xfrm>
            <a:off x="6376548" y="914525"/>
            <a:ext cx="1826812" cy="338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must have been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8935E801-D5BA-4F0C-BC87-5C5F56992A4C}"/>
              </a:ext>
            </a:extLst>
          </p:cNvPr>
          <p:cNvSpPr txBox="1"/>
          <p:nvPr/>
        </p:nvSpPr>
        <p:spPr>
          <a:xfrm>
            <a:off x="6432998" y="1365705"/>
            <a:ext cx="1304413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can’t be</a:t>
            </a:r>
            <a:endParaRPr lang="ar-SA" sz="1600" b="1" dirty="0"/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156BD3AB-7053-4997-8C8B-8A0B55847BF5}"/>
              </a:ext>
            </a:extLst>
          </p:cNvPr>
          <p:cNvSpPr txBox="1"/>
          <p:nvPr/>
        </p:nvSpPr>
        <p:spPr>
          <a:xfrm>
            <a:off x="6474943" y="1853722"/>
            <a:ext cx="15703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must be</a:t>
            </a:r>
            <a:endParaRPr lang="ar-SA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D56DA735-EDF1-4225-94A8-81CD25DBD185}"/>
              </a:ext>
            </a:extLst>
          </p:cNvPr>
          <p:cNvSpPr txBox="1"/>
          <p:nvPr/>
        </p:nvSpPr>
        <p:spPr>
          <a:xfrm>
            <a:off x="6376548" y="2404726"/>
            <a:ext cx="2263648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might have teased</a:t>
            </a:r>
            <a:endParaRPr lang="ar-SA" sz="1600" b="1" dirty="0"/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A9D5D7F7-C3B7-4CA9-AF54-89AE8E063588}"/>
              </a:ext>
            </a:extLst>
          </p:cNvPr>
          <p:cNvSpPr txBox="1"/>
          <p:nvPr/>
        </p:nvSpPr>
        <p:spPr>
          <a:xfrm>
            <a:off x="6474943" y="2892344"/>
            <a:ext cx="180097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must have lost 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C3021FC8-044A-4D04-BC0A-91F837577841}"/>
              </a:ext>
            </a:extLst>
          </p:cNvPr>
          <p:cNvSpPr txBox="1"/>
          <p:nvPr/>
        </p:nvSpPr>
        <p:spPr>
          <a:xfrm>
            <a:off x="6474942" y="3343524"/>
            <a:ext cx="157038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might be, </a:t>
            </a:r>
            <a:endParaRPr lang="ar-SA" sz="1600" b="1" dirty="0"/>
          </a:p>
        </p:txBody>
      </p: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84AA9BDA-353E-4EC2-B706-76C9CC740583}"/>
              </a:ext>
            </a:extLst>
          </p:cNvPr>
          <p:cNvSpPr txBox="1"/>
          <p:nvPr/>
        </p:nvSpPr>
        <p:spPr>
          <a:xfrm>
            <a:off x="6474943" y="3829980"/>
            <a:ext cx="204090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could have fallen</a:t>
            </a:r>
            <a:endParaRPr lang="ar-SA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4D6FB4FC-CA89-491B-8B82-6D8AB4457422}"/>
              </a:ext>
            </a:extLst>
          </p:cNvPr>
          <p:cNvSpPr txBox="1"/>
          <p:nvPr/>
        </p:nvSpPr>
        <p:spPr>
          <a:xfrm>
            <a:off x="6556446" y="4370066"/>
            <a:ext cx="146701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/>
              <a:t>could be</a:t>
            </a:r>
            <a:endParaRPr lang="ar-SA" sz="1600" b="1" dirty="0"/>
          </a:p>
        </p:txBody>
      </p:sp>
      <p:sp>
        <p:nvSpPr>
          <p:cNvPr id="72" name="TextBox 4">
            <a:extLst>
              <a:ext uri="{FF2B5EF4-FFF2-40B4-BE49-F238E27FC236}">
                <a16:creationId xmlns:a16="http://schemas.microsoft.com/office/drawing/2014/main" id="{3D3B5282-83E5-4D47-B926-85C860971F72}"/>
              </a:ext>
            </a:extLst>
          </p:cNvPr>
          <p:cNvSpPr txBox="1"/>
          <p:nvPr/>
        </p:nvSpPr>
        <p:spPr>
          <a:xfrm>
            <a:off x="865781" y="2417931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rPr>
              <a:t>True</a:t>
            </a:r>
          </a:p>
        </p:txBody>
      </p:sp>
      <p:sp>
        <p:nvSpPr>
          <p:cNvPr id="73" name="TextBox 4">
            <a:extLst>
              <a:ext uri="{FF2B5EF4-FFF2-40B4-BE49-F238E27FC236}">
                <a16:creationId xmlns:a16="http://schemas.microsoft.com/office/drawing/2014/main" id="{9232E012-76E4-4856-94C0-21C9B1D0B76A}"/>
              </a:ext>
            </a:extLst>
          </p:cNvPr>
          <p:cNvSpPr txBox="1"/>
          <p:nvPr/>
        </p:nvSpPr>
        <p:spPr>
          <a:xfrm>
            <a:off x="913195" y="3629925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+mn-cs"/>
              </a:rPr>
              <a:t>True</a:t>
            </a:r>
          </a:p>
        </p:txBody>
      </p:sp>
      <p:sp>
        <p:nvSpPr>
          <p:cNvPr id="74" name="TextBox 4">
            <a:extLst>
              <a:ext uri="{FF2B5EF4-FFF2-40B4-BE49-F238E27FC236}">
                <a16:creationId xmlns:a16="http://schemas.microsoft.com/office/drawing/2014/main" id="{3061DEF7-218B-4780-89D9-5BB58CBFF2BF}"/>
              </a:ext>
            </a:extLst>
          </p:cNvPr>
          <p:cNvSpPr txBox="1"/>
          <p:nvPr/>
        </p:nvSpPr>
        <p:spPr>
          <a:xfrm>
            <a:off x="865781" y="2892344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  <p:sp>
        <p:nvSpPr>
          <p:cNvPr id="75" name="TextBox 4">
            <a:extLst>
              <a:ext uri="{FF2B5EF4-FFF2-40B4-BE49-F238E27FC236}">
                <a16:creationId xmlns:a16="http://schemas.microsoft.com/office/drawing/2014/main" id="{89D59D15-AA25-43E4-8298-99DF7F52560E}"/>
              </a:ext>
            </a:extLst>
          </p:cNvPr>
          <p:cNvSpPr txBox="1"/>
          <p:nvPr/>
        </p:nvSpPr>
        <p:spPr>
          <a:xfrm>
            <a:off x="913195" y="3182091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  <p:sp>
        <p:nvSpPr>
          <p:cNvPr id="76" name="TextBox 4">
            <a:extLst>
              <a:ext uri="{FF2B5EF4-FFF2-40B4-BE49-F238E27FC236}">
                <a16:creationId xmlns:a16="http://schemas.microsoft.com/office/drawing/2014/main" id="{EDA2588F-4828-443A-BFCC-E6911F5EF991}"/>
              </a:ext>
            </a:extLst>
          </p:cNvPr>
          <p:cNvSpPr txBox="1"/>
          <p:nvPr/>
        </p:nvSpPr>
        <p:spPr>
          <a:xfrm>
            <a:off x="907331" y="4152005"/>
            <a:ext cx="73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  <a:cs typeface="+mn-cs"/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2" grpId="0"/>
      <p:bldP spid="73" grpId="0"/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56"/>
          <p:cNvGrpSpPr/>
          <p:nvPr/>
        </p:nvGrpSpPr>
        <p:grpSpPr>
          <a:xfrm>
            <a:off x="810020" y="1535526"/>
            <a:ext cx="7699220" cy="1056900"/>
            <a:chOff x="722375" y="2400300"/>
            <a:chExt cx="7699220" cy="1056900"/>
          </a:xfrm>
        </p:grpSpPr>
        <p:sp>
          <p:nvSpPr>
            <p:cNvPr id="601" name="Google Shape;601;p56"/>
            <p:cNvSpPr/>
            <p:nvPr/>
          </p:nvSpPr>
          <p:spPr>
            <a:xfrm>
              <a:off x="722375" y="2910000"/>
              <a:ext cx="7699220" cy="37676"/>
            </a:xfrm>
            <a:custGeom>
              <a:avLst/>
              <a:gdLst/>
              <a:ahLst/>
              <a:cxnLst/>
              <a:rect l="l" t="t" r="r" b="b"/>
              <a:pathLst>
                <a:path w="63142" h="2529" extrusionOk="0">
                  <a:moveTo>
                    <a:pt x="1" y="0"/>
                  </a:moveTo>
                  <a:lnTo>
                    <a:pt x="1" y="2528"/>
                  </a:lnTo>
                  <a:lnTo>
                    <a:pt x="63141" y="2528"/>
                  </a:lnTo>
                  <a:lnTo>
                    <a:pt x="631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602" name="Google Shape;602;p56"/>
            <p:cNvSpPr/>
            <p:nvPr/>
          </p:nvSpPr>
          <p:spPr>
            <a:xfrm>
              <a:off x="2990296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6"/>
            <p:cNvSpPr/>
            <p:nvPr/>
          </p:nvSpPr>
          <p:spPr>
            <a:xfrm>
              <a:off x="5001048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6"/>
            <p:cNvSpPr/>
            <p:nvPr/>
          </p:nvSpPr>
          <p:spPr>
            <a:xfrm>
              <a:off x="6930559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6"/>
            <p:cNvSpPr/>
            <p:nvPr/>
          </p:nvSpPr>
          <p:spPr>
            <a:xfrm>
              <a:off x="1069092" y="2400300"/>
              <a:ext cx="1057200" cy="10569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56"/>
          <p:cNvSpPr txBox="1">
            <a:spLocks noGrp="1"/>
          </p:cNvSpPr>
          <p:nvPr>
            <p:ph type="title"/>
          </p:nvPr>
        </p:nvSpPr>
        <p:spPr>
          <a:xfrm>
            <a:off x="1956435" y="410735"/>
            <a:ext cx="520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6">
                    <a:lumMod val="50000"/>
                  </a:schemeClr>
                </a:solidFill>
              </a:rPr>
              <a:t>Lesson Objectives</a:t>
            </a:r>
            <a:endParaRPr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7" name="Google Shape;607;p56"/>
          <p:cNvSpPr txBox="1">
            <a:spLocks noGrp="1"/>
          </p:cNvSpPr>
          <p:nvPr>
            <p:ph type="subTitle" idx="4294967295"/>
          </p:nvPr>
        </p:nvSpPr>
        <p:spPr>
          <a:xfrm>
            <a:off x="5008861" y="2805655"/>
            <a:ext cx="1057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Match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8" name="Google Shape;608;p56"/>
          <p:cNvSpPr txBox="1">
            <a:spLocks noGrp="1"/>
          </p:cNvSpPr>
          <p:nvPr>
            <p:ph type="subTitle" idx="4294967295"/>
          </p:nvPr>
        </p:nvSpPr>
        <p:spPr>
          <a:xfrm>
            <a:off x="4511041" y="3196672"/>
            <a:ext cx="180900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T</a:t>
            </a:r>
            <a:r>
              <a:rPr lang="en" sz="1500" dirty="0"/>
              <a:t>he sentences with suitable pictures</a:t>
            </a:r>
            <a:endParaRPr sz="1500" dirty="0"/>
          </a:p>
        </p:txBody>
      </p:sp>
      <p:sp>
        <p:nvSpPr>
          <p:cNvPr id="609" name="Google Shape;609;p56"/>
          <p:cNvSpPr txBox="1">
            <a:spLocks noGrp="1"/>
          </p:cNvSpPr>
          <p:nvPr>
            <p:ph type="subTitle" idx="4294967295"/>
          </p:nvPr>
        </p:nvSpPr>
        <p:spPr>
          <a:xfrm>
            <a:off x="543725" y="3184815"/>
            <a:ext cx="194594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a</a:t>
            </a:r>
            <a:r>
              <a:rPr lang="en" sz="1500" dirty="0"/>
              <a:t>bout some actions  and events</a:t>
            </a:r>
            <a:endParaRPr sz="1500" dirty="0"/>
          </a:p>
        </p:txBody>
      </p:sp>
      <p:sp>
        <p:nvSpPr>
          <p:cNvPr id="610" name="Google Shape;610;p56"/>
          <p:cNvSpPr txBox="1">
            <a:spLocks noGrp="1"/>
          </p:cNvSpPr>
          <p:nvPr>
            <p:ph type="subTitle" idx="4294967295"/>
          </p:nvPr>
        </p:nvSpPr>
        <p:spPr>
          <a:xfrm>
            <a:off x="6748318" y="2816314"/>
            <a:ext cx="149477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Ask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11" name="Google Shape;611;p56"/>
          <p:cNvSpPr txBox="1">
            <a:spLocks noGrp="1"/>
          </p:cNvSpPr>
          <p:nvPr>
            <p:ph type="subTitle" idx="4294967295"/>
          </p:nvPr>
        </p:nvSpPr>
        <p:spPr>
          <a:xfrm>
            <a:off x="6428621" y="3213970"/>
            <a:ext cx="2134165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 dirty="0"/>
              <a:t>and answer about the photos using modals for speculation</a:t>
            </a:r>
            <a:endParaRPr sz="1500" dirty="0"/>
          </a:p>
        </p:txBody>
      </p:sp>
      <p:sp>
        <p:nvSpPr>
          <p:cNvPr id="612" name="Google Shape;612;p56"/>
          <p:cNvSpPr txBox="1">
            <a:spLocks noGrp="1"/>
          </p:cNvSpPr>
          <p:nvPr>
            <p:ph type="subTitle" idx="4294967295"/>
          </p:nvPr>
        </p:nvSpPr>
        <p:spPr>
          <a:xfrm>
            <a:off x="3077941" y="2766774"/>
            <a:ext cx="10572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Listen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13" name="Google Shape;613;p56"/>
          <p:cNvSpPr txBox="1">
            <a:spLocks noGrp="1"/>
          </p:cNvSpPr>
          <p:nvPr>
            <p:ph type="subTitle" idx="4294967295"/>
          </p:nvPr>
        </p:nvSpPr>
        <p:spPr>
          <a:xfrm>
            <a:off x="2702041" y="3184815"/>
            <a:ext cx="1809000" cy="7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500" dirty="0"/>
              <a:t>f</a:t>
            </a:r>
            <a:r>
              <a:rPr lang="en" sz="1500" dirty="0"/>
              <a:t>or specific information</a:t>
            </a:r>
            <a:endParaRPr sz="1500" dirty="0"/>
          </a:p>
        </p:txBody>
      </p:sp>
      <p:sp>
        <p:nvSpPr>
          <p:cNvPr id="614" name="Google Shape;614;p56"/>
          <p:cNvSpPr txBox="1">
            <a:spLocks noGrp="1"/>
          </p:cNvSpPr>
          <p:nvPr>
            <p:ph type="title" idx="4294967295"/>
          </p:nvPr>
        </p:nvSpPr>
        <p:spPr>
          <a:xfrm>
            <a:off x="3077941" y="1666988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C00000"/>
                </a:solidFill>
              </a:rPr>
              <a:t>2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615" name="Google Shape;615;p56"/>
          <p:cNvSpPr txBox="1">
            <a:spLocks noGrp="1"/>
          </p:cNvSpPr>
          <p:nvPr>
            <p:ph type="title" idx="4294967295"/>
          </p:nvPr>
        </p:nvSpPr>
        <p:spPr>
          <a:xfrm>
            <a:off x="5088693" y="1657899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C00000"/>
                </a:solidFill>
              </a:rPr>
              <a:t>3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616" name="Google Shape;616;p56"/>
          <p:cNvSpPr txBox="1">
            <a:spLocks noGrp="1"/>
          </p:cNvSpPr>
          <p:nvPr>
            <p:ph type="title" idx="4294967295"/>
          </p:nvPr>
        </p:nvSpPr>
        <p:spPr>
          <a:xfrm>
            <a:off x="6967105" y="1613906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C00000"/>
                </a:solidFill>
              </a:rPr>
              <a:t>4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617" name="Google Shape;617;p56"/>
          <p:cNvSpPr txBox="1">
            <a:spLocks noGrp="1"/>
          </p:cNvSpPr>
          <p:nvPr>
            <p:ph type="title"/>
          </p:nvPr>
        </p:nvSpPr>
        <p:spPr>
          <a:xfrm>
            <a:off x="1156737" y="1657899"/>
            <a:ext cx="10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C00000"/>
                </a:solidFill>
              </a:rPr>
              <a:t>1</a:t>
            </a:r>
            <a:endParaRPr sz="3500" dirty="0">
              <a:solidFill>
                <a:srgbClr val="C00000"/>
              </a:solidFill>
            </a:endParaRPr>
          </a:p>
        </p:txBody>
      </p:sp>
      <p:sp>
        <p:nvSpPr>
          <p:cNvPr id="618" name="Google Shape;618;p56"/>
          <p:cNvSpPr txBox="1">
            <a:spLocks noGrp="1"/>
          </p:cNvSpPr>
          <p:nvPr>
            <p:ph type="subTitle" idx="4294967295"/>
          </p:nvPr>
        </p:nvSpPr>
        <p:spPr>
          <a:xfrm>
            <a:off x="964962" y="2740299"/>
            <a:ext cx="144075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accent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Speculate 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20" name="Google Shape;620;p56"/>
          <p:cNvSpPr/>
          <p:nvPr/>
        </p:nvSpPr>
        <p:spPr>
          <a:xfrm>
            <a:off x="3931920" y="1155648"/>
            <a:ext cx="14554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96;p35">
            <a:extLst>
              <a:ext uri="{FF2B5EF4-FFF2-40B4-BE49-F238E27FC236}">
                <a16:creationId xmlns:a16="http://schemas.microsoft.com/office/drawing/2014/main" id="{7929B86D-6F81-462B-BEF6-4B27AFE6DF04}"/>
              </a:ext>
            </a:extLst>
          </p:cNvPr>
          <p:cNvSpPr txBox="1">
            <a:spLocks/>
          </p:cNvSpPr>
          <p:nvPr/>
        </p:nvSpPr>
        <p:spPr>
          <a:xfrm>
            <a:off x="418824" y="198120"/>
            <a:ext cx="7422156" cy="6009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/>
            <a:r>
              <a:rPr lang="en-US" sz="3200" b="1" dirty="0">
                <a:solidFill>
                  <a:srgbClr val="C00000"/>
                </a:solidFill>
              </a:rPr>
              <a:t>Match the words with their meaning:</a:t>
            </a:r>
          </a:p>
        </p:txBody>
      </p:sp>
      <p:graphicFrame>
        <p:nvGraphicFramePr>
          <p:cNvPr id="7" name="جدول 2">
            <a:extLst>
              <a:ext uri="{FF2B5EF4-FFF2-40B4-BE49-F238E27FC236}">
                <a16:creationId xmlns:a16="http://schemas.microsoft.com/office/drawing/2014/main" id="{A5B2FC87-426A-4F43-AB28-F0E97AAB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32442"/>
              </p:ext>
            </p:extLst>
          </p:nvPr>
        </p:nvGraphicFramePr>
        <p:xfrm>
          <a:off x="2209467" y="1264257"/>
          <a:ext cx="6189181" cy="3123303"/>
        </p:xfrm>
        <a:graphic>
          <a:graphicData uri="http://schemas.openxmlformats.org/drawingml/2006/table">
            <a:tbl>
              <a:tblPr rtl="1" firstRow="1" bandRow="1">
                <a:tableStyleId>{3C2FFA5D-87B4-456A-9821-1D502468CF0F}</a:tableStyleId>
              </a:tblPr>
              <a:tblGrid>
                <a:gridCol w="4044199">
                  <a:extLst>
                    <a:ext uri="{9D8B030D-6E8A-4147-A177-3AD203B41FA5}">
                      <a16:colId xmlns:a16="http://schemas.microsoft.com/office/drawing/2014/main" val="1334537622"/>
                    </a:ext>
                  </a:extLst>
                </a:gridCol>
                <a:gridCol w="2144982">
                  <a:extLst>
                    <a:ext uri="{9D8B030D-6E8A-4147-A177-3AD203B41FA5}">
                      <a16:colId xmlns:a16="http://schemas.microsoft.com/office/drawing/2014/main" val="3801433176"/>
                    </a:ext>
                  </a:extLst>
                </a:gridCol>
              </a:tblGrid>
              <a:tr h="461109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algn="l"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 remains of something broken down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>
                        <a:solidFill>
                          <a:srgbClr val="8E90DE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 space rock falls to Earth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very great or intense</a:t>
                      </a:r>
                      <a:endParaRPr 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pass into or through</a:t>
                      </a:r>
                      <a:endParaRPr lang="ar-SA" sz="2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758424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newspaper</a:t>
                      </a:r>
                      <a:endParaRPr lang="ar-SA" sz="2000" b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602099"/>
                  </a:ext>
                </a:extLst>
              </a:tr>
            </a:tbl>
          </a:graphicData>
        </a:graphic>
      </p:graphicFrame>
      <p:sp>
        <p:nvSpPr>
          <p:cNvPr id="8" name="Google Shape;403;p45">
            <a:extLst>
              <a:ext uri="{FF2B5EF4-FFF2-40B4-BE49-F238E27FC236}">
                <a16:creationId xmlns:a16="http://schemas.microsoft.com/office/drawing/2014/main" id="{A5BA8111-316B-40BA-B30B-2D6BB71C48ED}"/>
              </a:ext>
            </a:extLst>
          </p:cNvPr>
          <p:cNvSpPr txBox="1">
            <a:spLocks/>
          </p:cNvSpPr>
          <p:nvPr/>
        </p:nvSpPr>
        <p:spPr>
          <a:xfrm>
            <a:off x="359949" y="1436603"/>
            <a:ext cx="1421960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Journal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Google Shape;403;p45">
            <a:extLst>
              <a:ext uri="{FF2B5EF4-FFF2-40B4-BE49-F238E27FC236}">
                <a16:creationId xmlns:a16="http://schemas.microsoft.com/office/drawing/2014/main" id="{511E6DCE-4760-4821-A2B8-37BE8D1848FC}"/>
              </a:ext>
            </a:extLst>
          </p:cNvPr>
          <p:cNvSpPr txBox="1">
            <a:spLocks/>
          </p:cNvSpPr>
          <p:nvPr/>
        </p:nvSpPr>
        <p:spPr>
          <a:xfrm>
            <a:off x="304289" y="2074186"/>
            <a:ext cx="1421961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terrific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Google Shape;403;p45">
            <a:extLst>
              <a:ext uri="{FF2B5EF4-FFF2-40B4-BE49-F238E27FC236}">
                <a16:creationId xmlns:a16="http://schemas.microsoft.com/office/drawing/2014/main" id="{205E5CF9-DF2A-4BE3-9D7F-AD587410ACAA}"/>
              </a:ext>
            </a:extLst>
          </p:cNvPr>
          <p:cNvSpPr txBox="1">
            <a:spLocks/>
          </p:cNvSpPr>
          <p:nvPr/>
        </p:nvSpPr>
        <p:spPr>
          <a:xfrm>
            <a:off x="304289" y="2825908"/>
            <a:ext cx="1421961" cy="43707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debris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Google Shape;403;p45">
            <a:extLst>
              <a:ext uri="{FF2B5EF4-FFF2-40B4-BE49-F238E27FC236}">
                <a16:creationId xmlns:a16="http://schemas.microsoft.com/office/drawing/2014/main" id="{DE26BF8E-4A14-45A6-8576-B395A6FD20E4}"/>
              </a:ext>
            </a:extLst>
          </p:cNvPr>
          <p:cNvSpPr txBox="1">
            <a:spLocks/>
          </p:cNvSpPr>
          <p:nvPr/>
        </p:nvSpPr>
        <p:spPr>
          <a:xfrm>
            <a:off x="304289" y="3560440"/>
            <a:ext cx="1421961" cy="43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meteorite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Google Shape;403;p45">
            <a:extLst>
              <a:ext uri="{FF2B5EF4-FFF2-40B4-BE49-F238E27FC236}">
                <a16:creationId xmlns:a16="http://schemas.microsoft.com/office/drawing/2014/main" id="{3FEF5403-B5BE-4BBF-B50D-83F0CBA65B03}"/>
              </a:ext>
            </a:extLst>
          </p:cNvPr>
          <p:cNvSpPr txBox="1">
            <a:spLocks/>
          </p:cNvSpPr>
          <p:nvPr/>
        </p:nvSpPr>
        <p:spPr>
          <a:xfrm>
            <a:off x="304289" y="4169023"/>
            <a:ext cx="1421961" cy="4370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penetrated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C19856D-F761-4110-8870-FD74797DD5D7}"/>
              </a:ext>
            </a:extLst>
          </p:cNvPr>
          <p:cNvSpPr txBox="1"/>
          <p:nvPr/>
        </p:nvSpPr>
        <p:spPr>
          <a:xfrm>
            <a:off x="2452914" y="1849083"/>
            <a:ext cx="11829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debris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B2D64BB-88D4-4461-9E3A-D611106C9E19}"/>
              </a:ext>
            </a:extLst>
          </p:cNvPr>
          <p:cNvSpPr txBox="1"/>
          <p:nvPr/>
        </p:nvSpPr>
        <p:spPr>
          <a:xfrm>
            <a:off x="2358572" y="2415140"/>
            <a:ext cx="1531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meteorite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A756A3E-A016-4E1A-B602-AA14CE962523}"/>
              </a:ext>
            </a:extLst>
          </p:cNvPr>
          <p:cNvSpPr txBox="1"/>
          <p:nvPr/>
        </p:nvSpPr>
        <p:spPr>
          <a:xfrm>
            <a:off x="2409371" y="2908627"/>
            <a:ext cx="1302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terrific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0850EDD-A77F-4200-B681-D99729EF6FE5}"/>
              </a:ext>
            </a:extLst>
          </p:cNvPr>
          <p:cNvSpPr txBox="1"/>
          <p:nvPr/>
        </p:nvSpPr>
        <p:spPr>
          <a:xfrm>
            <a:off x="2325914" y="3431139"/>
            <a:ext cx="1520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penetrated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0E69F97-3D98-44B1-892B-DF056D4C6F70}"/>
              </a:ext>
            </a:extLst>
          </p:cNvPr>
          <p:cNvSpPr txBox="1"/>
          <p:nvPr/>
        </p:nvSpPr>
        <p:spPr>
          <a:xfrm>
            <a:off x="2460171" y="3989940"/>
            <a:ext cx="1397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Journal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7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094C079-A4FE-4394-94C9-73725A156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0" t="10613" r="2440" b="3704"/>
          <a:stretch/>
        </p:blipFill>
        <p:spPr>
          <a:xfrm>
            <a:off x="1799771" y="1303020"/>
            <a:ext cx="5142049" cy="3632676"/>
          </a:xfrm>
          <a:prstGeom prst="rect">
            <a:avLst/>
          </a:prstGeom>
          <a:ln w="5715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air work">
            <a:hlinkClick r:id="" action="ppaction://media"/>
            <a:extLst>
              <a:ext uri="{FF2B5EF4-FFF2-40B4-BE49-F238E27FC236}">
                <a16:creationId xmlns:a16="http://schemas.microsoft.com/office/drawing/2014/main" id="{983BA2B1-C81A-411B-B385-7D58268FD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62058" y="213805"/>
            <a:ext cx="745882" cy="700595"/>
          </a:xfrm>
          <a:prstGeom prst="rect">
            <a:avLst/>
          </a:prstGeom>
          <a:effectLst>
            <a:glow rad="139700">
              <a:schemeClr val="accent6">
                <a:lumMod val="25000"/>
                <a:alpha val="40000"/>
              </a:schemeClr>
            </a:glow>
          </a:effectLst>
        </p:spPr>
      </p:pic>
      <p:pic>
        <p:nvPicPr>
          <p:cNvPr id="1028" name="Picture 4" descr="Finger clipart free download on WebStockReview">
            <a:extLst>
              <a:ext uri="{FF2B5EF4-FFF2-40B4-BE49-F238E27FC236}">
                <a16:creationId xmlns:a16="http://schemas.microsoft.com/office/drawing/2014/main" id="{F2858FAA-3BC1-4475-923B-EBD68945D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436" y="182880"/>
            <a:ext cx="1569720" cy="7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475;p46">
            <a:extLst>
              <a:ext uri="{FF2B5EF4-FFF2-40B4-BE49-F238E27FC236}">
                <a16:creationId xmlns:a16="http://schemas.microsoft.com/office/drawing/2014/main" id="{3FD94269-C17C-4519-8E49-615473720BE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86355" y="178420"/>
            <a:ext cx="3514345" cy="536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Now, your turn</a:t>
            </a:r>
            <a:endParaRPr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 txBox="1">
            <a:spLocks noGrp="1"/>
          </p:cNvSpPr>
          <p:nvPr>
            <p:ph type="title" idx="2"/>
          </p:nvPr>
        </p:nvSpPr>
        <p:spPr>
          <a:xfrm>
            <a:off x="4571999" y="2557450"/>
            <a:ext cx="3673503" cy="9316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559" name="Google Shape;559;p52"/>
          <p:cNvSpPr txBox="1">
            <a:spLocks noGrp="1"/>
          </p:cNvSpPr>
          <p:nvPr>
            <p:ph type="subTitle" idx="1"/>
          </p:nvPr>
        </p:nvSpPr>
        <p:spPr>
          <a:xfrm>
            <a:off x="4686000" y="3489088"/>
            <a:ext cx="3559502" cy="8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P</a:t>
            </a:r>
            <a:r>
              <a:rPr lang="en" sz="2800" b="1" dirty="0">
                <a:solidFill>
                  <a:srgbClr val="C00000"/>
                </a:solidFill>
              </a:rPr>
              <a:t>.(89) </a:t>
            </a:r>
            <a:r>
              <a:rPr lang="en" sz="2800" b="1" dirty="0">
                <a:solidFill>
                  <a:schemeClr val="tx1"/>
                </a:solidFill>
              </a:rPr>
              <a:t>, </a:t>
            </a:r>
            <a:r>
              <a:rPr lang="en" sz="2800" dirty="0"/>
              <a:t>Exercise</a:t>
            </a:r>
            <a:r>
              <a:rPr lang="en" sz="2800" b="1" dirty="0">
                <a:solidFill>
                  <a:srgbClr val="C00000"/>
                </a:solidFill>
              </a:rPr>
              <a:t>( A)</a:t>
            </a:r>
            <a:endParaRPr sz="2800" b="1" dirty="0">
              <a:solidFill>
                <a:srgbClr val="C000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51C24A4-7841-12E6-7CA8-BA51E56D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99" y="693961"/>
            <a:ext cx="3267823" cy="409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/>
      <p:bldP spid="55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8"/>
          <p:cNvSpPr txBox="1">
            <a:spLocks noGrp="1"/>
          </p:cNvSpPr>
          <p:nvPr>
            <p:ph type="ctrTitle"/>
          </p:nvPr>
        </p:nvSpPr>
        <p:spPr>
          <a:xfrm>
            <a:off x="634570" y="185004"/>
            <a:ext cx="7696200" cy="10547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</a:t>
            </a:r>
            <a:endParaRPr sz="7200" dirty="0"/>
          </a:p>
        </p:txBody>
      </p:sp>
      <p:sp>
        <p:nvSpPr>
          <p:cNvPr id="734" name="Google Shape;734;p58"/>
          <p:cNvSpPr/>
          <p:nvPr/>
        </p:nvSpPr>
        <p:spPr>
          <a:xfrm>
            <a:off x="4401728" y="1786920"/>
            <a:ext cx="337494" cy="37676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EA62CFD-A68A-4680-8C35-1F731306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410" y="1239763"/>
            <a:ext cx="5244130" cy="3662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ctrTitle"/>
          </p:nvPr>
        </p:nvSpPr>
        <p:spPr>
          <a:xfrm>
            <a:off x="540066" y="243840"/>
            <a:ext cx="3970973" cy="6763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  <a:endParaRPr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580B299-17A7-4452-B49A-8C7260F83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37"/>
          <a:stretch/>
        </p:blipFill>
        <p:spPr>
          <a:xfrm>
            <a:off x="5547360" y="1134467"/>
            <a:ext cx="2771775" cy="3385105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EC316F0D-77E4-4330-A010-6C1A92AA5D9D}"/>
              </a:ext>
            </a:extLst>
          </p:cNvPr>
          <p:cNvSpPr/>
          <p:nvPr/>
        </p:nvSpPr>
        <p:spPr>
          <a:xfrm>
            <a:off x="654367" y="1653540"/>
            <a:ext cx="4486275" cy="1485900"/>
          </a:xfrm>
          <a:prstGeom prst="wedgeRoundRectCallout">
            <a:avLst>
              <a:gd name="adj1" fmla="val 68680"/>
              <a:gd name="adj2" fmla="val -26182"/>
              <a:gd name="adj3" fmla="val 16667"/>
            </a:avLst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dirty="0"/>
              <a:t>Have you ever been involved in or heard of a situation that was </a:t>
            </a:r>
            <a:r>
              <a:rPr lang="en-US" sz="2000" b="1" u="sng" dirty="0"/>
              <a:t>mysterious</a:t>
            </a:r>
            <a:r>
              <a:rPr lang="en-US" sz="2000" dirty="0"/>
              <a:t> and seemed </a:t>
            </a:r>
            <a:r>
              <a:rPr lang="en-US" sz="2000" b="1" u="sng" dirty="0"/>
              <a:t>no logical </a:t>
            </a:r>
            <a:r>
              <a:rPr lang="en-US" sz="2000" dirty="0"/>
              <a:t>explanation?</a:t>
            </a:r>
          </a:p>
        </p:txBody>
      </p:sp>
      <p:sp>
        <p:nvSpPr>
          <p:cNvPr id="2" name="Google Shape;620;p56">
            <a:extLst>
              <a:ext uri="{FF2B5EF4-FFF2-40B4-BE49-F238E27FC236}">
                <a16:creationId xmlns:a16="http://schemas.microsoft.com/office/drawing/2014/main" id="{CCBDB3ED-024C-F672-0193-697FAA76510A}"/>
              </a:ext>
            </a:extLst>
          </p:cNvPr>
          <p:cNvSpPr/>
          <p:nvPr/>
        </p:nvSpPr>
        <p:spPr>
          <a:xfrm>
            <a:off x="1143000" y="972768"/>
            <a:ext cx="14554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ess speculation thinker thought clouds word 3d illustration. | CanStock">
            <a:extLst>
              <a:ext uri="{FF2B5EF4-FFF2-40B4-BE49-F238E27FC236}">
                <a16:creationId xmlns:a16="http://schemas.microsoft.com/office/drawing/2014/main" id="{0A121726-1CD6-4F59-9CF8-369F94D0B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"/>
          <a:stretch/>
        </p:blipFill>
        <p:spPr bwMode="auto">
          <a:xfrm>
            <a:off x="5707380" y="1554479"/>
            <a:ext cx="2651760" cy="29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379AEC7-6F81-4F42-94B7-302C3C12B742}"/>
              </a:ext>
            </a:extLst>
          </p:cNvPr>
          <p:cNvSpPr/>
          <p:nvPr/>
        </p:nvSpPr>
        <p:spPr>
          <a:xfrm>
            <a:off x="899160" y="2362200"/>
            <a:ext cx="4686300" cy="1539240"/>
          </a:xfrm>
          <a:prstGeom prst="wedgeRoundRectCallout">
            <a:avLst>
              <a:gd name="adj1" fmla="val 57847"/>
              <a:gd name="adj2" fmla="val -285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It is :the activity of </a:t>
            </a:r>
            <a:r>
              <a:rPr lang="en-US" sz="2000" b="1" u="sng" dirty="0"/>
              <a:t>guessing</a:t>
            </a:r>
            <a:r>
              <a:rPr lang="en-US" sz="2000" b="1" dirty="0"/>
              <a:t> possible answers to a question without having enough information to be certain.</a:t>
            </a:r>
            <a:endParaRPr lang="ar-SA" sz="2000" b="1" dirty="0"/>
          </a:p>
        </p:txBody>
      </p:sp>
      <p:pic>
        <p:nvPicPr>
          <p:cNvPr id="2054" name="Picture 6" descr="Week commencing Monday 26th February: SOUNDS AND SPELLING Quiz">
            <a:extLst>
              <a:ext uri="{FF2B5EF4-FFF2-40B4-BE49-F238E27FC236}">
                <a16:creationId xmlns:a16="http://schemas.microsoft.com/office/drawing/2014/main" id="{8310E7D8-52AC-473C-B69A-C0FF0D95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636268"/>
            <a:ext cx="1569720" cy="12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D0930926-3B6E-426F-9A98-6ACC09C50212}"/>
              </a:ext>
            </a:extLst>
          </p:cNvPr>
          <p:cNvSpPr/>
          <p:nvPr/>
        </p:nvSpPr>
        <p:spPr>
          <a:xfrm>
            <a:off x="2324100" y="796289"/>
            <a:ext cx="3733800" cy="678180"/>
          </a:xfrm>
          <a:prstGeom prst="wedgeRoundRectCallout">
            <a:avLst>
              <a:gd name="adj1" fmla="val -57478"/>
              <a:gd name="adj2" fmla="val 4227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does “speculation” mean?</a:t>
            </a:r>
            <a:endParaRPr lang="ar-S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1118615" y="1517952"/>
            <a:ext cx="293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Open</a:t>
            </a:r>
            <a:endParaRPr sz="4000" dirty="0"/>
          </a:p>
        </p:txBody>
      </p:sp>
      <p:sp>
        <p:nvSpPr>
          <p:cNvPr id="302" name="Google Shape;302;p36"/>
          <p:cNvSpPr txBox="1">
            <a:spLocks noGrp="1"/>
          </p:cNvSpPr>
          <p:nvPr>
            <p:ph type="body" idx="1"/>
          </p:nvPr>
        </p:nvSpPr>
        <p:spPr>
          <a:xfrm>
            <a:off x="621135" y="2571750"/>
            <a:ext cx="3391200" cy="16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Y</a:t>
            </a:r>
            <a:r>
              <a:rPr lang="en" sz="2400" dirty="0"/>
              <a:t>our student’s book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 p. </a:t>
            </a:r>
            <a:r>
              <a:rPr lang="en" sz="2400" b="1" dirty="0">
                <a:solidFill>
                  <a:srgbClr val="FF0000"/>
                </a:solidFill>
              </a:rPr>
              <a:t>( 20)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305" name="Google Shape;305;p36"/>
          <p:cNvSpPr/>
          <p:nvPr/>
        </p:nvSpPr>
        <p:spPr>
          <a:xfrm flipV="1">
            <a:off x="1301060" y="2303832"/>
            <a:ext cx="138118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1950C35-5633-3B17-470C-8AA0ADEE0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79" y="671101"/>
            <a:ext cx="3267823" cy="409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/>
          <p:nvPr/>
        </p:nvSpPr>
        <p:spPr>
          <a:xfrm>
            <a:off x="5396115" y="966574"/>
            <a:ext cx="2165576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0C6A4B24-C834-45E4-8EEE-3650D01D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06"/>
          <a:stretch/>
        </p:blipFill>
        <p:spPr>
          <a:xfrm>
            <a:off x="472440" y="327660"/>
            <a:ext cx="3733800" cy="4282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6735181-D0D4-43C8-832E-0D9895C49F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98" t="80067" r="5793" b="3016"/>
          <a:stretch/>
        </p:blipFill>
        <p:spPr>
          <a:xfrm>
            <a:off x="3291840" y="3543300"/>
            <a:ext cx="914400" cy="1066800"/>
          </a:xfrm>
          <a:prstGeom prst="rect">
            <a:avLst/>
          </a:prstGeom>
        </p:spPr>
      </p:pic>
      <p:pic>
        <p:nvPicPr>
          <p:cNvPr id="30" name="Listen and Discuss">
            <a:hlinkClick r:id="" action="ppaction://media"/>
            <a:extLst>
              <a:ext uri="{FF2B5EF4-FFF2-40B4-BE49-F238E27FC236}">
                <a16:creationId xmlns:a16="http://schemas.microsoft.com/office/drawing/2014/main" id="{EC91CC73-02D1-4102-B06B-5951DB0087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111.3125"/>
                </p14:media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63640" y="1546860"/>
            <a:ext cx="938384" cy="75087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1" name="Google Shape;296;p35">
            <a:extLst>
              <a:ext uri="{FF2B5EF4-FFF2-40B4-BE49-F238E27FC236}">
                <a16:creationId xmlns:a16="http://schemas.microsoft.com/office/drawing/2014/main" id="{7929B86D-6F81-462B-BEF6-4B27AFE6DF04}"/>
              </a:ext>
            </a:extLst>
          </p:cNvPr>
          <p:cNvSpPr txBox="1">
            <a:spLocks/>
          </p:cNvSpPr>
          <p:nvPr/>
        </p:nvSpPr>
        <p:spPr>
          <a:xfrm>
            <a:off x="4731744" y="327660"/>
            <a:ext cx="3840755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None/>
              <a:defRPr sz="2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Listen and Discus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311" name="Google Shape;311;p37"/>
          <p:cNvSpPr/>
          <p:nvPr/>
        </p:nvSpPr>
        <p:spPr>
          <a:xfrm flipV="1">
            <a:off x="613825" y="648155"/>
            <a:ext cx="1048920" cy="4571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056DA4D-DDB1-46BD-8E63-DCF389700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652" y="1779594"/>
            <a:ext cx="4416695" cy="272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36FCA411-A9E0-40BD-A427-3EEBB77DF426}"/>
              </a:ext>
            </a:extLst>
          </p:cNvPr>
          <p:cNvSpPr/>
          <p:nvPr/>
        </p:nvSpPr>
        <p:spPr>
          <a:xfrm>
            <a:off x="552997" y="9013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sp>
        <p:nvSpPr>
          <p:cNvPr id="7" name="Google Shape;341;p40">
            <a:extLst>
              <a:ext uri="{FF2B5EF4-FFF2-40B4-BE49-F238E27FC236}">
                <a16:creationId xmlns:a16="http://schemas.microsoft.com/office/drawing/2014/main" id="{AF72E617-B681-444A-A4DE-7B863ED85F8D}"/>
              </a:ext>
            </a:extLst>
          </p:cNvPr>
          <p:cNvSpPr txBox="1">
            <a:spLocks/>
          </p:cNvSpPr>
          <p:nvPr/>
        </p:nvSpPr>
        <p:spPr>
          <a:xfrm>
            <a:off x="444865" y="2044011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train</a:t>
            </a:r>
          </a:p>
        </p:txBody>
      </p:sp>
      <p:sp>
        <p:nvSpPr>
          <p:cNvPr id="8" name="Google Shape;341;p40">
            <a:extLst>
              <a:ext uri="{FF2B5EF4-FFF2-40B4-BE49-F238E27FC236}">
                <a16:creationId xmlns:a16="http://schemas.microsoft.com/office/drawing/2014/main" id="{C6F0CC6F-7217-46FB-9580-7BF2FF1A51FF}"/>
              </a:ext>
            </a:extLst>
          </p:cNvPr>
          <p:cNvSpPr txBox="1">
            <a:spLocks/>
          </p:cNvSpPr>
          <p:nvPr/>
        </p:nvSpPr>
        <p:spPr>
          <a:xfrm>
            <a:off x="444865" y="3751090"/>
            <a:ext cx="144018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9" name="Google Shape;341;p40">
            <a:extLst>
              <a:ext uri="{FF2B5EF4-FFF2-40B4-BE49-F238E27FC236}">
                <a16:creationId xmlns:a16="http://schemas.microsoft.com/office/drawing/2014/main" id="{D6427DEB-51F8-4738-9AA2-A3C2F0155DE3}"/>
              </a:ext>
            </a:extLst>
          </p:cNvPr>
          <p:cNvSpPr txBox="1">
            <a:spLocks/>
          </p:cNvSpPr>
          <p:nvPr/>
        </p:nvSpPr>
        <p:spPr>
          <a:xfrm>
            <a:off x="444865" y="287970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house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20DF1F2-F2ED-4BF6-99BB-F0E6B4315CD8}"/>
              </a:ext>
            </a:extLst>
          </p:cNvPr>
          <p:cNvSpPr txBox="1"/>
          <p:nvPr/>
        </p:nvSpPr>
        <p:spPr>
          <a:xfrm>
            <a:off x="7165431" y="1984179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accident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77875437-B584-4544-A52E-CFC152BEEDF2}"/>
              </a:ext>
            </a:extLst>
          </p:cNvPr>
          <p:cNvSpPr txBox="1"/>
          <p:nvPr/>
        </p:nvSpPr>
        <p:spPr>
          <a:xfrm>
            <a:off x="7164770" y="2601376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advertisement</a:t>
            </a:r>
          </a:p>
        </p:txBody>
      </p:sp>
      <p:sp>
        <p:nvSpPr>
          <p:cNvPr id="2" name="وسيلة الشرح: سهم لأسفل 1">
            <a:extLst>
              <a:ext uri="{FF2B5EF4-FFF2-40B4-BE49-F238E27FC236}">
                <a16:creationId xmlns:a16="http://schemas.microsoft.com/office/drawing/2014/main" id="{90FDDE51-E914-4947-A4C0-E95EEE6C3435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10;p37">
            <a:extLst>
              <a:ext uri="{FF2B5EF4-FFF2-40B4-BE49-F238E27FC236}">
                <a16:creationId xmlns:a16="http://schemas.microsoft.com/office/drawing/2014/main" id="{6FB6C051-0624-4715-B9AB-49A56F956748}"/>
              </a:ext>
            </a:extLst>
          </p:cNvPr>
          <p:cNvSpPr txBox="1">
            <a:spLocks/>
          </p:cNvSpPr>
          <p:nvPr/>
        </p:nvSpPr>
        <p:spPr>
          <a:xfrm>
            <a:off x="137820" y="60960"/>
            <a:ext cx="7816800" cy="52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layfair Display"/>
              <a:buNone/>
              <a:defRPr sz="3000" b="0" i="0" u="none" strike="noStrike" cap="none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en-US" dirty="0">
                <a:solidFill>
                  <a:srgbClr val="AA8A7A"/>
                </a:solidFill>
              </a:rPr>
              <a:t>Look at the picture : </a:t>
            </a:r>
            <a:r>
              <a:rPr lang="en-US" b="1" dirty="0">
                <a:solidFill>
                  <a:srgbClr val="C00000"/>
                </a:solidFill>
              </a:rPr>
              <a:t>What can you see?? </a:t>
            </a:r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BD86D438-67E7-4F4B-94C4-82651A8DB5E4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17" name="Truck">
            <a:extLst>
              <a:ext uri="{FF2B5EF4-FFF2-40B4-BE49-F238E27FC236}">
                <a16:creationId xmlns:a16="http://schemas.microsoft.com/office/drawing/2014/main" id="{2B6C2C05-C3E5-4C86-B4A9-C73CD43AC4C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69641" y="1756943"/>
            <a:ext cx="4404718" cy="2704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وسيلة الشرح: سهم لأسفل 17">
            <a:extLst>
              <a:ext uri="{FF2B5EF4-FFF2-40B4-BE49-F238E27FC236}">
                <a16:creationId xmlns:a16="http://schemas.microsoft.com/office/drawing/2014/main" id="{94963751-39DA-46EC-94B0-4D4C0F399A8D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latin typeface="Arial Narrow" panose="020B0606020202030204" pitchFamily="34" charset="0"/>
              </a:rPr>
              <a:t>It could have been</a:t>
            </a:r>
            <a:endParaRPr lang="ar-SA" sz="2200" dirty="0">
              <a:latin typeface="Arial Narrow" panose="020B0606020202030204" pitchFamily="34" charset="0"/>
            </a:endParaRPr>
          </a:p>
        </p:txBody>
      </p:sp>
      <p:sp>
        <p:nvSpPr>
          <p:cNvPr id="19" name="Google Shape;341;p40">
            <a:extLst>
              <a:ext uri="{FF2B5EF4-FFF2-40B4-BE49-F238E27FC236}">
                <a16:creationId xmlns:a16="http://schemas.microsoft.com/office/drawing/2014/main" id="{71C27AF5-A19A-4FE5-955B-4E2F219118F9}"/>
              </a:ext>
            </a:extLst>
          </p:cNvPr>
          <p:cNvSpPr txBox="1">
            <a:spLocks/>
          </p:cNvSpPr>
          <p:nvPr/>
        </p:nvSpPr>
        <p:spPr>
          <a:xfrm>
            <a:off x="444153" y="167193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truck</a:t>
            </a:r>
          </a:p>
        </p:txBody>
      </p:sp>
      <p:sp>
        <p:nvSpPr>
          <p:cNvPr id="20" name="Google Shape;341;p40">
            <a:extLst>
              <a:ext uri="{FF2B5EF4-FFF2-40B4-BE49-F238E27FC236}">
                <a16:creationId xmlns:a16="http://schemas.microsoft.com/office/drawing/2014/main" id="{7EE40CC5-53E0-429A-A200-93AF255CCE30}"/>
              </a:ext>
            </a:extLst>
          </p:cNvPr>
          <p:cNvSpPr txBox="1">
            <a:spLocks/>
          </p:cNvSpPr>
          <p:nvPr/>
        </p:nvSpPr>
        <p:spPr>
          <a:xfrm>
            <a:off x="444153" y="234767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crash</a:t>
            </a:r>
          </a:p>
        </p:txBody>
      </p:sp>
      <p:sp>
        <p:nvSpPr>
          <p:cNvPr id="21" name="Google Shape;341;p40">
            <a:extLst>
              <a:ext uri="{FF2B5EF4-FFF2-40B4-BE49-F238E27FC236}">
                <a16:creationId xmlns:a16="http://schemas.microsoft.com/office/drawing/2014/main" id="{23642741-58E6-4E3A-9354-58FE5C91ED95}"/>
              </a:ext>
            </a:extLst>
          </p:cNvPr>
          <p:cNvSpPr txBox="1">
            <a:spLocks/>
          </p:cNvSpPr>
          <p:nvPr/>
        </p:nvSpPr>
        <p:spPr>
          <a:xfrm>
            <a:off x="444153" y="2958123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road</a:t>
            </a:r>
          </a:p>
        </p:txBody>
      </p:sp>
      <p:sp>
        <p:nvSpPr>
          <p:cNvPr id="22" name="Google Shape;341;p40">
            <a:extLst>
              <a:ext uri="{FF2B5EF4-FFF2-40B4-BE49-F238E27FC236}">
                <a16:creationId xmlns:a16="http://schemas.microsoft.com/office/drawing/2014/main" id="{A5478A80-734E-47B3-9C81-14C0522FE7F1}"/>
              </a:ext>
            </a:extLst>
          </p:cNvPr>
          <p:cNvSpPr txBox="1">
            <a:spLocks/>
          </p:cNvSpPr>
          <p:nvPr/>
        </p:nvSpPr>
        <p:spPr>
          <a:xfrm>
            <a:off x="444153" y="3568574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accident</a:t>
            </a:r>
          </a:p>
        </p:txBody>
      </p:sp>
      <p:sp>
        <p:nvSpPr>
          <p:cNvPr id="23" name="Google Shape;341;p40">
            <a:extLst>
              <a:ext uri="{FF2B5EF4-FFF2-40B4-BE49-F238E27FC236}">
                <a16:creationId xmlns:a16="http://schemas.microsoft.com/office/drawing/2014/main" id="{047B5577-5871-43FB-8627-ACC0F3D25E04}"/>
              </a:ext>
            </a:extLst>
          </p:cNvPr>
          <p:cNvSpPr txBox="1">
            <a:spLocks/>
          </p:cNvSpPr>
          <p:nvPr/>
        </p:nvSpPr>
        <p:spPr>
          <a:xfrm>
            <a:off x="444153" y="4218860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bridge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504BEEE0-8B8F-49AD-B95D-FFDEBC0F00B3}"/>
              </a:ext>
            </a:extLst>
          </p:cNvPr>
          <p:cNvSpPr txBox="1"/>
          <p:nvPr/>
        </p:nvSpPr>
        <p:spPr>
          <a:xfrm>
            <a:off x="7068069" y="1863193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an accident 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2662273B-2271-4E87-8332-0CAED4BE0FE3}"/>
              </a:ext>
            </a:extLst>
          </p:cNvPr>
          <p:cNvSpPr txBox="1"/>
          <p:nvPr/>
        </p:nvSpPr>
        <p:spPr>
          <a:xfrm>
            <a:off x="7068069" y="2495132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Fast driving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675BB2F8-E1BC-4EDA-9154-F54364AE2A39}"/>
              </a:ext>
            </a:extLst>
          </p:cNvPr>
          <p:cNvSpPr txBox="1"/>
          <p:nvPr/>
        </p:nvSpPr>
        <p:spPr>
          <a:xfrm>
            <a:off x="7068069" y="3153456"/>
            <a:ext cx="1773102" cy="43088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Flat tire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10;p37">
            <a:extLst>
              <a:ext uri="{FF2B5EF4-FFF2-40B4-BE49-F238E27FC236}">
                <a16:creationId xmlns:a16="http://schemas.microsoft.com/office/drawing/2014/main" id="{3FF473AA-5117-4F56-8FB5-6DFABCA19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960" y="120416"/>
            <a:ext cx="7816800" cy="5277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A8A7A"/>
                </a:solidFill>
              </a:rPr>
              <a:t>Look at the picture : </a:t>
            </a:r>
            <a:r>
              <a:rPr lang="en" b="1" dirty="0">
                <a:solidFill>
                  <a:srgbClr val="C00000"/>
                </a:solidFill>
              </a:rPr>
              <a:t>What can you see??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52" name="Google Shape;356;p41">
            <a:extLst>
              <a:ext uri="{FF2B5EF4-FFF2-40B4-BE49-F238E27FC236}">
                <a16:creationId xmlns:a16="http://schemas.microsoft.com/office/drawing/2014/main" id="{9F14620F-94E9-4953-99CE-9CF0D88F6CCB}"/>
              </a:ext>
            </a:extLst>
          </p:cNvPr>
          <p:cNvSpPr/>
          <p:nvPr/>
        </p:nvSpPr>
        <p:spPr>
          <a:xfrm>
            <a:off x="736650" y="660770"/>
            <a:ext cx="901649" cy="55509"/>
          </a:xfrm>
          <a:custGeom>
            <a:avLst/>
            <a:gdLst/>
            <a:ahLst/>
            <a:cxnLst/>
            <a:rect l="l" t="t" r="r" b="b"/>
            <a:pathLst>
              <a:path w="63142" h="2529" extrusionOk="0">
                <a:moveTo>
                  <a:pt x="1" y="0"/>
                </a:moveTo>
                <a:lnTo>
                  <a:pt x="1" y="2528"/>
                </a:lnTo>
                <a:lnTo>
                  <a:pt x="63141" y="2528"/>
                </a:lnTo>
                <a:lnTo>
                  <a:pt x="63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id="{7164B221-E40B-4D11-A130-73ABE21FAD89}"/>
              </a:ext>
            </a:extLst>
          </p:cNvPr>
          <p:cNvSpPr/>
          <p:nvPr/>
        </p:nvSpPr>
        <p:spPr>
          <a:xfrm>
            <a:off x="552997" y="863232"/>
            <a:ext cx="3154680" cy="619178"/>
          </a:xfrm>
          <a:prstGeom prst="wedgeRoundRectCallout">
            <a:avLst>
              <a:gd name="adj1" fmla="val -65277"/>
              <a:gd name="adj2" fmla="val 188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could have happened??</a:t>
            </a:r>
            <a:endParaRPr lang="ar-SA" sz="1600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5709A85-92D0-4003-9F7F-FA235223B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7" r="4055" b="5787"/>
          <a:stretch/>
        </p:blipFill>
        <p:spPr>
          <a:xfrm>
            <a:off x="2258367" y="1788927"/>
            <a:ext cx="4439613" cy="2636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Google Shape;341;p40">
            <a:extLst>
              <a:ext uri="{FF2B5EF4-FFF2-40B4-BE49-F238E27FC236}">
                <a16:creationId xmlns:a16="http://schemas.microsoft.com/office/drawing/2014/main" id="{AA03C1E9-A0BB-4626-BE73-D83D0DE06902}"/>
              </a:ext>
            </a:extLst>
          </p:cNvPr>
          <p:cNvSpPr txBox="1">
            <a:spLocks/>
          </p:cNvSpPr>
          <p:nvPr/>
        </p:nvSpPr>
        <p:spPr>
          <a:xfrm>
            <a:off x="444153" y="1927588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man</a:t>
            </a:r>
          </a:p>
        </p:txBody>
      </p:sp>
      <p:sp>
        <p:nvSpPr>
          <p:cNvPr id="60" name="Google Shape;341;p40">
            <a:extLst>
              <a:ext uri="{FF2B5EF4-FFF2-40B4-BE49-F238E27FC236}">
                <a16:creationId xmlns:a16="http://schemas.microsoft.com/office/drawing/2014/main" id="{06686AF5-75F8-471B-98D3-752DF36F292F}"/>
              </a:ext>
            </a:extLst>
          </p:cNvPr>
          <p:cNvSpPr txBox="1">
            <a:spLocks/>
          </p:cNvSpPr>
          <p:nvPr/>
        </p:nvSpPr>
        <p:spPr>
          <a:xfrm>
            <a:off x="494054" y="2952042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angry bull</a:t>
            </a:r>
          </a:p>
        </p:txBody>
      </p:sp>
      <p:sp>
        <p:nvSpPr>
          <p:cNvPr id="61" name="Google Shape;341;p40">
            <a:extLst>
              <a:ext uri="{FF2B5EF4-FFF2-40B4-BE49-F238E27FC236}">
                <a16:creationId xmlns:a16="http://schemas.microsoft.com/office/drawing/2014/main" id="{204C0842-369D-450A-BCDA-071E6DCFA157}"/>
              </a:ext>
            </a:extLst>
          </p:cNvPr>
          <p:cNvSpPr txBox="1">
            <a:spLocks/>
          </p:cNvSpPr>
          <p:nvPr/>
        </p:nvSpPr>
        <p:spPr>
          <a:xfrm>
            <a:off x="444153" y="3898045"/>
            <a:ext cx="1386840" cy="5277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/>
              <a:t>Chasing</a:t>
            </a:r>
          </a:p>
        </p:txBody>
      </p:sp>
      <p:sp>
        <p:nvSpPr>
          <p:cNvPr id="62" name="وسيلة الشرح: سهم لأسفل 61">
            <a:extLst>
              <a:ext uri="{FF2B5EF4-FFF2-40B4-BE49-F238E27FC236}">
                <a16:creationId xmlns:a16="http://schemas.microsoft.com/office/drawing/2014/main" id="{1F37A6F7-CBD2-42F9-B5DF-BDD1065E7E8F}"/>
              </a:ext>
            </a:extLst>
          </p:cNvPr>
          <p:cNvSpPr/>
          <p:nvPr/>
        </p:nvSpPr>
        <p:spPr>
          <a:xfrm>
            <a:off x="6436542" y="851810"/>
            <a:ext cx="2583180" cy="87045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rial Narrow" panose="020B0606020202030204" pitchFamily="34" charset="0"/>
              </a:rPr>
              <a:t>It could have been</a:t>
            </a:r>
            <a:endParaRPr lang="ar-SA" sz="2400" dirty="0">
              <a:latin typeface="Arial Narrow" panose="020B0606020202030204" pitchFamily="34" charset="0"/>
            </a:endParaRP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id="{BD523E7A-331F-4212-AC42-D83C656FBC04}"/>
              </a:ext>
            </a:extLst>
          </p:cNvPr>
          <p:cNvSpPr txBox="1"/>
          <p:nvPr/>
        </p:nvSpPr>
        <p:spPr>
          <a:xfrm>
            <a:off x="7045209" y="2653058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 competition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id="{E8CD2C64-63EC-4CEB-BED9-8D9862C10A90}"/>
              </a:ext>
            </a:extLst>
          </p:cNvPr>
          <p:cNvSpPr txBox="1"/>
          <p:nvPr/>
        </p:nvSpPr>
        <p:spPr>
          <a:xfrm>
            <a:off x="7045209" y="2026390"/>
            <a:ext cx="1773102" cy="43088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Teasing a bull</a:t>
            </a: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id="{39600113-71ED-4161-85A4-D72614B6D56C}"/>
              </a:ext>
            </a:extLst>
          </p:cNvPr>
          <p:cNvSpPr txBox="1"/>
          <p:nvPr/>
        </p:nvSpPr>
        <p:spPr>
          <a:xfrm>
            <a:off x="7045209" y="3279726"/>
            <a:ext cx="177310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scene in a movie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theme/theme1.xml><?xml version="1.0" encoding="utf-8"?>
<a:theme xmlns:a="http://schemas.openxmlformats.org/drawingml/2006/main" name="Wellness Newslet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BDA498"/>
      </a:accent1>
      <a:accent2>
        <a:srgbClr val="DECEC8"/>
      </a:accent2>
      <a:accent3>
        <a:srgbClr val="FFFFFF"/>
      </a:accent3>
      <a:accent4>
        <a:srgbClr val="595959"/>
      </a:accent4>
      <a:accent5>
        <a:srgbClr val="BDA498"/>
      </a:accent5>
      <a:accent6>
        <a:srgbClr val="DECEC8"/>
      </a:accent6>
      <a:hlink>
        <a:srgbClr val="BDA49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506</Words>
  <Application>Microsoft Office PowerPoint</Application>
  <PresentationFormat>On-screen Show (16:9)</PresentationFormat>
  <Paragraphs>146</Paragraphs>
  <Slides>23</Slides>
  <Notes>23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Footlight MT Light</vt:lpstr>
      <vt:lpstr>Open Sans</vt:lpstr>
      <vt:lpstr>Roboto Condensed Light</vt:lpstr>
      <vt:lpstr>Arial Narrow</vt:lpstr>
      <vt:lpstr>Quicksand Light</vt:lpstr>
      <vt:lpstr>Livvic</vt:lpstr>
      <vt:lpstr>Amasis MT Pro Medium</vt:lpstr>
      <vt:lpstr>Playfair Display</vt:lpstr>
      <vt:lpstr>Wellness Newsletter by Slidesgo</vt:lpstr>
      <vt:lpstr>Unit 2 I Wonder What Happened Listen &amp; Discuss</vt:lpstr>
      <vt:lpstr>Lesson Objectives</vt:lpstr>
      <vt:lpstr>Warm Up</vt:lpstr>
      <vt:lpstr>PowerPoint Presentation</vt:lpstr>
      <vt:lpstr>Open</vt:lpstr>
      <vt:lpstr>PowerPoint Presentation</vt:lpstr>
      <vt:lpstr>Look at the picture : What can you see?? </vt:lpstr>
      <vt:lpstr>PowerPoint Presentation</vt:lpstr>
      <vt:lpstr>Look at the picture : What can you see?? </vt:lpstr>
      <vt:lpstr>Look at the picture : What can you see?? </vt:lpstr>
      <vt:lpstr>PowerPoint Presentation</vt:lpstr>
      <vt:lpstr>Look at the picture : What can you see?? </vt:lpstr>
      <vt:lpstr>Look at the picture : What can you see?? </vt:lpstr>
      <vt:lpstr>Match the sentences below with the pictures</vt:lpstr>
      <vt:lpstr>Ways to speculate about events </vt:lpstr>
      <vt:lpstr>Open</vt:lpstr>
      <vt:lpstr>PowerPoint Presentation</vt:lpstr>
      <vt:lpstr>PowerPoint Presentation</vt:lpstr>
      <vt:lpstr>PowerPoint Presentation</vt:lpstr>
      <vt:lpstr>PowerPoint Presentation</vt:lpstr>
      <vt:lpstr>Now, your turn</vt:lpstr>
      <vt:lpstr>Homework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Wellness Newsletter</dc:title>
  <dc:creator>ام الوليد</dc:creator>
  <cp:lastModifiedBy>ريم بنت القرني</cp:lastModifiedBy>
  <cp:revision>56</cp:revision>
  <dcterms:modified xsi:type="dcterms:W3CDTF">2023-03-25T13:42:43Z</dcterms:modified>
</cp:coreProperties>
</file>